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70" r:id="rId2"/>
    <p:sldId id="313" r:id="rId3"/>
    <p:sldId id="357" r:id="rId4"/>
    <p:sldId id="350" r:id="rId5"/>
    <p:sldId id="360" r:id="rId6"/>
    <p:sldId id="361" r:id="rId7"/>
    <p:sldId id="319" r:id="rId8"/>
    <p:sldId id="353" r:id="rId9"/>
    <p:sldId id="369" r:id="rId10"/>
    <p:sldId id="365" r:id="rId11"/>
    <p:sldId id="366" r:id="rId12"/>
    <p:sldId id="324" r:id="rId13"/>
    <p:sldId id="318" r:id="rId14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50">
          <p15:clr>
            <a:srgbClr val="A4A3A4"/>
          </p15:clr>
        </p15:guide>
        <p15:guide id="2" orient="horz" pos="1616">
          <p15:clr>
            <a:srgbClr val="A4A3A4"/>
          </p15:clr>
        </p15:guide>
        <p15:guide id="3" orient="horz" pos="2924">
          <p15:clr>
            <a:srgbClr val="A4A3A4"/>
          </p15:clr>
        </p15:guide>
        <p15:guide id="4" orient="horz" pos="1823">
          <p15:clr>
            <a:srgbClr val="A4A3A4"/>
          </p15:clr>
        </p15:guide>
        <p15:guide id="5" orient="horz" pos="707">
          <p15:clr>
            <a:srgbClr val="A4A3A4"/>
          </p15:clr>
        </p15:guide>
        <p15:guide id="6" pos="1131">
          <p15:clr>
            <a:srgbClr val="A4A3A4"/>
          </p15:clr>
        </p15:guide>
        <p15:guide id="7" pos="3757">
          <p15:clr>
            <a:srgbClr val="A4A3A4"/>
          </p15:clr>
        </p15:guide>
        <p15:guide id="8" pos="1821">
          <p15:clr>
            <a:srgbClr val="A4A3A4"/>
          </p15:clr>
        </p15:guide>
        <p15:guide id="9" pos="3900">
          <p15:clr>
            <a:srgbClr val="A4A3A4"/>
          </p15:clr>
        </p15:guide>
        <p15:guide id="10" pos="17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8A90"/>
    <a:srgbClr val="0000CC"/>
    <a:srgbClr val="FFFFF6"/>
    <a:srgbClr val="FCB363"/>
    <a:srgbClr val="6071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20" autoAdjust="0"/>
    <p:restoredTop sz="94634" autoAdjust="0"/>
  </p:normalViewPr>
  <p:slideViewPr>
    <p:cSldViewPr>
      <p:cViewPr>
        <p:scale>
          <a:sx n="100" d="100"/>
          <a:sy n="100" d="100"/>
        </p:scale>
        <p:origin x="-210" y="-264"/>
      </p:cViewPr>
      <p:guideLst>
        <p:guide orient="horz" pos="3850"/>
        <p:guide orient="horz" pos="1616"/>
        <p:guide orient="horz" pos="2924"/>
        <p:guide orient="horz" pos="1823"/>
        <p:guide orient="horz" pos="707"/>
        <p:guide pos="1131"/>
        <p:guide pos="3757"/>
        <p:guide pos="1821"/>
        <p:guide pos="3900"/>
        <p:guide pos="17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F4FE1-B486-4459-AB3F-9EF65B7987C7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36C08-9850-44CF-850A-7173D083AD9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6497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4  Li Ming Comes Home</a:t>
            </a:r>
            <a:endParaRPr lang="zh-CN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40" y="263691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 19  Buying Gifts</a:t>
            </a:r>
            <a:endParaRPr lang="zh-CN" alt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24754" y="5226069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矩形 115"/>
          <p:cNvSpPr/>
          <p:nvPr/>
        </p:nvSpPr>
        <p:spPr>
          <a:xfrm>
            <a:off x="299741" y="1214423"/>
            <a:ext cx="395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 smtClean="0">
                <a:solidFill>
                  <a:srgbClr val="F28A9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Talk and write.</a:t>
            </a:r>
          </a:p>
        </p:txBody>
      </p:sp>
      <p:pic>
        <p:nvPicPr>
          <p:cNvPr id="118" name="图片 117" descr="IMG20181012125008_mh153932015870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8265" y="1857364"/>
            <a:ext cx="6682511" cy="4652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4" name="文本框 22"/>
          <p:cNvSpPr txBox="1"/>
          <p:nvPr/>
        </p:nvSpPr>
        <p:spPr>
          <a:xfrm>
            <a:off x="182693" y="285728"/>
            <a:ext cx="8332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Consolidation and Extension</a:t>
            </a:r>
            <a:endParaRPr lang="zh-CN" alt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矩形 115"/>
          <p:cNvSpPr/>
          <p:nvPr/>
        </p:nvSpPr>
        <p:spPr>
          <a:xfrm>
            <a:off x="416790" y="571481"/>
            <a:ext cx="62106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 smtClean="0">
                <a:solidFill>
                  <a:srgbClr val="F28A9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Ask and answer.</a:t>
            </a:r>
          </a:p>
        </p:txBody>
      </p:sp>
      <p:pic>
        <p:nvPicPr>
          <p:cNvPr id="114" name="图片 113" descr="IMG20181012125038_mh15393201816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92362" y="1643050"/>
            <a:ext cx="6548006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709410" y="1785927"/>
            <a:ext cx="78422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3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学生分组活动，要求根据自己不同的活动和动作，说出与本节相关的词语和句子。</a:t>
            </a:r>
            <a:endParaRPr lang="en-US" altLang="zh-CN" sz="36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3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做完本课配套的课后练习题。</a:t>
            </a:r>
            <a:endParaRPr lang="zh-CN" altLang="en-US" sz="3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991849" y="642918"/>
            <a:ext cx="26356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zh-CN" alt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 flipV="1">
            <a:off x="1547664" y="3"/>
            <a:ext cx="1510735" cy="2865439"/>
            <a:chOff x="8412163" y="1649413"/>
            <a:chExt cx="1909762" cy="2865439"/>
          </a:xfrm>
        </p:grpSpPr>
        <p:sp>
          <p:nvSpPr>
            <p:cNvPr id="6" name="Freeform 5"/>
            <p:cNvSpPr/>
            <p:nvPr/>
          </p:nvSpPr>
          <p:spPr bwMode="auto">
            <a:xfrm>
              <a:off x="9121775" y="3165476"/>
              <a:ext cx="7937" cy="15875"/>
            </a:xfrm>
            <a:custGeom>
              <a:avLst/>
              <a:gdLst>
                <a:gd name="T0" fmla="*/ 1 w 2"/>
                <a:gd name="T1" fmla="*/ 1 h 4"/>
                <a:gd name="T2" fmla="*/ 1 w 2"/>
                <a:gd name="T3" fmla="*/ 3 h 4"/>
                <a:gd name="T4" fmla="*/ 1 w 2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1" y="1"/>
                  </a:moveTo>
                  <a:cubicBezTo>
                    <a:pt x="1" y="4"/>
                    <a:pt x="2" y="0"/>
                    <a:pt x="1" y="3"/>
                  </a:cubicBezTo>
                  <a:cubicBezTo>
                    <a:pt x="1" y="3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8896350" y="2154238"/>
              <a:ext cx="922337" cy="1030288"/>
            </a:xfrm>
            <a:custGeom>
              <a:avLst/>
              <a:gdLst>
                <a:gd name="T0" fmla="*/ 183 w 245"/>
                <a:gd name="T1" fmla="*/ 210 h 274"/>
                <a:gd name="T2" fmla="*/ 197 w 245"/>
                <a:gd name="T3" fmla="*/ 195 h 274"/>
                <a:gd name="T4" fmla="*/ 217 w 245"/>
                <a:gd name="T5" fmla="*/ 160 h 274"/>
                <a:gd name="T6" fmla="*/ 222 w 245"/>
                <a:gd name="T7" fmla="*/ 147 h 274"/>
                <a:gd name="T8" fmla="*/ 227 w 245"/>
                <a:gd name="T9" fmla="*/ 104 h 274"/>
                <a:gd name="T10" fmla="*/ 224 w 245"/>
                <a:gd name="T11" fmla="*/ 91 h 274"/>
                <a:gd name="T12" fmla="*/ 214 w 245"/>
                <a:gd name="T13" fmla="*/ 69 h 274"/>
                <a:gd name="T14" fmla="*/ 204 w 245"/>
                <a:gd name="T15" fmla="*/ 51 h 274"/>
                <a:gd name="T16" fmla="*/ 197 w 245"/>
                <a:gd name="T17" fmla="*/ 42 h 274"/>
                <a:gd name="T18" fmla="*/ 188 w 245"/>
                <a:gd name="T19" fmla="*/ 37 h 274"/>
                <a:gd name="T20" fmla="*/ 168 w 245"/>
                <a:gd name="T21" fmla="*/ 26 h 274"/>
                <a:gd name="T22" fmla="*/ 156 w 245"/>
                <a:gd name="T23" fmla="*/ 22 h 274"/>
                <a:gd name="T24" fmla="*/ 142 w 245"/>
                <a:gd name="T25" fmla="*/ 20 h 274"/>
                <a:gd name="T26" fmla="*/ 125 w 245"/>
                <a:gd name="T27" fmla="*/ 16 h 274"/>
                <a:gd name="T28" fmla="*/ 106 w 245"/>
                <a:gd name="T29" fmla="*/ 17 h 274"/>
                <a:gd name="T30" fmla="*/ 83 w 245"/>
                <a:gd name="T31" fmla="*/ 21 h 274"/>
                <a:gd name="T32" fmla="*/ 75 w 245"/>
                <a:gd name="T33" fmla="*/ 26 h 274"/>
                <a:gd name="T34" fmla="*/ 66 w 245"/>
                <a:gd name="T35" fmla="*/ 29 h 274"/>
                <a:gd name="T36" fmla="*/ 60 w 245"/>
                <a:gd name="T37" fmla="*/ 35 h 274"/>
                <a:gd name="T38" fmla="*/ 57 w 245"/>
                <a:gd name="T39" fmla="*/ 38 h 274"/>
                <a:gd name="T40" fmla="*/ 50 w 245"/>
                <a:gd name="T41" fmla="*/ 46 h 274"/>
                <a:gd name="T42" fmla="*/ 31 w 245"/>
                <a:gd name="T43" fmla="*/ 72 h 274"/>
                <a:gd name="T44" fmla="*/ 26 w 245"/>
                <a:gd name="T45" fmla="*/ 84 h 274"/>
                <a:gd name="T46" fmla="*/ 22 w 245"/>
                <a:gd name="T47" fmla="*/ 94 h 274"/>
                <a:gd name="T48" fmla="*/ 18 w 245"/>
                <a:gd name="T49" fmla="*/ 120 h 274"/>
                <a:gd name="T50" fmla="*/ 14 w 245"/>
                <a:gd name="T51" fmla="*/ 126 h 274"/>
                <a:gd name="T52" fmla="*/ 19 w 245"/>
                <a:gd name="T53" fmla="*/ 135 h 274"/>
                <a:gd name="T54" fmla="*/ 25 w 245"/>
                <a:gd name="T55" fmla="*/ 142 h 274"/>
                <a:gd name="T56" fmla="*/ 27 w 245"/>
                <a:gd name="T57" fmla="*/ 153 h 274"/>
                <a:gd name="T58" fmla="*/ 31 w 245"/>
                <a:gd name="T59" fmla="*/ 156 h 274"/>
                <a:gd name="T60" fmla="*/ 31 w 245"/>
                <a:gd name="T61" fmla="*/ 162 h 274"/>
                <a:gd name="T62" fmla="*/ 32 w 245"/>
                <a:gd name="T63" fmla="*/ 173 h 274"/>
                <a:gd name="T64" fmla="*/ 40 w 245"/>
                <a:gd name="T65" fmla="*/ 180 h 274"/>
                <a:gd name="T66" fmla="*/ 41 w 245"/>
                <a:gd name="T67" fmla="*/ 186 h 274"/>
                <a:gd name="T68" fmla="*/ 48 w 245"/>
                <a:gd name="T69" fmla="*/ 193 h 274"/>
                <a:gd name="T70" fmla="*/ 53 w 245"/>
                <a:gd name="T71" fmla="*/ 202 h 274"/>
                <a:gd name="T72" fmla="*/ 46 w 245"/>
                <a:gd name="T73" fmla="*/ 200 h 274"/>
                <a:gd name="T74" fmla="*/ 57 w 245"/>
                <a:gd name="T75" fmla="*/ 214 h 274"/>
                <a:gd name="T76" fmla="*/ 61 w 245"/>
                <a:gd name="T77" fmla="*/ 241 h 274"/>
                <a:gd name="T78" fmla="*/ 62 w 245"/>
                <a:gd name="T79" fmla="*/ 248 h 274"/>
                <a:gd name="T80" fmla="*/ 64 w 245"/>
                <a:gd name="T81" fmla="*/ 265 h 274"/>
                <a:gd name="T82" fmla="*/ 61 w 245"/>
                <a:gd name="T83" fmla="*/ 259 h 274"/>
                <a:gd name="T84" fmla="*/ 60 w 245"/>
                <a:gd name="T85" fmla="*/ 243 h 274"/>
                <a:gd name="T86" fmla="*/ 44 w 245"/>
                <a:gd name="T87" fmla="*/ 219 h 274"/>
                <a:gd name="T88" fmla="*/ 19 w 245"/>
                <a:gd name="T89" fmla="*/ 177 h 274"/>
                <a:gd name="T90" fmla="*/ 2 w 245"/>
                <a:gd name="T91" fmla="*/ 123 h 274"/>
                <a:gd name="T92" fmla="*/ 10 w 245"/>
                <a:gd name="T93" fmla="*/ 78 h 274"/>
                <a:gd name="T94" fmla="*/ 25 w 245"/>
                <a:gd name="T95" fmla="*/ 48 h 274"/>
                <a:gd name="T96" fmla="*/ 82 w 245"/>
                <a:gd name="T97" fmla="*/ 6 h 274"/>
                <a:gd name="T98" fmla="*/ 120 w 245"/>
                <a:gd name="T99" fmla="*/ 2 h 274"/>
                <a:gd name="T100" fmla="*/ 166 w 245"/>
                <a:gd name="T101" fmla="*/ 13 h 274"/>
                <a:gd name="T102" fmla="*/ 239 w 245"/>
                <a:gd name="T103" fmla="*/ 141 h 274"/>
                <a:gd name="T104" fmla="*/ 221 w 245"/>
                <a:gd name="T105" fmla="*/ 181 h 274"/>
                <a:gd name="T106" fmla="*/ 148 w 245"/>
                <a:gd name="T107" fmla="*/ 26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5" h="274">
                  <a:moveTo>
                    <a:pt x="148" y="266"/>
                  </a:moveTo>
                  <a:cubicBezTo>
                    <a:pt x="144" y="256"/>
                    <a:pt x="154" y="248"/>
                    <a:pt x="155" y="239"/>
                  </a:cubicBezTo>
                  <a:cubicBezTo>
                    <a:pt x="156" y="238"/>
                    <a:pt x="157" y="241"/>
                    <a:pt x="158" y="239"/>
                  </a:cubicBezTo>
                  <a:cubicBezTo>
                    <a:pt x="160" y="229"/>
                    <a:pt x="170" y="220"/>
                    <a:pt x="180" y="214"/>
                  </a:cubicBezTo>
                  <a:cubicBezTo>
                    <a:pt x="180" y="215"/>
                    <a:pt x="180" y="215"/>
                    <a:pt x="180" y="215"/>
                  </a:cubicBezTo>
                  <a:cubicBezTo>
                    <a:pt x="182" y="214"/>
                    <a:pt x="182" y="211"/>
                    <a:pt x="183" y="210"/>
                  </a:cubicBezTo>
                  <a:cubicBezTo>
                    <a:pt x="184" y="210"/>
                    <a:pt x="183" y="211"/>
                    <a:pt x="184" y="211"/>
                  </a:cubicBezTo>
                  <a:cubicBezTo>
                    <a:pt x="183" y="209"/>
                    <a:pt x="186" y="207"/>
                    <a:pt x="186" y="206"/>
                  </a:cubicBezTo>
                  <a:cubicBezTo>
                    <a:pt x="187" y="206"/>
                    <a:pt x="188" y="207"/>
                    <a:pt x="189" y="206"/>
                  </a:cubicBezTo>
                  <a:cubicBezTo>
                    <a:pt x="189" y="204"/>
                    <a:pt x="189" y="204"/>
                    <a:pt x="189" y="204"/>
                  </a:cubicBezTo>
                  <a:cubicBezTo>
                    <a:pt x="188" y="199"/>
                    <a:pt x="195" y="199"/>
                    <a:pt x="196" y="194"/>
                  </a:cubicBezTo>
                  <a:cubicBezTo>
                    <a:pt x="197" y="194"/>
                    <a:pt x="196" y="195"/>
                    <a:pt x="197" y="195"/>
                  </a:cubicBezTo>
                  <a:cubicBezTo>
                    <a:pt x="200" y="188"/>
                    <a:pt x="207" y="181"/>
                    <a:pt x="210" y="174"/>
                  </a:cubicBezTo>
                  <a:cubicBezTo>
                    <a:pt x="211" y="174"/>
                    <a:pt x="211" y="175"/>
                    <a:pt x="212" y="175"/>
                  </a:cubicBezTo>
                  <a:cubicBezTo>
                    <a:pt x="211" y="174"/>
                    <a:pt x="212" y="171"/>
                    <a:pt x="213" y="169"/>
                  </a:cubicBezTo>
                  <a:cubicBezTo>
                    <a:pt x="215" y="169"/>
                    <a:pt x="214" y="165"/>
                    <a:pt x="216" y="164"/>
                  </a:cubicBezTo>
                  <a:cubicBezTo>
                    <a:pt x="216" y="164"/>
                    <a:pt x="216" y="164"/>
                    <a:pt x="216" y="164"/>
                  </a:cubicBezTo>
                  <a:cubicBezTo>
                    <a:pt x="215" y="162"/>
                    <a:pt x="219" y="162"/>
                    <a:pt x="217" y="160"/>
                  </a:cubicBezTo>
                  <a:cubicBezTo>
                    <a:pt x="219" y="159"/>
                    <a:pt x="219" y="159"/>
                    <a:pt x="219" y="159"/>
                  </a:cubicBezTo>
                  <a:cubicBezTo>
                    <a:pt x="217" y="158"/>
                    <a:pt x="221" y="157"/>
                    <a:pt x="221" y="155"/>
                  </a:cubicBezTo>
                  <a:cubicBezTo>
                    <a:pt x="220" y="155"/>
                    <a:pt x="220" y="155"/>
                    <a:pt x="220" y="155"/>
                  </a:cubicBezTo>
                  <a:cubicBezTo>
                    <a:pt x="220" y="154"/>
                    <a:pt x="222" y="153"/>
                    <a:pt x="222" y="152"/>
                  </a:cubicBezTo>
                  <a:cubicBezTo>
                    <a:pt x="222" y="152"/>
                    <a:pt x="222" y="152"/>
                    <a:pt x="222" y="152"/>
                  </a:cubicBezTo>
                  <a:cubicBezTo>
                    <a:pt x="223" y="149"/>
                    <a:pt x="224" y="147"/>
                    <a:pt x="222" y="147"/>
                  </a:cubicBezTo>
                  <a:cubicBezTo>
                    <a:pt x="224" y="146"/>
                    <a:pt x="222" y="150"/>
                    <a:pt x="225" y="149"/>
                  </a:cubicBezTo>
                  <a:cubicBezTo>
                    <a:pt x="226" y="138"/>
                    <a:pt x="228" y="128"/>
                    <a:pt x="228" y="117"/>
                  </a:cubicBezTo>
                  <a:cubicBezTo>
                    <a:pt x="229" y="116"/>
                    <a:pt x="229" y="115"/>
                    <a:pt x="230" y="115"/>
                  </a:cubicBezTo>
                  <a:cubicBezTo>
                    <a:pt x="229" y="114"/>
                    <a:pt x="229" y="111"/>
                    <a:pt x="228" y="110"/>
                  </a:cubicBezTo>
                  <a:cubicBezTo>
                    <a:pt x="228" y="110"/>
                    <a:pt x="229" y="109"/>
                    <a:pt x="229" y="109"/>
                  </a:cubicBezTo>
                  <a:cubicBezTo>
                    <a:pt x="229" y="106"/>
                    <a:pt x="226" y="107"/>
                    <a:pt x="227" y="104"/>
                  </a:cubicBezTo>
                  <a:cubicBezTo>
                    <a:pt x="228" y="105"/>
                    <a:pt x="228" y="105"/>
                    <a:pt x="229" y="105"/>
                  </a:cubicBezTo>
                  <a:cubicBezTo>
                    <a:pt x="227" y="103"/>
                    <a:pt x="227" y="101"/>
                    <a:pt x="226" y="99"/>
                  </a:cubicBezTo>
                  <a:cubicBezTo>
                    <a:pt x="226" y="99"/>
                    <a:pt x="227" y="100"/>
                    <a:pt x="227" y="100"/>
                  </a:cubicBezTo>
                  <a:cubicBezTo>
                    <a:pt x="225" y="98"/>
                    <a:pt x="227" y="95"/>
                    <a:pt x="225" y="93"/>
                  </a:cubicBezTo>
                  <a:cubicBezTo>
                    <a:pt x="227" y="94"/>
                    <a:pt x="227" y="94"/>
                    <a:pt x="227" y="94"/>
                  </a:cubicBezTo>
                  <a:cubicBezTo>
                    <a:pt x="227" y="90"/>
                    <a:pt x="224" y="93"/>
                    <a:pt x="224" y="91"/>
                  </a:cubicBezTo>
                  <a:cubicBezTo>
                    <a:pt x="225" y="91"/>
                    <a:pt x="225" y="91"/>
                    <a:pt x="226" y="91"/>
                  </a:cubicBezTo>
                  <a:cubicBezTo>
                    <a:pt x="223" y="89"/>
                    <a:pt x="222" y="84"/>
                    <a:pt x="221" y="82"/>
                  </a:cubicBezTo>
                  <a:cubicBezTo>
                    <a:pt x="221" y="82"/>
                    <a:pt x="221" y="82"/>
                    <a:pt x="221" y="82"/>
                  </a:cubicBezTo>
                  <a:cubicBezTo>
                    <a:pt x="220" y="79"/>
                    <a:pt x="220" y="76"/>
                    <a:pt x="218" y="74"/>
                  </a:cubicBezTo>
                  <a:cubicBezTo>
                    <a:pt x="218" y="72"/>
                    <a:pt x="220" y="73"/>
                    <a:pt x="219" y="70"/>
                  </a:cubicBezTo>
                  <a:cubicBezTo>
                    <a:pt x="217" y="71"/>
                    <a:pt x="215" y="66"/>
                    <a:pt x="214" y="69"/>
                  </a:cubicBezTo>
                  <a:cubicBezTo>
                    <a:pt x="213" y="66"/>
                    <a:pt x="212" y="62"/>
                    <a:pt x="210" y="61"/>
                  </a:cubicBezTo>
                  <a:cubicBezTo>
                    <a:pt x="212" y="62"/>
                    <a:pt x="212" y="59"/>
                    <a:pt x="213" y="60"/>
                  </a:cubicBezTo>
                  <a:cubicBezTo>
                    <a:pt x="214" y="58"/>
                    <a:pt x="214" y="58"/>
                    <a:pt x="214" y="58"/>
                  </a:cubicBezTo>
                  <a:cubicBezTo>
                    <a:pt x="215" y="58"/>
                    <a:pt x="214" y="60"/>
                    <a:pt x="215" y="59"/>
                  </a:cubicBezTo>
                  <a:cubicBezTo>
                    <a:pt x="214" y="58"/>
                    <a:pt x="212" y="55"/>
                    <a:pt x="212" y="55"/>
                  </a:cubicBezTo>
                  <a:cubicBezTo>
                    <a:pt x="209" y="54"/>
                    <a:pt x="206" y="54"/>
                    <a:pt x="204" y="51"/>
                  </a:cubicBezTo>
                  <a:cubicBezTo>
                    <a:pt x="205" y="52"/>
                    <a:pt x="205" y="49"/>
                    <a:pt x="206" y="50"/>
                  </a:cubicBezTo>
                  <a:cubicBezTo>
                    <a:pt x="200" y="49"/>
                    <a:pt x="200" y="49"/>
                    <a:pt x="200" y="49"/>
                  </a:cubicBezTo>
                  <a:cubicBezTo>
                    <a:pt x="199" y="48"/>
                    <a:pt x="201" y="47"/>
                    <a:pt x="200" y="47"/>
                  </a:cubicBezTo>
                  <a:cubicBezTo>
                    <a:pt x="199" y="47"/>
                    <a:pt x="199" y="47"/>
                    <a:pt x="198" y="47"/>
                  </a:cubicBezTo>
                  <a:cubicBezTo>
                    <a:pt x="198" y="46"/>
                    <a:pt x="195" y="44"/>
                    <a:pt x="196" y="42"/>
                  </a:cubicBezTo>
                  <a:cubicBezTo>
                    <a:pt x="196" y="41"/>
                    <a:pt x="197" y="43"/>
                    <a:pt x="197" y="42"/>
                  </a:cubicBezTo>
                  <a:cubicBezTo>
                    <a:pt x="196" y="40"/>
                    <a:pt x="195" y="41"/>
                    <a:pt x="194" y="39"/>
                  </a:cubicBezTo>
                  <a:cubicBezTo>
                    <a:pt x="194" y="39"/>
                    <a:pt x="194" y="39"/>
                    <a:pt x="194" y="39"/>
                  </a:cubicBezTo>
                  <a:cubicBezTo>
                    <a:pt x="193" y="38"/>
                    <a:pt x="190" y="37"/>
                    <a:pt x="190" y="39"/>
                  </a:cubicBezTo>
                  <a:cubicBezTo>
                    <a:pt x="191" y="40"/>
                    <a:pt x="191" y="38"/>
                    <a:pt x="192" y="39"/>
                  </a:cubicBezTo>
                  <a:cubicBezTo>
                    <a:pt x="190" y="40"/>
                    <a:pt x="188" y="38"/>
                    <a:pt x="187" y="37"/>
                  </a:cubicBezTo>
                  <a:cubicBezTo>
                    <a:pt x="188" y="37"/>
                    <a:pt x="188" y="37"/>
                    <a:pt x="188" y="37"/>
                  </a:cubicBezTo>
                  <a:cubicBezTo>
                    <a:pt x="186" y="36"/>
                    <a:pt x="183" y="35"/>
                    <a:pt x="180" y="34"/>
                  </a:cubicBezTo>
                  <a:cubicBezTo>
                    <a:pt x="179" y="35"/>
                    <a:pt x="182" y="33"/>
                    <a:pt x="182" y="34"/>
                  </a:cubicBezTo>
                  <a:cubicBezTo>
                    <a:pt x="180" y="31"/>
                    <a:pt x="175" y="31"/>
                    <a:pt x="173" y="28"/>
                  </a:cubicBezTo>
                  <a:cubicBezTo>
                    <a:pt x="173" y="28"/>
                    <a:pt x="172" y="30"/>
                    <a:pt x="173" y="29"/>
                  </a:cubicBezTo>
                  <a:cubicBezTo>
                    <a:pt x="171" y="28"/>
                    <a:pt x="172" y="27"/>
                    <a:pt x="170" y="27"/>
                  </a:cubicBezTo>
                  <a:cubicBezTo>
                    <a:pt x="171" y="26"/>
                    <a:pt x="169" y="27"/>
                    <a:pt x="168" y="26"/>
                  </a:cubicBezTo>
                  <a:cubicBezTo>
                    <a:pt x="167" y="27"/>
                    <a:pt x="168" y="26"/>
                    <a:pt x="169" y="26"/>
                  </a:cubicBezTo>
                  <a:cubicBezTo>
                    <a:pt x="167" y="26"/>
                    <a:pt x="160" y="24"/>
                    <a:pt x="157" y="22"/>
                  </a:cubicBezTo>
                  <a:cubicBezTo>
                    <a:pt x="157" y="23"/>
                    <a:pt x="154" y="24"/>
                    <a:pt x="153" y="23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3" y="21"/>
                    <a:pt x="151" y="22"/>
                    <a:pt x="151" y="20"/>
                  </a:cubicBezTo>
                  <a:cubicBezTo>
                    <a:pt x="149" y="21"/>
                    <a:pt x="159" y="21"/>
                    <a:pt x="156" y="22"/>
                  </a:cubicBezTo>
                  <a:cubicBezTo>
                    <a:pt x="156" y="20"/>
                    <a:pt x="152" y="23"/>
                    <a:pt x="153" y="21"/>
                  </a:cubicBezTo>
                  <a:cubicBezTo>
                    <a:pt x="151" y="21"/>
                    <a:pt x="149" y="22"/>
                    <a:pt x="148" y="20"/>
                  </a:cubicBezTo>
                  <a:cubicBezTo>
                    <a:pt x="148" y="20"/>
                    <a:pt x="150" y="18"/>
                    <a:pt x="148" y="18"/>
                  </a:cubicBezTo>
                  <a:cubicBezTo>
                    <a:pt x="146" y="18"/>
                    <a:pt x="147" y="18"/>
                    <a:pt x="145" y="18"/>
                  </a:cubicBezTo>
                  <a:cubicBezTo>
                    <a:pt x="144" y="19"/>
                    <a:pt x="144" y="19"/>
                    <a:pt x="144" y="19"/>
                  </a:cubicBezTo>
                  <a:cubicBezTo>
                    <a:pt x="143" y="20"/>
                    <a:pt x="142" y="18"/>
                    <a:pt x="142" y="20"/>
                  </a:cubicBezTo>
                  <a:cubicBezTo>
                    <a:pt x="142" y="19"/>
                    <a:pt x="138" y="20"/>
                    <a:pt x="139" y="18"/>
                  </a:cubicBezTo>
                  <a:cubicBezTo>
                    <a:pt x="140" y="16"/>
                    <a:pt x="140" y="16"/>
                    <a:pt x="140" y="16"/>
                  </a:cubicBezTo>
                  <a:cubicBezTo>
                    <a:pt x="139" y="16"/>
                    <a:pt x="138" y="18"/>
                    <a:pt x="137" y="18"/>
                  </a:cubicBezTo>
                  <a:cubicBezTo>
                    <a:pt x="136" y="17"/>
                    <a:pt x="136" y="17"/>
                    <a:pt x="136" y="17"/>
                  </a:cubicBezTo>
                  <a:cubicBezTo>
                    <a:pt x="136" y="20"/>
                    <a:pt x="134" y="17"/>
                    <a:pt x="132" y="18"/>
                  </a:cubicBezTo>
                  <a:cubicBezTo>
                    <a:pt x="130" y="17"/>
                    <a:pt x="126" y="18"/>
                    <a:pt x="125" y="16"/>
                  </a:cubicBezTo>
                  <a:cubicBezTo>
                    <a:pt x="124" y="17"/>
                    <a:pt x="122" y="18"/>
                    <a:pt x="120" y="17"/>
                  </a:cubicBezTo>
                  <a:cubicBezTo>
                    <a:pt x="120" y="17"/>
                    <a:pt x="121" y="17"/>
                    <a:pt x="121" y="16"/>
                  </a:cubicBezTo>
                  <a:cubicBezTo>
                    <a:pt x="120" y="15"/>
                    <a:pt x="119" y="16"/>
                    <a:pt x="118" y="16"/>
                  </a:cubicBezTo>
                  <a:cubicBezTo>
                    <a:pt x="119" y="16"/>
                    <a:pt x="116" y="15"/>
                    <a:pt x="114" y="14"/>
                  </a:cubicBezTo>
                  <a:cubicBezTo>
                    <a:pt x="113" y="15"/>
                    <a:pt x="113" y="16"/>
                    <a:pt x="113" y="17"/>
                  </a:cubicBezTo>
                  <a:cubicBezTo>
                    <a:pt x="111" y="15"/>
                    <a:pt x="108" y="19"/>
                    <a:pt x="106" y="17"/>
                  </a:cubicBezTo>
                  <a:cubicBezTo>
                    <a:pt x="107" y="16"/>
                    <a:pt x="109" y="15"/>
                    <a:pt x="107" y="15"/>
                  </a:cubicBezTo>
                  <a:cubicBezTo>
                    <a:pt x="105" y="12"/>
                    <a:pt x="104" y="17"/>
                    <a:pt x="101" y="16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1" y="17"/>
                    <a:pt x="99" y="20"/>
                    <a:pt x="99" y="18"/>
                  </a:cubicBezTo>
                  <a:cubicBezTo>
                    <a:pt x="98" y="19"/>
                    <a:pt x="96" y="18"/>
                    <a:pt x="96" y="20"/>
                  </a:cubicBezTo>
                  <a:cubicBezTo>
                    <a:pt x="92" y="19"/>
                    <a:pt x="87" y="24"/>
                    <a:pt x="83" y="21"/>
                  </a:cubicBezTo>
                  <a:cubicBezTo>
                    <a:pt x="83" y="21"/>
                    <a:pt x="81" y="22"/>
                    <a:pt x="82" y="22"/>
                  </a:cubicBezTo>
                  <a:cubicBezTo>
                    <a:pt x="84" y="23"/>
                    <a:pt x="83" y="21"/>
                    <a:pt x="84" y="22"/>
                  </a:cubicBezTo>
                  <a:cubicBezTo>
                    <a:pt x="83" y="22"/>
                    <a:pt x="83" y="23"/>
                    <a:pt x="83" y="23"/>
                  </a:cubicBezTo>
                  <a:cubicBezTo>
                    <a:pt x="82" y="23"/>
                    <a:pt x="81" y="23"/>
                    <a:pt x="82" y="21"/>
                  </a:cubicBezTo>
                  <a:cubicBezTo>
                    <a:pt x="78" y="21"/>
                    <a:pt x="80" y="26"/>
                    <a:pt x="77" y="27"/>
                  </a:cubicBezTo>
                  <a:cubicBezTo>
                    <a:pt x="76" y="26"/>
                    <a:pt x="76" y="26"/>
                    <a:pt x="75" y="26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2" y="29"/>
                    <a:pt x="72" y="27"/>
                    <a:pt x="71" y="26"/>
                  </a:cubicBezTo>
                  <a:cubicBezTo>
                    <a:pt x="70" y="27"/>
                    <a:pt x="69" y="27"/>
                    <a:pt x="69" y="29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8" y="29"/>
                    <a:pt x="66" y="29"/>
                    <a:pt x="66" y="30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5" y="29"/>
                    <a:pt x="64" y="30"/>
                    <a:pt x="64" y="31"/>
                  </a:cubicBezTo>
                  <a:cubicBezTo>
                    <a:pt x="65" y="31"/>
                    <a:pt x="66" y="31"/>
                    <a:pt x="67" y="31"/>
                  </a:cubicBezTo>
                  <a:cubicBezTo>
                    <a:pt x="67" y="32"/>
                    <a:pt x="66" y="32"/>
                    <a:pt x="65" y="33"/>
                  </a:cubicBezTo>
                  <a:cubicBezTo>
                    <a:pt x="65" y="32"/>
                    <a:pt x="63" y="33"/>
                    <a:pt x="62" y="34"/>
                  </a:cubicBezTo>
                  <a:cubicBezTo>
                    <a:pt x="61" y="34"/>
                    <a:pt x="62" y="36"/>
                    <a:pt x="62" y="36"/>
                  </a:cubicBezTo>
                  <a:cubicBezTo>
                    <a:pt x="61" y="35"/>
                    <a:pt x="60" y="37"/>
                    <a:pt x="60" y="35"/>
                  </a:cubicBezTo>
                  <a:cubicBezTo>
                    <a:pt x="60" y="35"/>
                    <a:pt x="61" y="36"/>
                    <a:pt x="61" y="35"/>
                  </a:cubicBezTo>
                  <a:cubicBezTo>
                    <a:pt x="60" y="35"/>
                    <a:pt x="60" y="33"/>
                    <a:pt x="59" y="35"/>
                  </a:cubicBezTo>
                  <a:cubicBezTo>
                    <a:pt x="58" y="37"/>
                    <a:pt x="61" y="37"/>
                    <a:pt x="59" y="38"/>
                  </a:cubicBezTo>
                  <a:cubicBezTo>
                    <a:pt x="59" y="37"/>
                    <a:pt x="59" y="37"/>
                    <a:pt x="59" y="36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7" y="39"/>
                    <a:pt x="55" y="40"/>
                    <a:pt x="55" y="42"/>
                  </a:cubicBezTo>
                  <a:cubicBezTo>
                    <a:pt x="55" y="43"/>
                    <a:pt x="53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1" y="43"/>
                    <a:pt x="50" y="45"/>
                    <a:pt x="50" y="46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49" y="46"/>
                    <a:pt x="48" y="48"/>
                    <a:pt x="48" y="49"/>
                  </a:cubicBezTo>
                  <a:cubicBezTo>
                    <a:pt x="46" y="50"/>
                    <a:pt x="44" y="46"/>
                    <a:pt x="44" y="49"/>
                  </a:cubicBezTo>
                  <a:cubicBezTo>
                    <a:pt x="43" y="50"/>
                    <a:pt x="44" y="52"/>
                    <a:pt x="45" y="52"/>
                  </a:cubicBezTo>
                  <a:cubicBezTo>
                    <a:pt x="42" y="54"/>
                    <a:pt x="42" y="58"/>
                    <a:pt x="39" y="59"/>
                  </a:cubicBezTo>
                  <a:cubicBezTo>
                    <a:pt x="39" y="60"/>
                    <a:pt x="39" y="60"/>
                    <a:pt x="39" y="61"/>
                  </a:cubicBezTo>
                  <a:cubicBezTo>
                    <a:pt x="35" y="64"/>
                    <a:pt x="35" y="70"/>
                    <a:pt x="31" y="72"/>
                  </a:cubicBezTo>
                  <a:cubicBezTo>
                    <a:pt x="31" y="71"/>
                    <a:pt x="30" y="71"/>
                    <a:pt x="29" y="71"/>
                  </a:cubicBezTo>
                  <a:cubicBezTo>
                    <a:pt x="30" y="73"/>
                    <a:pt x="27" y="72"/>
                    <a:pt x="29" y="73"/>
                  </a:cubicBezTo>
                  <a:cubicBezTo>
                    <a:pt x="30" y="73"/>
                    <a:pt x="31" y="74"/>
                    <a:pt x="32" y="73"/>
                  </a:cubicBezTo>
                  <a:cubicBezTo>
                    <a:pt x="31" y="75"/>
                    <a:pt x="29" y="79"/>
                    <a:pt x="28" y="80"/>
                  </a:cubicBezTo>
                  <a:cubicBezTo>
                    <a:pt x="28" y="80"/>
                    <a:pt x="29" y="81"/>
                    <a:pt x="29" y="81"/>
                  </a:cubicBezTo>
                  <a:cubicBezTo>
                    <a:pt x="27" y="80"/>
                    <a:pt x="26" y="82"/>
                    <a:pt x="26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5" y="86"/>
                    <a:pt x="27" y="86"/>
                    <a:pt x="26" y="87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5" y="89"/>
                    <a:pt x="26" y="92"/>
                    <a:pt x="24" y="93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5"/>
                    <a:pt x="23" y="96"/>
                    <a:pt x="24" y="95"/>
                  </a:cubicBezTo>
                  <a:cubicBezTo>
                    <a:pt x="22" y="98"/>
                    <a:pt x="22" y="100"/>
                    <a:pt x="20" y="100"/>
                  </a:cubicBezTo>
                  <a:cubicBezTo>
                    <a:pt x="22" y="106"/>
                    <a:pt x="21" y="113"/>
                    <a:pt x="21" y="119"/>
                  </a:cubicBezTo>
                  <a:cubicBezTo>
                    <a:pt x="20" y="118"/>
                    <a:pt x="20" y="118"/>
                    <a:pt x="20" y="118"/>
                  </a:cubicBezTo>
                  <a:cubicBezTo>
                    <a:pt x="19" y="120"/>
                    <a:pt x="21" y="119"/>
                    <a:pt x="21" y="120"/>
                  </a:cubicBezTo>
                  <a:cubicBezTo>
                    <a:pt x="20" y="120"/>
                    <a:pt x="19" y="121"/>
                    <a:pt x="18" y="120"/>
                  </a:cubicBezTo>
                  <a:cubicBezTo>
                    <a:pt x="17" y="122"/>
                    <a:pt x="20" y="123"/>
                    <a:pt x="20" y="124"/>
                  </a:cubicBezTo>
                  <a:cubicBezTo>
                    <a:pt x="21" y="125"/>
                    <a:pt x="19" y="123"/>
                    <a:pt x="21" y="124"/>
                  </a:cubicBezTo>
                  <a:cubicBezTo>
                    <a:pt x="21" y="124"/>
                    <a:pt x="20" y="127"/>
                    <a:pt x="22" y="127"/>
                  </a:cubicBezTo>
                  <a:cubicBezTo>
                    <a:pt x="21" y="127"/>
                    <a:pt x="20" y="127"/>
                    <a:pt x="19" y="127"/>
                  </a:cubicBezTo>
                  <a:cubicBezTo>
                    <a:pt x="20" y="128"/>
                    <a:pt x="20" y="128"/>
                    <a:pt x="20" y="128"/>
                  </a:cubicBezTo>
                  <a:cubicBezTo>
                    <a:pt x="18" y="130"/>
                    <a:pt x="16" y="125"/>
                    <a:pt x="14" y="126"/>
                  </a:cubicBezTo>
                  <a:cubicBezTo>
                    <a:pt x="14" y="128"/>
                    <a:pt x="14" y="128"/>
                    <a:pt x="14" y="128"/>
                  </a:cubicBezTo>
                  <a:cubicBezTo>
                    <a:pt x="12" y="129"/>
                    <a:pt x="12" y="124"/>
                    <a:pt x="11" y="128"/>
                  </a:cubicBezTo>
                  <a:cubicBezTo>
                    <a:pt x="12" y="129"/>
                    <a:pt x="15" y="130"/>
                    <a:pt x="16" y="129"/>
                  </a:cubicBezTo>
                  <a:cubicBezTo>
                    <a:pt x="16" y="132"/>
                    <a:pt x="20" y="130"/>
                    <a:pt x="20" y="133"/>
                  </a:cubicBezTo>
                  <a:cubicBezTo>
                    <a:pt x="19" y="134"/>
                    <a:pt x="19" y="131"/>
                    <a:pt x="18" y="131"/>
                  </a:cubicBezTo>
                  <a:cubicBezTo>
                    <a:pt x="17" y="133"/>
                    <a:pt x="19" y="134"/>
                    <a:pt x="19" y="135"/>
                  </a:cubicBezTo>
                  <a:cubicBezTo>
                    <a:pt x="19" y="134"/>
                    <a:pt x="21" y="135"/>
                    <a:pt x="22" y="136"/>
                  </a:cubicBezTo>
                  <a:cubicBezTo>
                    <a:pt x="21" y="137"/>
                    <a:pt x="20" y="135"/>
                    <a:pt x="20" y="137"/>
                  </a:cubicBezTo>
                  <a:cubicBezTo>
                    <a:pt x="21" y="137"/>
                    <a:pt x="22" y="139"/>
                    <a:pt x="23" y="137"/>
                  </a:cubicBezTo>
                  <a:cubicBezTo>
                    <a:pt x="25" y="138"/>
                    <a:pt x="23" y="140"/>
                    <a:pt x="24" y="140"/>
                  </a:cubicBezTo>
                  <a:cubicBezTo>
                    <a:pt x="23" y="141"/>
                    <a:pt x="20" y="139"/>
                    <a:pt x="20" y="141"/>
                  </a:cubicBezTo>
                  <a:cubicBezTo>
                    <a:pt x="21" y="141"/>
                    <a:pt x="23" y="144"/>
                    <a:pt x="25" y="142"/>
                  </a:cubicBezTo>
                  <a:cubicBezTo>
                    <a:pt x="25" y="143"/>
                    <a:pt x="23" y="143"/>
                    <a:pt x="22" y="143"/>
                  </a:cubicBezTo>
                  <a:cubicBezTo>
                    <a:pt x="22" y="145"/>
                    <a:pt x="26" y="145"/>
                    <a:pt x="23" y="146"/>
                  </a:cubicBezTo>
                  <a:cubicBezTo>
                    <a:pt x="25" y="146"/>
                    <a:pt x="25" y="146"/>
                    <a:pt x="25" y="146"/>
                  </a:cubicBezTo>
                  <a:cubicBezTo>
                    <a:pt x="25" y="147"/>
                    <a:pt x="24" y="148"/>
                    <a:pt x="24" y="149"/>
                  </a:cubicBezTo>
                  <a:cubicBezTo>
                    <a:pt x="24" y="150"/>
                    <a:pt x="27" y="151"/>
                    <a:pt x="25" y="152"/>
                  </a:cubicBezTo>
                  <a:cubicBezTo>
                    <a:pt x="25" y="152"/>
                    <a:pt x="26" y="155"/>
                    <a:pt x="27" y="153"/>
                  </a:cubicBezTo>
                  <a:cubicBezTo>
                    <a:pt x="27" y="151"/>
                    <a:pt x="25" y="152"/>
                    <a:pt x="27" y="150"/>
                  </a:cubicBezTo>
                  <a:cubicBezTo>
                    <a:pt x="26" y="152"/>
                    <a:pt x="28" y="153"/>
                    <a:pt x="29" y="153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9" y="156"/>
                    <a:pt x="30" y="156"/>
                  </a:cubicBezTo>
                  <a:cubicBezTo>
                    <a:pt x="30" y="155"/>
                    <a:pt x="29" y="156"/>
                    <a:pt x="29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2" y="158"/>
                    <a:pt x="29" y="158"/>
                    <a:pt x="30" y="160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29" y="159"/>
                    <a:pt x="28" y="160"/>
                    <a:pt x="29" y="161"/>
                  </a:cubicBezTo>
                  <a:cubicBezTo>
                    <a:pt x="30" y="161"/>
                    <a:pt x="32" y="161"/>
                    <a:pt x="33" y="161"/>
                  </a:cubicBezTo>
                  <a:cubicBezTo>
                    <a:pt x="34" y="162"/>
                    <a:pt x="32" y="162"/>
                    <a:pt x="34" y="163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62"/>
                    <a:pt x="30" y="164"/>
                    <a:pt x="31" y="166"/>
                  </a:cubicBezTo>
                  <a:cubicBezTo>
                    <a:pt x="32" y="167"/>
                    <a:pt x="34" y="167"/>
                    <a:pt x="34" y="165"/>
                  </a:cubicBezTo>
                  <a:cubicBezTo>
                    <a:pt x="34" y="166"/>
                    <a:pt x="34" y="168"/>
                    <a:pt x="33" y="168"/>
                  </a:cubicBezTo>
                  <a:cubicBezTo>
                    <a:pt x="34" y="169"/>
                    <a:pt x="34" y="167"/>
                    <a:pt x="36" y="168"/>
                  </a:cubicBezTo>
                  <a:cubicBezTo>
                    <a:pt x="35" y="169"/>
                    <a:pt x="35" y="172"/>
                    <a:pt x="35" y="173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2" y="174"/>
                    <a:pt x="32" y="174"/>
                    <a:pt x="32" y="174"/>
                  </a:cubicBezTo>
                  <a:cubicBezTo>
                    <a:pt x="30" y="173"/>
                    <a:pt x="32" y="175"/>
                    <a:pt x="30" y="175"/>
                  </a:cubicBezTo>
                  <a:cubicBezTo>
                    <a:pt x="30" y="176"/>
                    <a:pt x="31" y="177"/>
                    <a:pt x="32" y="177"/>
                  </a:cubicBezTo>
                  <a:cubicBezTo>
                    <a:pt x="33" y="174"/>
                    <a:pt x="36" y="178"/>
                    <a:pt x="38" y="176"/>
                  </a:cubicBezTo>
                  <a:cubicBezTo>
                    <a:pt x="41" y="179"/>
                    <a:pt x="34" y="181"/>
                    <a:pt x="39" y="182"/>
                  </a:cubicBezTo>
                  <a:cubicBezTo>
                    <a:pt x="39" y="181"/>
                    <a:pt x="42" y="182"/>
                    <a:pt x="40" y="180"/>
                  </a:cubicBezTo>
                  <a:cubicBezTo>
                    <a:pt x="41" y="182"/>
                    <a:pt x="43" y="180"/>
                    <a:pt x="44" y="183"/>
                  </a:cubicBezTo>
                  <a:cubicBezTo>
                    <a:pt x="42" y="182"/>
                    <a:pt x="42" y="186"/>
                    <a:pt x="39" y="185"/>
                  </a:cubicBezTo>
                  <a:cubicBezTo>
                    <a:pt x="40" y="184"/>
                    <a:pt x="39" y="183"/>
                    <a:pt x="39" y="183"/>
                  </a:cubicBezTo>
                  <a:cubicBezTo>
                    <a:pt x="38" y="184"/>
                    <a:pt x="36" y="184"/>
                    <a:pt x="37" y="186"/>
                  </a:cubicBezTo>
                  <a:cubicBezTo>
                    <a:pt x="38" y="187"/>
                    <a:pt x="39" y="188"/>
                    <a:pt x="40" y="188"/>
                  </a:cubicBezTo>
                  <a:cubicBezTo>
                    <a:pt x="42" y="187"/>
                    <a:pt x="39" y="186"/>
                    <a:pt x="41" y="186"/>
                  </a:cubicBezTo>
                  <a:cubicBezTo>
                    <a:pt x="43" y="188"/>
                    <a:pt x="41" y="189"/>
                    <a:pt x="44" y="189"/>
                  </a:cubicBezTo>
                  <a:cubicBezTo>
                    <a:pt x="43" y="188"/>
                    <a:pt x="44" y="187"/>
                    <a:pt x="45" y="186"/>
                  </a:cubicBezTo>
                  <a:cubicBezTo>
                    <a:pt x="47" y="188"/>
                    <a:pt x="47" y="188"/>
                    <a:pt x="47" y="188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46" y="191"/>
                    <a:pt x="48" y="188"/>
                    <a:pt x="49" y="190"/>
                  </a:cubicBezTo>
                  <a:cubicBezTo>
                    <a:pt x="48" y="193"/>
                    <a:pt x="48" y="193"/>
                    <a:pt x="48" y="193"/>
                  </a:cubicBezTo>
                  <a:cubicBezTo>
                    <a:pt x="46" y="193"/>
                    <a:pt x="46" y="188"/>
                    <a:pt x="44" y="190"/>
                  </a:cubicBezTo>
                  <a:cubicBezTo>
                    <a:pt x="45" y="192"/>
                    <a:pt x="46" y="192"/>
                    <a:pt x="47" y="194"/>
                  </a:cubicBezTo>
                  <a:cubicBezTo>
                    <a:pt x="46" y="193"/>
                    <a:pt x="46" y="193"/>
                    <a:pt x="46" y="193"/>
                  </a:cubicBezTo>
                  <a:cubicBezTo>
                    <a:pt x="46" y="194"/>
                    <a:pt x="43" y="196"/>
                    <a:pt x="46" y="198"/>
                  </a:cubicBezTo>
                  <a:cubicBezTo>
                    <a:pt x="48" y="198"/>
                    <a:pt x="47" y="197"/>
                    <a:pt x="48" y="197"/>
                  </a:cubicBezTo>
                  <a:cubicBezTo>
                    <a:pt x="50" y="200"/>
                    <a:pt x="52" y="200"/>
                    <a:pt x="53" y="202"/>
                  </a:cubicBezTo>
                  <a:cubicBezTo>
                    <a:pt x="51" y="202"/>
                    <a:pt x="54" y="205"/>
                    <a:pt x="51" y="204"/>
                  </a:cubicBezTo>
                  <a:cubicBezTo>
                    <a:pt x="52" y="203"/>
                    <a:pt x="49" y="198"/>
                    <a:pt x="47" y="198"/>
                  </a:cubicBezTo>
                  <a:cubicBezTo>
                    <a:pt x="46" y="201"/>
                    <a:pt x="46" y="196"/>
                    <a:pt x="44" y="197"/>
                  </a:cubicBezTo>
                  <a:cubicBezTo>
                    <a:pt x="45" y="199"/>
                    <a:pt x="43" y="200"/>
                    <a:pt x="42" y="201"/>
                  </a:cubicBezTo>
                  <a:cubicBezTo>
                    <a:pt x="42" y="202"/>
                    <a:pt x="43" y="202"/>
                    <a:pt x="43" y="202"/>
                  </a:cubicBezTo>
                  <a:cubicBezTo>
                    <a:pt x="45" y="202"/>
                    <a:pt x="44" y="201"/>
                    <a:pt x="46" y="200"/>
                  </a:cubicBezTo>
                  <a:cubicBezTo>
                    <a:pt x="47" y="203"/>
                    <a:pt x="49" y="205"/>
                    <a:pt x="51" y="206"/>
                  </a:cubicBezTo>
                  <a:cubicBezTo>
                    <a:pt x="51" y="207"/>
                    <a:pt x="49" y="208"/>
                    <a:pt x="48" y="207"/>
                  </a:cubicBezTo>
                  <a:cubicBezTo>
                    <a:pt x="50" y="209"/>
                    <a:pt x="52" y="213"/>
                    <a:pt x="53" y="216"/>
                  </a:cubicBezTo>
                  <a:cubicBezTo>
                    <a:pt x="54" y="213"/>
                    <a:pt x="55" y="219"/>
                    <a:pt x="57" y="217"/>
                  </a:cubicBezTo>
                  <a:cubicBezTo>
                    <a:pt x="56" y="215"/>
                    <a:pt x="57" y="213"/>
                    <a:pt x="58" y="213"/>
                  </a:cubicBezTo>
                  <a:cubicBezTo>
                    <a:pt x="59" y="214"/>
                    <a:pt x="57" y="214"/>
                    <a:pt x="57" y="214"/>
                  </a:cubicBezTo>
                  <a:cubicBezTo>
                    <a:pt x="59" y="215"/>
                    <a:pt x="56" y="217"/>
                    <a:pt x="59" y="218"/>
                  </a:cubicBezTo>
                  <a:cubicBezTo>
                    <a:pt x="57" y="215"/>
                    <a:pt x="56" y="218"/>
                    <a:pt x="54" y="219"/>
                  </a:cubicBezTo>
                  <a:cubicBezTo>
                    <a:pt x="56" y="220"/>
                    <a:pt x="53" y="219"/>
                    <a:pt x="54" y="221"/>
                  </a:cubicBezTo>
                  <a:cubicBezTo>
                    <a:pt x="56" y="223"/>
                    <a:pt x="58" y="225"/>
                    <a:pt x="59" y="227"/>
                  </a:cubicBezTo>
                  <a:cubicBezTo>
                    <a:pt x="59" y="231"/>
                    <a:pt x="63" y="235"/>
                    <a:pt x="63" y="238"/>
                  </a:cubicBezTo>
                  <a:cubicBezTo>
                    <a:pt x="63" y="240"/>
                    <a:pt x="61" y="239"/>
                    <a:pt x="61" y="241"/>
                  </a:cubicBezTo>
                  <a:cubicBezTo>
                    <a:pt x="61" y="243"/>
                    <a:pt x="62" y="239"/>
                    <a:pt x="62" y="242"/>
                  </a:cubicBezTo>
                  <a:cubicBezTo>
                    <a:pt x="62" y="242"/>
                    <a:pt x="62" y="242"/>
                    <a:pt x="62" y="242"/>
                  </a:cubicBezTo>
                  <a:cubicBezTo>
                    <a:pt x="63" y="243"/>
                    <a:pt x="62" y="247"/>
                    <a:pt x="65" y="247"/>
                  </a:cubicBezTo>
                  <a:cubicBezTo>
                    <a:pt x="63" y="247"/>
                    <a:pt x="63" y="247"/>
                    <a:pt x="63" y="247"/>
                  </a:cubicBezTo>
                  <a:cubicBezTo>
                    <a:pt x="63" y="248"/>
                    <a:pt x="63" y="248"/>
                    <a:pt x="64" y="248"/>
                  </a:cubicBezTo>
                  <a:cubicBezTo>
                    <a:pt x="63" y="248"/>
                    <a:pt x="62" y="249"/>
                    <a:pt x="62" y="248"/>
                  </a:cubicBezTo>
                  <a:cubicBezTo>
                    <a:pt x="60" y="251"/>
                    <a:pt x="63" y="252"/>
                    <a:pt x="63" y="254"/>
                  </a:cubicBezTo>
                  <a:cubicBezTo>
                    <a:pt x="64" y="252"/>
                    <a:pt x="64" y="252"/>
                    <a:pt x="64" y="252"/>
                  </a:cubicBezTo>
                  <a:cubicBezTo>
                    <a:pt x="66" y="255"/>
                    <a:pt x="65" y="258"/>
                    <a:pt x="66" y="261"/>
                  </a:cubicBezTo>
                  <a:cubicBezTo>
                    <a:pt x="64" y="261"/>
                    <a:pt x="64" y="261"/>
                    <a:pt x="64" y="261"/>
                  </a:cubicBezTo>
                  <a:cubicBezTo>
                    <a:pt x="65" y="263"/>
                    <a:pt x="65" y="263"/>
                    <a:pt x="65" y="263"/>
                  </a:cubicBezTo>
                  <a:cubicBezTo>
                    <a:pt x="64" y="262"/>
                    <a:pt x="63" y="264"/>
                    <a:pt x="64" y="265"/>
                  </a:cubicBezTo>
                  <a:cubicBezTo>
                    <a:pt x="61" y="261"/>
                    <a:pt x="61" y="261"/>
                    <a:pt x="61" y="261"/>
                  </a:cubicBezTo>
                  <a:cubicBezTo>
                    <a:pt x="61" y="259"/>
                    <a:pt x="62" y="262"/>
                    <a:pt x="64" y="261"/>
                  </a:cubicBezTo>
                  <a:cubicBezTo>
                    <a:pt x="65" y="260"/>
                    <a:pt x="64" y="257"/>
                    <a:pt x="63" y="257"/>
                  </a:cubicBezTo>
                  <a:cubicBezTo>
                    <a:pt x="63" y="258"/>
                    <a:pt x="63" y="258"/>
                    <a:pt x="64" y="259"/>
                  </a:cubicBezTo>
                  <a:cubicBezTo>
                    <a:pt x="62" y="259"/>
                    <a:pt x="62" y="258"/>
                    <a:pt x="60" y="257"/>
                  </a:cubicBezTo>
                  <a:cubicBezTo>
                    <a:pt x="60" y="258"/>
                    <a:pt x="60" y="259"/>
                    <a:pt x="61" y="259"/>
                  </a:cubicBezTo>
                  <a:cubicBezTo>
                    <a:pt x="60" y="258"/>
                    <a:pt x="59" y="257"/>
                    <a:pt x="59" y="255"/>
                  </a:cubicBezTo>
                  <a:cubicBezTo>
                    <a:pt x="60" y="256"/>
                    <a:pt x="60" y="254"/>
                    <a:pt x="60" y="254"/>
                  </a:cubicBezTo>
                  <a:cubicBezTo>
                    <a:pt x="59" y="254"/>
                    <a:pt x="58" y="253"/>
                    <a:pt x="58" y="251"/>
                  </a:cubicBezTo>
                  <a:cubicBezTo>
                    <a:pt x="60" y="249"/>
                    <a:pt x="56" y="247"/>
                    <a:pt x="56" y="244"/>
                  </a:cubicBezTo>
                  <a:cubicBezTo>
                    <a:pt x="57" y="245"/>
                    <a:pt x="59" y="246"/>
                    <a:pt x="60" y="247"/>
                  </a:cubicBezTo>
                  <a:cubicBezTo>
                    <a:pt x="61" y="245"/>
                    <a:pt x="60" y="245"/>
                    <a:pt x="60" y="243"/>
                  </a:cubicBezTo>
                  <a:cubicBezTo>
                    <a:pt x="59" y="243"/>
                    <a:pt x="57" y="243"/>
                    <a:pt x="55" y="241"/>
                  </a:cubicBezTo>
                  <a:cubicBezTo>
                    <a:pt x="56" y="241"/>
                    <a:pt x="56" y="241"/>
                    <a:pt x="56" y="241"/>
                  </a:cubicBezTo>
                  <a:cubicBezTo>
                    <a:pt x="55" y="239"/>
                    <a:pt x="54" y="240"/>
                    <a:pt x="53" y="237"/>
                  </a:cubicBezTo>
                  <a:cubicBezTo>
                    <a:pt x="52" y="233"/>
                    <a:pt x="50" y="229"/>
                    <a:pt x="49" y="226"/>
                  </a:cubicBezTo>
                  <a:cubicBezTo>
                    <a:pt x="50" y="225"/>
                    <a:pt x="50" y="225"/>
                    <a:pt x="50" y="225"/>
                  </a:cubicBezTo>
                  <a:cubicBezTo>
                    <a:pt x="47" y="225"/>
                    <a:pt x="46" y="220"/>
                    <a:pt x="44" y="219"/>
                  </a:cubicBezTo>
                  <a:cubicBezTo>
                    <a:pt x="43" y="214"/>
                    <a:pt x="39" y="211"/>
                    <a:pt x="40" y="208"/>
                  </a:cubicBezTo>
                  <a:cubicBezTo>
                    <a:pt x="35" y="202"/>
                    <a:pt x="31" y="197"/>
                    <a:pt x="28" y="190"/>
                  </a:cubicBezTo>
                  <a:cubicBezTo>
                    <a:pt x="30" y="190"/>
                    <a:pt x="30" y="190"/>
                    <a:pt x="30" y="190"/>
                  </a:cubicBezTo>
                  <a:cubicBezTo>
                    <a:pt x="28" y="189"/>
                    <a:pt x="30" y="189"/>
                    <a:pt x="30" y="188"/>
                  </a:cubicBezTo>
                  <a:cubicBezTo>
                    <a:pt x="29" y="190"/>
                    <a:pt x="27" y="187"/>
                    <a:pt x="26" y="187"/>
                  </a:cubicBezTo>
                  <a:cubicBezTo>
                    <a:pt x="25" y="183"/>
                    <a:pt x="22" y="179"/>
                    <a:pt x="19" y="177"/>
                  </a:cubicBezTo>
                  <a:cubicBezTo>
                    <a:pt x="20" y="177"/>
                    <a:pt x="20" y="177"/>
                    <a:pt x="20" y="177"/>
                  </a:cubicBezTo>
                  <a:cubicBezTo>
                    <a:pt x="17" y="175"/>
                    <a:pt x="17" y="170"/>
                    <a:pt x="16" y="167"/>
                  </a:cubicBezTo>
                  <a:cubicBezTo>
                    <a:pt x="16" y="166"/>
                    <a:pt x="17" y="165"/>
                    <a:pt x="16" y="164"/>
                  </a:cubicBezTo>
                  <a:cubicBezTo>
                    <a:pt x="14" y="163"/>
                    <a:pt x="13" y="162"/>
                    <a:pt x="11" y="159"/>
                  </a:cubicBezTo>
                  <a:cubicBezTo>
                    <a:pt x="10" y="157"/>
                    <a:pt x="9" y="153"/>
                    <a:pt x="9" y="151"/>
                  </a:cubicBezTo>
                  <a:cubicBezTo>
                    <a:pt x="4" y="143"/>
                    <a:pt x="4" y="133"/>
                    <a:pt x="2" y="123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0" y="113"/>
                    <a:pt x="5" y="102"/>
                    <a:pt x="5" y="95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9" y="94"/>
                    <a:pt x="8" y="90"/>
                    <a:pt x="6" y="90"/>
                  </a:cubicBezTo>
                  <a:cubicBezTo>
                    <a:pt x="8" y="88"/>
                    <a:pt x="7" y="84"/>
                    <a:pt x="9" y="83"/>
                  </a:cubicBezTo>
                  <a:cubicBezTo>
                    <a:pt x="11" y="81"/>
                    <a:pt x="9" y="80"/>
                    <a:pt x="10" y="78"/>
                  </a:cubicBezTo>
                  <a:cubicBezTo>
                    <a:pt x="13" y="74"/>
                    <a:pt x="13" y="72"/>
                    <a:pt x="15" y="67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69"/>
                    <a:pt x="15" y="70"/>
                    <a:pt x="16" y="69"/>
                  </a:cubicBezTo>
                  <a:cubicBezTo>
                    <a:pt x="16" y="67"/>
                    <a:pt x="20" y="63"/>
                    <a:pt x="16" y="63"/>
                  </a:cubicBezTo>
                  <a:cubicBezTo>
                    <a:pt x="20" y="60"/>
                    <a:pt x="21" y="52"/>
                    <a:pt x="26" y="50"/>
                  </a:cubicBezTo>
                  <a:cubicBezTo>
                    <a:pt x="25" y="50"/>
                    <a:pt x="25" y="48"/>
                    <a:pt x="25" y="48"/>
                  </a:cubicBezTo>
                  <a:cubicBezTo>
                    <a:pt x="28" y="44"/>
                    <a:pt x="32" y="41"/>
                    <a:pt x="33" y="38"/>
                  </a:cubicBezTo>
                  <a:cubicBezTo>
                    <a:pt x="34" y="38"/>
                    <a:pt x="34" y="40"/>
                    <a:pt x="35" y="38"/>
                  </a:cubicBezTo>
                  <a:cubicBezTo>
                    <a:pt x="35" y="37"/>
                    <a:pt x="34" y="38"/>
                    <a:pt x="35" y="36"/>
                  </a:cubicBezTo>
                  <a:cubicBezTo>
                    <a:pt x="38" y="30"/>
                    <a:pt x="47" y="27"/>
                    <a:pt x="51" y="23"/>
                  </a:cubicBezTo>
                  <a:cubicBezTo>
                    <a:pt x="60" y="15"/>
                    <a:pt x="71" y="9"/>
                    <a:pt x="82" y="5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5" y="2"/>
                    <a:pt x="91" y="5"/>
                    <a:pt x="94" y="2"/>
                  </a:cubicBezTo>
                  <a:cubicBezTo>
                    <a:pt x="95" y="2"/>
                    <a:pt x="97" y="1"/>
                    <a:pt x="97" y="2"/>
                  </a:cubicBezTo>
                  <a:cubicBezTo>
                    <a:pt x="99" y="0"/>
                    <a:pt x="105" y="2"/>
                    <a:pt x="109" y="0"/>
                  </a:cubicBezTo>
                  <a:cubicBezTo>
                    <a:pt x="108" y="1"/>
                    <a:pt x="108" y="1"/>
                    <a:pt x="108" y="1"/>
                  </a:cubicBezTo>
                  <a:cubicBezTo>
                    <a:pt x="113" y="2"/>
                    <a:pt x="117" y="0"/>
                    <a:pt x="121" y="1"/>
                  </a:cubicBezTo>
                  <a:cubicBezTo>
                    <a:pt x="121" y="1"/>
                    <a:pt x="120" y="1"/>
                    <a:pt x="120" y="2"/>
                  </a:cubicBezTo>
                  <a:cubicBezTo>
                    <a:pt x="121" y="3"/>
                    <a:pt x="124" y="0"/>
                    <a:pt x="125" y="3"/>
                  </a:cubicBezTo>
                  <a:cubicBezTo>
                    <a:pt x="126" y="3"/>
                    <a:pt x="125" y="1"/>
                    <a:pt x="125" y="1"/>
                  </a:cubicBezTo>
                  <a:cubicBezTo>
                    <a:pt x="135" y="3"/>
                    <a:pt x="145" y="3"/>
                    <a:pt x="156" y="5"/>
                  </a:cubicBezTo>
                  <a:cubicBezTo>
                    <a:pt x="162" y="9"/>
                    <a:pt x="155" y="10"/>
                    <a:pt x="161" y="10"/>
                  </a:cubicBezTo>
                  <a:cubicBezTo>
                    <a:pt x="161" y="10"/>
                    <a:pt x="162" y="9"/>
                    <a:pt x="161" y="9"/>
                  </a:cubicBezTo>
                  <a:cubicBezTo>
                    <a:pt x="164" y="9"/>
                    <a:pt x="164" y="13"/>
                    <a:pt x="166" y="13"/>
                  </a:cubicBezTo>
                  <a:cubicBezTo>
                    <a:pt x="166" y="11"/>
                    <a:pt x="167" y="12"/>
                    <a:pt x="167" y="11"/>
                  </a:cubicBezTo>
                  <a:cubicBezTo>
                    <a:pt x="171" y="14"/>
                    <a:pt x="171" y="16"/>
                    <a:pt x="175" y="16"/>
                  </a:cubicBezTo>
                  <a:cubicBezTo>
                    <a:pt x="174" y="17"/>
                    <a:pt x="174" y="17"/>
                    <a:pt x="174" y="17"/>
                  </a:cubicBezTo>
                  <a:cubicBezTo>
                    <a:pt x="180" y="16"/>
                    <a:pt x="183" y="20"/>
                    <a:pt x="188" y="19"/>
                  </a:cubicBezTo>
                  <a:cubicBezTo>
                    <a:pt x="208" y="32"/>
                    <a:pt x="224" y="51"/>
                    <a:pt x="233" y="72"/>
                  </a:cubicBezTo>
                  <a:cubicBezTo>
                    <a:pt x="241" y="94"/>
                    <a:pt x="245" y="117"/>
                    <a:pt x="239" y="141"/>
                  </a:cubicBezTo>
                  <a:cubicBezTo>
                    <a:pt x="236" y="146"/>
                    <a:pt x="236" y="146"/>
                    <a:pt x="235" y="152"/>
                  </a:cubicBezTo>
                  <a:cubicBezTo>
                    <a:pt x="235" y="152"/>
                    <a:pt x="235" y="151"/>
                    <a:pt x="234" y="152"/>
                  </a:cubicBezTo>
                  <a:cubicBezTo>
                    <a:pt x="236" y="153"/>
                    <a:pt x="233" y="156"/>
                    <a:pt x="234" y="157"/>
                  </a:cubicBezTo>
                  <a:cubicBezTo>
                    <a:pt x="231" y="165"/>
                    <a:pt x="227" y="172"/>
                    <a:pt x="222" y="180"/>
                  </a:cubicBezTo>
                  <a:cubicBezTo>
                    <a:pt x="223" y="179"/>
                    <a:pt x="222" y="177"/>
                    <a:pt x="221" y="179"/>
                  </a:cubicBezTo>
                  <a:cubicBezTo>
                    <a:pt x="221" y="181"/>
                    <a:pt x="221" y="181"/>
                    <a:pt x="221" y="181"/>
                  </a:cubicBezTo>
                  <a:cubicBezTo>
                    <a:pt x="221" y="181"/>
                    <a:pt x="221" y="181"/>
                    <a:pt x="221" y="181"/>
                  </a:cubicBezTo>
                  <a:cubicBezTo>
                    <a:pt x="220" y="182"/>
                    <a:pt x="221" y="183"/>
                    <a:pt x="222" y="183"/>
                  </a:cubicBezTo>
                  <a:cubicBezTo>
                    <a:pt x="210" y="202"/>
                    <a:pt x="192" y="213"/>
                    <a:pt x="179" y="228"/>
                  </a:cubicBezTo>
                  <a:cubicBezTo>
                    <a:pt x="176" y="230"/>
                    <a:pt x="172" y="236"/>
                    <a:pt x="170" y="240"/>
                  </a:cubicBezTo>
                  <a:cubicBezTo>
                    <a:pt x="159" y="249"/>
                    <a:pt x="153" y="260"/>
                    <a:pt x="152" y="274"/>
                  </a:cubicBezTo>
                  <a:cubicBezTo>
                    <a:pt x="152" y="274"/>
                    <a:pt x="148" y="272"/>
                    <a:pt x="148" y="2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9121775" y="3151188"/>
              <a:ext cx="11112" cy="11113"/>
            </a:xfrm>
            <a:custGeom>
              <a:avLst/>
              <a:gdLst>
                <a:gd name="T0" fmla="*/ 0 w 3"/>
                <a:gd name="T1" fmla="*/ 2 h 3"/>
                <a:gd name="T2" fmla="*/ 3 w 3"/>
                <a:gd name="T3" fmla="*/ 1 h 3"/>
                <a:gd name="T4" fmla="*/ 0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1" y="2"/>
                    <a:pt x="2" y="0"/>
                    <a:pt x="3" y="1"/>
                  </a:cubicBezTo>
                  <a:cubicBezTo>
                    <a:pt x="2" y="2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9110663" y="2973388"/>
              <a:ext cx="7937" cy="4763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1" y="1"/>
                    <a:pt x="2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9091613" y="2936876"/>
              <a:ext cx="15875" cy="11113"/>
            </a:xfrm>
            <a:custGeom>
              <a:avLst/>
              <a:gdLst>
                <a:gd name="T0" fmla="*/ 0 w 4"/>
                <a:gd name="T1" fmla="*/ 0 h 3"/>
                <a:gd name="T2" fmla="*/ 4 w 4"/>
                <a:gd name="T3" fmla="*/ 3 h 3"/>
                <a:gd name="T4" fmla="*/ 0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1" y="0"/>
                    <a:pt x="3" y="2"/>
                    <a:pt x="4" y="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9085263" y="2887663"/>
              <a:ext cx="3175" cy="7938"/>
            </a:xfrm>
            <a:custGeom>
              <a:avLst/>
              <a:gdLst>
                <a:gd name="T0" fmla="*/ 0 w 1"/>
                <a:gd name="T1" fmla="*/ 1 h 2"/>
                <a:gd name="T2" fmla="*/ 1 w 1"/>
                <a:gd name="T3" fmla="*/ 1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9072563" y="2882901"/>
              <a:ext cx="7937" cy="12700"/>
            </a:xfrm>
            <a:custGeom>
              <a:avLst/>
              <a:gdLst>
                <a:gd name="T0" fmla="*/ 1 w 2"/>
                <a:gd name="T1" fmla="*/ 3 h 3"/>
                <a:gd name="T2" fmla="*/ 1 w 2"/>
                <a:gd name="T3" fmla="*/ 0 h 3"/>
                <a:gd name="T4" fmla="*/ 1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0" y="2"/>
                    <a:pt x="0" y="1"/>
                    <a:pt x="1" y="0"/>
                  </a:cubicBezTo>
                  <a:cubicBezTo>
                    <a:pt x="0" y="1"/>
                    <a:pt x="2" y="2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9036050" y="2800351"/>
              <a:ext cx="11112" cy="7938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0 h 2"/>
                <a:gd name="T4" fmla="*/ 1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1" y="2"/>
                    <a:pt x="0" y="1"/>
                    <a:pt x="1" y="0"/>
                  </a:cubicBezTo>
                  <a:cubicBezTo>
                    <a:pt x="0" y="1"/>
                    <a:pt x="3" y="2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9017000" y="2767013"/>
              <a:ext cx="3175" cy="7938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1 h 2"/>
                <a:gd name="T4" fmla="*/ 1 w 1"/>
                <a:gd name="T5" fmla="*/ 1 h 2"/>
                <a:gd name="T6" fmla="*/ 0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9283700" y="2217738"/>
              <a:ext cx="4762" cy="3175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2 h 2"/>
                <a:gd name="T4" fmla="*/ 0 w 3"/>
                <a:gd name="T5" fmla="*/ 0 h 2"/>
                <a:gd name="T6" fmla="*/ 3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9588500" y="2297113"/>
              <a:ext cx="7937" cy="3175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9709150" y="2420938"/>
              <a:ext cx="7937" cy="3175"/>
            </a:xfrm>
            <a:custGeom>
              <a:avLst/>
              <a:gdLst>
                <a:gd name="T0" fmla="*/ 0 w 5"/>
                <a:gd name="T1" fmla="*/ 2 h 2"/>
                <a:gd name="T2" fmla="*/ 0 w 5"/>
                <a:gd name="T3" fmla="*/ 0 h 2"/>
                <a:gd name="T4" fmla="*/ 5 w 5"/>
                <a:gd name="T5" fmla="*/ 0 h 2"/>
                <a:gd name="T6" fmla="*/ 0 w 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9107488" y="3151188"/>
              <a:ext cx="22225" cy="6350"/>
            </a:xfrm>
            <a:custGeom>
              <a:avLst/>
              <a:gdLst>
                <a:gd name="T0" fmla="*/ 4 w 6"/>
                <a:gd name="T1" fmla="*/ 0 h 2"/>
                <a:gd name="T2" fmla="*/ 2 w 6"/>
                <a:gd name="T3" fmla="*/ 1 h 2"/>
                <a:gd name="T4" fmla="*/ 4 w 6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cubicBezTo>
                    <a:pt x="0" y="1"/>
                    <a:pt x="6" y="2"/>
                    <a:pt x="2" y="1"/>
                  </a:cubicBezTo>
                  <a:cubicBezTo>
                    <a:pt x="2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8783638" y="3152777"/>
              <a:ext cx="703262" cy="1362075"/>
            </a:xfrm>
            <a:custGeom>
              <a:avLst/>
              <a:gdLst>
                <a:gd name="T0" fmla="*/ 73 w 187"/>
                <a:gd name="T1" fmla="*/ 274 h 362"/>
                <a:gd name="T2" fmla="*/ 105 w 187"/>
                <a:gd name="T3" fmla="*/ 211 h 362"/>
                <a:gd name="T4" fmla="*/ 107 w 187"/>
                <a:gd name="T5" fmla="*/ 187 h 362"/>
                <a:gd name="T6" fmla="*/ 105 w 187"/>
                <a:gd name="T7" fmla="*/ 126 h 362"/>
                <a:gd name="T8" fmla="*/ 135 w 187"/>
                <a:gd name="T9" fmla="*/ 109 h 362"/>
                <a:gd name="T10" fmla="*/ 98 w 187"/>
                <a:gd name="T11" fmla="*/ 101 h 362"/>
                <a:gd name="T12" fmla="*/ 110 w 187"/>
                <a:gd name="T13" fmla="*/ 86 h 362"/>
                <a:gd name="T14" fmla="*/ 143 w 187"/>
                <a:gd name="T15" fmla="*/ 78 h 362"/>
                <a:gd name="T16" fmla="*/ 169 w 187"/>
                <a:gd name="T17" fmla="*/ 72 h 362"/>
                <a:gd name="T18" fmla="*/ 166 w 187"/>
                <a:gd name="T19" fmla="*/ 85 h 362"/>
                <a:gd name="T20" fmla="*/ 168 w 187"/>
                <a:gd name="T21" fmla="*/ 83 h 362"/>
                <a:gd name="T22" fmla="*/ 168 w 187"/>
                <a:gd name="T23" fmla="*/ 75 h 362"/>
                <a:gd name="T24" fmla="*/ 168 w 187"/>
                <a:gd name="T25" fmla="*/ 83 h 362"/>
                <a:gd name="T26" fmla="*/ 157 w 187"/>
                <a:gd name="T27" fmla="*/ 79 h 362"/>
                <a:gd name="T28" fmla="*/ 131 w 187"/>
                <a:gd name="T29" fmla="*/ 79 h 362"/>
                <a:gd name="T30" fmla="*/ 95 w 187"/>
                <a:gd name="T31" fmla="*/ 80 h 362"/>
                <a:gd name="T32" fmla="*/ 70 w 187"/>
                <a:gd name="T33" fmla="*/ 73 h 362"/>
                <a:gd name="T34" fmla="*/ 74 w 187"/>
                <a:gd name="T35" fmla="*/ 61 h 362"/>
                <a:gd name="T36" fmla="*/ 94 w 187"/>
                <a:gd name="T37" fmla="*/ 54 h 362"/>
                <a:gd name="T38" fmla="*/ 110 w 187"/>
                <a:gd name="T39" fmla="*/ 48 h 362"/>
                <a:gd name="T40" fmla="*/ 119 w 187"/>
                <a:gd name="T41" fmla="*/ 46 h 362"/>
                <a:gd name="T42" fmla="*/ 144 w 187"/>
                <a:gd name="T43" fmla="*/ 43 h 362"/>
                <a:gd name="T44" fmla="*/ 169 w 187"/>
                <a:gd name="T45" fmla="*/ 33 h 362"/>
                <a:gd name="T46" fmla="*/ 161 w 187"/>
                <a:gd name="T47" fmla="*/ 45 h 362"/>
                <a:gd name="T48" fmla="*/ 143 w 187"/>
                <a:gd name="T49" fmla="*/ 44 h 362"/>
                <a:gd name="T50" fmla="*/ 92 w 187"/>
                <a:gd name="T51" fmla="*/ 49 h 362"/>
                <a:gd name="T52" fmla="*/ 80 w 187"/>
                <a:gd name="T53" fmla="*/ 42 h 362"/>
                <a:gd name="T54" fmla="*/ 83 w 187"/>
                <a:gd name="T55" fmla="*/ 27 h 362"/>
                <a:gd name="T56" fmla="*/ 101 w 187"/>
                <a:gd name="T57" fmla="*/ 21 h 362"/>
                <a:gd name="T58" fmla="*/ 117 w 187"/>
                <a:gd name="T59" fmla="*/ 15 h 362"/>
                <a:gd name="T60" fmla="*/ 127 w 187"/>
                <a:gd name="T61" fmla="*/ 15 h 362"/>
                <a:gd name="T62" fmla="*/ 143 w 187"/>
                <a:gd name="T63" fmla="*/ 19 h 362"/>
                <a:gd name="T64" fmla="*/ 160 w 187"/>
                <a:gd name="T65" fmla="*/ 14 h 362"/>
                <a:gd name="T66" fmla="*/ 173 w 187"/>
                <a:gd name="T67" fmla="*/ 4 h 362"/>
                <a:gd name="T68" fmla="*/ 181 w 187"/>
                <a:gd name="T69" fmla="*/ 3 h 362"/>
                <a:gd name="T70" fmla="*/ 178 w 187"/>
                <a:gd name="T71" fmla="*/ 21 h 362"/>
                <a:gd name="T72" fmla="*/ 181 w 187"/>
                <a:gd name="T73" fmla="*/ 4 h 362"/>
                <a:gd name="T74" fmla="*/ 180 w 187"/>
                <a:gd name="T75" fmla="*/ 6 h 362"/>
                <a:gd name="T76" fmla="*/ 183 w 187"/>
                <a:gd name="T77" fmla="*/ 8 h 362"/>
                <a:gd name="T78" fmla="*/ 180 w 187"/>
                <a:gd name="T79" fmla="*/ 16 h 362"/>
                <a:gd name="T80" fmla="*/ 156 w 187"/>
                <a:gd name="T81" fmla="*/ 15 h 362"/>
                <a:gd name="T82" fmla="*/ 118 w 187"/>
                <a:gd name="T83" fmla="*/ 12 h 362"/>
                <a:gd name="T84" fmla="*/ 97 w 187"/>
                <a:gd name="T85" fmla="*/ 11 h 362"/>
                <a:gd name="T86" fmla="*/ 109 w 187"/>
                <a:gd name="T87" fmla="*/ 5 h 362"/>
                <a:gd name="T88" fmla="*/ 135 w 187"/>
                <a:gd name="T89" fmla="*/ 2 h 362"/>
                <a:gd name="T90" fmla="*/ 186 w 187"/>
                <a:gd name="T91" fmla="*/ 9 h 362"/>
                <a:gd name="T92" fmla="*/ 176 w 187"/>
                <a:gd name="T93" fmla="*/ 20 h 362"/>
                <a:gd name="T94" fmla="*/ 123 w 187"/>
                <a:gd name="T95" fmla="*/ 30 h 362"/>
                <a:gd name="T96" fmla="*/ 78 w 187"/>
                <a:gd name="T97" fmla="*/ 31 h 362"/>
                <a:gd name="T98" fmla="*/ 86 w 187"/>
                <a:gd name="T99" fmla="*/ 33 h 362"/>
                <a:gd name="T100" fmla="*/ 159 w 187"/>
                <a:gd name="T101" fmla="*/ 30 h 362"/>
                <a:gd name="T102" fmla="*/ 176 w 187"/>
                <a:gd name="T103" fmla="*/ 50 h 362"/>
                <a:gd name="T104" fmla="*/ 145 w 187"/>
                <a:gd name="T105" fmla="*/ 58 h 362"/>
                <a:gd name="T106" fmla="*/ 82 w 187"/>
                <a:gd name="T107" fmla="*/ 74 h 362"/>
                <a:gd name="T108" fmla="*/ 81 w 187"/>
                <a:gd name="T109" fmla="*/ 60 h 362"/>
                <a:gd name="T110" fmla="*/ 127 w 187"/>
                <a:gd name="T111" fmla="*/ 66 h 362"/>
                <a:gd name="T112" fmla="*/ 176 w 187"/>
                <a:gd name="T113" fmla="*/ 75 h 362"/>
                <a:gd name="T114" fmla="*/ 170 w 187"/>
                <a:gd name="T115" fmla="*/ 88 h 362"/>
                <a:gd name="T116" fmla="*/ 105 w 187"/>
                <a:gd name="T117" fmla="*/ 104 h 362"/>
                <a:gd name="T118" fmla="*/ 104 w 187"/>
                <a:gd name="T119" fmla="*/ 88 h 362"/>
                <a:gd name="T120" fmla="*/ 144 w 187"/>
                <a:gd name="T121" fmla="*/ 117 h 362"/>
                <a:gd name="T122" fmla="*/ 118 w 187"/>
                <a:gd name="T123" fmla="*/ 169 h 362"/>
                <a:gd name="T124" fmla="*/ 112 w 187"/>
                <a:gd name="T125" fmla="*/ 233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7" h="362">
                  <a:moveTo>
                    <a:pt x="6" y="350"/>
                  </a:moveTo>
                  <a:cubicBezTo>
                    <a:pt x="10" y="338"/>
                    <a:pt x="24" y="331"/>
                    <a:pt x="30" y="320"/>
                  </a:cubicBezTo>
                  <a:cubicBezTo>
                    <a:pt x="31" y="319"/>
                    <a:pt x="31" y="322"/>
                    <a:pt x="33" y="319"/>
                  </a:cubicBezTo>
                  <a:cubicBezTo>
                    <a:pt x="39" y="308"/>
                    <a:pt x="53" y="296"/>
                    <a:pt x="64" y="286"/>
                  </a:cubicBezTo>
                  <a:cubicBezTo>
                    <a:pt x="64" y="287"/>
                    <a:pt x="64" y="287"/>
                    <a:pt x="64" y="287"/>
                  </a:cubicBezTo>
                  <a:cubicBezTo>
                    <a:pt x="67" y="286"/>
                    <a:pt x="67" y="282"/>
                    <a:pt x="69" y="279"/>
                  </a:cubicBezTo>
                  <a:cubicBezTo>
                    <a:pt x="69" y="280"/>
                    <a:pt x="69" y="281"/>
                    <a:pt x="70" y="280"/>
                  </a:cubicBezTo>
                  <a:cubicBezTo>
                    <a:pt x="69" y="279"/>
                    <a:pt x="73" y="276"/>
                    <a:pt x="73" y="274"/>
                  </a:cubicBezTo>
                  <a:cubicBezTo>
                    <a:pt x="74" y="274"/>
                    <a:pt x="74" y="274"/>
                    <a:pt x="76" y="274"/>
                  </a:cubicBezTo>
                  <a:cubicBezTo>
                    <a:pt x="76" y="271"/>
                    <a:pt x="76" y="271"/>
                    <a:pt x="76" y="271"/>
                  </a:cubicBezTo>
                  <a:cubicBezTo>
                    <a:pt x="75" y="265"/>
                    <a:pt x="83" y="262"/>
                    <a:pt x="85" y="256"/>
                  </a:cubicBezTo>
                  <a:cubicBezTo>
                    <a:pt x="85" y="256"/>
                    <a:pt x="85" y="257"/>
                    <a:pt x="85" y="257"/>
                  </a:cubicBezTo>
                  <a:cubicBezTo>
                    <a:pt x="89" y="247"/>
                    <a:pt x="96" y="236"/>
                    <a:pt x="100" y="226"/>
                  </a:cubicBezTo>
                  <a:cubicBezTo>
                    <a:pt x="100" y="226"/>
                    <a:pt x="101" y="227"/>
                    <a:pt x="102" y="227"/>
                  </a:cubicBezTo>
                  <a:cubicBezTo>
                    <a:pt x="100" y="226"/>
                    <a:pt x="102" y="222"/>
                    <a:pt x="103" y="219"/>
                  </a:cubicBezTo>
                  <a:cubicBezTo>
                    <a:pt x="105" y="219"/>
                    <a:pt x="103" y="214"/>
                    <a:pt x="105" y="211"/>
                  </a:cubicBezTo>
                  <a:cubicBezTo>
                    <a:pt x="105" y="211"/>
                    <a:pt x="105" y="211"/>
                    <a:pt x="105" y="211"/>
                  </a:cubicBezTo>
                  <a:cubicBezTo>
                    <a:pt x="104" y="208"/>
                    <a:pt x="107" y="208"/>
                    <a:pt x="106" y="205"/>
                  </a:cubicBezTo>
                  <a:cubicBezTo>
                    <a:pt x="107" y="204"/>
                    <a:pt x="107" y="204"/>
                    <a:pt x="107" y="204"/>
                  </a:cubicBezTo>
                  <a:cubicBezTo>
                    <a:pt x="105" y="203"/>
                    <a:pt x="110" y="201"/>
                    <a:pt x="109" y="198"/>
                  </a:cubicBezTo>
                  <a:cubicBezTo>
                    <a:pt x="108" y="198"/>
                    <a:pt x="108" y="198"/>
                    <a:pt x="108" y="198"/>
                  </a:cubicBezTo>
                  <a:cubicBezTo>
                    <a:pt x="108" y="196"/>
                    <a:pt x="109" y="196"/>
                    <a:pt x="109" y="194"/>
                  </a:cubicBezTo>
                  <a:cubicBezTo>
                    <a:pt x="109" y="193"/>
                    <a:pt x="109" y="193"/>
                    <a:pt x="109" y="193"/>
                  </a:cubicBezTo>
                  <a:cubicBezTo>
                    <a:pt x="108" y="189"/>
                    <a:pt x="109" y="187"/>
                    <a:pt x="107" y="187"/>
                  </a:cubicBezTo>
                  <a:cubicBezTo>
                    <a:pt x="109" y="185"/>
                    <a:pt x="108" y="191"/>
                    <a:pt x="111" y="188"/>
                  </a:cubicBezTo>
                  <a:cubicBezTo>
                    <a:pt x="109" y="173"/>
                    <a:pt x="96" y="164"/>
                    <a:pt x="91" y="148"/>
                  </a:cubicBezTo>
                  <a:cubicBezTo>
                    <a:pt x="92" y="146"/>
                    <a:pt x="92" y="145"/>
                    <a:pt x="93" y="145"/>
                  </a:cubicBezTo>
                  <a:cubicBezTo>
                    <a:pt x="93" y="144"/>
                    <a:pt x="95" y="140"/>
                    <a:pt x="95" y="138"/>
                  </a:cubicBezTo>
                  <a:cubicBezTo>
                    <a:pt x="94" y="139"/>
                    <a:pt x="96" y="138"/>
                    <a:pt x="96" y="137"/>
                  </a:cubicBezTo>
                  <a:cubicBezTo>
                    <a:pt x="99" y="136"/>
                    <a:pt x="96" y="134"/>
                    <a:pt x="99" y="132"/>
                  </a:cubicBezTo>
                  <a:cubicBezTo>
                    <a:pt x="98" y="133"/>
                    <a:pt x="99" y="134"/>
                    <a:pt x="100" y="134"/>
                  </a:cubicBezTo>
                  <a:cubicBezTo>
                    <a:pt x="100" y="131"/>
                    <a:pt x="103" y="129"/>
                    <a:pt x="105" y="126"/>
                  </a:cubicBezTo>
                  <a:cubicBezTo>
                    <a:pt x="104" y="127"/>
                    <a:pt x="104" y="128"/>
                    <a:pt x="105" y="128"/>
                  </a:cubicBezTo>
                  <a:cubicBezTo>
                    <a:pt x="106" y="124"/>
                    <a:pt x="109" y="124"/>
                    <a:pt x="111" y="122"/>
                  </a:cubicBezTo>
                  <a:cubicBezTo>
                    <a:pt x="111" y="123"/>
                    <a:pt x="111" y="123"/>
                    <a:pt x="111" y="123"/>
                  </a:cubicBezTo>
                  <a:cubicBezTo>
                    <a:pt x="115" y="122"/>
                    <a:pt x="111" y="121"/>
                    <a:pt x="114" y="119"/>
                  </a:cubicBezTo>
                  <a:cubicBezTo>
                    <a:pt x="114" y="120"/>
                    <a:pt x="114" y="120"/>
                    <a:pt x="114" y="121"/>
                  </a:cubicBezTo>
                  <a:cubicBezTo>
                    <a:pt x="116" y="117"/>
                    <a:pt x="122" y="115"/>
                    <a:pt x="125" y="112"/>
                  </a:cubicBezTo>
                  <a:cubicBezTo>
                    <a:pt x="125" y="113"/>
                    <a:pt x="125" y="113"/>
                    <a:pt x="125" y="113"/>
                  </a:cubicBezTo>
                  <a:cubicBezTo>
                    <a:pt x="128" y="112"/>
                    <a:pt x="133" y="105"/>
                    <a:pt x="135" y="109"/>
                  </a:cubicBezTo>
                  <a:cubicBezTo>
                    <a:pt x="133" y="108"/>
                    <a:pt x="136" y="106"/>
                    <a:pt x="132" y="105"/>
                  </a:cubicBezTo>
                  <a:cubicBezTo>
                    <a:pt x="132" y="107"/>
                    <a:pt x="125" y="105"/>
                    <a:pt x="127" y="108"/>
                  </a:cubicBezTo>
                  <a:cubicBezTo>
                    <a:pt x="124" y="107"/>
                    <a:pt x="118" y="105"/>
                    <a:pt x="115" y="106"/>
                  </a:cubicBezTo>
                  <a:cubicBezTo>
                    <a:pt x="117" y="105"/>
                    <a:pt x="114" y="103"/>
                    <a:pt x="117" y="103"/>
                  </a:cubicBezTo>
                  <a:cubicBezTo>
                    <a:pt x="115" y="102"/>
                    <a:pt x="115" y="102"/>
                    <a:pt x="115" y="102"/>
                  </a:cubicBezTo>
                  <a:cubicBezTo>
                    <a:pt x="115" y="101"/>
                    <a:pt x="117" y="102"/>
                    <a:pt x="116" y="101"/>
                  </a:cubicBezTo>
                  <a:cubicBezTo>
                    <a:pt x="115" y="101"/>
                    <a:pt x="110" y="101"/>
                    <a:pt x="109" y="101"/>
                  </a:cubicBezTo>
                  <a:cubicBezTo>
                    <a:pt x="106" y="101"/>
                    <a:pt x="103" y="103"/>
                    <a:pt x="98" y="101"/>
                  </a:cubicBezTo>
                  <a:cubicBezTo>
                    <a:pt x="101" y="102"/>
                    <a:pt x="98" y="99"/>
                    <a:pt x="100" y="99"/>
                  </a:cubicBezTo>
                  <a:cubicBezTo>
                    <a:pt x="99" y="97"/>
                    <a:pt x="93" y="104"/>
                    <a:pt x="94" y="93"/>
                  </a:cubicBezTo>
                  <a:cubicBezTo>
                    <a:pt x="95" y="92"/>
                    <a:pt x="95" y="94"/>
                    <a:pt x="97" y="92"/>
                  </a:cubicBezTo>
                  <a:cubicBezTo>
                    <a:pt x="96" y="92"/>
                    <a:pt x="97" y="91"/>
                    <a:pt x="97" y="90"/>
                  </a:cubicBezTo>
                  <a:cubicBezTo>
                    <a:pt x="98" y="89"/>
                    <a:pt x="103" y="86"/>
                    <a:pt x="105" y="88"/>
                  </a:cubicBezTo>
                  <a:cubicBezTo>
                    <a:pt x="106" y="88"/>
                    <a:pt x="103" y="89"/>
                    <a:pt x="105" y="89"/>
                  </a:cubicBezTo>
                  <a:cubicBezTo>
                    <a:pt x="107" y="88"/>
                    <a:pt x="107" y="87"/>
                    <a:pt x="110" y="86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112" y="86"/>
                    <a:pt x="115" y="84"/>
                    <a:pt x="113" y="83"/>
                  </a:cubicBezTo>
                  <a:cubicBezTo>
                    <a:pt x="112" y="84"/>
                    <a:pt x="114" y="85"/>
                    <a:pt x="112" y="84"/>
                  </a:cubicBezTo>
                  <a:cubicBezTo>
                    <a:pt x="113" y="83"/>
                    <a:pt x="116" y="82"/>
                    <a:pt x="119" y="81"/>
                  </a:cubicBezTo>
                  <a:cubicBezTo>
                    <a:pt x="118" y="82"/>
                    <a:pt x="118" y="82"/>
                    <a:pt x="118" y="83"/>
                  </a:cubicBezTo>
                  <a:cubicBezTo>
                    <a:pt x="122" y="81"/>
                    <a:pt x="126" y="80"/>
                    <a:pt x="130" y="78"/>
                  </a:cubicBezTo>
                  <a:cubicBezTo>
                    <a:pt x="130" y="77"/>
                    <a:pt x="128" y="81"/>
                    <a:pt x="128" y="80"/>
                  </a:cubicBezTo>
                  <a:cubicBezTo>
                    <a:pt x="133" y="81"/>
                    <a:pt x="139" y="77"/>
                    <a:pt x="143" y="79"/>
                  </a:cubicBezTo>
                  <a:cubicBezTo>
                    <a:pt x="143" y="79"/>
                    <a:pt x="143" y="77"/>
                    <a:pt x="143" y="78"/>
                  </a:cubicBezTo>
                  <a:cubicBezTo>
                    <a:pt x="146" y="77"/>
                    <a:pt x="146" y="79"/>
                    <a:pt x="147" y="78"/>
                  </a:cubicBezTo>
                  <a:cubicBezTo>
                    <a:pt x="147" y="79"/>
                    <a:pt x="149" y="78"/>
                    <a:pt x="151" y="77"/>
                  </a:cubicBezTo>
                  <a:cubicBezTo>
                    <a:pt x="152" y="77"/>
                    <a:pt x="151" y="78"/>
                    <a:pt x="150" y="78"/>
                  </a:cubicBezTo>
                  <a:cubicBezTo>
                    <a:pt x="152" y="77"/>
                    <a:pt x="162" y="75"/>
                    <a:pt x="167" y="75"/>
                  </a:cubicBezTo>
                  <a:cubicBezTo>
                    <a:pt x="166" y="74"/>
                    <a:pt x="167" y="74"/>
                    <a:pt x="168" y="73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70" y="69"/>
                    <a:pt x="164" y="97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5" y="85"/>
                    <a:pt x="165" y="85"/>
                    <a:pt x="165" y="85"/>
                  </a:cubicBezTo>
                  <a:cubicBezTo>
                    <a:pt x="167" y="84"/>
                    <a:pt x="167" y="84"/>
                    <a:pt x="167" y="84"/>
                  </a:cubicBezTo>
                  <a:cubicBezTo>
                    <a:pt x="166" y="83"/>
                    <a:pt x="164" y="83"/>
                    <a:pt x="164" y="82"/>
                  </a:cubicBezTo>
                  <a:cubicBezTo>
                    <a:pt x="163" y="82"/>
                    <a:pt x="165" y="83"/>
                    <a:pt x="167" y="83"/>
                  </a:cubicBezTo>
                  <a:cubicBezTo>
                    <a:pt x="167" y="83"/>
                    <a:pt x="167" y="83"/>
                    <a:pt x="167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7" y="85"/>
                    <a:pt x="172" y="67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69" y="75"/>
                    <a:pt x="169" y="75"/>
                    <a:pt x="169" y="75"/>
                  </a:cubicBezTo>
                  <a:cubicBezTo>
                    <a:pt x="168" y="75"/>
                    <a:pt x="168" y="75"/>
                    <a:pt x="168" y="75"/>
                  </a:cubicBezTo>
                  <a:cubicBezTo>
                    <a:pt x="168" y="75"/>
                    <a:pt x="168" y="75"/>
                    <a:pt x="168" y="75"/>
                  </a:cubicBezTo>
                  <a:cubicBezTo>
                    <a:pt x="169" y="75"/>
                    <a:pt x="169" y="75"/>
                    <a:pt x="169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69" y="78"/>
                    <a:pt x="172" y="66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7" y="83"/>
                    <a:pt x="167" y="83"/>
                    <a:pt x="167" y="83"/>
                  </a:cubicBezTo>
                  <a:cubicBezTo>
                    <a:pt x="166" y="83"/>
                    <a:pt x="165" y="83"/>
                    <a:pt x="166" y="83"/>
                  </a:cubicBezTo>
                  <a:cubicBezTo>
                    <a:pt x="164" y="82"/>
                    <a:pt x="162" y="82"/>
                    <a:pt x="161" y="80"/>
                  </a:cubicBezTo>
                  <a:cubicBezTo>
                    <a:pt x="161" y="80"/>
                    <a:pt x="163" y="79"/>
                    <a:pt x="161" y="78"/>
                  </a:cubicBezTo>
                  <a:cubicBezTo>
                    <a:pt x="158" y="78"/>
                    <a:pt x="160" y="79"/>
                    <a:pt x="157" y="79"/>
                  </a:cubicBezTo>
                  <a:cubicBezTo>
                    <a:pt x="156" y="79"/>
                    <a:pt x="156" y="79"/>
                    <a:pt x="156" y="79"/>
                  </a:cubicBezTo>
                  <a:cubicBezTo>
                    <a:pt x="155" y="80"/>
                    <a:pt x="153" y="78"/>
                    <a:pt x="154" y="80"/>
                  </a:cubicBezTo>
                  <a:cubicBezTo>
                    <a:pt x="154" y="79"/>
                    <a:pt x="149" y="80"/>
                    <a:pt x="150" y="78"/>
                  </a:cubicBezTo>
                  <a:cubicBezTo>
                    <a:pt x="150" y="76"/>
                    <a:pt x="150" y="76"/>
                    <a:pt x="150" y="76"/>
                  </a:cubicBezTo>
                  <a:cubicBezTo>
                    <a:pt x="149" y="76"/>
                    <a:pt x="148" y="78"/>
                    <a:pt x="147" y="79"/>
                  </a:cubicBezTo>
                  <a:cubicBezTo>
                    <a:pt x="146" y="78"/>
                    <a:pt x="146" y="78"/>
                    <a:pt x="146" y="78"/>
                  </a:cubicBezTo>
                  <a:cubicBezTo>
                    <a:pt x="146" y="80"/>
                    <a:pt x="142" y="78"/>
                    <a:pt x="141" y="80"/>
                  </a:cubicBezTo>
                  <a:cubicBezTo>
                    <a:pt x="138" y="79"/>
                    <a:pt x="133" y="80"/>
                    <a:pt x="131" y="79"/>
                  </a:cubicBezTo>
                  <a:cubicBezTo>
                    <a:pt x="128" y="80"/>
                    <a:pt x="126" y="81"/>
                    <a:pt x="123" y="80"/>
                  </a:cubicBezTo>
                  <a:cubicBezTo>
                    <a:pt x="124" y="80"/>
                    <a:pt x="125" y="80"/>
                    <a:pt x="125" y="79"/>
                  </a:cubicBezTo>
                  <a:cubicBezTo>
                    <a:pt x="123" y="79"/>
                    <a:pt x="122" y="79"/>
                    <a:pt x="121" y="80"/>
                  </a:cubicBezTo>
                  <a:cubicBezTo>
                    <a:pt x="121" y="80"/>
                    <a:pt x="117" y="79"/>
                    <a:pt x="115" y="78"/>
                  </a:cubicBezTo>
                  <a:cubicBezTo>
                    <a:pt x="112" y="79"/>
                    <a:pt x="113" y="80"/>
                    <a:pt x="113" y="81"/>
                  </a:cubicBezTo>
                  <a:cubicBezTo>
                    <a:pt x="111" y="79"/>
                    <a:pt x="106" y="83"/>
                    <a:pt x="102" y="81"/>
                  </a:cubicBezTo>
                  <a:cubicBezTo>
                    <a:pt x="103" y="81"/>
                    <a:pt x="106" y="80"/>
                    <a:pt x="104" y="79"/>
                  </a:cubicBezTo>
                  <a:cubicBezTo>
                    <a:pt x="102" y="76"/>
                    <a:pt x="99" y="81"/>
                    <a:pt x="95" y="80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4" y="80"/>
                    <a:pt x="90" y="82"/>
                    <a:pt x="90" y="80"/>
                  </a:cubicBezTo>
                  <a:cubicBezTo>
                    <a:pt x="89" y="81"/>
                    <a:pt x="86" y="79"/>
                    <a:pt x="86" y="81"/>
                  </a:cubicBezTo>
                  <a:cubicBezTo>
                    <a:pt x="82" y="80"/>
                    <a:pt x="78" y="78"/>
                    <a:pt x="74" y="76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82"/>
                    <a:pt x="68" y="61"/>
                    <a:pt x="68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71" y="62"/>
                    <a:pt x="72" y="61"/>
                    <a:pt x="74" y="61"/>
                  </a:cubicBezTo>
                  <a:cubicBezTo>
                    <a:pt x="75" y="60"/>
                    <a:pt x="77" y="59"/>
                    <a:pt x="76" y="58"/>
                  </a:cubicBezTo>
                  <a:cubicBezTo>
                    <a:pt x="74" y="58"/>
                    <a:pt x="74" y="60"/>
                    <a:pt x="73" y="60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76" y="58"/>
                    <a:pt x="78" y="57"/>
                    <a:pt x="77" y="60"/>
                  </a:cubicBezTo>
                  <a:cubicBezTo>
                    <a:pt x="82" y="58"/>
                    <a:pt x="80" y="54"/>
                    <a:pt x="86" y="53"/>
                  </a:cubicBezTo>
                  <a:cubicBezTo>
                    <a:pt x="86" y="53"/>
                    <a:pt x="86" y="54"/>
                    <a:pt x="88" y="53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5" y="50"/>
                    <a:pt x="93" y="52"/>
                    <a:pt x="94" y="54"/>
                  </a:cubicBezTo>
                  <a:cubicBezTo>
                    <a:pt x="96" y="53"/>
                    <a:pt x="98" y="52"/>
                    <a:pt x="99" y="51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99" y="51"/>
                    <a:pt x="103" y="51"/>
                    <a:pt x="103" y="51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3" y="52"/>
                    <a:pt x="105" y="51"/>
                    <a:pt x="106" y="51"/>
                  </a:cubicBezTo>
                  <a:cubicBezTo>
                    <a:pt x="106" y="50"/>
                    <a:pt x="103" y="50"/>
                    <a:pt x="102" y="50"/>
                  </a:cubicBezTo>
                  <a:cubicBezTo>
                    <a:pt x="103" y="49"/>
                    <a:pt x="104" y="49"/>
                    <a:pt x="105" y="48"/>
                  </a:cubicBezTo>
                  <a:cubicBezTo>
                    <a:pt x="105" y="49"/>
                    <a:pt x="108" y="48"/>
                    <a:pt x="110" y="48"/>
                  </a:cubicBezTo>
                  <a:cubicBezTo>
                    <a:pt x="112" y="48"/>
                    <a:pt x="112" y="46"/>
                    <a:pt x="112" y="46"/>
                  </a:cubicBezTo>
                  <a:cubicBezTo>
                    <a:pt x="112" y="47"/>
                    <a:pt x="115" y="46"/>
                    <a:pt x="114" y="47"/>
                  </a:cubicBezTo>
                  <a:cubicBezTo>
                    <a:pt x="113" y="47"/>
                    <a:pt x="112" y="47"/>
                    <a:pt x="111" y="47"/>
                  </a:cubicBezTo>
                  <a:cubicBezTo>
                    <a:pt x="113" y="48"/>
                    <a:pt x="113" y="49"/>
                    <a:pt x="115" y="48"/>
                  </a:cubicBezTo>
                  <a:cubicBezTo>
                    <a:pt x="117" y="47"/>
                    <a:pt x="114" y="45"/>
                    <a:pt x="118" y="45"/>
                  </a:cubicBezTo>
                  <a:cubicBezTo>
                    <a:pt x="117" y="46"/>
                    <a:pt x="117" y="46"/>
                    <a:pt x="116" y="47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9" y="46"/>
                    <a:pt x="119" y="46"/>
                    <a:pt x="119" y="46"/>
                  </a:cubicBezTo>
                  <a:cubicBezTo>
                    <a:pt x="120" y="46"/>
                    <a:pt x="120" y="46"/>
                    <a:pt x="120" y="46"/>
                  </a:cubicBezTo>
                  <a:cubicBezTo>
                    <a:pt x="120" y="45"/>
                    <a:pt x="125" y="45"/>
                    <a:pt x="125" y="43"/>
                  </a:cubicBezTo>
                  <a:cubicBezTo>
                    <a:pt x="127" y="43"/>
                    <a:pt x="129" y="43"/>
                    <a:pt x="130" y="43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2" y="44"/>
                    <a:pt x="134" y="43"/>
                    <a:pt x="135" y="42"/>
                  </a:cubicBezTo>
                  <a:cubicBezTo>
                    <a:pt x="135" y="42"/>
                    <a:pt x="135" y="42"/>
                    <a:pt x="135" y="42"/>
                  </a:cubicBezTo>
                  <a:cubicBezTo>
                    <a:pt x="136" y="42"/>
                    <a:pt x="139" y="42"/>
                    <a:pt x="140" y="41"/>
                  </a:cubicBezTo>
                  <a:cubicBezTo>
                    <a:pt x="143" y="41"/>
                    <a:pt x="142" y="46"/>
                    <a:pt x="144" y="43"/>
                  </a:cubicBezTo>
                  <a:cubicBezTo>
                    <a:pt x="147" y="43"/>
                    <a:pt x="147" y="40"/>
                    <a:pt x="146" y="40"/>
                  </a:cubicBezTo>
                  <a:cubicBezTo>
                    <a:pt x="151" y="39"/>
                    <a:pt x="156" y="37"/>
                    <a:pt x="160" y="37"/>
                  </a:cubicBezTo>
                  <a:cubicBezTo>
                    <a:pt x="160" y="37"/>
                    <a:pt x="160" y="37"/>
                    <a:pt x="161" y="36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8" y="34"/>
                    <a:pt x="168" y="34"/>
                    <a:pt x="168" y="34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0"/>
                    <a:pt x="169" y="63"/>
                    <a:pt x="169" y="49"/>
                  </a:cubicBezTo>
                  <a:cubicBezTo>
                    <a:pt x="169" y="49"/>
                    <a:pt x="169" y="49"/>
                    <a:pt x="169" y="49"/>
                  </a:cubicBezTo>
                  <a:cubicBezTo>
                    <a:pt x="169" y="49"/>
                    <a:pt x="169" y="49"/>
                    <a:pt x="169" y="49"/>
                  </a:cubicBezTo>
                  <a:cubicBezTo>
                    <a:pt x="168" y="49"/>
                    <a:pt x="168" y="49"/>
                    <a:pt x="168" y="49"/>
                  </a:cubicBezTo>
                  <a:cubicBezTo>
                    <a:pt x="165" y="48"/>
                    <a:pt x="163" y="47"/>
                    <a:pt x="161" y="45"/>
                  </a:cubicBezTo>
                  <a:cubicBezTo>
                    <a:pt x="163" y="45"/>
                    <a:pt x="162" y="44"/>
                    <a:pt x="162" y="43"/>
                  </a:cubicBezTo>
                  <a:cubicBezTo>
                    <a:pt x="160" y="44"/>
                    <a:pt x="160" y="41"/>
                    <a:pt x="159" y="43"/>
                  </a:cubicBezTo>
                  <a:cubicBezTo>
                    <a:pt x="159" y="45"/>
                    <a:pt x="159" y="45"/>
                    <a:pt x="160" y="46"/>
                  </a:cubicBezTo>
                  <a:cubicBezTo>
                    <a:pt x="157" y="46"/>
                    <a:pt x="151" y="45"/>
                    <a:pt x="149" y="44"/>
                  </a:cubicBezTo>
                  <a:cubicBezTo>
                    <a:pt x="150" y="45"/>
                    <a:pt x="150" y="45"/>
                    <a:pt x="149" y="45"/>
                  </a:cubicBezTo>
                  <a:cubicBezTo>
                    <a:pt x="149" y="43"/>
                    <a:pt x="146" y="43"/>
                    <a:pt x="144" y="44"/>
                  </a:cubicBezTo>
                  <a:cubicBezTo>
                    <a:pt x="144" y="45"/>
                    <a:pt x="144" y="45"/>
                    <a:pt x="144" y="45"/>
                  </a:cubicBezTo>
                  <a:cubicBezTo>
                    <a:pt x="143" y="44"/>
                    <a:pt x="143" y="44"/>
                    <a:pt x="143" y="44"/>
                  </a:cubicBezTo>
                  <a:cubicBezTo>
                    <a:pt x="142" y="44"/>
                    <a:pt x="142" y="46"/>
                    <a:pt x="140" y="45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7" y="45"/>
                    <a:pt x="134" y="47"/>
                    <a:pt x="131" y="46"/>
                  </a:cubicBezTo>
                  <a:cubicBezTo>
                    <a:pt x="129" y="45"/>
                    <a:pt x="129" y="45"/>
                    <a:pt x="129" y="45"/>
                  </a:cubicBezTo>
                  <a:cubicBezTo>
                    <a:pt x="128" y="45"/>
                    <a:pt x="126" y="46"/>
                    <a:pt x="128" y="46"/>
                  </a:cubicBezTo>
                  <a:cubicBezTo>
                    <a:pt x="124" y="46"/>
                    <a:pt x="121" y="46"/>
                    <a:pt x="119" y="45"/>
                  </a:cubicBezTo>
                  <a:cubicBezTo>
                    <a:pt x="113" y="49"/>
                    <a:pt x="101" y="51"/>
                    <a:pt x="92" y="50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89" y="49"/>
                    <a:pt x="91" y="51"/>
                    <a:pt x="89" y="50"/>
                  </a:cubicBezTo>
                  <a:cubicBezTo>
                    <a:pt x="90" y="50"/>
                    <a:pt x="87" y="49"/>
                    <a:pt x="89" y="48"/>
                  </a:cubicBezTo>
                  <a:cubicBezTo>
                    <a:pt x="85" y="47"/>
                    <a:pt x="84" y="49"/>
                    <a:pt x="82" y="49"/>
                  </a:cubicBezTo>
                  <a:cubicBezTo>
                    <a:pt x="81" y="50"/>
                    <a:pt x="84" y="48"/>
                    <a:pt x="83" y="50"/>
                  </a:cubicBezTo>
                  <a:cubicBezTo>
                    <a:pt x="83" y="50"/>
                    <a:pt x="78" y="48"/>
                    <a:pt x="77" y="50"/>
                  </a:cubicBezTo>
                  <a:cubicBezTo>
                    <a:pt x="76" y="49"/>
                    <a:pt x="77" y="48"/>
                    <a:pt x="78" y="47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3" y="46"/>
                    <a:pt x="82" y="45"/>
                    <a:pt x="80" y="42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76" y="40"/>
                    <a:pt x="83" y="41"/>
                    <a:pt x="79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5" y="37"/>
                    <a:pt x="76" y="38"/>
                    <a:pt x="76" y="37"/>
                  </a:cubicBezTo>
                  <a:cubicBezTo>
                    <a:pt x="75" y="36"/>
                    <a:pt x="75" y="36"/>
                    <a:pt x="74" y="36"/>
                  </a:cubicBezTo>
                  <a:cubicBezTo>
                    <a:pt x="78" y="32"/>
                    <a:pt x="73" y="30"/>
                    <a:pt x="79" y="28"/>
                  </a:cubicBezTo>
                  <a:cubicBezTo>
                    <a:pt x="81" y="28"/>
                    <a:pt x="74" y="30"/>
                    <a:pt x="76" y="31"/>
                  </a:cubicBezTo>
                  <a:cubicBezTo>
                    <a:pt x="79" y="31"/>
                    <a:pt x="81" y="28"/>
                    <a:pt x="83" y="27"/>
                  </a:cubicBezTo>
                  <a:cubicBezTo>
                    <a:pt x="81" y="27"/>
                    <a:pt x="82" y="25"/>
                    <a:pt x="84" y="24"/>
                  </a:cubicBezTo>
                  <a:cubicBezTo>
                    <a:pt x="87" y="24"/>
                    <a:pt x="83" y="26"/>
                    <a:pt x="86" y="26"/>
                  </a:cubicBezTo>
                  <a:cubicBezTo>
                    <a:pt x="87" y="24"/>
                    <a:pt x="90" y="23"/>
                    <a:pt x="87" y="23"/>
                  </a:cubicBezTo>
                  <a:cubicBezTo>
                    <a:pt x="88" y="20"/>
                    <a:pt x="90" y="23"/>
                    <a:pt x="91" y="20"/>
                  </a:cubicBezTo>
                  <a:cubicBezTo>
                    <a:pt x="93" y="22"/>
                    <a:pt x="89" y="25"/>
                    <a:pt x="93" y="25"/>
                  </a:cubicBezTo>
                  <a:cubicBezTo>
                    <a:pt x="92" y="23"/>
                    <a:pt x="97" y="22"/>
                    <a:pt x="95" y="20"/>
                  </a:cubicBezTo>
                  <a:cubicBezTo>
                    <a:pt x="96" y="20"/>
                    <a:pt x="97" y="21"/>
                    <a:pt x="96" y="22"/>
                  </a:cubicBezTo>
                  <a:cubicBezTo>
                    <a:pt x="98" y="23"/>
                    <a:pt x="100" y="18"/>
                    <a:pt x="101" y="21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102" y="20"/>
                    <a:pt x="103" y="20"/>
                    <a:pt x="105" y="21"/>
                  </a:cubicBezTo>
                  <a:cubicBezTo>
                    <a:pt x="106" y="21"/>
                    <a:pt x="110" y="18"/>
                    <a:pt x="110" y="20"/>
                  </a:cubicBezTo>
                  <a:cubicBezTo>
                    <a:pt x="111" y="20"/>
                    <a:pt x="115" y="19"/>
                    <a:pt x="113" y="18"/>
                  </a:cubicBezTo>
                  <a:cubicBezTo>
                    <a:pt x="110" y="17"/>
                    <a:pt x="110" y="19"/>
                    <a:pt x="109" y="17"/>
                  </a:cubicBezTo>
                  <a:cubicBezTo>
                    <a:pt x="111" y="19"/>
                    <a:pt x="112" y="16"/>
                    <a:pt x="114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5" y="16"/>
                    <a:pt x="117" y="16"/>
                    <a:pt x="117" y="15"/>
                  </a:cubicBezTo>
                  <a:cubicBezTo>
                    <a:pt x="117" y="15"/>
                    <a:pt x="117" y="16"/>
                    <a:pt x="118" y="16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22" y="13"/>
                    <a:pt x="120" y="17"/>
                    <a:pt x="123" y="16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21" y="17"/>
                    <a:pt x="123" y="18"/>
                    <a:pt x="124" y="17"/>
                  </a:cubicBezTo>
                  <a:cubicBezTo>
                    <a:pt x="125" y="16"/>
                    <a:pt x="126" y="14"/>
                    <a:pt x="126" y="13"/>
                  </a:cubicBezTo>
                  <a:cubicBezTo>
                    <a:pt x="128" y="12"/>
                    <a:pt x="127" y="14"/>
                    <a:pt x="129" y="13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6" y="15"/>
                    <a:pt x="129" y="17"/>
                    <a:pt x="131" y="16"/>
                  </a:cubicBezTo>
                  <a:cubicBezTo>
                    <a:pt x="133" y="15"/>
                    <a:pt x="135" y="13"/>
                    <a:pt x="132" y="13"/>
                  </a:cubicBezTo>
                  <a:cubicBezTo>
                    <a:pt x="133" y="13"/>
                    <a:pt x="135" y="13"/>
                    <a:pt x="135" y="14"/>
                  </a:cubicBezTo>
                  <a:cubicBezTo>
                    <a:pt x="137" y="13"/>
                    <a:pt x="134" y="13"/>
                    <a:pt x="136" y="12"/>
                  </a:cubicBezTo>
                  <a:cubicBezTo>
                    <a:pt x="138" y="12"/>
                    <a:pt x="141" y="13"/>
                    <a:pt x="143" y="14"/>
                  </a:cubicBezTo>
                  <a:cubicBezTo>
                    <a:pt x="141" y="16"/>
                    <a:pt x="141" y="16"/>
                    <a:pt x="141" y="16"/>
                  </a:cubicBezTo>
                  <a:cubicBezTo>
                    <a:pt x="143" y="16"/>
                    <a:pt x="143" y="16"/>
                    <a:pt x="143" y="16"/>
                  </a:cubicBezTo>
                  <a:cubicBezTo>
                    <a:pt x="141" y="18"/>
                    <a:pt x="144" y="17"/>
                    <a:pt x="143" y="19"/>
                  </a:cubicBezTo>
                  <a:cubicBezTo>
                    <a:pt x="144" y="19"/>
                    <a:pt x="146" y="18"/>
                    <a:pt x="147" y="18"/>
                  </a:cubicBezTo>
                  <a:cubicBezTo>
                    <a:pt x="143" y="15"/>
                    <a:pt x="150" y="13"/>
                    <a:pt x="148" y="11"/>
                  </a:cubicBezTo>
                  <a:cubicBezTo>
                    <a:pt x="153" y="9"/>
                    <a:pt x="152" y="16"/>
                    <a:pt x="156" y="11"/>
                  </a:cubicBezTo>
                  <a:cubicBezTo>
                    <a:pt x="155" y="11"/>
                    <a:pt x="157" y="8"/>
                    <a:pt x="155" y="10"/>
                  </a:cubicBezTo>
                  <a:cubicBezTo>
                    <a:pt x="158" y="9"/>
                    <a:pt x="156" y="7"/>
                    <a:pt x="160" y="7"/>
                  </a:cubicBezTo>
                  <a:cubicBezTo>
                    <a:pt x="157" y="9"/>
                    <a:pt x="163" y="9"/>
                    <a:pt x="160" y="11"/>
                  </a:cubicBezTo>
                  <a:cubicBezTo>
                    <a:pt x="160" y="11"/>
                    <a:pt x="157" y="11"/>
                    <a:pt x="157" y="12"/>
                  </a:cubicBezTo>
                  <a:cubicBezTo>
                    <a:pt x="158" y="12"/>
                    <a:pt x="157" y="14"/>
                    <a:pt x="160" y="14"/>
                  </a:cubicBezTo>
                  <a:cubicBezTo>
                    <a:pt x="162" y="13"/>
                    <a:pt x="164" y="12"/>
                    <a:pt x="164" y="11"/>
                  </a:cubicBezTo>
                  <a:cubicBezTo>
                    <a:pt x="163" y="10"/>
                    <a:pt x="161" y="12"/>
                    <a:pt x="162" y="10"/>
                  </a:cubicBezTo>
                  <a:cubicBezTo>
                    <a:pt x="165" y="9"/>
                    <a:pt x="166" y="11"/>
                    <a:pt x="167" y="8"/>
                  </a:cubicBezTo>
                  <a:cubicBezTo>
                    <a:pt x="165" y="9"/>
                    <a:pt x="164" y="7"/>
                    <a:pt x="164" y="6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6" y="6"/>
                    <a:pt x="166" y="6"/>
                    <a:pt x="166" y="6"/>
                  </a:cubicBezTo>
                  <a:cubicBezTo>
                    <a:pt x="170" y="5"/>
                    <a:pt x="167" y="4"/>
                    <a:pt x="171" y="3"/>
                  </a:cubicBezTo>
                  <a:cubicBezTo>
                    <a:pt x="173" y="4"/>
                    <a:pt x="173" y="4"/>
                    <a:pt x="173" y="4"/>
                  </a:cubicBezTo>
                  <a:cubicBezTo>
                    <a:pt x="173" y="6"/>
                    <a:pt x="167" y="5"/>
                    <a:pt x="169" y="8"/>
                  </a:cubicBezTo>
                  <a:cubicBezTo>
                    <a:pt x="171" y="7"/>
                    <a:pt x="172" y="6"/>
                    <a:pt x="174" y="6"/>
                  </a:cubicBezTo>
                  <a:cubicBezTo>
                    <a:pt x="173" y="7"/>
                    <a:pt x="173" y="7"/>
                    <a:pt x="173" y="7"/>
                  </a:cubicBezTo>
                  <a:cubicBezTo>
                    <a:pt x="174" y="6"/>
                    <a:pt x="176" y="10"/>
                    <a:pt x="179" y="7"/>
                  </a:cubicBezTo>
                  <a:cubicBezTo>
                    <a:pt x="180" y="5"/>
                    <a:pt x="179" y="6"/>
                    <a:pt x="179" y="4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2" y="0"/>
                    <a:pt x="178" y="37"/>
                    <a:pt x="179" y="21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78" y="21"/>
                    <a:pt x="178" y="21"/>
                    <a:pt x="178" y="21"/>
                  </a:cubicBezTo>
                  <a:cubicBezTo>
                    <a:pt x="178" y="21"/>
                    <a:pt x="178" y="21"/>
                    <a:pt x="178" y="21"/>
                  </a:cubicBezTo>
                  <a:cubicBezTo>
                    <a:pt x="177" y="21"/>
                    <a:pt x="176" y="21"/>
                    <a:pt x="175" y="20"/>
                  </a:cubicBezTo>
                  <a:cubicBezTo>
                    <a:pt x="176" y="19"/>
                    <a:pt x="171" y="19"/>
                    <a:pt x="174" y="18"/>
                  </a:cubicBezTo>
                  <a:cubicBezTo>
                    <a:pt x="175" y="18"/>
                    <a:pt x="176" y="19"/>
                    <a:pt x="177" y="20"/>
                  </a:cubicBezTo>
                  <a:cubicBezTo>
                    <a:pt x="180" y="20"/>
                    <a:pt x="180" y="20"/>
                    <a:pt x="180" y="20"/>
                  </a:cubicBezTo>
                  <a:cubicBezTo>
                    <a:pt x="180" y="20"/>
                    <a:pt x="180" y="20"/>
                    <a:pt x="180" y="20"/>
                  </a:cubicBezTo>
                  <a:cubicBezTo>
                    <a:pt x="180" y="20"/>
                    <a:pt x="180" y="20"/>
                    <a:pt x="180" y="20"/>
                  </a:cubicBezTo>
                  <a:cubicBezTo>
                    <a:pt x="180" y="13"/>
                    <a:pt x="178" y="36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0" y="6"/>
                    <a:pt x="180" y="6"/>
                    <a:pt x="180" y="6"/>
                  </a:cubicBezTo>
                  <a:cubicBezTo>
                    <a:pt x="182" y="8"/>
                    <a:pt x="177" y="6"/>
                    <a:pt x="176" y="9"/>
                  </a:cubicBezTo>
                  <a:cubicBezTo>
                    <a:pt x="180" y="8"/>
                    <a:pt x="180" y="10"/>
                    <a:pt x="182" y="12"/>
                  </a:cubicBezTo>
                  <a:cubicBezTo>
                    <a:pt x="182" y="13"/>
                    <a:pt x="184" y="6"/>
                    <a:pt x="183" y="15"/>
                  </a:cubicBezTo>
                  <a:cubicBezTo>
                    <a:pt x="183" y="12"/>
                    <a:pt x="182" y="22"/>
                    <a:pt x="183" y="9"/>
                  </a:cubicBezTo>
                  <a:cubicBezTo>
                    <a:pt x="183" y="9"/>
                    <a:pt x="182" y="8"/>
                    <a:pt x="182" y="8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5"/>
                    <a:pt x="181" y="26"/>
                    <a:pt x="182" y="17"/>
                  </a:cubicBezTo>
                  <a:cubicBezTo>
                    <a:pt x="182" y="17"/>
                    <a:pt x="182" y="17"/>
                    <a:pt x="182" y="17"/>
                  </a:cubicBezTo>
                  <a:cubicBezTo>
                    <a:pt x="182" y="17"/>
                    <a:pt x="182" y="17"/>
                    <a:pt x="182" y="17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80" y="16"/>
                    <a:pt x="180" y="16"/>
                    <a:pt x="180" y="16"/>
                  </a:cubicBezTo>
                  <a:cubicBezTo>
                    <a:pt x="177" y="16"/>
                    <a:pt x="177" y="16"/>
                    <a:pt x="177" y="16"/>
                  </a:cubicBezTo>
                  <a:cubicBezTo>
                    <a:pt x="176" y="15"/>
                    <a:pt x="175" y="16"/>
                    <a:pt x="174" y="16"/>
                  </a:cubicBezTo>
                  <a:cubicBezTo>
                    <a:pt x="173" y="15"/>
                    <a:pt x="173" y="13"/>
                    <a:pt x="175" y="14"/>
                  </a:cubicBezTo>
                  <a:cubicBezTo>
                    <a:pt x="171" y="13"/>
                    <a:pt x="166" y="12"/>
                    <a:pt x="162" y="11"/>
                  </a:cubicBezTo>
                  <a:cubicBezTo>
                    <a:pt x="164" y="13"/>
                    <a:pt x="157" y="11"/>
                    <a:pt x="159" y="13"/>
                  </a:cubicBezTo>
                  <a:cubicBezTo>
                    <a:pt x="161" y="14"/>
                    <a:pt x="163" y="16"/>
                    <a:pt x="161" y="17"/>
                  </a:cubicBezTo>
                  <a:cubicBezTo>
                    <a:pt x="160" y="17"/>
                    <a:pt x="161" y="16"/>
                    <a:pt x="161" y="15"/>
                  </a:cubicBezTo>
                  <a:cubicBezTo>
                    <a:pt x="159" y="16"/>
                    <a:pt x="158" y="13"/>
                    <a:pt x="156" y="15"/>
                  </a:cubicBezTo>
                  <a:cubicBezTo>
                    <a:pt x="160" y="14"/>
                    <a:pt x="157" y="12"/>
                    <a:pt x="158" y="10"/>
                  </a:cubicBezTo>
                  <a:cubicBezTo>
                    <a:pt x="155" y="11"/>
                    <a:pt x="158" y="9"/>
                    <a:pt x="155" y="9"/>
                  </a:cubicBezTo>
                  <a:cubicBezTo>
                    <a:pt x="152" y="10"/>
                    <a:pt x="149" y="10"/>
                    <a:pt x="145" y="11"/>
                  </a:cubicBezTo>
                  <a:cubicBezTo>
                    <a:pt x="141" y="9"/>
                    <a:pt x="134" y="11"/>
                    <a:pt x="131" y="12"/>
                  </a:cubicBezTo>
                  <a:cubicBezTo>
                    <a:pt x="128" y="11"/>
                    <a:pt x="130" y="9"/>
                    <a:pt x="127" y="8"/>
                  </a:cubicBezTo>
                  <a:cubicBezTo>
                    <a:pt x="125" y="9"/>
                    <a:pt x="130" y="10"/>
                    <a:pt x="126" y="10"/>
                  </a:cubicBezTo>
                  <a:cubicBezTo>
                    <a:pt x="126" y="9"/>
                    <a:pt x="126" y="9"/>
                    <a:pt x="126" y="9"/>
                  </a:cubicBezTo>
                  <a:cubicBezTo>
                    <a:pt x="125" y="10"/>
                    <a:pt x="119" y="8"/>
                    <a:pt x="118" y="12"/>
                  </a:cubicBezTo>
                  <a:cubicBezTo>
                    <a:pt x="119" y="9"/>
                    <a:pt x="119" y="9"/>
                    <a:pt x="119" y="9"/>
                  </a:cubicBezTo>
                  <a:cubicBezTo>
                    <a:pt x="118" y="9"/>
                    <a:pt x="118" y="10"/>
                    <a:pt x="117" y="10"/>
                  </a:cubicBezTo>
                  <a:cubicBezTo>
                    <a:pt x="117" y="9"/>
                    <a:pt x="116" y="9"/>
                    <a:pt x="117" y="8"/>
                  </a:cubicBezTo>
                  <a:cubicBezTo>
                    <a:pt x="115" y="7"/>
                    <a:pt x="112" y="9"/>
                    <a:pt x="110" y="9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07" y="12"/>
                    <a:pt x="104" y="11"/>
                    <a:pt x="100" y="12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98" y="10"/>
                    <a:pt x="95" y="10"/>
                    <a:pt x="94" y="11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102" y="7"/>
                    <a:pt x="99" y="9"/>
                    <a:pt x="100" y="10"/>
                  </a:cubicBezTo>
                  <a:cubicBezTo>
                    <a:pt x="101" y="11"/>
                    <a:pt x="105" y="10"/>
                    <a:pt x="105" y="9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2" y="8"/>
                    <a:pt x="104" y="8"/>
                    <a:pt x="105" y="6"/>
                  </a:cubicBezTo>
                  <a:cubicBezTo>
                    <a:pt x="105" y="6"/>
                    <a:pt x="103" y="6"/>
                    <a:pt x="103" y="7"/>
                  </a:cubicBezTo>
                  <a:cubicBezTo>
                    <a:pt x="105" y="6"/>
                    <a:pt x="106" y="5"/>
                    <a:pt x="109" y="5"/>
                  </a:cubicBezTo>
                  <a:cubicBezTo>
                    <a:pt x="107" y="6"/>
                    <a:pt x="110" y="6"/>
                    <a:pt x="109" y="7"/>
                  </a:cubicBezTo>
                  <a:cubicBezTo>
                    <a:pt x="109" y="5"/>
                    <a:pt x="112" y="4"/>
                    <a:pt x="115" y="4"/>
                  </a:cubicBezTo>
                  <a:cubicBezTo>
                    <a:pt x="118" y="6"/>
                    <a:pt x="121" y="2"/>
                    <a:pt x="125" y="3"/>
                  </a:cubicBezTo>
                  <a:cubicBezTo>
                    <a:pt x="123" y="4"/>
                    <a:pt x="122" y="6"/>
                    <a:pt x="119" y="7"/>
                  </a:cubicBezTo>
                  <a:cubicBezTo>
                    <a:pt x="122" y="7"/>
                    <a:pt x="122" y="7"/>
                    <a:pt x="124" y="7"/>
                  </a:cubicBezTo>
                  <a:cubicBezTo>
                    <a:pt x="125" y="6"/>
                    <a:pt x="126" y="4"/>
                    <a:pt x="129" y="3"/>
                  </a:cubicBezTo>
                  <a:cubicBezTo>
                    <a:pt x="129" y="4"/>
                    <a:pt x="129" y="4"/>
                    <a:pt x="129" y="4"/>
                  </a:cubicBezTo>
                  <a:cubicBezTo>
                    <a:pt x="132" y="3"/>
                    <a:pt x="132" y="1"/>
                    <a:pt x="135" y="2"/>
                  </a:cubicBezTo>
                  <a:cubicBezTo>
                    <a:pt x="142" y="2"/>
                    <a:pt x="148" y="2"/>
                    <a:pt x="153" y="2"/>
                  </a:cubicBezTo>
                  <a:cubicBezTo>
                    <a:pt x="153" y="3"/>
                    <a:pt x="153" y="3"/>
                    <a:pt x="153" y="3"/>
                  </a:cubicBezTo>
                  <a:cubicBezTo>
                    <a:pt x="156" y="1"/>
                    <a:pt x="162" y="2"/>
                    <a:pt x="165" y="2"/>
                  </a:cubicBezTo>
                  <a:cubicBezTo>
                    <a:pt x="171" y="4"/>
                    <a:pt x="179" y="4"/>
                    <a:pt x="181" y="7"/>
                  </a:cubicBezTo>
                  <a:cubicBezTo>
                    <a:pt x="185" y="9"/>
                    <a:pt x="185" y="9"/>
                    <a:pt x="185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7" y="2"/>
                    <a:pt x="185" y="18"/>
                    <a:pt x="186" y="16"/>
                  </a:cubicBezTo>
                  <a:cubicBezTo>
                    <a:pt x="186" y="17"/>
                    <a:pt x="186" y="17"/>
                    <a:pt x="186" y="17"/>
                  </a:cubicBezTo>
                  <a:cubicBezTo>
                    <a:pt x="185" y="17"/>
                    <a:pt x="185" y="17"/>
                    <a:pt x="185" y="17"/>
                  </a:cubicBezTo>
                  <a:cubicBezTo>
                    <a:pt x="185" y="17"/>
                    <a:pt x="185" y="17"/>
                    <a:pt x="185" y="17"/>
                  </a:cubicBezTo>
                  <a:cubicBezTo>
                    <a:pt x="183" y="17"/>
                    <a:pt x="183" y="17"/>
                    <a:pt x="183" y="17"/>
                  </a:cubicBezTo>
                  <a:cubicBezTo>
                    <a:pt x="176" y="20"/>
                    <a:pt x="176" y="20"/>
                    <a:pt x="176" y="20"/>
                  </a:cubicBezTo>
                  <a:cubicBezTo>
                    <a:pt x="171" y="22"/>
                    <a:pt x="166" y="23"/>
                    <a:pt x="161" y="24"/>
                  </a:cubicBezTo>
                  <a:cubicBezTo>
                    <a:pt x="162" y="22"/>
                    <a:pt x="162" y="22"/>
                    <a:pt x="162" y="22"/>
                  </a:cubicBezTo>
                  <a:cubicBezTo>
                    <a:pt x="161" y="24"/>
                    <a:pt x="161" y="21"/>
                    <a:pt x="159" y="22"/>
                  </a:cubicBezTo>
                  <a:cubicBezTo>
                    <a:pt x="162" y="23"/>
                    <a:pt x="157" y="24"/>
                    <a:pt x="156" y="26"/>
                  </a:cubicBezTo>
                  <a:cubicBezTo>
                    <a:pt x="151" y="25"/>
                    <a:pt x="145" y="28"/>
                    <a:pt x="141" y="30"/>
                  </a:cubicBezTo>
                  <a:cubicBezTo>
                    <a:pt x="141" y="29"/>
                    <a:pt x="141" y="29"/>
                    <a:pt x="141" y="29"/>
                  </a:cubicBezTo>
                  <a:cubicBezTo>
                    <a:pt x="137" y="32"/>
                    <a:pt x="132" y="31"/>
                    <a:pt x="126" y="31"/>
                  </a:cubicBezTo>
                  <a:cubicBezTo>
                    <a:pt x="126" y="31"/>
                    <a:pt x="124" y="30"/>
                    <a:pt x="123" y="30"/>
                  </a:cubicBezTo>
                  <a:cubicBezTo>
                    <a:pt x="120" y="33"/>
                    <a:pt x="119" y="33"/>
                    <a:pt x="115" y="35"/>
                  </a:cubicBezTo>
                  <a:cubicBezTo>
                    <a:pt x="112" y="35"/>
                    <a:pt x="107" y="36"/>
                    <a:pt x="104" y="36"/>
                  </a:cubicBezTo>
                  <a:cubicBezTo>
                    <a:pt x="99" y="38"/>
                    <a:pt x="93" y="40"/>
                    <a:pt x="88" y="41"/>
                  </a:cubicBezTo>
                  <a:cubicBezTo>
                    <a:pt x="86" y="42"/>
                    <a:pt x="84" y="43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4" y="47"/>
                    <a:pt x="74" y="20"/>
                    <a:pt x="78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97" y="31"/>
                    <a:pt x="111" y="32"/>
                    <a:pt x="121" y="29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23" y="32"/>
                    <a:pt x="127" y="30"/>
                    <a:pt x="126" y="29"/>
                  </a:cubicBezTo>
                  <a:cubicBezTo>
                    <a:pt x="129" y="29"/>
                    <a:pt x="134" y="27"/>
                    <a:pt x="136" y="28"/>
                  </a:cubicBezTo>
                  <a:cubicBezTo>
                    <a:pt x="140" y="29"/>
                    <a:pt x="140" y="27"/>
                    <a:pt x="143" y="27"/>
                  </a:cubicBezTo>
                  <a:cubicBezTo>
                    <a:pt x="150" y="27"/>
                    <a:pt x="153" y="28"/>
                    <a:pt x="160" y="28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7" y="28"/>
                    <a:pt x="157" y="29"/>
                    <a:pt x="159" y="30"/>
                  </a:cubicBezTo>
                  <a:cubicBezTo>
                    <a:pt x="161" y="29"/>
                    <a:pt x="168" y="32"/>
                    <a:pt x="166" y="29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7" y="28"/>
                    <a:pt x="176" y="66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1" y="52"/>
                    <a:pt x="167" y="53"/>
                    <a:pt x="163" y="53"/>
                  </a:cubicBezTo>
                  <a:cubicBezTo>
                    <a:pt x="164" y="54"/>
                    <a:pt x="162" y="55"/>
                    <a:pt x="162" y="55"/>
                  </a:cubicBezTo>
                  <a:cubicBezTo>
                    <a:pt x="156" y="57"/>
                    <a:pt x="149" y="56"/>
                    <a:pt x="145" y="58"/>
                  </a:cubicBezTo>
                  <a:cubicBezTo>
                    <a:pt x="144" y="58"/>
                    <a:pt x="146" y="57"/>
                    <a:pt x="144" y="57"/>
                  </a:cubicBezTo>
                  <a:cubicBezTo>
                    <a:pt x="143" y="58"/>
                    <a:pt x="144" y="58"/>
                    <a:pt x="142" y="59"/>
                  </a:cubicBezTo>
                  <a:cubicBezTo>
                    <a:pt x="134" y="62"/>
                    <a:pt x="124" y="60"/>
                    <a:pt x="116" y="62"/>
                  </a:cubicBezTo>
                  <a:cubicBezTo>
                    <a:pt x="109" y="65"/>
                    <a:pt x="101" y="67"/>
                    <a:pt x="95" y="68"/>
                  </a:cubicBezTo>
                  <a:cubicBezTo>
                    <a:pt x="92" y="69"/>
                    <a:pt x="89" y="70"/>
                    <a:pt x="86" y="71"/>
                  </a:cubicBezTo>
                  <a:cubicBezTo>
                    <a:pt x="83" y="73"/>
                    <a:pt x="83" y="73"/>
                    <a:pt x="83" y="73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2" y="77"/>
                    <a:pt x="78" y="47"/>
                    <a:pt x="8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5" y="59"/>
                    <a:pt x="86" y="66"/>
                    <a:pt x="91" y="63"/>
                  </a:cubicBezTo>
                  <a:cubicBezTo>
                    <a:pt x="92" y="64"/>
                    <a:pt x="94" y="64"/>
                    <a:pt x="94" y="65"/>
                  </a:cubicBezTo>
                  <a:cubicBezTo>
                    <a:pt x="96" y="64"/>
                    <a:pt x="103" y="67"/>
                    <a:pt x="108" y="65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112" y="66"/>
                    <a:pt x="117" y="64"/>
                    <a:pt x="122" y="65"/>
                  </a:cubicBezTo>
                  <a:cubicBezTo>
                    <a:pt x="122" y="65"/>
                    <a:pt x="121" y="65"/>
                    <a:pt x="121" y="66"/>
                  </a:cubicBezTo>
                  <a:cubicBezTo>
                    <a:pt x="123" y="67"/>
                    <a:pt x="126" y="63"/>
                    <a:pt x="127" y="66"/>
                  </a:cubicBezTo>
                  <a:cubicBezTo>
                    <a:pt x="129" y="65"/>
                    <a:pt x="128" y="64"/>
                    <a:pt x="127" y="64"/>
                  </a:cubicBezTo>
                  <a:cubicBezTo>
                    <a:pt x="140" y="64"/>
                    <a:pt x="155" y="60"/>
                    <a:pt x="172" y="68"/>
                  </a:cubicBezTo>
                  <a:cubicBezTo>
                    <a:pt x="178" y="73"/>
                    <a:pt x="177" y="74"/>
                    <a:pt x="176" y="74"/>
                  </a:cubicBezTo>
                  <a:cubicBezTo>
                    <a:pt x="176" y="74"/>
                    <a:pt x="176" y="74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8" y="65"/>
                    <a:pt x="173" y="88"/>
                    <a:pt x="174" y="86"/>
                  </a:cubicBezTo>
                  <a:cubicBezTo>
                    <a:pt x="174" y="86"/>
                    <a:pt x="174" y="86"/>
                    <a:pt x="174" y="86"/>
                  </a:cubicBezTo>
                  <a:cubicBezTo>
                    <a:pt x="174" y="86"/>
                    <a:pt x="174" y="86"/>
                    <a:pt x="174" y="86"/>
                  </a:cubicBezTo>
                  <a:cubicBezTo>
                    <a:pt x="173" y="86"/>
                    <a:pt x="173" y="86"/>
                    <a:pt x="173" y="86"/>
                  </a:cubicBezTo>
                  <a:cubicBezTo>
                    <a:pt x="173" y="86"/>
                    <a:pt x="173" y="86"/>
                    <a:pt x="173" y="86"/>
                  </a:cubicBezTo>
                  <a:cubicBezTo>
                    <a:pt x="172" y="87"/>
                    <a:pt x="171" y="87"/>
                    <a:pt x="171" y="88"/>
                  </a:cubicBezTo>
                  <a:cubicBezTo>
                    <a:pt x="170" y="87"/>
                    <a:pt x="170" y="89"/>
                    <a:pt x="170" y="88"/>
                  </a:cubicBezTo>
                  <a:cubicBezTo>
                    <a:pt x="167" y="90"/>
                    <a:pt x="164" y="86"/>
                    <a:pt x="163" y="88"/>
                  </a:cubicBezTo>
                  <a:cubicBezTo>
                    <a:pt x="164" y="90"/>
                    <a:pt x="161" y="89"/>
                    <a:pt x="161" y="90"/>
                  </a:cubicBezTo>
                  <a:cubicBezTo>
                    <a:pt x="155" y="90"/>
                    <a:pt x="154" y="89"/>
                    <a:pt x="149" y="90"/>
                  </a:cubicBezTo>
                  <a:cubicBezTo>
                    <a:pt x="149" y="89"/>
                    <a:pt x="149" y="89"/>
                    <a:pt x="149" y="89"/>
                  </a:cubicBezTo>
                  <a:cubicBezTo>
                    <a:pt x="144" y="92"/>
                    <a:pt x="138" y="91"/>
                    <a:pt x="134" y="95"/>
                  </a:cubicBezTo>
                  <a:cubicBezTo>
                    <a:pt x="126" y="95"/>
                    <a:pt x="120" y="97"/>
                    <a:pt x="114" y="98"/>
                  </a:cubicBezTo>
                  <a:cubicBezTo>
                    <a:pt x="111" y="100"/>
                    <a:pt x="108" y="100"/>
                    <a:pt x="107" y="102"/>
                  </a:cubicBezTo>
                  <a:cubicBezTo>
                    <a:pt x="105" y="104"/>
                    <a:pt x="105" y="104"/>
                    <a:pt x="105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7"/>
                    <a:pt x="103" y="74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5" y="89"/>
                    <a:pt x="105" y="89"/>
                    <a:pt x="105" y="89"/>
                  </a:cubicBezTo>
                  <a:cubicBezTo>
                    <a:pt x="108" y="91"/>
                    <a:pt x="114" y="91"/>
                    <a:pt x="121" y="91"/>
                  </a:cubicBezTo>
                  <a:cubicBezTo>
                    <a:pt x="125" y="92"/>
                    <a:pt x="129" y="92"/>
                    <a:pt x="134" y="93"/>
                  </a:cubicBezTo>
                  <a:cubicBezTo>
                    <a:pt x="137" y="94"/>
                    <a:pt x="139" y="95"/>
                    <a:pt x="142" y="96"/>
                  </a:cubicBezTo>
                  <a:cubicBezTo>
                    <a:pt x="140" y="77"/>
                    <a:pt x="145" y="122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143" y="118"/>
                    <a:pt x="143" y="118"/>
                    <a:pt x="143" y="118"/>
                  </a:cubicBezTo>
                  <a:cubicBezTo>
                    <a:pt x="141" y="119"/>
                    <a:pt x="141" y="119"/>
                    <a:pt x="141" y="119"/>
                  </a:cubicBezTo>
                  <a:cubicBezTo>
                    <a:pt x="139" y="121"/>
                    <a:pt x="139" y="121"/>
                    <a:pt x="139" y="121"/>
                  </a:cubicBezTo>
                  <a:cubicBezTo>
                    <a:pt x="124" y="130"/>
                    <a:pt x="114" y="134"/>
                    <a:pt x="108" y="143"/>
                  </a:cubicBezTo>
                  <a:cubicBezTo>
                    <a:pt x="105" y="150"/>
                    <a:pt x="103" y="147"/>
                    <a:pt x="106" y="149"/>
                  </a:cubicBezTo>
                  <a:cubicBezTo>
                    <a:pt x="108" y="152"/>
                    <a:pt x="115" y="161"/>
                    <a:pt x="118" y="169"/>
                  </a:cubicBezTo>
                  <a:cubicBezTo>
                    <a:pt x="118" y="178"/>
                    <a:pt x="119" y="178"/>
                    <a:pt x="121" y="187"/>
                  </a:cubicBezTo>
                  <a:cubicBezTo>
                    <a:pt x="120" y="187"/>
                    <a:pt x="120" y="186"/>
                    <a:pt x="120" y="187"/>
                  </a:cubicBezTo>
                  <a:cubicBezTo>
                    <a:pt x="122" y="187"/>
                    <a:pt x="121" y="193"/>
                    <a:pt x="122" y="194"/>
                  </a:cubicBezTo>
                  <a:cubicBezTo>
                    <a:pt x="121" y="208"/>
                    <a:pt x="118" y="218"/>
                    <a:pt x="113" y="229"/>
                  </a:cubicBezTo>
                  <a:cubicBezTo>
                    <a:pt x="114" y="228"/>
                    <a:pt x="113" y="226"/>
                    <a:pt x="112" y="228"/>
                  </a:cubicBezTo>
                  <a:cubicBezTo>
                    <a:pt x="112" y="231"/>
                    <a:pt x="112" y="231"/>
                    <a:pt x="112" y="231"/>
                  </a:cubicBezTo>
                  <a:cubicBezTo>
                    <a:pt x="111" y="231"/>
                    <a:pt x="111" y="231"/>
                    <a:pt x="111" y="231"/>
                  </a:cubicBezTo>
                  <a:cubicBezTo>
                    <a:pt x="111" y="232"/>
                    <a:pt x="111" y="234"/>
                    <a:pt x="112" y="233"/>
                  </a:cubicBezTo>
                  <a:cubicBezTo>
                    <a:pt x="101" y="261"/>
                    <a:pt x="80" y="281"/>
                    <a:pt x="62" y="303"/>
                  </a:cubicBezTo>
                  <a:cubicBezTo>
                    <a:pt x="57" y="307"/>
                    <a:pt x="51" y="315"/>
                    <a:pt x="47" y="320"/>
                  </a:cubicBezTo>
                  <a:cubicBezTo>
                    <a:pt x="30" y="334"/>
                    <a:pt x="15" y="346"/>
                    <a:pt x="2" y="362"/>
                  </a:cubicBezTo>
                  <a:cubicBezTo>
                    <a:pt x="2" y="362"/>
                    <a:pt x="0" y="357"/>
                    <a:pt x="6" y="3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9137650" y="3151188"/>
              <a:ext cx="11112" cy="6350"/>
            </a:xfrm>
            <a:custGeom>
              <a:avLst/>
              <a:gdLst>
                <a:gd name="T0" fmla="*/ 0 w 3"/>
                <a:gd name="T1" fmla="*/ 0 h 2"/>
                <a:gd name="T2" fmla="*/ 1 w 3"/>
                <a:gd name="T3" fmla="*/ 2 h 2"/>
                <a:gd name="T4" fmla="*/ 0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1"/>
                    <a:pt x="3" y="1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9377363" y="3168651"/>
              <a:ext cx="7937" cy="7938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1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0"/>
                    <a:pt x="1" y="1"/>
                    <a:pt x="2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9415463" y="3181351"/>
              <a:ext cx="22225" cy="3175"/>
            </a:xfrm>
            <a:custGeom>
              <a:avLst/>
              <a:gdLst>
                <a:gd name="T0" fmla="*/ 6 w 6"/>
                <a:gd name="T1" fmla="*/ 0 h 1"/>
                <a:gd name="T2" fmla="*/ 0 w 6"/>
                <a:gd name="T3" fmla="*/ 1 h 1"/>
                <a:gd name="T4" fmla="*/ 6 w 6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cubicBezTo>
                    <a:pt x="5" y="1"/>
                    <a:pt x="2" y="1"/>
                    <a:pt x="0" y="1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9461500" y="3132138"/>
              <a:ext cx="6350" cy="3175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9453563" y="3140076"/>
              <a:ext cx="11112" cy="3175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1 h 1"/>
                <a:gd name="T4" fmla="*/ 3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9332913" y="3157538"/>
              <a:ext cx="11112" cy="7938"/>
            </a:xfrm>
            <a:custGeom>
              <a:avLst/>
              <a:gdLst>
                <a:gd name="T0" fmla="*/ 3 w 3"/>
                <a:gd name="T1" fmla="*/ 1 h 2"/>
                <a:gd name="T2" fmla="*/ 0 w 3"/>
                <a:gd name="T3" fmla="*/ 2 h 2"/>
                <a:gd name="T4" fmla="*/ 3 w 3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cubicBezTo>
                    <a:pt x="2" y="1"/>
                    <a:pt x="0" y="2"/>
                    <a:pt x="0" y="2"/>
                  </a:cubicBezTo>
                  <a:cubicBezTo>
                    <a:pt x="0" y="2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9280525" y="3173413"/>
              <a:ext cx="7937" cy="7938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2 h 2"/>
                <a:gd name="T4" fmla="*/ 1 w 2"/>
                <a:gd name="T5" fmla="*/ 0 h 2"/>
                <a:gd name="T6" fmla="*/ 2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1"/>
                    <a:pt x="0" y="0"/>
                    <a:pt x="1" y="0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9159875" y="3429001"/>
              <a:ext cx="7937" cy="3175"/>
            </a:xfrm>
            <a:custGeom>
              <a:avLst/>
              <a:gdLst>
                <a:gd name="T0" fmla="*/ 5 w 5"/>
                <a:gd name="T1" fmla="*/ 0 h 2"/>
                <a:gd name="T2" fmla="*/ 0 w 5"/>
                <a:gd name="T3" fmla="*/ 2 h 2"/>
                <a:gd name="T4" fmla="*/ 2 w 5"/>
                <a:gd name="T5" fmla="*/ 0 h 2"/>
                <a:gd name="T6" fmla="*/ 5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9239250" y="3417888"/>
              <a:ext cx="6350" cy="7938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1 h 2"/>
                <a:gd name="T4" fmla="*/ 2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2" y="0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9291638" y="3522663"/>
              <a:ext cx="0" cy="7938"/>
            </a:xfrm>
            <a:custGeom>
              <a:avLst/>
              <a:gdLst>
                <a:gd name="T0" fmla="*/ 5 h 5"/>
                <a:gd name="T1" fmla="*/ 5 h 5"/>
                <a:gd name="T2" fmla="*/ 0 h 5"/>
                <a:gd name="T3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9261475" y="2627313"/>
              <a:ext cx="7937" cy="0"/>
            </a:xfrm>
            <a:custGeom>
              <a:avLst/>
              <a:gdLst>
                <a:gd name="T0" fmla="*/ 1 w 2"/>
                <a:gd name="T1" fmla="*/ 1 w 2"/>
                <a:gd name="T2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9234488" y="2605088"/>
              <a:ext cx="298450" cy="488950"/>
            </a:xfrm>
            <a:custGeom>
              <a:avLst/>
              <a:gdLst>
                <a:gd name="T0" fmla="*/ 21 w 79"/>
                <a:gd name="T1" fmla="*/ 105 h 130"/>
                <a:gd name="T2" fmla="*/ 21 w 79"/>
                <a:gd name="T3" fmla="*/ 99 h 130"/>
                <a:gd name="T4" fmla="*/ 18 w 79"/>
                <a:gd name="T5" fmla="*/ 86 h 130"/>
                <a:gd name="T6" fmla="*/ 19 w 79"/>
                <a:gd name="T7" fmla="*/ 81 h 130"/>
                <a:gd name="T8" fmla="*/ 23 w 79"/>
                <a:gd name="T9" fmla="*/ 67 h 130"/>
                <a:gd name="T10" fmla="*/ 24 w 79"/>
                <a:gd name="T11" fmla="*/ 63 h 130"/>
                <a:gd name="T12" fmla="*/ 24 w 79"/>
                <a:gd name="T13" fmla="*/ 55 h 130"/>
                <a:gd name="T14" fmla="*/ 26 w 79"/>
                <a:gd name="T15" fmla="*/ 49 h 130"/>
                <a:gd name="T16" fmla="*/ 29 w 79"/>
                <a:gd name="T17" fmla="*/ 45 h 130"/>
                <a:gd name="T18" fmla="*/ 28 w 79"/>
                <a:gd name="T19" fmla="*/ 41 h 130"/>
                <a:gd name="T20" fmla="*/ 29 w 79"/>
                <a:gd name="T21" fmla="*/ 33 h 130"/>
                <a:gd name="T22" fmla="*/ 32 w 79"/>
                <a:gd name="T23" fmla="*/ 29 h 130"/>
                <a:gd name="T24" fmla="*/ 33 w 79"/>
                <a:gd name="T25" fmla="*/ 24 h 130"/>
                <a:gd name="T26" fmla="*/ 38 w 79"/>
                <a:gd name="T27" fmla="*/ 20 h 130"/>
                <a:gd name="T28" fmla="*/ 43 w 79"/>
                <a:gd name="T29" fmla="*/ 14 h 130"/>
                <a:gd name="T30" fmla="*/ 52 w 79"/>
                <a:gd name="T31" fmla="*/ 11 h 130"/>
                <a:gd name="T32" fmla="*/ 56 w 79"/>
                <a:gd name="T33" fmla="*/ 8 h 130"/>
                <a:gd name="T34" fmla="*/ 60 w 79"/>
                <a:gd name="T35" fmla="*/ 9 h 130"/>
                <a:gd name="T36" fmla="*/ 63 w 79"/>
                <a:gd name="T37" fmla="*/ 7 h 130"/>
                <a:gd name="T38" fmla="*/ 64 w 79"/>
                <a:gd name="T39" fmla="*/ 7 h 130"/>
                <a:gd name="T40" fmla="*/ 68 w 79"/>
                <a:gd name="T41" fmla="*/ 7 h 130"/>
                <a:gd name="T42" fmla="*/ 73 w 79"/>
                <a:gd name="T43" fmla="*/ 15 h 130"/>
                <a:gd name="T44" fmla="*/ 74 w 79"/>
                <a:gd name="T45" fmla="*/ 17 h 130"/>
                <a:gd name="T46" fmla="*/ 62 w 79"/>
                <a:gd name="T47" fmla="*/ 28 h 130"/>
                <a:gd name="T48" fmla="*/ 57 w 79"/>
                <a:gd name="T49" fmla="*/ 30 h 130"/>
                <a:gd name="T50" fmla="*/ 53 w 79"/>
                <a:gd name="T51" fmla="*/ 31 h 130"/>
                <a:gd name="T52" fmla="*/ 43 w 79"/>
                <a:gd name="T53" fmla="*/ 33 h 130"/>
                <a:gd name="T54" fmla="*/ 41 w 79"/>
                <a:gd name="T55" fmla="*/ 28 h 130"/>
                <a:gd name="T56" fmla="*/ 38 w 79"/>
                <a:gd name="T57" fmla="*/ 33 h 130"/>
                <a:gd name="T58" fmla="*/ 35 w 79"/>
                <a:gd name="T59" fmla="*/ 38 h 130"/>
                <a:gd name="T60" fmla="*/ 30 w 79"/>
                <a:gd name="T61" fmla="*/ 36 h 130"/>
                <a:gd name="T62" fmla="*/ 28 w 79"/>
                <a:gd name="T63" fmla="*/ 38 h 130"/>
                <a:gd name="T64" fmla="*/ 26 w 79"/>
                <a:gd name="T65" fmla="*/ 36 h 130"/>
                <a:gd name="T66" fmla="*/ 23 w 79"/>
                <a:gd name="T67" fmla="*/ 32 h 130"/>
                <a:gd name="T68" fmla="*/ 18 w 79"/>
                <a:gd name="T69" fmla="*/ 35 h 130"/>
                <a:gd name="T70" fmla="*/ 17 w 79"/>
                <a:gd name="T71" fmla="*/ 33 h 130"/>
                <a:gd name="T72" fmla="*/ 13 w 79"/>
                <a:gd name="T73" fmla="*/ 34 h 130"/>
                <a:gd name="T74" fmla="*/ 9 w 79"/>
                <a:gd name="T75" fmla="*/ 32 h 130"/>
                <a:gd name="T76" fmla="*/ 12 w 79"/>
                <a:gd name="T77" fmla="*/ 28 h 130"/>
                <a:gd name="T78" fmla="*/ 4 w 79"/>
                <a:gd name="T79" fmla="*/ 28 h 130"/>
                <a:gd name="T80" fmla="*/ 3 w 79"/>
                <a:gd name="T81" fmla="*/ 15 h 130"/>
                <a:gd name="T82" fmla="*/ 4 w 79"/>
                <a:gd name="T83" fmla="*/ 12 h 130"/>
                <a:gd name="T84" fmla="*/ 4 w 79"/>
                <a:gd name="T85" fmla="*/ 7 h 130"/>
                <a:gd name="T86" fmla="*/ 6 w 79"/>
                <a:gd name="T87" fmla="*/ 9 h 130"/>
                <a:gd name="T88" fmla="*/ 4 w 79"/>
                <a:gd name="T89" fmla="*/ 14 h 130"/>
                <a:gd name="T90" fmla="*/ 13 w 79"/>
                <a:gd name="T91" fmla="*/ 17 h 130"/>
                <a:gd name="T92" fmla="*/ 25 w 79"/>
                <a:gd name="T93" fmla="*/ 19 h 130"/>
                <a:gd name="T94" fmla="*/ 41 w 79"/>
                <a:gd name="T95" fmla="*/ 17 h 130"/>
                <a:gd name="T96" fmla="*/ 52 w 79"/>
                <a:gd name="T97" fmla="*/ 14 h 130"/>
                <a:gd name="T98" fmla="*/ 57 w 79"/>
                <a:gd name="T99" fmla="*/ 10 h 130"/>
                <a:gd name="T100" fmla="*/ 61 w 79"/>
                <a:gd name="T101" fmla="*/ 12 h 130"/>
                <a:gd name="T102" fmla="*/ 66 w 79"/>
                <a:gd name="T103" fmla="*/ 24 h 130"/>
                <a:gd name="T104" fmla="*/ 57 w 79"/>
                <a:gd name="T105" fmla="*/ 25 h 130"/>
                <a:gd name="T106" fmla="*/ 49 w 79"/>
                <a:gd name="T107" fmla="*/ 28 h 130"/>
                <a:gd name="T108" fmla="*/ 41 w 79"/>
                <a:gd name="T109" fmla="*/ 37 h 130"/>
                <a:gd name="T110" fmla="*/ 34 w 79"/>
                <a:gd name="T111" fmla="*/ 80 h 130"/>
                <a:gd name="T112" fmla="*/ 32 w 79"/>
                <a:gd name="T113" fmla="*/ 92 h 130"/>
                <a:gd name="T114" fmla="*/ 20 w 79"/>
                <a:gd name="T115" fmla="*/ 12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9" h="130">
                  <a:moveTo>
                    <a:pt x="20" y="127"/>
                  </a:moveTo>
                  <a:cubicBezTo>
                    <a:pt x="16" y="125"/>
                    <a:pt x="20" y="121"/>
                    <a:pt x="18" y="118"/>
                  </a:cubicBezTo>
                  <a:cubicBezTo>
                    <a:pt x="17" y="118"/>
                    <a:pt x="20" y="118"/>
                    <a:pt x="20" y="118"/>
                  </a:cubicBezTo>
                  <a:cubicBezTo>
                    <a:pt x="16" y="115"/>
                    <a:pt x="18" y="111"/>
                    <a:pt x="21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23" y="107"/>
                    <a:pt x="20" y="106"/>
                    <a:pt x="21" y="105"/>
                  </a:cubicBezTo>
                  <a:cubicBezTo>
                    <a:pt x="21" y="105"/>
                    <a:pt x="21" y="106"/>
                    <a:pt x="22" y="106"/>
                  </a:cubicBezTo>
                  <a:cubicBezTo>
                    <a:pt x="21" y="105"/>
                    <a:pt x="21" y="104"/>
                    <a:pt x="20" y="104"/>
                  </a:cubicBezTo>
                  <a:cubicBezTo>
                    <a:pt x="21" y="104"/>
                    <a:pt x="22" y="104"/>
                    <a:pt x="23" y="104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17" y="102"/>
                    <a:pt x="22" y="100"/>
                    <a:pt x="20" y="99"/>
                  </a:cubicBezTo>
                  <a:cubicBezTo>
                    <a:pt x="21" y="99"/>
                    <a:pt x="21" y="99"/>
                    <a:pt x="21" y="99"/>
                  </a:cubicBezTo>
                  <a:cubicBezTo>
                    <a:pt x="19" y="97"/>
                    <a:pt x="19" y="94"/>
                    <a:pt x="19" y="91"/>
                  </a:cubicBezTo>
                  <a:cubicBezTo>
                    <a:pt x="19" y="91"/>
                    <a:pt x="20" y="91"/>
                    <a:pt x="21" y="91"/>
                  </a:cubicBezTo>
                  <a:cubicBezTo>
                    <a:pt x="19" y="91"/>
                    <a:pt x="19" y="90"/>
                    <a:pt x="19" y="89"/>
                  </a:cubicBezTo>
                  <a:cubicBezTo>
                    <a:pt x="21" y="89"/>
                    <a:pt x="17" y="88"/>
                    <a:pt x="18" y="87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7" y="86"/>
                    <a:pt x="20" y="86"/>
                    <a:pt x="18" y="86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7" y="85"/>
                    <a:pt x="21" y="85"/>
                    <a:pt x="19" y="84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18" y="83"/>
                    <a:pt x="20" y="83"/>
                    <a:pt x="19" y="83"/>
                  </a:cubicBezTo>
                  <a:cubicBezTo>
                    <a:pt x="20" y="83"/>
                    <a:pt x="20" y="83"/>
                    <a:pt x="20" y="83"/>
                  </a:cubicBezTo>
                  <a:cubicBezTo>
                    <a:pt x="19" y="82"/>
                    <a:pt x="21" y="81"/>
                    <a:pt x="19" y="81"/>
                  </a:cubicBezTo>
                  <a:cubicBezTo>
                    <a:pt x="20" y="81"/>
                    <a:pt x="19" y="82"/>
                    <a:pt x="22" y="82"/>
                  </a:cubicBezTo>
                  <a:cubicBezTo>
                    <a:pt x="20" y="78"/>
                    <a:pt x="21" y="75"/>
                    <a:pt x="22" y="71"/>
                  </a:cubicBezTo>
                  <a:cubicBezTo>
                    <a:pt x="22" y="71"/>
                    <a:pt x="23" y="71"/>
                    <a:pt x="23" y="71"/>
                  </a:cubicBezTo>
                  <a:cubicBezTo>
                    <a:pt x="23" y="71"/>
                    <a:pt x="23" y="70"/>
                    <a:pt x="22" y="69"/>
                  </a:cubicBezTo>
                  <a:cubicBezTo>
                    <a:pt x="22" y="69"/>
                    <a:pt x="23" y="69"/>
                    <a:pt x="24" y="69"/>
                  </a:cubicBezTo>
                  <a:cubicBezTo>
                    <a:pt x="24" y="69"/>
                    <a:pt x="22" y="68"/>
                    <a:pt x="23" y="67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7"/>
                    <a:pt x="23" y="66"/>
                    <a:pt x="23" y="66"/>
                  </a:cubicBezTo>
                  <a:cubicBezTo>
                    <a:pt x="23" y="66"/>
                    <a:pt x="24" y="66"/>
                    <a:pt x="24" y="66"/>
                  </a:cubicBezTo>
                  <a:cubicBezTo>
                    <a:pt x="23" y="65"/>
                    <a:pt x="25" y="65"/>
                    <a:pt x="24" y="64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7" y="64"/>
                    <a:pt x="23" y="64"/>
                    <a:pt x="24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3" y="62"/>
                    <a:pt x="24" y="61"/>
                    <a:pt x="24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4" y="59"/>
                    <a:pt x="25" y="58"/>
                    <a:pt x="24" y="57"/>
                  </a:cubicBezTo>
                  <a:cubicBezTo>
                    <a:pt x="25" y="57"/>
                    <a:pt x="27" y="58"/>
                    <a:pt x="27" y="57"/>
                  </a:cubicBezTo>
                  <a:cubicBezTo>
                    <a:pt x="25" y="56"/>
                    <a:pt x="26" y="55"/>
                    <a:pt x="24" y="55"/>
                  </a:cubicBezTo>
                  <a:cubicBezTo>
                    <a:pt x="24" y="54"/>
                    <a:pt x="26" y="53"/>
                    <a:pt x="25" y="52"/>
                  </a:cubicBezTo>
                  <a:cubicBezTo>
                    <a:pt x="26" y="53"/>
                    <a:pt x="28" y="53"/>
                    <a:pt x="28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30" y="54"/>
                    <a:pt x="29" y="54"/>
                    <a:pt x="30" y="54"/>
                  </a:cubicBezTo>
                  <a:cubicBezTo>
                    <a:pt x="30" y="53"/>
                    <a:pt x="29" y="52"/>
                    <a:pt x="30" y="52"/>
                  </a:cubicBezTo>
                  <a:cubicBezTo>
                    <a:pt x="29" y="51"/>
                    <a:pt x="26" y="50"/>
                    <a:pt x="26" y="49"/>
                  </a:cubicBezTo>
                  <a:cubicBezTo>
                    <a:pt x="27" y="49"/>
                    <a:pt x="29" y="49"/>
                    <a:pt x="29" y="50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6"/>
                    <a:pt x="27" y="47"/>
                    <a:pt x="27" y="47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4"/>
                    <a:pt x="28" y="45"/>
                  </a:cubicBezTo>
                  <a:cubicBezTo>
                    <a:pt x="29" y="45"/>
                    <a:pt x="28" y="45"/>
                    <a:pt x="29" y="45"/>
                  </a:cubicBezTo>
                  <a:cubicBezTo>
                    <a:pt x="29" y="45"/>
                    <a:pt x="28" y="44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8" y="42"/>
                    <a:pt x="27" y="42"/>
                  </a:cubicBezTo>
                  <a:cubicBezTo>
                    <a:pt x="27" y="43"/>
                    <a:pt x="28" y="43"/>
                    <a:pt x="28" y="43"/>
                  </a:cubicBezTo>
                  <a:cubicBezTo>
                    <a:pt x="27" y="42"/>
                    <a:pt x="27" y="41"/>
                    <a:pt x="27" y="41"/>
                  </a:cubicBezTo>
                  <a:cubicBezTo>
                    <a:pt x="27" y="41"/>
                    <a:pt x="28" y="41"/>
                    <a:pt x="28" y="41"/>
                  </a:cubicBezTo>
                  <a:cubicBezTo>
                    <a:pt x="27" y="40"/>
                    <a:pt x="27" y="39"/>
                    <a:pt x="26" y="38"/>
                  </a:cubicBezTo>
                  <a:cubicBezTo>
                    <a:pt x="25" y="37"/>
                    <a:pt x="28" y="39"/>
                    <a:pt x="27" y="39"/>
                  </a:cubicBezTo>
                  <a:cubicBezTo>
                    <a:pt x="29" y="38"/>
                    <a:pt x="27" y="35"/>
                    <a:pt x="29" y="35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8" y="34"/>
                    <a:pt x="30" y="35"/>
                    <a:pt x="29" y="34"/>
                  </a:cubicBezTo>
                  <a:cubicBezTo>
                    <a:pt x="30" y="35"/>
                    <a:pt x="29" y="34"/>
                    <a:pt x="29" y="33"/>
                  </a:cubicBezTo>
                  <a:cubicBezTo>
                    <a:pt x="29" y="33"/>
                    <a:pt x="30" y="33"/>
                    <a:pt x="30" y="34"/>
                  </a:cubicBezTo>
                  <a:cubicBezTo>
                    <a:pt x="29" y="33"/>
                    <a:pt x="29" y="30"/>
                    <a:pt x="31" y="29"/>
                  </a:cubicBezTo>
                  <a:cubicBezTo>
                    <a:pt x="31" y="29"/>
                    <a:pt x="30" y="28"/>
                    <a:pt x="30" y="27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2" y="28"/>
                    <a:pt x="32" y="27"/>
                    <a:pt x="33" y="28"/>
                  </a:cubicBezTo>
                  <a:cubicBezTo>
                    <a:pt x="32" y="26"/>
                    <a:pt x="32" y="31"/>
                    <a:pt x="32" y="29"/>
                  </a:cubicBezTo>
                  <a:cubicBezTo>
                    <a:pt x="33" y="30"/>
                    <a:pt x="31" y="27"/>
                    <a:pt x="32" y="28"/>
                  </a:cubicBezTo>
                  <a:cubicBezTo>
                    <a:pt x="32" y="28"/>
                    <a:pt x="31" y="26"/>
                    <a:pt x="33" y="26"/>
                  </a:cubicBezTo>
                  <a:cubicBezTo>
                    <a:pt x="33" y="26"/>
                    <a:pt x="34" y="28"/>
                    <a:pt x="34" y="27"/>
                  </a:cubicBezTo>
                  <a:cubicBezTo>
                    <a:pt x="35" y="26"/>
                    <a:pt x="34" y="27"/>
                    <a:pt x="34" y="26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3" y="24"/>
                    <a:pt x="34" y="25"/>
                    <a:pt x="33" y="24"/>
                  </a:cubicBezTo>
                  <a:cubicBezTo>
                    <a:pt x="34" y="25"/>
                    <a:pt x="33" y="22"/>
                    <a:pt x="35" y="24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5" y="23"/>
                    <a:pt x="35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3" y="21"/>
                    <a:pt x="36" y="22"/>
                    <a:pt x="35" y="21"/>
                  </a:cubicBezTo>
                  <a:cubicBezTo>
                    <a:pt x="36" y="21"/>
                    <a:pt x="37" y="19"/>
                    <a:pt x="38" y="20"/>
                  </a:cubicBezTo>
                  <a:cubicBezTo>
                    <a:pt x="38" y="19"/>
                    <a:pt x="38" y="18"/>
                    <a:pt x="39" y="17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40" y="19"/>
                    <a:pt x="40" y="18"/>
                    <a:pt x="40" y="17"/>
                  </a:cubicBezTo>
                  <a:cubicBezTo>
                    <a:pt x="40" y="18"/>
                    <a:pt x="41" y="18"/>
                    <a:pt x="42" y="18"/>
                  </a:cubicBezTo>
                  <a:cubicBezTo>
                    <a:pt x="42" y="17"/>
                    <a:pt x="41" y="16"/>
                    <a:pt x="41" y="15"/>
                  </a:cubicBezTo>
                  <a:cubicBezTo>
                    <a:pt x="43" y="17"/>
                    <a:pt x="41" y="13"/>
                    <a:pt x="43" y="14"/>
                  </a:cubicBezTo>
                  <a:cubicBezTo>
                    <a:pt x="43" y="15"/>
                    <a:pt x="43" y="16"/>
                    <a:pt x="44" y="16"/>
                  </a:cubicBezTo>
                  <a:cubicBezTo>
                    <a:pt x="46" y="18"/>
                    <a:pt x="44" y="14"/>
                    <a:pt x="46" y="14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5" y="13"/>
                    <a:pt x="45" y="11"/>
                    <a:pt x="46" y="13"/>
                  </a:cubicBezTo>
                  <a:cubicBezTo>
                    <a:pt x="46" y="12"/>
                    <a:pt x="47" y="12"/>
                    <a:pt x="46" y="11"/>
                  </a:cubicBezTo>
                  <a:cubicBezTo>
                    <a:pt x="48" y="11"/>
                    <a:pt x="50" y="7"/>
                    <a:pt x="52" y="11"/>
                  </a:cubicBezTo>
                  <a:cubicBezTo>
                    <a:pt x="52" y="10"/>
                    <a:pt x="53" y="11"/>
                    <a:pt x="52" y="10"/>
                  </a:cubicBezTo>
                  <a:cubicBezTo>
                    <a:pt x="52" y="9"/>
                    <a:pt x="52" y="11"/>
                    <a:pt x="52" y="10"/>
                  </a:cubicBezTo>
                  <a:cubicBezTo>
                    <a:pt x="52" y="10"/>
                    <a:pt x="52" y="9"/>
                    <a:pt x="52" y="9"/>
                  </a:cubicBezTo>
                  <a:cubicBezTo>
                    <a:pt x="52" y="9"/>
                    <a:pt x="53" y="9"/>
                    <a:pt x="53" y="11"/>
                  </a:cubicBezTo>
                  <a:cubicBezTo>
                    <a:pt x="55" y="12"/>
                    <a:pt x="53" y="7"/>
                    <a:pt x="55" y="7"/>
                  </a:cubicBezTo>
                  <a:cubicBezTo>
                    <a:pt x="55" y="8"/>
                    <a:pt x="55" y="9"/>
                    <a:pt x="56" y="8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7"/>
                    <a:pt x="57" y="8"/>
                    <a:pt x="57" y="10"/>
                  </a:cubicBezTo>
                  <a:cubicBezTo>
                    <a:pt x="58" y="9"/>
                    <a:pt x="58" y="9"/>
                    <a:pt x="59" y="8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9"/>
                    <a:pt x="60" y="9"/>
                    <a:pt x="60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0" y="10"/>
                    <a:pt x="60" y="9"/>
                    <a:pt x="61" y="9"/>
                  </a:cubicBezTo>
                  <a:cubicBezTo>
                    <a:pt x="61" y="8"/>
                    <a:pt x="60" y="8"/>
                    <a:pt x="59" y="8"/>
                  </a:cubicBezTo>
                  <a:cubicBezTo>
                    <a:pt x="60" y="7"/>
                    <a:pt x="60" y="7"/>
                    <a:pt x="60" y="6"/>
                  </a:cubicBezTo>
                  <a:cubicBezTo>
                    <a:pt x="60" y="8"/>
                    <a:pt x="61" y="7"/>
                    <a:pt x="62" y="7"/>
                  </a:cubicBezTo>
                  <a:cubicBezTo>
                    <a:pt x="62" y="8"/>
                    <a:pt x="62" y="6"/>
                    <a:pt x="62" y="6"/>
                  </a:cubicBezTo>
                  <a:cubicBezTo>
                    <a:pt x="62" y="7"/>
                    <a:pt x="63" y="6"/>
                    <a:pt x="63" y="7"/>
                  </a:cubicBezTo>
                  <a:cubicBezTo>
                    <a:pt x="63" y="8"/>
                    <a:pt x="62" y="7"/>
                    <a:pt x="62" y="7"/>
                  </a:cubicBezTo>
                  <a:cubicBezTo>
                    <a:pt x="63" y="8"/>
                    <a:pt x="63" y="9"/>
                    <a:pt x="63" y="8"/>
                  </a:cubicBezTo>
                  <a:cubicBezTo>
                    <a:pt x="64" y="7"/>
                    <a:pt x="63" y="5"/>
                    <a:pt x="64" y="6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5" y="6"/>
                    <a:pt x="66" y="7"/>
                    <a:pt x="66" y="6"/>
                  </a:cubicBezTo>
                  <a:cubicBezTo>
                    <a:pt x="67" y="6"/>
                    <a:pt x="67" y="7"/>
                    <a:pt x="67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79" y="23"/>
                    <a:pt x="71" y="12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3" y="17"/>
                    <a:pt x="73" y="18"/>
                    <a:pt x="74" y="19"/>
                  </a:cubicBezTo>
                  <a:cubicBezTo>
                    <a:pt x="72" y="19"/>
                    <a:pt x="69" y="17"/>
                    <a:pt x="70" y="19"/>
                  </a:cubicBezTo>
                  <a:cubicBezTo>
                    <a:pt x="69" y="19"/>
                    <a:pt x="71" y="21"/>
                    <a:pt x="72" y="22"/>
                  </a:cubicBezTo>
                  <a:cubicBezTo>
                    <a:pt x="70" y="22"/>
                    <a:pt x="70" y="25"/>
                    <a:pt x="68" y="24"/>
                  </a:cubicBezTo>
                  <a:cubicBezTo>
                    <a:pt x="68" y="25"/>
                    <a:pt x="68" y="25"/>
                    <a:pt x="68" y="26"/>
                  </a:cubicBezTo>
                  <a:cubicBezTo>
                    <a:pt x="66" y="26"/>
                    <a:pt x="65" y="30"/>
                    <a:pt x="62" y="28"/>
                  </a:cubicBezTo>
                  <a:cubicBezTo>
                    <a:pt x="62" y="27"/>
                    <a:pt x="62" y="27"/>
                    <a:pt x="61" y="26"/>
                  </a:cubicBezTo>
                  <a:cubicBezTo>
                    <a:pt x="61" y="27"/>
                    <a:pt x="60" y="25"/>
                    <a:pt x="61" y="27"/>
                  </a:cubicBezTo>
                  <a:cubicBezTo>
                    <a:pt x="61" y="28"/>
                    <a:pt x="62" y="29"/>
                    <a:pt x="62" y="29"/>
                  </a:cubicBezTo>
                  <a:cubicBezTo>
                    <a:pt x="62" y="30"/>
                    <a:pt x="60" y="31"/>
                    <a:pt x="59" y="30"/>
                  </a:cubicBezTo>
                  <a:cubicBezTo>
                    <a:pt x="59" y="30"/>
                    <a:pt x="59" y="31"/>
                    <a:pt x="59" y="31"/>
                  </a:cubicBezTo>
                  <a:cubicBezTo>
                    <a:pt x="59" y="29"/>
                    <a:pt x="58" y="29"/>
                    <a:pt x="57" y="30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1"/>
                    <a:pt x="57" y="33"/>
                    <a:pt x="57" y="32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2"/>
                    <a:pt x="55" y="34"/>
                    <a:pt x="54" y="33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31"/>
                    <a:pt x="53" y="33"/>
                    <a:pt x="54" y="33"/>
                  </a:cubicBezTo>
                  <a:cubicBezTo>
                    <a:pt x="52" y="32"/>
                    <a:pt x="51" y="32"/>
                    <a:pt x="51" y="31"/>
                  </a:cubicBezTo>
                  <a:cubicBezTo>
                    <a:pt x="50" y="35"/>
                    <a:pt x="47" y="35"/>
                    <a:pt x="44" y="36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4"/>
                    <a:pt x="44" y="36"/>
                    <a:pt x="44" y="36"/>
                  </a:cubicBezTo>
                  <a:cubicBezTo>
                    <a:pt x="44" y="35"/>
                    <a:pt x="43" y="34"/>
                    <a:pt x="43" y="33"/>
                  </a:cubicBezTo>
                  <a:cubicBezTo>
                    <a:pt x="42" y="32"/>
                    <a:pt x="42" y="34"/>
                    <a:pt x="42" y="35"/>
                  </a:cubicBezTo>
                  <a:cubicBezTo>
                    <a:pt x="42" y="36"/>
                    <a:pt x="42" y="34"/>
                    <a:pt x="42" y="36"/>
                  </a:cubicBezTo>
                  <a:cubicBezTo>
                    <a:pt x="42" y="36"/>
                    <a:pt x="41" y="35"/>
                    <a:pt x="41" y="37"/>
                  </a:cubicBezTo>
                  <a:cubicBezTo>
                    <a:pt x="41" y="36"/>
                    <a:pt x="41" y="35"/>
                    <a:pt x="41" y="34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3"/>
                    <a:pt x="42" y="31"/>
                    <a:pt x="41" y="28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7"/>
                    <a:pt x="41" y="27"/>
                    <a:pt x="40" y="26"/>
                  </a:cubicBezTo>
                  <a:cubicBezTo>
                    <a:pt x="40" y="27"/>
                    <a:pt x="39" y="30"/>
                    <a:pt x="40" y="30"/>
                  </a:cubicBezTo>
                  <a:cubicBezTo>
                    <a:pt x="39" y="31"/>
                    <a:pt x="40" y="35"/>
                    <a:pt x="39" y="34"/>
                  </a:cubicBezTo>
                  <a:cubicBezTo>
                    <a:pt x="38" y="33"/>
                    <a:pt x="40" y="34"/>
                    <a:pt x="39" y="33"/>
                  </a:cubicBezTo>
                  <a:cubicBezTo>
                    <a:pt x="39" y="31"/>
                    <a:pt x="38" y="34"/>
                    <a:pt x="38" y="33"/>
                  </a:cubicBezTo>
                  <a:cubicBezTo>
                    <a:pt x="38" y="34"/>
                    <a:pt x="38" y="36"/>
                    <a:pt x="38" y="36"/>
                  </a:cubicBezTo>
                  <a:cubicBezTo>
                    <a:pt x="37" y="35"/>
                    <a:pt x="38" y="34"/>
                    <a:pt x="37" y="34"/>
                  </a:cubicBezTo>
                  <a:cubicBezTo>
                    <a:pt x="37" y="35"/>
                    <a:pt x="36" y="36"/>
                    <a:pt x="37" y="37"/>
                  </a:cubicBezTo>
                  <a:cubicBezTo>
                    <a:pt x="37" y="39"/>
                    <a:pt x="36" y="36"/>
                    <a:pt x="35" y="38"/>
                  </a:cubicBezTo>
                  <a:cubicBezTo>
                    <a:pt x="35" y="36"/>
                    <a:pt x="36" y="34"/>
                    <a:pt x="35" y="33"/>
                  </a:cubicBezTo>
                  <a:cubicBezTo>
                    <a:pt x="35" y="35"/>
                    <a:pt x="34" y="35"/>
                    <a:pt x="35" y="38"/>
                  </a:cubicBezTo>
                  <a:cubicBezTo>
                    <a:pt x="34" y="37"/>
                    <a:pt x="34" y="36"/>
                    <a:pt x="35" y="35"/>
                  </a:cubicBezTo>
                  <a:cubicBezTo>
                    <a:pt x="34" y="34"/>
                    <a:pt x="33" y="38"/>
                    <a:pt x="33" y="35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2" y="35"/>
                    <a:pt x="32" y="35"/>
                  </a:cubicBezTo>
                  <a:cubicBezTo>
                    <a:pt x="32" y="35"/>
                    <a:pt x="31" y="37"/>
                    <a:pt x="31" y="34"/>
                  </a:cubicBezTo>
                  <a:cubicBezTo>
                    <a:pt x="31" y="35"/>
                    <a:pt x="30" y="34"/>
                    <a:pt x="30" y="36"/>
                  </a:cubicBezTo>
                  <a:cubicBezTo>
                    <a:pt x="31" y="37"/>
                    <a:pt x="31" y="35"/>
                    <a:pt x="31" y="37"/>
                  </a:cubicBezTo>
                  <a:cubicBezTo>
                    <a:pt x="31" y="35"/>
                    <a:pt x="30" y="37"/>
                    <a:pt x="30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7"/>
                    <a:pt x="29" y="37"/>
                    <a:pt x="29" y="38"/>
                  </a:cubicBezTo>
                  <a:cubicBezTo>
                    <a:pt x="29" y="38"/>
                    <a:pt x="29" y="37"/>
                    <a:pt x="29" y="37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9"/>
                    <a:pt x="28" y="36"/>
                    <a:pt x="27" y="36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5"/>
                    <a:pt x="28" y="34"/>
                    <a:pt x="27" y="34"/>
                  </a:cubicBezTo>
                  <a:cubicBezTo>
                    <a:pt x="27" y="35"/>
                    <a:pt x="26" y="37"/>
                    <a:pt x="26" y="38"/>
                  </a:cubicBezTo>
                  <a:cubicBezTo>
                    <a:pt x="26" y="39"/>
                    <a:pt x="26" y="37"/>
                    <a:pt x="25" y="38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6" y="34"/>
                    <a:pt x="25" y="34"/>
                  </a:cubicBezTo>
                  <a:cubicBezTo>
                    <a:pt x="25" y="35"/>
                    <a:pt x="24" y="36"/>
                    <a:pt x="25" y="37"/>
                  </a:cubicBezTo>
                  <a:cubicBezTo>
                    <a:pt x="24" y="37"/>
                    <a:pt x="24" y="36"/>
                    <a:pt x="24" y="35"/>
                  </a:cubicBezTo>
                  <a:cubicBezTo>
                    <a:pt x="23" y="36"/>
                    <a:pt x="24" y="37"/>
                    <a:pt x="23" y="37"/>
                  </a:cubicBezTo>
                  <a:cubicBezTo>
                    <a:pt x="23" y="37"/>
                    <a:pt x="22" y="35"/>
                    <a:pt x="22" y="34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0"/>
                    <a:pt x="23" y="30"/>
                    <a:pt x="23" y="29"/>
                  </a:cubicBezTo>
                  <a:cubicBezTo>
                    <a:pt x="23" y="28"/>
                    <a:pt x="22" y="29"/>
                    <a:pt x="22" y="29"/>
                  </a:cubicBezTo>
                  <a:cubicBezTo>
                    <a:pt x="23" y="32"/>
                    <a:pt x="20" y="33"/>
                    <a:pt x="20" y="36"/>
                  </a:cubicBezTo>
                  <a:cubicBezTo>
                    <a:pt x="19" y="36"/>
                    <a:pt x="21" y="29"/>
                    <a:pt x="18" y="33"/>
                  </a:cubicBezTo>
                  <a:cubicBezTo>
                    <a:pt x="19" y="34"/>
                    <a:pt x="17" y="36"/>
                    <a:pt x="18" y="35"/>
                  </a:cubicBezTo>
                  <a:cubicBezTo>
                    <a:pt x="18" y="35"/>
                    <a:pt x="17" y="37"/>
                    <a:pt x="17" y="36"/>
                  </a:cubicBezTo>
                  <a:cubicBezTo>
                    <a:pt x="17" y="35"/>
                    <a:pt x="16" y="33"/>
                    <a:pt x="18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2"/>
                    <a:pt x="19" y="30"/>
                    <a:pt x="18" y="30"/>
                  </a:cubicBezTo>
                  <a:cubicBezTo>
                    <a:pt x="18" y="30"/>
                    <a:pt x="17" y="30"/>
                    <a:pt x="17" y="31"/>
                  </a:cubicBezTo>
                  <a:cubicBezTo>
                    <a:pt x="16" y="33"/>
                    <a:pt x="18" y="31"/>
                    <a:pt x="17" y="33"/>
                  </a:cubicBezTo>
                  <a:cubicBezTo>
                    <a:pt x="16" y="33"/>
                    <a:pt x="16" y="31"/>
                    <a:pt x="15" y="33"/>
                  </a:cubicBezTo>
                  <a:cubicBezTo>
                    <a:pt x="16" y="33"/>
                    <a:pt x="16" y="35"/>
                    <a:pt x="15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34"/>
                    <a:pt x="14" y="37"/>
                    <a:pt x="13" y="36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2"/>
                    <a:pt x="14" y="35"/>
                    <a:pt x="15" y="33"/>
                  </a:cubicBezTo>
                  <a:cubicBezTo>
                    <a:pt x="14" y="32"/>
                    <a:pt x="13" y="33"/>
                    <a:pt x="13" y="3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2"/>
                    <a:pt x="14" y="28"/>
                    <a:pt x="12" y="30"/>
                  </a:cubicBezTo>
                  <a:cubicBezTo>
                    <a:pt x="12" y="31"/>
                    <a:pt x="12" y="31"/>
                    <a:pt x="12" y="32"/>
                  </a:cubicBezTo>
                  <a:cubicBezTo>
                    <a:pt x="10" y="32"/>
                    <a:pt x="9" y="33"/>
                    <a:pt x="9" y="32"/>
                  </a:cubicBezTo>
                  <a:cubicBezTo>
                    <a:pt x="10" y="31"/>
                    <a:pt x="7" y="31"/>
                    <a:pt x="9" y="30"/>
                  </a:cubicBezTo>
                  <a:cubicBezTo>
                    <a:pt x="9" y="31"/>
                    <a:pt x="11" y="32"/>
                    <a:pt x="12" y="30"/>
                  </a:cubicBezTo>
                  <a:cubicBezTo>
                    <a:pt x="12" y="28"/>
                    <a:pt x="13" y="31"/>
                    <a:pt x="14" y="29"/>
                  </a:cubicBezTo>
                  <a:cubicBezTo>
                    <a:pt x="13" y="28"/>
                    <a:pt x="14" y="26"/>
                    <a:pt x="14" y="25"/>
                  </a:cubicBezTo>
                  <a:cubicBezTo>
                    <a:pt x="14" y="24"/>
                    <a:pt x="14" y="25"/>
                    <a:pt x="13" y="25"/>
                  </a:cubicBezTo>
                  <a:cubicBezTo>
                    <a:pt x="13" y="27"/>
                    <a:pt x="13" y="27"/>
                    <a:pt x="12" y="28"/>
                  </a:cubicBezTo>
                  <a:cubicBezTo>
                    <a:pt x="12" y="27"/>
                    <a:pt x="10" y="28"/>
                    <a:pt x="9" y="29"/>
                  </a:cubicBezTo>
                  <a:cubicBezTo>
                    <a:pt x="9" y="28"/>
                    <a:pt x="10" y="26"/>
                    <a:pt x="10" y="27"/>
                  </a:cubicBezTo>
                  <a:cubicBezTo>
                    <a:pt x="9" y="26"/>
                    <a:pt x="8" y="25"/>
                    <a:pt x="7" y="24"/>
                  </a:cubicBezTo>
                  <a:cubicBezTo>
                    <a:pt x="6" y="27"/>
                    <a:pt x="5" y="24"/>
                    <a:pt x="5" y="26"/>
                  </a:cubicBezTo>
                  <a:cubicBezTo>
                    <a:pt x="5" y="27"/>
                    <a:pt x="5" y="29"/>
                    <a:pt x="4" y="29"/>
                  </a:cubicBezTo>
                  <a:cubicBezTo>
                    <a:pt x="3" y="29"/>
                    <a:pt x="4" y="28"/>
                    <a:pt x="4" y="28"/>
                  </a:cubicBezTo>
                  <a:cubicBezTo>
                    <a:pt x="3" y="29"/>
                    <a:pt x="5" y="26"/>
                    <a:pt x="3" y="27"/>
                  </a:cubicBezTo>
                  <a:cubicBezTo>
                    <a:pt x="5" y="27"/>
                    <a:pt x="5" y="25"/>
                    <a:pt x="6" y="23"/>
                  </a:cubicBezTo>
                  <a:cubicBezTo>
                    <a:pt x="5" y="24"/>
                    <a:pt x="7" y="22"/>
                    <a:pt x="7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3" y="19"/>
                    <a:pt x="1" y="18"/>
                    <a:pt x="0" y="17"/>
                  </a:cubicBezTo>
                  <a:cubicBezTo>
                    <a:pt x="1" y="16"/>
                    <a:pt x="3" y="16"/>
                    <a:pt x="3" y="15"/>
                  </a:cubicBezTo>
                  <a:cubicBezTo>
                    <a:pt x="3" y="14"/>
                    <a:pt x="1" y="16"/>
                    <a:pt x="1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3" y="13"/>
                    <a:pt x="0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2"/>
                    <a:pt x="2" y="12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5" y="11"/>
                    <a:pt x="3" y="11"/>
                    <a:pt x="3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9"/>
                    <a:pt x="2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8"/>
                    <a:pt x="5" y="7"/>
                    <a:pt x="4" y="7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5" y="8"/>
                    <a:pt x="4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5" y="9"/>
                    <a:pt x="6" y="10"/>
                  </a:cubicBezTo>
                  <a:cubicBezTo>
                    <a:pt x="6" y="9"/>
                    <a:pt x="7" y="9"/>
                    <a:pt x="6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7" y="10"/>
                    <a:pt x="8" y="11"/>
                    <a:pt x="8" y="11"/>
                  </a:cubicBezTo>
                  <a:cubicBezTo>
                    <a:pt x="6" y="12"/>
                    <a:pt x="9" y="12"/>
                    <a:pt x="8" y="13"/>
                  </a:cubicBezTo>
                  <a:cubicBezTo>
                    <a:pt x="7" y="13"/>
                    <a:pt x="5" y="13"/>
                    <a:pt x="5" y="12"/>
                  </a:cubicBezTo>
                  <a:cubicBezTo>
                    <a:pt x="4" y="13"/>
                    <a:pt x="5" y="13"/>
                    <a:pt x="4" y="14"/>
                  </a:cubicBezTo>
                  <a:cubicBezTo>
                    <a:pt x="5" y="14"/>
                    <a:pt x="7" y="13"/>
                    <a:pt x="8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9" y="13"/>
                    <a:pt x="9" y="14"/>
                  </a:cubicBezTo>
                  <a:cubicBezTo>
                    <a:pt x="9" y="15"/>
                    <a:pt x="10" y="16"/>
                    <a:pt x="10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2" y="16"/>
                    <a:pt x="11" y="18"/>
                    <a:pt x="13" y="17"/>
                  </a:cubicBezTo>
                  <a:cubicBezTo>
                    <a:pt x="13" y="18"/>
                    <a:pt x="15" y="17"/>
                    <a:pt x="15" y="19"/>
                  </a:cubicBezTo>
                  <a:cubicBezTo>
                    <a:pt x="17" y="19"/>
                    <a:pt x="19" y="19"/>
                    <a:pt x="21" y="20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1" y="20"/>
                    <a:pt x="20" y="22"/>
                    <a:pt x="21" y="22"/>
                  </a:cubicBezTo>
                  <a:cubicBezTo>
                    <a:pt x="21" y="21"/>
                    <a:pt x="22" y="21"/>
                    <a:pt x="22" y="20"/>
                  </a:cubicBezTo>
                  <a:cubicBezTo>
                    <a:pt x="23" y="21"/>
                    <a:pt x="24" y="20"/>
                    <a:pt x="25" y="19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18"/>
                    <a:pt x="27" y="20"/>
                    <a:pt x="28" y="20"/>
                  </a:cubicBezTo>
                  <a:cubicBezTo>
                    <a:pt x="28" y="21"/>
                    <a:pt x="29" y="22"/>
                    <a:pt x="29" y="22"/>
                  </a:cubicBezTo>
                  <a:cubicBezTo>
                    <a:pt x="30" y="20"/>
                    <a:pt x="30" y="20"/>
                    <a:pt x="31" y="19"/>
                  </a:cubicBezTo>
                  <a:cubicBezTo>
                    <a:pt x="32" y="19"/>
                    <a:pt x="33" y="19"/>
                    <a:pt x="33" y="20"/>
                  </a:cubicBezTo>
                  <a:cubicBezTo>
                    <a:pt x="36" y="18"/>
                    <a:pt x="38" y="19"/>
                    <a:pt x="41" y="17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3" y="15"/>
                    <a:pt x="46" y="18"/>
                    <a:pt x="48" y="16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9" y="19"/>
                    <a:pt x="50" y="17"/>
                    <a:pt x="49" y="15"/>
                  </a:cubicBezTo>
                  <a:cubicBezTo>
                    <a:pt x="50" y="16"/>
                    <a:pt x="50" y="14"/>
                    <a:pt x="51" y="16"/>
                  </a:cubicBezTo>
                  <a:cubicBezTo>
                    <a:pt x="52" y="16"/>
                    <a:pt x="52" y="14"/>
                    <a:pt x="52" y="14"/>
                  </a:cubicBezTo>
                  <a:cubicBezTo>
                    <a:pt x="53" y="14"/>
                    <a:pt x="54" y="14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4"/>
                    <a:pt x="55" y="15"/>
                    <a:pt x="55" y="15"/>
                  </a:cubicBezTo>
                  <a:cubicBezTo>
                    <a:pt x="55" y="14"/>
                    <a:pt x="57" y="15"/>
                    <a:pt x="55" y="12"/>
                  </a:cubicBezTo>
                  <a:cubicBezTo>
                    <a:pt x="56" y="13"/>
                    <a:pt x="56" y="10"/>
                    <a:pt x="58" y="12"/>
                  </a:cubicBezTo>
                  <a:cubicBezTo>
                    <a:pt x="57" y="11"/>
                    <a:pt x="57" y="11"/>
                    <a:pt x="57" y="10"/>
                  </a:cubicBezTo>
                  <a:cubicBezTo>
                    <a:pt x="57" y="11"/>
                    <a:pt x="58" y="10"/>
                    <a:pt x="58" y="11"/>
                  </a:cubicBezTo>
                  <a:cubicBezTo>
                    <a:pt x="59" y="11"/>
                    <a:pt x="58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3" y="17"/>
                    <a:pt x="56" y="0"/>
                    <a:pt x="66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3"/>
                    <a:pt x="64" y="23"/>
                    <a:pt x="63" y="23"/>
                  </a:cubicBezTo>
                  <a:cubicBezTo>
                    <a:pt x="61" y="24"/>
                    <a:pt x="59" y="25"/>
                    <a:pt x="5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7"/>
                    <a:pt x="54" y="24"/>
                    <a:pt x="55" y="27"/>
                  </a:cubicBezTo>
                  <a:cubicBezTo>
                    <a:pt x="55" y="26"/>
                    <a:pt x="55" y="27"/>
                    <a:pt x="54" y="26"/>
                  </a:cubicBezTo>
                  <a:cubicBezTo>
                    <a:pt x="55" y="27"/>
                    <a:pt x="52" y="26"/>
                    <a:pt x="52" y="28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1" y="27"/>
                    <a:pt x="51" y="29"/>
                    <a:pt x="50" y="29"/>
                  </a:cubicBezTo>
                  <a:cubicBezTo>
                    <a:pt x="50" y="29"/>
                    <a:pt x="50" y="28"/>
                    <a:pt x="49" y="28"/>
                  </a:cubicBezTo>
                  <a:cubicBezTo>
                    <a:pt x="48" y="27"/>
                    <a:pt x="50" y="30"/>
                    <a:pt x="48" y="28"/>
                  </a:cubicBezTo>
                  <a:cubicBezTo>
                    <a:pt x="48" y="29"/>
                    <a:pt x="49" y="30"/>
                    <a:pt x="49" y="29"/>
                  </a:cubicBezTo>
                  <a:cubicBezTo>
                    <a:pt x="47" y="30"/>
                    <a:pt x="47" y="34"/>
                    <a:pt x="46" y="36"/>
                  </a:cubicBezTo>
                  <a:cubicBezTo>
                    <a:pt x="43" y="37"/>
                    <a:pt x="42" y="34"/>
                    <a:pt x="43" y="36"/>
                  </a:cubicBezTo>
                  <a:cubicBezTo>
                    <a:pt x="42" y="36"/>
                    <a:pt x="44" y="37"/>
                    <a:pt x="43" y="36"/>
                  </a:cubicBezTo>
                  <a:cubicBezTo>
                    <a:pt x="43" y="37"/>
                    <a:pt x="40" y="36"/>
                    <a:pt x="41" y="37"/>
                  </a:cubicBezTo>
                  <a:cubicBezTo>
                    <a:pt x="42" y="37"/>
                    <a:pt x="42" y="37"/>
                    <a:pt x="43" y="38"/>
                  </a:cubicBezTo>
                  <a:cubicBezTo>
                    <a:pt x="41" y="39"/>
                    <a:pt x="39" y="38"/>
                    <a:pt x="40" y="4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41" y="41"/>
                    <a:pt x="39" y="42"/>
                    <a:pt x="42" y="44"/>
                  </a:cubicBezTo>
                  <a:cubicBezTo>
                    <a:pt x="40" y="50"/>
                    <a:pt x="40" y="56"/>
                    <a:pt x="38" y="62"/>
                  </a:cubicBezTo>
                  <a:cubicBezTo>
                    <a:pt x="36" y="68"/>
                    <a:pt x="36" y="74"/>
                    <a:pt x="34" y="80"/>
                  </a:cubicBezTo>
                  <a:cubicBezTo>
                    <a:pt x="31" y="81"/>
                    <a:pt x="31" y="82"/>
                    <a:pt x="32" y="83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3" y="84"/>
                    <a:pt x="31" y="84"/>
                    <a:pt x="33" y="85"/>
                  </a:cubicBezTo>
                  <a:cubicBezTo>
                    <a:pt x="32" y="87"/>
                    <a:pt x="32" y="89"/>
                    <a:pt x="32" y="92"/>
                  </a:cubicBezTo>
                  <a:cubicBezTo>
                    <a:pt x="32" y="91"/>
                    <a:pt x="30" y="91"/>
                    <a:pt x="31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2" y="93"/>
                    <a:pt x="33" y="93"/>
                  </a:cubicBezTo>
                  <a:cubicBezTo>
                    <a:pt x="34" y="99"/>
                    <a:pt x="30" y="105"/>
                    <a:pt x="30" y="111"/>
                  </a:cubicBezTo>
                  <a:cubicBezTo>
                    <a:pt x="29" y="112"/>
                    <a:pt x="30" y="115"/>
                    <a:pt x="30" y="116"/>
                  </a:cubicBezTo>
                  <a:cubicBezTo>
                    <a:pt x="27" y="121"/>
                    <a:pt x="25" y="125"/>
                    <a:pt x="27" y="130"/>
                  </a:cubicBezTo>
                  <a:cubicBezTo>
                    <a:pt x="27" y="130"/>
                    <a:pt x="21" y="129"/>
                    <a:pt x="20" y="1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9253538" y="2632076"/>
              <a:ext cx="11112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2" y="0"/>
                    <a:pt x="2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9245600" y="2698751"/>
              <a:ext cx="4762" cy="4763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9258300" y="2709863"/>
              <a:ext cx="6350" cy="4763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0" y="1"/>
                    <a:pt x="0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9272588" y="2733676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9275763" y="2725738"/>
              <a:ext cx="7937" cy="3175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2" y="0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9310688" y="2740026"/>
              <a:ext cx="6350" cy="7938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1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2" y="0"/>
                    <a:pt x="2" y="1"/>
                  </a:cubicBezTo>
                  <a:cubicBezTo>
                    <a:pt x="1" y="0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9329738" y="2740026"/>
              <a:ext cx="3175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9" name="Freeform 38"/>
            <p:cNvSpPr/>
            <p:nvPr/>
          </p:nvSpPr>
          <p:spPr bwMode="auto">
            <a:xfrm>
              <a:off x="9401175" y="2654301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9324975" y="2752726"/>
              <a:ext cx="7937" cy="3175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1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0" y="1"/>
                    <a:pt x="0" y="1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9324975" y="2816226"/>
              <a:ext cx="7937" cy="3175"/>
            </a:xfrm>
            <a:custGeom>
              <a:avLst/>
              <a:gdLst>
                <a:gd name="T0" fmla="*/ 0 w 5"/>
                <a:gd name="T1" fmla="*/ 0 h 2"/>
                <a:gd name="T2" fmla="*/ 0 w 5"/>
                <a:gd name="T3" fmla="*/ 0 h 2"/>
                <a:gd name="T4" fmla="*/ 5 w 5"/>
                <a:gd name="T5" fmla="*/ 2 h 2"/>
                <a:gd name="T6" fmla="*/ 0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0" y="0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2" name="Freeform 41"/>
            <p:cNvSpPr/>
            <p:nvPr/>
          </p:nvSpPr>
          <p:spPr bwMode="auto">
            <a:xfrm>
              <a:off x="8912225" y="2943226"/>
              <a:ext cx="0" cy="7938"/>
            </a:xfrm>
            <a:custGeom>
              <a:avLst/>
              <a:gdLst>
                <a:gd name="T0" fmla="*/ 2 h 2"/>
                <a:gd name="T1" fmla="*/ 1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3" name="Freeform 42"/>
            <p:cNvSpPr/>
            <p:nvPr/>
          </p:nvSpPr>
          <p:spPr bwMode="auto">
            <a:xfrm>
              <a:off x="8569325" y="2898776"/>
              <a:ext cx="338137" cy="146050"/>
            </a:xfrm>
            <a:custGeom>
              <a:avLst/>
              <a:gdLst>
                <a:gd name="T0" fmla="*/ 9 w 90"/>
                <a:gd name="T1" fmla="*/ 27 h 39"/>
                <a:gd name="T2" fmla="*/ 12 w 90"/>
                <a:gd name="T3" fmla="*/ 26 h 39"/>
                <a:gd name="T4" fmla="*/ 17 w 90"/>
                <a:gd name="T5" fmla="*/ 21 h 39"/>
                <a:gd name="T6" fmla="*/ 19 w 90"/>
                <a:gd name="T7" fmla="*/ 21 h 39"/>
                <a:gd name="T8" fmla="*/ 25 w 90"/>
                <a:gd name="T9" fmla="*/ 21 h 39"/>
                <a:gd name="T10" fmla="*/ 27 w 90"/>
                <a:gd name="T11" fmla="*/ 21 h 39"/>
                <a:gd name="T12" fmla="*/ 30 w 90"/>
                <a:gd name="T13" fmla="*/ 19 h 39"/>
                <a:gd name="T14" fmla="*/ 33 w 90"/>
                <a:gd name="T15" fmla="*/ 19 h 39"/>
                <a:gd name="T16" fmla="*/ 35 w 90"/>
                <a:gd name="T17" fmla="*/ 20 h 39"/>
                <a:gd name="T18" fmla="*/ 36 w 90"/>
                <a:gd name="T19" fmla="*/ 18 h 39"/>
                <a:gd name="T20" fmla="*/ 38 w 90"/>
                <a:gd name="T21" fmla="*/ 15 h 39"/>
                <a:gd name="T22" fmla="*/ 40 w 90"/>
                <a:gd name="T23" fmla="*/ 15 h 39"/>
                <a:gd name="T24" fmla="*/ 42 w 90"/>
                <a:gd name="T25" fmla="*/ 13 h 39"/>
                <a:gd name="T26" fmla="*/ 44 w 90"/>
                <a:gd name="T27" fmla="*/ 14 h 39"/>
                <a:gd name="T28" fmla="*/ 47 w 90"/>
                <a:gd name="T29" fmla="*/ 13 h 39"/>
                <a:gd name="T30" fmla="*/ 50 w 90"/>
                <a:gd name="T31" fmla="*/ 14 h 39"/>
                <a:gd name="T32" fmla="*/ 52 w 90"/>
                <a:gd name="T33" fmla="*/ 12 h 39"/>
                <a:gd name="T34" fmla="*/ 53 w 90"/>
                <a:gd name="T35" fmla="*/ 13 h 39"/>
                <a:gd name="T36" fmla="*/ 54 w 90"/>
                <a:gd name="T37" fmla="*/ 11 h 39"/>
                <a:gd name="T38" fmla="*/ 55 w 90"/>
                <a:gd name="T39" fmla="*/ 11 h 39"/>
                <a:gd name="T40" fmla="*/ 56 w 90"/>
                <a:gd name="T41" fmla="*/ 10 h 39"/>
                <a:gd name="T42" fmla="*/ 60 w 90"/>
                <a:gd name="T43" fmla="*/ 9 h 39"/>
                <a:gd name="T44" fmla="*/ 62 w 90"/>
                <a:gd name="T45" fmla="*/ 9 h 39"/>
                <a:gd name="T46" fmla="*/ 64 w 90"/>
                <a:gd name="T47" fmla="*/ 8 h 39"/>
                <a:gd name="T48" fmla="*/ 68 w 90"/>
                <a:gd name="T49" fmla="*/ 8 h 39"/>
                <a:gd name="T50" fmla="*/ 69 w 90"/>
                <a:gd name="T51" fmla="*/ 12 h 39"/>
                <a:gd name="T52" fmla="*/ 70 w 90"/>
                <a:gd name="T53" fmla="*/ 8 h 39"/>
                <a:gd name="T54" fmla="*/ 70 w 90"/>
                <a:gd name="T55" fmla="*/ 3 h 39"/>
                <a:gd name="T56" fmla="*/ 72 w 90"/>
                <a:gd name="T57" fmla="*/ 4 h 39"/>
                <a:gd name="T58" fmla="*/ 72 w 90"/>
                <a:gd name="T59" fmla="*/ 2 h 39"/>
                <a:gd name="T60" fmla="*/ 73 w 90"/>
                <a:gd name="T61" fmla="*/ 3 h 39"/>
                <a:gd name="T62" fmla="*/ 75 w 90"/>
                <a:gd name="T63" fmla="*/ 7 h 39"/>
                <a:gd name="T64" fmla="*/ 76 w 90"/>
                <a:gd name="T65" fmla="*/ 3 h 39"/>
                <a:gd name="T66" fmla="*/ 77 w 90"/>
                <a:gd name="T67" fmla="*/ 5 h 39"/>
                <a:gd name="T68" fmla="*/ 78 w 90"/>
                <a:gd name="T69" fmla="*/ 2 h 39"/>
                <a:gd name="T70" fmla="*/ 79 w 90"/>
                <a:gd name="T71" fmla="*/ 2 h 39"/>
                <a:gd name="T72" fmla="*/ 80 w 90"/>
                <a:gd name="T73" fmla="*/ 7 h 39"/>
                <a:gd name="T74" fmla="*/ 81 w 90"/>
                <a:gd name="T75" fmla="*/ 3 h 39"/>
                <a:gd name="T76" fmla="*/ 86 w 90"/>
                <a:gd name="T77" fmla="*/ 10 h 39"/>
                <a:gd name="T78" fmla="*/ 87 w 90"/>
                <a:gd name="T79" fmla="*/ 11 h 39"/>
                <a:gd name="T80" fmla="*/ 89 w 90"/>
                <a:gd name="T81" fmla="*/ 10 h 39"/>
                <a:gd name="T82" fmla="*/ 89 w 90"/>
                <a:gd name="T83" fmla="*/ 13 h 39"/>
                <a:gd name="T84" fmla="*/ 87 w 90"/>
                <a:gd name="T85" fmla="*/ 11 h 39"/>
                <a:gd name="T86" fmla="*/ 84 w 90"/>
                <a:gd name="T87" fmla="*/ 17 h 39"/>
                <a:gd name="T88" fmla="*/ 78 w 90"/>
                <a:gd name="T89" fmla="*/ 20 h 39"/>
                <a:gd name="T90" fmla="*/ 71 w 90"/>
                <a:gd name="T91" fmla="*/ 23 h 39"/>
                <a:gd name="T92" fmla="*/ 66 w 90"/>
                <a:gd name="T93" fmla="*/ 25 h 39"/>
                <a:gd name="T94" fmla="*/ 62 w 90"/>
                <a:gd name="T95" fmla="*/ 27 h 39"/>
                <a:gd name="T96" fmla="*/ 53 w 90"/>
                <a:gd name="T97" fmla="*/ 28 h 39"/>
                <a:gd name="T98" fmla="*/ 48 w 90"/>
                <a:gd name="T99" fmla="*/ 27 h 39"/>
                <a:gd name="T100" fmla="*/ 41 w 90"/>
                <a:gd name="T101" fmla="*/ 27 h 39"/>
                <a:gd name="T102" fmla="*/ 22 w 90"/>
                <a:gd name="T103" fmla="*/ 35 h 39"/>
                <a:gd name="T104" fmla="*/ 17 w 90"/>
                <a:gd name="T105" fmla="*/ 35 h 39"/>
                <a:gd name="T106" fmla="*/ 0 w 90"/>
                <a:gd name="T107" fmla="*/ 2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0" h="39">
                  <a:moveTo>
                    <a:pt x="0" y="28"/>
                  </a:moveTo>
                  <a:cubicBezTo>
                    <a:pt x="1" y="24"/>
                    <a:pt x="3" y="28"/>
                    <a:pt x="4" y="25"/>
                  </a:cubicBezTo>
                  <a:cubicBezTo>
                    <a:pt x="4" y="25"/>
                    <a:pt x="4" y="27"/>
                    <a:pt x="4" y="27"/>
                  </a:cubicBezTo>
                  <a:cubicBezTo>
                    <a:pt x="5" y="23"/>
                    <a:pt x="7" y="25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9"/>
                    <a:pt x="9" y="26"/>
                    <a:pt x="9" y="27"/>
                  </a:cubicBezTo>
                  <a:cubicBezTo>
                    <a:pt x="9" y="27"/>
                    <a:pt x="9" y="27"/>
                    <a:pt x="10" y="28"/>
                  </a:cubicBezTo>
                  <a:cubicBezTo>
                    <a:pt x="9" y="26"/>
                    <a:pt x="10" y="27"/>
                    <a:pt x="10" y="26"/>
                  </a:cubicBezTo>
                  <a:cubicBezTo>
                    <a:pt x="10" y="27"/>
                    <a:pt x="10" y="28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3"/>
                    <a:pt x="12" y="27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3"/>
                    <a:pt x="14" y="24"/>
                    <a:pt x="15" y="23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3"/>
                    <a:pt x="15" y="23"/>
                    <a:pt x="16" y="22"/>
                  </a:cubicBezTo>
                  <a:cubicBezTo>
                    <a:pt x="16" y="24"/>
                    <a:pt x="16" y="21"/>
                    <a:pt x="16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0"/>
                    <a:pt x="17" y="23"/>
                    <a:pt x="17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0"/>
                    <a:pt x="18" y="23"/>
                    <a:pt x="18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1"/>
                    <a:pt x="19" y="23"/>
                    <a:pt x="19" y="21"/>
                  </a:cubicBezTo>
                  <a:cubicBezTo>
                    <a:pt x="19" y="22"/>
                    <a:pt x="19" y="21"/>
                    <a:pt x="19" y="24"/>
                  </a:cubicBezTo>
                  <a:cubicBezTo>
                    <a:pt x="20" y="21"/>
                    <a:pt x="22" y="22"/>
                    <a:pt x="23" y="21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4" y="23"/>
                    <a:pt x="24" y="22"/>
                  </a:cubicBezTo>
                  <a:cubicBezTo>
                    <a:pt x="24" y="22"/>
                    <a:pt x="24" y="23"/>
                    <a:pt x="25" y="23"/>
                  </a:cubicBezTo>
                  <a:cubicBezTo>
                    <a:pt x="25" y="23"/>
                    <a:pt x="25" y="21"/>
                    <a:pt x="25" y="21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2"/>
                    <a:pt x="26" y="22"/>
                    <a:pt x="26" y="21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1"/>
                    <a:pt x="26" y="23"/>
                    <a:pt x="27" y="22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4"/>
                    <a:pt x="26" y="20"/>
                    <a:pt x="27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0"/>
                    <a:pt x="28" y="21"/>
                    <a:pt x="28" y="20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0"/>
                    <a:pt x="29" y="21"/>
                    <a:pt x="29" y="20"/>
                  </a:cubicBezTo>
                  <a:cubicBezTo>
                    <a:pt x="29" y="20"/>
                    <a:pt x="30" y="23"/>
                    <a:pt x="30" y="22"/>
                  </a:cubicBezTo>
                  <a:cubicBezTo>
                    <a:pt x="30" y="20"/>
                    <a:pt x="30" y="21"/>
                    <a:pt x="30" y="19"/>
                  </a:cubicBezTo>
                  <a:cubicBezTo>
                    <a:pt x="30" y="19"/>
                    <a:pt x="31" y="20"/>
                    <a:pt x="31" y="19"/>
                  </a:cubicBezTo>
                  <a:cubicBezTo>
                    <a:pt x="31" y="20"/>
                    <a:pt x="32" y="22"/>
                    <a:pt x="31" y="22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4"/>
                    <a:pt x="32" y="23"/>
                    <a:pt x="32" y="24"/>
                  </a:cubicBezTo>
                  <a:cubicBezTo>
                    <a:pt x="32" y="24"/>
                    <a:pt x="32" y="23"/>
                    <a:pt x="32" y="23"/>
                  </a:cubicBezTo>
                  <a:cubicBezTo>
                    <a:pt x="32" y="22"/>
                    <a:pt x="32" y="19"/>
                    <a:pt x="33" y="19"/>
                  </a:cubicBezTo>
                  <a:cubicBezTo>
                    <a:pt x="33" y="20"/>
                    <a:pt x="33" y="22"/>
                    <a:pt x="33" y="22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7"/>
                    <a:pt x="33" y="19"/>
                    <a:pt x="34" y="19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18"/>
                    <a:pt x="34" y="17"/>
                    <a:pt x="34" y="19"/>
                  </a:cubicBezTo>
                  <a:cubicBezTo>
                    <a:pt x="35" y="20"/>
                    <a:pt x="34" y="19"/>
                    <a:pt x="35" y="20"/>
                  </a:cubicBezTo>
                  <a:cubicBezTo>
                    <a:pt x="35" y="20"/>
                    <a:pt x="35" y="19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20"/>
                    <a:pt x="35" y="18"/>
                    <a:pt x="35" y="17"/>
                  </a:cubicBezTo>
                  <a:cubicBezTo>
                    <a:pt x="35" y="17"/>
                    <a:pt x="35" y="19"/>
                    <a:pt x="35" y="18"/>
                  </a:cubicBezTo>
                  <a:cubicBezTo>
                    <a:pt x="35" y="17"/>
                    <a:pt x="35" y="16"/>
                    <a:pt x="35" y="16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16"/>
                    <a:pt x="36" y="15"/>
                    <a:pt x="36" y="15"/>
                  </a:cubicBezTo>
                  <a:cubicBezTo>
                    <a:pt x="36" y="14"/>
                    <a:pt x="36" y="17"/>
                    <a:pt x="36" y="16"/>
                  </a:cubicBezTo>
                  <a:cubicBezTo>
                    <a:pt x="37" y="17"/>
                    <a:pt x="37" y="14"/>
                    <a:pt x="38" y="16"/>
                  </a:cubicBezTo>
                  <a:cubicBezTo>
                    <a:pt x="38" y="16"/>
                    <a:pt x="37" y="14"/>
                    <a:pt x="38" y="15"/>
                  </a:cubicBezTo>
                  <a:cubicBezTo>
                    <a:pt x="38" y="15"/>
                    <a:pt x="38" y="16"/>
                    <a:pt x="38" y="16"/>
                  </a:cubicBezTo>
                  <a:cubicBezTo>
                    <a:pt x="38" y="17"/>
                    <a:pt x="38" y="15"/>
                    <a:pt x="38" y="15"/>
                  </a:cubicBezTo>
                  <a:cubicBezTo>
                    <a:pt x="38" y="14"/>
                    <a:pt x="38" y="16"/>
                    <a:pt x="38" y="16"/>
                  </a:cubicBezTo>
                  <a:cubicBezTo>
                    <a:pt x="38" y="15"/>
                    <a:pt x="39" y="13"/>
                    <a:pt x="40" y="15"/>
                  </a:cubicBezTo>
                  <a:cubicBezTo>
                    <a:pt x="40" y="14"/>
                    <a:pt x="40" y="12"/>
                    <a:pt x="40" y="12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5"/>
                    <a:pt x="41" y="14"/>
                    <a:pt x="41" y="15"/>
                  </a:cubicBezTo>
                  <a:cubicBezTo>
                    <a:pt x="41" y="13"/>
                    <a:pt x="40" y="16"/>
                    <a:pt x="40" y="15"/>
                  </a:cubicBezTo>
                  <a:cubicBezTo>
                    <a:pt x="40" y="16"/>
                    <a:pt x="40" y="13"/>
                    <a:pt x="41" y="15"/>
                  </a:cubicBezTo>
                  <a:cubicBezTo>
                    <a:pt x="41" y="15"/>
                    <a:pt x="41" y="13"/>
                    <a:pt x="41" y="14"/>
                  </a:cubicBezTo>
                  <a:cubicBezTo>
                    <a:pt x="41" y="14"/>
                    <a:pt x="41" y="16"/>
                    <a:pt x="42" y="16"/>
                  </a:cubicBezTo>
                  <a:cubicBezTo>
                    <a:pt x="42" y="16"/>
                    <a:pt x="42" y="15"/>
                    <a:pt x="42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3"/>
                    <a:pt x="42" y="14"/>
                    <a:pt x="42" y="13"/>
                  </a:cubicBezTo>
                  <a:cubicBezTo>
                    <a:pt x="42" y="14"/>
                    <a:pt x="42" y="12"/>
                    <a:pt x="43" y="14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6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2"/>
                    <a:pt x="43" y="14"/>
                    <a:pt x="43" y="12"/>
                  </a:cubicBezTo>
                  <a:cubicBezTo>
                    <a:pt x="44" y="13"/>
                    <a:pt x="44" y="12"/>
                    <a:pt x="44" y="14"/>
                  </a:cubicBezTo>
                  <a:cubicBezTo>
                    <a:pt x="44" y="13"/>
                    <a:pt x="45" y="12"/>
                    <a:pt x="45" y="13"/>
                  </a:cubicBezTo>
                  <a:cubicBezTo>
                    <a:pt x="45" y="13"/>
                    <a:pt x="45" y="13"/>
                    <a:pt x="45" y="14"/>
                  </a:cubicBezTo>
                  <a:cubicBezTo>
                    <a:pt x="45" y="14"/>
                    <a:pt x="45" y="14"/>
                    <a:pt x="45" y="13"/>
                  </a:cubicBezTo>
                  <a:cubicBezTo>
                    <a:pt x="45" y="14"/>
                    <a:pt x="46" y="15"/>
                    <a:pt x="46" y="16"/>
                  </a:cubicBezTo>
                  <a:cubicBezTo>
                    <a:pt x="46" y="15"/>
                    <a:pt x="46" y="13"/>
                    <a:pt x="46" y="12"/>
                  </a:cubicBezTo>
                  <a:cubicBezTo>
                    <a:pt x="47" y="15"/>
                    <a:pt x="46" y="11"/>
                    <a:pt x="47" y="13"/>
                  </a:cubicBezTo>
                  <a:cubicBezTo>
                    <a:pt x="47" y="13"/>
                    <a:pt x="47" y="14"/>
                    <a:pt x="47" y="15"/>
                  </a:cubicBezTo>
                  <a:cubicBezTo>
                    <a:pt x="48" y="17"/>
                    <a:pt x="47" y="13"/>
                    <a:pt x="48" y="14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8" y="13"/>
                    <a:pt x="48" y="10"/>
                    <a:pt x="48" y="13"/>
                  </a:cubicBezTo>
                  <a:cubicBezTo>
                    <a:pt x="48" y="12"/>
                    <a:pt x="49" y="13"/>
                    <a:pt x="48" y="11"/>
                  </a:cubicBezTo>
                  <a:cubicBezTo>
                    <a:pt x="49" y="13"/>
                    <a:pt x="49" y="10"/>
                    <a:pt x="50" y="14"/>
                  </a:cubicBezTo>
                  <a:cubicBezTo>
                    <a:pt x="50" y="13"/>
                    <a:pt x="51" y="14"/>
                    <a:pt x="51" y="12"/>
                  </a:cubicBezTo>
                  <a:cubicBezTo>
                    <a:pt x="50" y="11"/>
                    <a:pt x="50" y="13"/>
                    <a:pt x="50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1" y="12"/>
                    <a:pt x="51" y="14"/>
                  </a:cubicBezTo>
                  <a:cubicBezTo>
                    <a:pt x="51" y="15"/>
                    <a:pt x="51" y="10"/>
                    <a:pt x="51" y="11"/>
                  </a:cubicBezTo>
                  <a:cubicBezTo>
                    <a:pt x="51" y="12"/>
                    <a:pt x="51" y="12"/>
                    <a:pt x="52" y="12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2" y="11"/>
                    <a:pt x="52" y="12"/>
                    <a:pt x="52" y="14"/>
                  </a:cubicBezTo>
                  <a:cubicBezTo>
                    <a:pt x="53" y="14"/>
                    <a:pt x="53" y="14"/>
                    <a:pt x="53" y="12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4"/>
                    <a:pt x="54" y="14"/>
                    <a:pt x="54" y="13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2"/>
                    <a:pt x="54" y="12"/>
                    <a:pt x="54" y="12"/>
                  </a:cubicBezTo>
                  <a:cubicBezTo>
                    <a:pt x="54" y="12"/>
                    <a:pt x="54" y="10"/>
                    <a:pt x="54" y="10"/>
                  </a:cubicBezTo>
                  <a:cubicBezTo>
                    <a:pt x="54" y="11"/>
                    <a:pt x="54" y="10"/>
                    <a:pt x="54" y="11"/>
                  </a:cubicBezTo>
                  <a:cubicBezTo>
                    <a:pt x="54" y="12"/>
                    <a:pt x="54" y="11"/>
                    <a:pt x="54" y="11"/>
                  </a:cubicBezTo>
                  <a:cubicBezTo>
                    <a:pt x="54" y="12"/>
                    <a:pt x="54" y="13"/>
                    <a:pt x="54" y="12"/>
                  </a:cubicBezTo>
                  <a:cubicBezTo>
                    <a:pt x="54" y="12"/>
                    <a:pt x="54" y="9"/>
                    <a:pt x="54" y="10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5" y="10"/>
                    <a:pt x="55" y="11"/>
                    <a:pt x="55" y="10"/>
                  </a:cubicBezTo>
                  <a:cubicBezTo>
                    <a:pt x="55" y="10"/>
                    <a:pt x="55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2"/>
                    <a:pt x="56" y="11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6" y="9"/>
                  </a:cubicBezTo>
                  <a:cubicBezTo>
                    <a:pt x="57" y="10"/>
                    <a:pt x="57" y="14"/>
                    <a:pt x="57" y="13"/>
                  </a:cubicBezTo>
                  <a:cubicBezTo>
                    <a:pt x="58" y="13"/>
                    <a:pt x="57" y="10"/>
                    <a:pt x="57" y="9"/>
                  </a:cubicBezTo>
                  <a:cubicBezTo>
                    <a:pt x="58" y="10"/>
                    <a:pt x="58" y="8"/>
                    <a:pt x="58" y="10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9" y="9"/>
                    <a:pt x="59" y="7"/>
                    <a:pt x="60" y="9"/>
                  </a:cubicBezTo>
                  <a:cubicBezTo>
                    <a:pt x="60" y="10"/>
                    <a:pt x="61" y="11"/>
                    <a:pt x="61" y="11"/>
                  </a:cubicBezTo>
                  <a:cubicBezTo>
                    <a:pt x="61" y="10"/>
                    <a:pt x="61" y="13"/>
                    <a:pt x="61" y="10"/>
                  </a:cubicBezTo>
                  <a:cubicBezTo>
                    <a:pt x="61" y="9"/>
                    <a:pt x="61" y="9"/>
                    <a:pt x="60" y="8"/>
                  </a:cubicBezTo>
                  <a:cubicBezTo>
                    <a:pt x="61" y="8"/>
                    <a:pt x="61" y="7"/>
                    <a:pt x="62" y="8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8"/>
                    <a:pt x="62" y="6"/>
                    <a:pt x="62" y="7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7"/>
                    <a:pt x="63" y="6"/>
                    <a:pt x="63" y="7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7"/>
                    <a:pt x="64" y="7"/>
                  </a:cubicBezTo>
                  <a:cubicBezTo>
                    <a:pt x="64" y="8"/>
                    <a:pt x="64" y="8"/>
                    <a:pt x="65" y="9"/>
                  </a:cubicBezTo>
                  <a:cubicBezTo>
                    <a:pt x="65" y="5"/>
                    <a:pt x="66" y="5"/>
                    <a:pt x="67" y="5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7"/>
                    <a:pt x="67" y="4"/>
                    <a:pt x="67" y="5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9"/>
                    <a:pt x="68" y="6"/>
                    <a:pt x="68" y="6"/>
                  </a:cubicBezTo>
                  <a:cubicBezTo>
                    <a:pt x="68" y="5"/>
                    <a:pt x="68" y="7"/>
                    <a:pt x="67" y="5"/>
                  </a:cubicBezTo>
                  <a:cubicBezTo>
                    <a:pt x="67" y="5"/>
                    <a:pt x="68" y="6"/>
                    <a:pt x="68" y="4"/>
                  </a:cubicBezTo>
                  <a:cubicBezTo>
                    <a:pt x="68" y="5"/>
                    <a:pt x="68" y="6"/>
                    <a:pt x="68" y="7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9" y="8"/>
                    <a:pt x="69" y="10"/>
                    <a:pt x="69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70" y="14"/>
                    <a:pt x="69" y="14"/>
                    <a:pt x="70" y="14"/>
                  </a:cubicBezTo>
                  <a:cubicBezTo>
                    <a:pt x="70" y="14"/>
                    <a:pt x="70" y="11"/>
                    <a:pt x="69" y="10"/>
                  </a:cubicBezTo>
                  <a:cubicBezTo>
                    <a:pt x="70" y="10"/>
                    <a:pt x="69" y="6"/>
                    <a:pt x="69" y="6"/>
                  </a:cubicBezTo>
                  <a:cubicBezTo>
                    <a:pt x="69" y="7"/>
                    <a:pt x="69" y="7"/>
                    <a:pt x="69" y="8"/>
                  </a:cubicBezTo>
                  <a:cubicBezTo>
                    <a:pt x="70" y="9"/>
                    <a:pt x="69" y="7"/>
                    <a:pt x="70" y="8"/>
                  </a:cubicBezTo>
                  <a:cubicBezTo>
                    <a:pt x="69" y="7"/>
                    <a:pt x="69" y="5"/>
                    <a:pt x="69" y="5"/>
                  </a:cubicBezTo>
                  <a:cubicBezTo>
                    <a:pt x="70" y="6"/>
                    <a:pt x="69" y="6"/>
                    <a:pt x="70" y="7"/>
                  </a:cubicBezTo>
                  <a:cubicBezTo>
                    <a:pt x="70" y="6"/>
                    <a:pt x="70" y="5"/>
                    <a:pt x="69" y="4"/>
                  </a:cubicBezTo>
                  <a:cubicBezTo>
                    <a:pt x="69" y="2"/>
                    <a:pt x="70" y="5"/>
                    <a:pt x="70" y="3"/>
                  </a:cubicBezTo>
                  <a:cubicBezTo>
                    <a:pt x="70" y="4"/>
                    <a:pt x="70" y="7"/>
                    <a:pt x="71" y="7"/>
                  </a:cubicBezTo>
                  <a:cubicBezTo>
                    <a:pt x="70" y="6"/>
                    <a:pt x="71" y="5"/>
                    <a:pt x="70" y="3"/>
                  </a:cubicBezTo>
                  <a:cubicBezTo>
                    <a:pt x="70" y="3"/>
                    <a:pt x="70" y="5"/>
                    <a:pt x="71" y="5"/>
                  </a:cubicBezTo>
                  <a:cubicBezTo>
                    <a:pt x="71" y="6"/>
                    <a:pt x="70" y="3"/>
                    <a:pt x="71" y="6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5"/>
                    <a:pt x="71" y="5"/>
                    <a:pt x="71" y="6"/>
                  </a:cubicBezTo>
                  <a:cubicBezTo>
                    <a:pt x="72" y="6"/>
                    <a:pt x="72" y="4"/>
                    <a:pt x="72" y="6"/>
                  </a:cubicBezTo>
                  <a:cubicBezTo>
                    <a:pt x="72" y="6"/>
                    <a:pt x="72" y="6"/>
                    <a:pt x="72" y="4"/>
                  </a:cubicBezTo>
                  <a:cubicBezTo>
                    <a:pt x="72" y="3"/>
                    <a:pt x="72" y="5"/>
                    <a:pt x="71" y="3"/>
                  </a:cubicBezTo>
                  <a:cubicBezTo>
                    <a:pt x="72" y="5"/>
                    <a:pt x="72" y="3"/>
                    <a:pt x="72" y="2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3"/>
                    <a:pt x="72" y="3"/>
                    <a:pt x="72" y="2"/>
                  </a:cubicBezTo>
                  <a:cubicBezTo>
                    <a:pt x="72" y="2"/>
                    <a:pt x="72" y="3"/>
                    <a:pt x="72" y="3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1"/>
                    <a:pt x="73" y="4"/>
                    <a:pt x="73" y="4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3" y="5"/>
                    <a:pt x="73" y="6"/>
                    <a:pt x="73" y="5"/>
                  </a:cubicBezTo>
                  <a:cubicBezTo>
                    <a:pt x="73" y="4"/>
                    <a:pt x="73" y="3"/>
                    <a:pt x="73" y="2"/>
                  </a:cubicBezTo>
                  <a:cubicBezTo>
                    <a:pt x="73" y="1"/>
                    <a:pt x="73" y="3"/>
                    <a:pt x="73" y="2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4"/>
                    <a:pt x="74" y="5"/>
                    <a:pt x="74" y="5"/>
                  </a:cubicBezTo>
                  <a:cubicBezTo>
                    <a:pt x="74" y="5"/>
                    <a:pt x="74" y="3"/>
                    <a:pt x="74" y="2"/>
                  </a:cubicBezTo>
                  <a:cubicBezTo>
                    <a:pt x="74" y="2"/>
                    <a:pt x="74" y="3"/>
                    <a:pt x="74" y="4"/>
                  </a:cubicBezTo>
                  <a:cubicBezTo>
                    <a:pt x="74" y="3"/>
                    <a:pt x="74" y="3"/>
                    <a:pt x="74" y="2"/>
                  </a:cubicBezTo>
                  <a:cubicBezTo>
                    <a:pt x="74" y="3"/>
                    <a:pt x="75" y="4"/>
                    <a:pt x="75" y="5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9"/>
                    <a:pt x="76" y="8"/>
                    <a:pt x="76" y="10"/>
                  </a:cubicBezTo>
                  <a:cubicBezTo>
                    <a:pt x="76" y="10"/>
                    <a:pt x="76" y="10"/>
                    <a:pt x="76" y="9"/>
                  </a:cubicBezTo>
                  <a:cubicBezTo>
                    <a:pt x="75" y="6"/>
                    <a:pt x="76" y="5"/>
                    <a:pt x="75" y="3"/>
                  </a:cubicBezTo>
                  <a:cubicBezTo>
                    <a:pt x="76" y="2"/>
                    <a:pt x="77" y="9"/>
                    <a:pt x="77" y="5"/>
                  </a:cubicBezTo>
                  <a:cubicBezTo>
                    <a:pt x="76" y="4"/>
                    <a:pt x="76" y="2"/>
                    <a:pt x="76" y="3"/>
                  </a:cubicBezTo>
                  <a:cubicBezTo>
                    <a:pt x="76" y="3"/>
                    <a:pt x="76" y="0"/>
                    <a:pt x="76" y="1"/>
                  </a:cubicBezTo>
                  <a:cubicBezTo>
                    <a:pt x="76" y="2"/>
                    <a:pt x="77" y="4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6"/>
                    <a:pt x="77" y="8"/>
                    <a:pt x="77" y="8"/>
                  </a:cubicBezTo>
                  <a:cubicBezTo>
                    <a:pt x="78" y="7"/>
                    <a:pt x="78" y="7"/>
                    <a:pt x="78" y="6"/>
                  </a:cubicBezTo>
                  <a:cubicBezTo>
                    <a:pt x="77" y="4"/>
                    <a:pt x="77" y="6"/>
                    <a:pt x="77" y="5"/>
                  </a:cubicBezTo>
                  <a:cubicBezTo>
                    <a:pt x="77" y="4"/>
                    <a:pt x="78" y="6"/>
                    <a:pt x="77" y="4"/>
                  </a:cubicBezTo>
                  <a:cubicBezTo>
                    <a:pt x="77" y="4"/>
                    <a:pt x="77" y="2"/>
                    <a:pt x="77" y="1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8" y="2"/>
                    <a:pt x="77" y="0"/>
                    <a:pt x="77" y="0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4"/>
                    <a:pt x="77" y="1"/>
                    <a:pt x="78" y="4"/>
                  </a:cubicBezTo>
                  <a:cubicBezTo>
                    <a:pt x="78" y="4"/>
                    <a:pt x="78" y="3"/>
                    <a:pt x="78" y="3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4"/>
                    <a:pt x="79" y="8"/>
                    <a:pt x="79" y="5"/>
                  </a:cubicBezTo>
                  <a:cubicBezTo>
                    <a:pt x="79" y="5"/>
                    <a:pt x="79" y="4"/>
                    <a:pt x="79" y="3"/>
                  </a:cubicBezTo>
                  <a:cubicBezTo>
                    <a:pt x="79" y="3"/>
                    <a:pt x="79" y="2"/>
                    <a:pt x="79" y="2"/>
                  </a:cubicBezTo>
                  <a:cubicBezTo>
                    <a:pt x="79" y="4"/>
                    <a:pt x="80" y="2"/>
                    <a:pt x="80" y="4"/>
                  </a:cubicBezTo>
                  <a:cubicBezTo>
                    <a:pt x="79" y="3"/>
                    <a:pt x="79" y="3"/>
                    <a:pt x="79" y="5"/>
                  </a:cubicBezTo>
                  <a:cubicBezTo>
                    <a:pt x="80" y="7"/>
                    <a:pt x="79" y="5"/>
                    <a:pt x="79" y="7"/>
                  </a:cubicBezTo>
                  <a:cubicBezTo>
                    <a:pt x="79" y="7"/>
                    <a:pt x="80" y="9"/>
                    <a:pt x="80" y="11"/>
                  </a:cubicBezTo>
                  <a:cubicBezTo>
                    <a:pt x="80" y="11"/>
                    <a:pt x="80" y="10"/>
                    <a:pt x="80" y="10"/>
                  </a:cubicBezTo>
                  <a:cubicBezTo>
                    <a:pt x="80" y="9"/>
                    <a:pt x="80" y="9"/>
                    <a:pt x="80" y="7"/>
                  </a:cubicBezTo>
                  <a:cubicBezTo>
                    <a:pt x="80" y="8"/>
                    <a:pt x="80" y="7"/>
                    <a:pt x="80" y="5"/>
                  </a:cubicBezTo>
                  <a:cubicBezTo>
                    <a:pt x="81" y="6"/>
                    <a:pt x="81" y="7"/>
                    <a:pt x="81" y="8"/>
                  </a:cubicBezTo>
                  <a:cubicBezTo>
                    <a:pt x="81" y="7"/>
                    <a:pt x="82" y="7"/>
                    <a:pt x="82" y="7"/>
                  </a:cubicBezTo>
                  <a:cubicBezTo>
                    <a:pt x="81" y="5"/>
                    <a:pt x="82" y="7"/>
                    <a:pt x="82" y="5"/>
                  </a:cubicBezTo>
                  <a:cubicBezTo>
                    <a:pt x="81" y="4"/>
                    <a:pt x="81" y="3"/>
                    <a:pt x="81" y="2"/>
                  </a:cubicBezTo>
                  <a:cubicBezTo>
                    <a:pt x="81" y="2"/>
                    <a:pt x="81" y="3"/>
                    <a:pt x="81" y="3"/>
                  </a:cubicBezTo>
                  <a:cubicBezTo>
                    <a:pt x="81" y="2"/>
                    <a:pt x="82" y="5"/>
                    <a:pt x="82" y="3"/>
                  </a:cubicBezTo>
                  <a:cubicBezTo>
                    <a:pt x="81" y="4"/>
                    <a:pt x="82" y="6"/>
                    <a:pt x="83" y="8"/>
                  </a:cubicBezTo>
                  <a:cubicBezTo>
                    <a:pt x="83" y="7"/>
                    <a:pt x="83" y="9"/>
                    <a:pt x="83" y="9"/>
                  </a:cubicBezTo>
                  <a:cubicBezTo>
                    <a:pt x="83" y="8"/>
                    <a:pt x="83" y="7"/>
                    <a:pt x="84" y="7"/>
                  </a:cubicBezTo>
                  <a:cubicBezTo>
                    <a:pt x="84" y="8"/>
                    <a:pt x="85" y="7"/>
                    <a:pt x="85" y="6"/>
                  </a:cubicBezTo>
                  <a:cubicBezTo>
                    <a:pt x="85" y="7"/>
                    <a:pt x="86" y="9"/>
                    <a:pt x="86" y="10"/>
                  </a:cubicBezTo>
                  <a:cubicBezTo>
                    <a:pt x="86" y="10"/>
                    <a:pt x="85" y="7"/>
                    <a:pt x="86" y="8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6" y="8"/>
                    <a:pt x="87" y="10"/>
                    <a:pt x="86" y="7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10"/>
                    <a:pt x="87" y="9"/>
                    <a:pt x="87" y="9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8" y="10"/>
                    <a:pt x="88" y="10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8" y="8"/>
                    <a:pt x="88" y="9"/>
                    <a:pt x="89" y="8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9" y="10"/>
                    <a:pt x="90" y="11"/>
                    <a:pt x="89" y="10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89" y="13"/>
                    <a:pt x="89" y="12"/>
                    <a:pt x="89" y="10"/>
                  </a:cubicBezTo>
                  <a:cubicBezTo>
                    <a:pt x="89" y="9"/>
                    <a:pt x="88" y="10"/>
                    <a:pt x="89" y="11"/>
                  </a:cubicBezTo>
                  <a:cubicBezTo>
                    <a:pt x="89" y="11"/>
                    <a:pt x="89" y="11"/>
                    <a:pt x="89" y="10"/>
                  </a:cubicBezTo>
                  <a:cubicBezTo>
                    <a:pt x="89" y="12"/>
                    <a:pt x="89" y="12"/>
                    <a:pt x="89" y="13"/>
                  </a:cubicBezTo>
                  <a:cubicBezTo>
                    <a:pt x="89" y="13"/>
                    <a:pt x="89" y="14"/>
                    <a:pt x="89" y="13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9" y="14"/>
                    <a:pt x="89" y="13"/>
                    <a:pt x="89" y="13"/>
                  </a:cubicBezTo>
                  <a:cubicBezTo>
                    <a:pt x="89" y="14"/>
                    <a:pt x="89" y="15"/>
                    <a:pt x="88" y="14"/>
                  </a:cubicBezTo>
                  <a:cubicBezTo>
                    <a:pt x="88" y="13"/>
                    <a:pt x="88" y="16"/>
                    <a:pt x="88" y="15"/>
                  </a:cubicBezTo>
                  <a:cubicBezTo>
                    <a:pt x="87" y="14"/>
                    <a:pt x="87" y="12"/>
                    <a:pt x="87" y="12"/>
                  </a:cubicBezTo>
                  <a:cubicBezTo>
                    <a:pt x="87" y="11"/>
                    <a:pt x="87" y="12"/>
                    <a:pt x="87" y="11"/>
                  </a:cubicBezTo>
                  <a:cubicBezTo>
                    <a:pt x="87" y="12"/>
                    <a:pt x="87" y="14"/>
                    <a:pt x="87" y="15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7" y="14"/>
                    <a:pt x="87" y="16"/>
                    <a:pt x="87" y="16"/>
                  </a:cubicBezTo>
                  <a:cubicBezTo>
                    <a:pt x="86" y="15"/>
                    <a:pt x="85" y="16"/>
                    <a:pt x="85" y="15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5" y="17"/>
                    <a:pt x="84" y="15"/>
                    <a:pt x="84" y="17"/>
                  </a:cubicBezTo>
                  <a:cubicBezTo>
                    <a:pt x="83" y="16"/>
                    <a:pt x="83" y="18"/>
                    <a:pt x="82" y="16"/>
                  </a:cubicBezTo>
                  <a:cubicBezTo>
                    <a:pt x="81" y="17"/>
                    <a:pt x="81" y="18"/>
                    <a:pt x="80" y="18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9" y="18"/>
                    <a:pt x="79" y="15"/>
                    <a:pt x="79" y="15"/>
                  </a:cubicBezTo>
                  <a:cubicBezTo>
                    <a:pt x="79" y="17"/>
                    <a:pt x="79" y="17"/>
                    <a:pt x="79" y="18"/>
                  </a:cubicBezTo>
                  <a:cubicBezTo>
                    <a:pt x="78" y="17"/>
                    <a:pt x="78" y="19"/>
                    <a:pt x="78" y="20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21"/>
                    <a:pt x="77" y="19"/>
                    <a:pt x="76" y="19"/>
                  </a:cubicBezTo>
                  <a:cubicBezTo>
                    <a:pt x="76" y="19"/>
                    <a:pt x="76" y="18"/>
                    <a:pt x="76" y="18"/>
                  </a:cubicBezTo>
                  <a:cubicBezTo>
                    <a:pt x="76" y="20"/>
                    <a:pt x="76" y="20"/>
                    <a:pt x="75" y="21"/>
                  </a:cubicBezTo>
                  <a:cubicBezTo>
                    <a:pt x="75" y="21"/>
                    <a:pt x="74" y="21"/>
                    <a:pt x="74" y="20"/>
                  </a:cubicBezTo>
                  <a:cubicBezTo>
                    <a:pt x="73" y="23"/>
                    <a:pt x="72" y="21"/>
                    <a:pt x="71" y="23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0" y="25"/>
                    <a:pt x="68" y="23"/>
                    <a:pt x="68" y="24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7" y="21"/>
                    <a:pt x="67" y="23"/>
                    <a:pt x="67" y="24"/>
                  </a:cubicBezTo>
                  <a:cubicBezTo>
                    <a:pt x="67" y="24"/>
                    <a:pt x="67" y="26"/>
                    <a:pt x="66" y="24"/>
                  </a:cubicBezTo>
                  <a:cubicBezTo>
                    <a:pt x="66" y="23"/>
                    <a:pt x="66" y="25"/>
                    <a:pt x="66" y="25"/>
                  </a:cubicBezTo>
                  <a:cubicBezTo>
                    <a:pt x="65" y="25"/>
                    <a:pt x="65" y="25"/>
                    <a:pt x="64" y="25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4" y="25"/>
                    <a:pt x="64" y="24"/>
                    <a:pt x="64" y="24"/>
                  </a:cubicBezTo>
                  <a:cubicBezTo>
                    <a:pt x="64" y="25"/>
                    <a:pt x="63" y="23"/>
                    <a:pt x="64" y="26"/>
                  </a:cubicBezTo>
                  <a:cubicBezTo>
                    <a:pt x="63" y="25"/>
                    <a:pt x="62" y="28"/>
                    <a:pt x="61" y="26"/>
                  </a:cubicBezTo>
                  <a:cubicBezTo>
                    <a:pt x="62" y="26"/>
                    <a:pt x="62" y="27"/>
                    <a:pt x="62" y="27"/>
                  </a:cubicBezTo>
                  <a:cubicBezTo>
                    <a:pt x="61" y="27"/>
                    <a:pt x="60" y="26"/>
                    <a:pt x="60" y="27"/>
                  </a:cubicBezTo>
                  <a:cubicBezTo>
                    <a:pt x="60" y="27"/>
                    <a:pt x="60" y="26"/>
                    <a:pt x="60" y="26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59" y="29"/>
                    <a:pt x="58" y="26"/>
                    <a:pt x="57" y="27"/>
                  </a:cubicBezTo>
                  <a:cubicBezTo>
                    <a:pt x="56" y="29"/>
                    <a:pt x="54" y="28"/>
                    <a:pt x="53" y="2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30"/>
                    <a:pt x="51" y="26"/>
                    <a:pt x="51" y="29"/>
                  </a:cubicBezTo>
                  <a:cubicBezTo>
                    <a:pt x="51" y="29"/>
                    <a:pt x="51" y="29"/>
                    <a:pt x="51" y="28"/>
                  </a:cubicBezTo>
                  <a:cubicBezTo>
                    <a:pt x="51" y="30"/>
                    <a:pt x="49" y="27"/>
                    <a:pt x="49" y="2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9" y="27"/>
                    <a:pt x="48" y="29"/>
                    <a:pt x="48" y="28"/>
                  </a:cubicBezTo>
                  <a:cubicBezTo>
                    <a:pt x="48" y="28"/>
                    <a:pt x="48" y="28"/>
                    <a:pt x="48" y="27"/>
                  </a:cubicBezTo>
                  <a:cubicBezTo>
                    <a:pt x="47" y="26"/>
                    <a:pt x="48" y="30"/>
                    <a:pt x="47" y="27"/>
                  </a:cubicBezTo>
                  <a:cubicBezTo>
                    <a:pt x="47" y="27"/>
                    <a:pt x="47" y="28"/>
                    <a:pt x="47" y="28"/>
                  </a:cubicBezTo>
                  <a:cubicBezTo>
                    <a:pt x="46" y="28"/>
                    <a:pt x="45" y="29"/>
                    <a:pt x="43" y="30"/>
                  </a:cubicBezTo>
                  <a:cubicBezTo>
                    <a:pt x="42" y="29"/>
                    <a:pt x="43" y="26"/>
                    <a:pt x="42" y="28"/>
                  </a:cubicBezTo>
                  <a:cubicBezTo>
                    <a:pt x="42" y="27"/>
                    <a:pt x="42" y="29"/>
                    <a:pt x="42" y="28"/>
                  </a:cubicBezTo>
                  <a:cubicBezTo>
                    <a:pt x="42" y="29"/>
                    <a:pt x="41" y="25"/>
                    <a:pt x="41" y="27"/>
                  </a:cubicBezTo>
                  <a:cubicBezTo>
                    <a:pt x="42" y="28"/>
                    <a:pt x="41" y="28"/>
                    <a:pt x="42" y="29"/>
                  </a:cubicBezTo>
                  <a:cubicBezTo>
                    <a:pt x="41" y="28"/>
                    <a:pt x="40" y="26"/>
                    <a:pt x="40" y="28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9"/>
                    <a:pt x="39" y="28"/>
                    <a:pt x="39" y="31"/>
                  </a:cubicBezTo>
                  <a:cubicBezTo>
                    <a:pt x="36" y="32"/>
                    <a:pt x="34" y="34"/>
                    <a:pt x="31" y="35"/>
                  </a:cubicBezTo>
                  <a:cubicBezTo>
                    <a:pt x="28" y="35"/>
                    <a:pt x="25" y="36"/>
                    <a:pt x="22" y="35"/>
                  </a:cubicBezTo>
                  <a:cubicBezTo>
                    <a:pt x="21" y="33"/>
                    <a:pt x="21" y="33"/>
                    <a:pt x="20" y="34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5"/>
                    <a:pt x="20" y="33"/>
                    <a:pt x="20" y="35"/>
                  </a:cubicBezTo>
                  <a:cubicBezTo>
                    <a:pt x="19" y="35"/>
                    <a:pt x="18" y="36"/>
                    <a:pt x="17" y="36"/>
                  </a:cubicBezTo>
                  <a:cubicBezTo>
                    <a:pt x="17" y="36"/>
                    <a:pt x="17" y="34"/>
                    <a:pt x="17" y="34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6" y="36"/>
                    <a:pt x="17" y="37"/>
                  </a:cubicBezTo>
                  <a:cubicBezTo>
                    <a:pt x="14" y="39"/>
                    <a:pt x="11" y="35"/>
                    <a:pt x="8" y="36"/>
                  </a:cubicBezTo>
                  <a:cubicBezTo>
                    <a:pt x="8" y="35"/>
                    <a:pt x="7" y="36"/>
                    <a:pt x="6" y="37"/>
                  </a:cubicBezTo>
                  <a:cubicBezTo>
                    <a:pt x="4" y="35"/>
                    <a:pt x="2" y="33"/>
                    <a:pt x="0" y="35"/>
                  </a:cubicBezTo>
                  <a:cubicBezTo>
                    <a:pt x="0" y="35"/>
                    <a:pt x="0" y="30"/>
                    <a:pt x="0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4" name="Freeform 43"/>
            <p:cNvSpPr/>
            <p:nvPr/>
          </p:nvSpPr>
          <p:spPr bwMode="auto">
            <a:xfrm>
              <a:off x="8907463" y="2940051"/>
              <a:ext cx="4762" cy="11113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0" y="2"/>
                    <a:pt x="0" y="2"/>
                    <a:pt x="0" y="0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5" name="Freeform 44"/>
            <p:cNvSpPr/>
            <p:nvPr/>
          </p:nvSpPr>
          <p:spPr bwMode="auto">
            <a:xfrm>
              <a:off x="8877300" y="2913063"/>
              <a:ext cx="0" cy="7938"/>
            </a:xfrm>
            <a:custGeom>
              <a:avLst/>
              <a:gdLst>
                <a:gd name="T0" fmla="*/ 1 h 2"/>
                <a:gd name="T1" fmla="*/ 1 h 2"/>
                <a:gd name="T2" fmla="*/ 0 h 2"/>
                <a:gd name="T3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6" name="Freeform 45"/>
            <p:cNvSpPr/>
            <p:nvPr/>
          </p:nvSpPr>
          <p:spPr bwMode="auto">
            <a:xfrm>
              <a:off x="8870950" y="2909888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0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0" y="1"/>
                    <a:pt x="1" y="0"/>
                    <a:pt x="1" y="0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7" name="Freeform 46"/>
            <p:cNvSpPr/>
            <p:nvPr/>
          </p:nvSpPr>
          <p:spPr bwMode="auto">
            <a:xfrm>
              <a:off x="8863013" y="2901951"/>
              <a:ext cx="0" cy="4763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8" name="Freeform 47"/>
            <p:cNvSpPr/>
            <p:nvPr/>
          </p:nvSpPr>
          <p:spPr bwMode="auto">
            <a:xfrm>
              <a:off x="8863013" y="2906713"/>
              <a:ext cx="3175" cy="6350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1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2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8851900" y="2901951"/>
              <a:ext cx="0" cy="7938"/>
            </a:xfrm>
            <a:custGeom>
              <a:avLst/>
              <a:gdLst>
                <a:gd name="T0" fmla="*/ 1 h 2"/>
                <a:gd name="T1" fmla="*/ 1 h 2"/>
                <a:gd name="T2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8843963" y="2906713"/>
              <a:ext cx="3175" cy="635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1" name="Freeform 50"/>
            <p:cNvSpPr/>
            <p:nvPr/>
          </p:nvSpPr>
          <p:spPr bwMode="auto">
            <a:xfrm>
              <a:off x="8745538" y="2943226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  <a:gd name="T3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2" name="Freeform 51"/>
            <p:cNvSpPr/>
            <p:nvPr/>
          </p:nvSpPr>
          <p:spPr bwMode="auto">
            <a:xfrm>
              <a:off x="8701088" y="2947988"/>
              <a:ext cx="0" cy="6350"/>
            </a:xfrm>
            <a:custGeom>
              <a:avLst/>
              <a:gdLst>
                <a:gd name="T0" fmla="*/ 1 h 2"/>
                <a:gd name="T1" fmla="*/ 1 h 2"/>
                <a:gd name="T2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3" name="Freeform 52"/>
            <p:cNvSpPr/>
            <p:nvPr/>
          </p:nvSpPr>
          <p:spPr bwMode="auto">
            <a:xfrm>
              <a:off x="8678863" y="2973388"/>
              <a:ext cx="3175" cy="7938"/>
            </a:xfrm>
            <a:custGeom>
              <a:avLst/>
              <a:gdLst>
                <a:gd name="T0" fmla="*/ 0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2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4" name="Freeform 53"/>
            <p:cNvSpPr/>
            <p:nvPr/>
          </p:nvSpPr>
          <p:spPr bwMode="auto">
            <a:xfrm>
              <a:off x="8799513" y="2439988"/>
              <a:ext cx="3175" cy="7938"/>
            </a:xfrm>
            <a:custGeom>
              <a:avLst/>
              <a:gdLst>
                <a:gd name="T0" fmla="*/ 0 w 1"/>
                <a:gd name="T1" fmla="*/ 1 h 2"/>
                <a:gd name="T2" fmla="*/ 1 w 1"/>
                <a:gd name="T3" fmla="*/ 1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1"/>
                    <a:pt x="1" y="0"/>
                    <a:pt x="1" y="1"/>
                  </a:cubicBezTo>
                  <a:cubicBezTo>
                    <a:pt x="0" y="1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5" name="Freeform 54"/>
            <p:cNvSpPr/>
            <p:nvPr/>
          </p:nvSpPr>
          <p:spPr bwMode="auto">
            <a:xfrm>
              <a:off x="8412163" y="2289176"/>
              <a:ext cx="393700" cy="153988"/>
            </a:xfrm>
            <a:custGeom>
              <a:avLst/>
              <a:gdLst>
                <a:gd name="T0" fmla="*/ 14 w 105"/>
                <a:gd name="T1" fmla="*/ 7 h 41"/>
                <a:gd name="T2" fmla="*/ 17 w 105"/>
                <a:gd name="T3" fmla="*/ 8 h 41"/>
                <a:gd name="T4" fmla="*/ 24 w 105"/>
                <a:gd name="T5" fmla="*/ 5 h 41"/>
                <a:gd name="T6" fmla="*/ 26 w 105"/>
                <a:gd name="T7" fmla="*/ 6 h 41"/>
                <a:gd name="T8" fmla="*/ 33 w 105"/>
                <a:gd name="T9" fmla="*/ 10 h 41"/>
                <a:gd name="T10" fmla="*/ 35 w 105"/>
                <a:gd name="T11" fmla="*/ 11 h 41"/>
                <a:gd name="T12" fmla="*/ 39 w 105"/>
                <a:gd name="T13" fmla="*/ 10 h 41"/>
                <a:gd name="T14" fmla="*/ 42 w 105"/>
                <a:gd name="T15" fmla="*/ 11 h 41"/>
                <a:gd name="T16" fmla="*/ 43 w 105"/>
                <a:gd name="T17" fmla="*/ 13 h 41"/>
                <a:gd name="T18" fmla="*/ 46 w 105"/>
                <a:gd name="T19" fmla="*/ 12 h 41"/>
                <a:gd name="T20" fmla="*/ 50 w 105"/>
                <a:gd name="T21" fmla="*/ 10 h 41"/>
                <a:gd name="T22" fmla="*/ 52 w 105"/>
                <a:gd name="T23" fmla="*/ 11 h 41"/>
                <a:gd name="T24" fmla="*/ 55 w 105"/>
                <a:gd name="T25" fmla="*/ 10 h 41"/>
                <a:gd name="T26" fmla="*/ 57 w 105"/>
                <a:gd name="T27" fmla="*/ 12 h 41"/>
                <a:gd name="T28" fmla="*/ 60 w 105"/>
                <a:gd name="T29" fmla="*/ 13 h 41"/>
                <a:gd name="T30" fmla="*/ 63 w 105"/>
                <a:gd name="T31" fmla="*/ 16 h 41"/>
                <a:gd name="T32" fmla="*/ 65 w 105"/>
                <a:gd name="T33" fmla="*/ 15 h 41"/>
                <a:gd name="T34" fmla="*/ 66 w 105"/>
                <a:gd name="T35" fmla="*/ 17 h 41"/>
                <a:gd name="T36" fmla="*/ 68 w 105"/>
                <a:gd name="T37" fmla="*/ 16 h 41"/>
                <a:gd name="T38" fmla="*/ 69 w 105"/>
                <a:gd name="T39" fmla="*/ 16 h 41"/>
                <a:gd name="T40" fmla="*/ 71 w 105"/>
                <a:gd name="T41" fmla="*/ 16 h 41"/>
                <a:gd name="T42" fmla="*/ 76 w 105"/>
                <a:gd name="T43" fmla="*/ 18 h 41"/>
                <a:gd name="T44" fmla="*/ 78 w 105"/>
                <a:gd name="T45" fmla="*/ 18 h 41"/>
                <a:gd name="T46" fmla="*/ 80 w 105"/>
                <a:gd name="T47" fmla="*/ 19 h 41"/>
                <a:gd name="T48" fmla="*/ 84 w 105"/>
                <a:gd name="T49" fmla="*/ 21 h 41"/>
                <a:gd name="T50" fmla="*/ 84 w 105"/>
                <a:gd name="T51" fmla="*/ 25 h 41"/>
                <a:gd name="T52" fmla="*/ 87 w 105"/>
                <a:gd name="T53" fmla="*/ 22 h 41"/>
                <a:gd name="T54" fmla="*/ 90 w 105"/>
                <a:gd name="T55" fmla="*/ 19 h 41"/>
                <a:gd name="T56" fmla="*/ 91 w 105"/>
                <a:gd name="T57" fmla="*/ 21 h 41"/>
                <a:gd name="T58" fmla="*/ 93 w 105"/>
                <a:gd name="T59" fmla="*/ 19 h 41"/>
                <a:gd name="T60" fmla="*/ 93 w 105"/>
                <a:gd name="T61" fmla="*/ 21 h 41"/>
                <a:gd name="T62" fmla="*/ 93 w 105"/>
                <a:gd name="T63" fmla="*/ 26 h 41"/>
                <a:gd name="T64" fmla="*/ 96 w 105"/>
                <a:gd name="T65" fmla="*/ 23 h 41"/>
                <a:gd name="T66" fmla="*/ 96 w 105"/>
                <a:gd name="T67" fmla="*/ 25 h 41"/>
                <a:gd name="T68" fmla="*/ 98 w 105"/>
                <a:gd name="T69" fmla="*/ 23 h 41"/>
                <a:gd name="T70" fmla="*/ 100 w 105"/>
                <a:gd name="T71" fmla="*/ 24 h 41"/>
                <a:gd name="T72" fmla="*/ 97 w 105"/>
                <a:gd name="T73" fmla="*/ 29 h 41"/>
                <a:gd name="T74" fmla="*/ 101 w 105"/>
                <a:gd name="T75" fmla="*/ 27 h 41"/>
                <a:gd name="T76" fmla="*/ 101 w 105"/>
                <a:gd name="T77" fmla="*/ 35 h 41"/>
                <a:gd name="T78" fmla="*/ 102 w 105"/>
                <a:gd name="T79" fmla="*/ 36 h 41"/>
                <a:gd name="T80" fmla="*/ 104 w 105"/>
                <a:gd name="T81" fmla="*/ 37 h 41"/>
                <a:gd name="T82" fmla="*/ 102 w 105"/>
                <a:gd name="T83" fmla="*/ 40 h 41"/>
                <a:gd name="T84" fmla="*/ 101 w 105"/>
                <a:gd name="T85" fmla="*/ 36 h 41"/>
                <a:gd name="T86" fmla="*/ 95 w 105"/>
                <a:gd name="T87" fmla="*/ 39 h 41"/>
                <a:gd name="T88" fmla="*/ 87 w 105"/>
                <a:gd name="T89" fmla="*/ 38 h 41"/>
                <a:gd name="T90" fmla="*/ 79 w 105"/>
                <a:gd name="T91" fmla="*/ 36 h 41"/>
                <a:gd name="T92" fmla="*/ 72 w 105"/>
                <a:gd name="T93" fmla="*/ 34 h 41"/>
                <a:gd name="T94" fmla="*/ 67 w 105"/>
                <a:gd name="T95" fmla="*/ 33 h 41"/>
                <a:gd name="T96" fmla="*/ 58 w 105"/>
                <a:gd name="T97" fmla="*/ 29 h 41"/>
                <a:gd name="T98" fmla="*/ 54 w 105"/>
                <a:gd name="T99" fmla="*/ 26 h 41"/>
                <a:gd name="T100" fmla="*/ 47 w 105"/>
                <a:gd name="T101" fmla="*/ 22 h 41"/>
                <a:gd name="T102" fmla="*/ 24 w 105"/>
                <a:gd name="T103" fmla="*/ 21 h 41"/>
                <a:gd name="T104" fmla="*/ 18 w 105"/>
                <a:gd name="T105" fmla="*/ 19 h 41"/>
                <a:gd name="T106" fmla="*/ 3 w 105"/>
                <a:gd name="T107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5" h="41">
                  <a:moveTo>
                    <a:pt x="3" y="5"/>
                  </a:moveTo>
                  <a:cubicBezTo>
                    <a:pt x="6" y="0"/>
                    <a:pt x="6" y="5"/>
                    <a:pt x="8" y="3"/>
                  </a:cubicBezTo>
                  <a:cubicBezTo>
                    <a:pt x="8" y="3"/>
                    <a:pt x="7" y="5"/>
                    <a:pt x="8" y="5"/>
                  </a:cubicBezTo>
                  <a:cubicBezTo>
                    <a:pt x="10" y="2"/>
                    <a:pt x="12" y="5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9"/>
                    <a:pt x="13" y="7"/>
                    <a:pt x="14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7"/>
                    <a:pt x="14" y="8"/>
                    <a:pt x="14" y="7"/>
                  </a:cubicBezTo>
                  <a:cubicBezTo>
                    <a:pt x="14" y="8"/>
                    <a:pt x="14" y="9"/>
                    <a:pt x="14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4"/>
                    <a:pt x="16" y="8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9" y="6"/>
                    <a:pt x="20" y="7"/>
                    <a:pt x="21" y="6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2" y="6"/>
                    <a:pt x="22" y="6"/>
                  </a:cubicBezTo>
                  <a:cubicBezTo>
                    <a:pt x="22" y="8"/>
                    <a:pt x="23" y="5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4" y="5"/>
                    <a:pt x="23" y="7"/>
                    <a:pt x="24" y="5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4"/>
                    <a:pt x="24" y="8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6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7"/>
                    <a:pt x="26" y="8"/>
                    <a:pt x="26" y="6"/>
                  </a:cubicBezTo>
                  <a:cubicBezTo>
                    <a:pt x="26" y="8"/>
                    <a:pt x="26" y="7"/>
                    <a:pt x="25" y="9"/>
                  </a:cubicBezTo>
                  <a:cubicBezTo>
                    <a:pt x="27" y="8"/>
                    <a:pt x="29" y="9"/>
                    <a:pt x="31" y="9"/>
                  </a:cubicBezTo>
                  <a:cubicBezTo>
                    <a:pt x="31" y="10"/>
                    <a:pt x="31" y="10"/>
                    <a:pt x="30" y="11"/>
                  </a:cubicBezTo>
                  <a:cubicBezTo>
                    <a:pt x="31" y="10"/>
                    <a:pt x="31" y="11"/>
                    <a:pt x="32" y="10"/>
                  </a:cubicBezTo>
                  <a:cubicBezTo>
                    <a:pt x="32" y="10"/>
                    <a:pt x="31" y="11"/>
                    <a:pt x="32" y="11"/>
                  </a:cubicBezTo>
                  <a:cubicBezTo>
                    <a:pt x="32" y="12"/>
                    <a:pt x="32" y="9"/>
                    <a:pt x="33" y="10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1"/>
                    <a:pt x="33" y="11"/>
                  </a:cubicBezTo>
                  <a:cubicBezTo>
                    <a:pt x="34" y="10"/>
                    <a:pt x="33" y="12"/>
                    <a:pt x="34" y="11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4" y="10"/>
                    <a:pt x="35" y="11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5" y="10"/>
                    <a:pt x="36" y="11"/>
                    <a:pt x="36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7" y="10"/>
                    <a:pt x="37" y="11"/>
                    <a:pt x="38" y="11"/>
                  </a:cubicBezTo>
                  <a:cubicBezTo>
                    <a:pt x="38" y="11"/>
                    <a:pt x="37" y="13"/>
                    <a:pt x="37" y="13"/>
                  </a:cubicBezTo>
                  <a:cubicBezTo>
                    <a:pt x="38" y="11"/>
                    <a:pt x="39" y="12"/>
                    <a:pt x="39" y="10"/>
                  </a:cubicBezTo>
                  <a:cubicBezTo>
                    <a:pt x="39" y="10"/>
                    <a:pt x="40" y="11"/>
                    <a:pt x="40" y="11"/>
                  </a:cubicBezTo>
                  <a:cubicBezTo>
                    <a:pt x="40" y="11"/>
                    <a:pt x="40" y="13"/>
                    <a:pt x="39" y="13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16"/>
                    <a:pt x="39" y="14"/>
                    <a:pt x="39" y="15"/>
                  </a:cubicBezTo>
                  <a:cubicBezTo>
                    <a:pt x="39" y="15"/>
                    <a:pt x="40" y="15"/>
                    <a:pt x="40" y="15"/>
                  </a:cubicBezTo>
                  <a:cubicBezTo>
                    <a:pt x="40" y="14"/>
                    <a:pt x="41" y="11"/>
                    <a:pt x="42" y="11"/>
                  </a:cubicBezTo>
                  <a:cubicBezTo>
                    <a:pt x="41" y="12"/>
                    <a:pt x="41" y="14"/>
                    <a:pt x="41" y="14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2"/>
                    <a:pt x="43" y="11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2"/>
                  </a:cubicBezTo>
                  <a:cubicBezTo>
                    <a:pt x="44" y="13"/>
                    <a:pt x="43" y="12"/>
                    <a:pt x="43" y="13"/>
                  </a:cubicBezTo>
                  <a:cubicBezTo>
                    <a:pt x="44" y="13"/>
                    <a:pt x="44" y="12"/>
                    <a:pt x="44" y="12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5" y="12"/>
                    <a:pt x="45" y="11"/>
                  </a:cubicBezTo>
                  <a:cubicBezTo>
                    <a:pt x="45" y="11"/>
                    <a:pt x="45" y="12"/>
                    <a:pt x="45" y="11"/>
                  </a:cubicBezTo>
                  <a:cubicBezTo>
                    <a:pt x="45" y="10"/>
                    <a:pt x="46" y="10"/>
                    <a:pt x="46" y="10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0"/>
                    <a:pt x="47" y="10"/>
                    <a:pt x="48" y="9"/>
                  </a:cubicBezTo>
                  <a:cubicBezTo>
                    <a:pt x="48" y="8"/>
                    <a:pt x="47" y="11"/>
                    <a:pt x="47" y="10"/>
                  </a:cubicBezTo>
                  <a:cubicBezTo>
                    <a:pt x="47" y="12"/>
                    <a:pt x="49" y="9"/>
                    <a:pt x="49" y="11"/>
                  </a:cubicBezTo>
                  <a:cubicBezTo>
                    <a:pt x="49" y="11"/>
                    <a:pt x="49" y="9"/>
                    <a:pt x="49" y="10"/>
                  </a:cubicBezTo>
                  <a:cubicBezTo>
                    <a:pt x="49" y="10"/>
                    <a:pt x="49" y="11"/>
                    <a:pt x="49" y="11"/>
                  </a:cubicBezTo>
                  <a:cubicBezTo>
                    <a:pt x="49" y="12"/>
                    <a:pt x="50" y="11"/>
                    <a:pt x="50" y="10"/>
                  </a:cubicBezTo>
                  <a:cubicBezTo>
                    <a:pt x="50" y="10"/>
                    <a:pt x="50" y="11"/>
                    <a:pt x="50" y="11"/>
                  </a:cubicBezTo>
                  <a:cubicBezTo>
                    <a:pt x="50" y="10"/>
                    <a:pt x="52" y="9"/>
                    <a:pt x="52" y="11"/>
                  </a:cubicBezTo>
                  <a:cubicBezTo>
                    <a:pt x="52" y="10"/>
                    <a:pt x="53" y="9"/>
                    <a:pt x="53" y="9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2" y="11"/>
                    <a:pt x="53" y="10"/>
                    <a:pt x="53" y="11"/>
                  </a:cubicBezTo>
                  <a:cubicBezTo>
                    <a:pt x="53" y="10"/>
                    <a:pt x="51" y="12"/>
                    <a:pt x="52" y="11"/>
                  </a:cubicBezTo>
                  <a:cubicBezTo>
                    <a:pt x="52" y="12"/>
                    <a:pt x="53" y="9"/>
                    <a:pt x="52" y="11"/>
                  </a:cubicBezTo>
                  <a:cubicBezTo>
                    <a:pt x="53" y="11"/>
                    <a:pt x="53" y="10"/>
                    <a:pt x="53" y="11"/>
                  </a:cubicBezTo>
                  <a:cubicBezTo>
                    <a:pt x="53" y="11"/>
                    <a:pt x="53" y="13"/>
                    <a:pt x="53" y="13"/>
                  </a:cubicBezTo>
                  <a:cubicBezTo>
                    <a:pt x="53" y="13"/>
                    <a:pt x="53" y="12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10"/>
                    <a:pt x="54" y="12"/>
                    <a:pt x="55" y="10"/>
                  </a:cubicBezTo>
                  <a:cubicBezTo>
                    <a:pt x="54" y="11"/>
                    <a:pt x="55" y="10"/>
                    <a:pt x="55" y="12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5" y="12"/>
                    <a:pt x="55" y="11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6" y="9"/>
                    <a:pt x="55" y="12"/>
                    <a:pt x="56" y="10"/>
                  </a:cubicBezTo>
                  <a:cubicBezTo>
                    <a:pt x="56" y="11"/>
                    <a:pt x="57" y="11"/>
                    <a:pt x="57" y="12"/>
                  </a:cubicBezTo>
                  <a:cubicBezTo>
                    <a:pt x="57" y="12"/>
                    <a:pt x="58" y="11"/>
                    <a:pt x="58" y="11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3"/>
                    <a:pt x="58" y="12"/>
                    <a:pt x="58" y="12"/>
                  </a:cubicBezTo>
                  <a:cubicBezTo>
                    <a:pt x="58" y="12"/>
                    <a:pt x="58" y="14"/>
                    <a:pt x="58" y="15"/>
                  </a:cubicBezTo>
                  <a:cubicBezTo>
                    <a:pt x="59" y="14"/>
                    <a:pt x="59" y="13"/>
                    <a:pt x="59" y="12"/>
                  </a:cubicBezTo>
                  <a:cubicBezTo>
                    <a:pt x="59" y="14"/>
                    <a:pt x="61" y="10"/>
                    <a:pt x="60" y="13"/>
                  </a:cubicBezTo>
                  <a:cubicBezTo>
                    <a:pt x="60" y="13"/>
                    <a:pt x="59" y="14"/>
                    <a:pt x="59" y="15"/>
                  </a:cubicBezTo>
                  <a:cubicBezTo>
                    <a:pt x="59" y="17"/>
                    <a:pt x="61" y="13"/>
                    <a:pt x="61" y="14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1"/>
                    <a:pt x="61" y="13"/>
                  </a:cubicBezTo>
                  <a:cubicBezTo>
                    <a:pt x="62" y="13"/>
                    <a:pt x="62" y="14"/>
                    <a:pt x="62" y="12"/>
                  </a:cubicBezTo>
                  <a:cubicBezTo>
                    <a:pt x="62" y="14"/>
                    <a:pt x="64" y="12"/>
                    <a:pt x="63" y="16"/>
                  </a:cubicBezTo>
                  <a:cubicBezTo>
                    <a:pt x="64" y="15"/>
                    <a:pt x="64" y="16"/>
                    <a:pt x="64" y="15"/>
                  </a:cubicBezTo>
                  <a:cubicBezTo>
                    <a:pt x="64" y="13"/>
                    <a:pt x="64" y="15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4"/>
                    <a:pt x="64" y="14"/>
                    <a:pt x="64" y="16"/>
                  </a:cubicBezTo>
                  <a:cubicBezTo>
                    <a:pt x="64" y="17"/>
                    <a:pt x="65" y="13"/>
                    <a:pt x="66" y="14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7" y="14"/>
                    <a:pt x="66" y="16"/>
                    <a:pt x="65" y="17"/>
                  </a:cubicBezTo>
                  <a:cubicBezTo>
                    <a:pt x="66" y="17"/>
                    <a:pt x="66" y="17"/>
                    <a:pt x="66" y="16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6" y="16"/>
                    <a:pt x="66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8"/>
                    <a:pt x="67" y="17"/>
                    <a:pt x="67" y="17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5"/>
                    <a:pt x="67" y="15"/>
                    <a:pt x="68" y="14"/>
                  </a:cubicBezTo>
                  <a:cubicBezTo>
                    <a:pt x="67" y="16"/>
                    <a:pt x="68" y="16"/>
                    <a:pt x="68" y="16"/>
                  </a:cubicBezTo>
                  <a:cubicBezTo>
                    <a:pt x="68" y="16"/>
                    <a:pt x="69" y="15"/>
                    <a:pt x="69" y="15"/>
                  </a:cubicBezTo>
                  <a:cubicBezTo>
                    <a:pt x="68" y="15"/>
                    <a:pt x="69" y="15"/>
                    <a:pt x="68" y="16"/>
                  </a:cubicBezTo>
                  <a:cubicBezTo>
                    <a:pt x="68" y="16"/>
                    <a:pt x="68" y="15"/>
                    <a:pt x="68" y="16"/>
                  </a:cubicBezTo>
                  <a:cubicBezTo>
                    <a:pt x="68" y="16"/>
                    <a:pt x="68" y="18"/>
                    <a:pt x="68" y="17"/>
                  </a:cubicBezTo>
                  <a:cubicBezTo>
                    <a:pt x="69" y="16"/>
                    <a:pt x="69" y="14"/>
                    <a:pt x="69" y="15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5"/>
                    <a:pt x="70" y="16"/>
                    <a:pt x="70" y="15"/>
                  </a:cubicBezTo>
                  <a:cubicBezTo>
                    <a:pt x="70" y="15"/>
                    <a:pt x="70" y="16"/>
                    <a:pt x="70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17"/>
                    <a:pt x="71" y="17"/>
                    <a:pt x="71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6"/>
                    <a:pt x="71" y="16"/>
                    <a:pt x="72" y="15"/>
                  </a:cubicBezTo>
                  <a:cubicBezTo>
                    <a:pt x="72" y="16"/>
                    <a:pt x="70" y="20"/>
                    <a:pt x="71" y="19"/>
                  </a:cubicBezTo>
                  <a:cubicBezTo>
                    <a:pt x="71" y="19"/>
                    <a:pt x="72" y="17"/>
                    <a:pt x="73" y="16"/>
                  </a:cubicBezTo>
                  <a:cubicBezTo>
                    <a:pt x="73" y="17"/>
                    <a:pt x="74" y="15"/>
                    <a:pt x="74" y="17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5" y="17"/>
                    <a:pt x="77" y="15"/>
                    <a:pt x="76" y="18"/>
                  </a:cubicBezTo>
                  <a:cubicBezTo>
                    <a:pt x="76" y="18"/>
                    <a:pt x="76" y="19"/>
                    <a:pt x="75" y="20"/>
                  </a:cubicBezTo>
                  <a:cubicBezTo>
                    <a:pt x="76" y="19"/>
                    <a:pt x="75" y="21"/>
                    <a:pt x="76" y="19"/>
                  </a:cubicBezTo>
                  <a:cubicBezTo>
                    <a:pt x="76" y="18"/>
                    <a:pt x="77" y="17"/>
                    <a:pt x="77" y="17"/>
                  </a:cubicBezTo>
                  <a:cubicBezTo>
                    <a:pt x="77" y="16"/>
                    <a:pt x="78" y="17"/>
                    <a:pt x="78" y="18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8"/>
                    <a:pt x="78" y="19"/>
                    <a:pt x="78" y="18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9" y="18"/>
                    <a:pt x="80" y="16"/>
                    <a:pt x="79" y="17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80" y="18"/>
                    <a:pt x="81" y="16"/>
                    <a:pt x="81" y="17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0" y="19"/>
                    <a:pt x="81" y="18"/>
                    <a:pt x="81" y="17"/>
                  </a:cubicBezTo>
                  <a:cubicBezTo>
                    <a:pt x="81" y="18"/>
                    <a:pt x="81" y="19"/>
                    <a:pt x="81" y="20"/>
                  </a:cubicBezTo>
                  <a:cubicBezTo>
                    <a:pt x="83" y="17"/>
                    <a:pt x="84" y="17"/>
                    <a:pt x="85" y="18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20"/>
                    <a:pt x="86" y="17"/>
                    <a:pt x="85" y="18"/>
                  </a:cubicBezTo>
                  <a:cubicBezTo>
                    <a:pt x="85" y="19"/>
                    <a:pt x="85" y="20"/>
                    <a:pt x="84" y="21"/>
                  </a:cubicBezTo>
                  <a:cubicBezTo>
                    <a:pt x="84" y="22"/>
                    <a:pt x="85" y="20"/>
                    <a:pt x="86" y="19"/>
                  </a:cubicBezTo>
                  <a:cubicBezTo>
                    <a:pt x="86" y="18"/>
                    <a:pt x="85" y="20"/>
                    <a:pt x="86" y="19"/>
                  </a:cubicBezTo>
                  <a:cubicBezTo>
                    <a:pt x="86" y="18"/>
                    <a:pt x="86" y="20"/>
                    <a:pt x="87" y="18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2"/>
                    <a:pt x="84" y="23"/>
                    <a:pt x="84" y="25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3" y="27"/>
                    <a:pt x="83" y="27"/>
                    <a:pt x="83" y="28"/>
                  </a:cubicBezTo>
                  <a:cubicBezTo>
                    <a:pt x="83" y="27"/>
                    <a:pt x="85" y="25"/>
                    <a:pt x="85" y="24"/>
                  </a:cubicBezTo>
                  <a:cubicBezTo>
                    <a:pt x="85" y="24"/>
                    <a:pt x="86" y="20"/>
                    <a:pt x="87" y="21"/>
                  </a:cubicBezTo>
                  <a:cubicBezTo>
                    <a:pt x="87" y="22"/>
                    <a:pt x="86" y="21"/>
                    <a:pt x="86" y="22"/>
                  </a:cubicBezTo>
                  <a:cubicBezTo>
                    <a:pt x="86" y="23"/>
                    <a:pt x="87" y="21"/>
                    <a:pt x="87" y="22"/>
                  </a:cubicBezTo>
                  <a:cubicBezTo>
                    <a:pt x="87" y="21"/>
                    <a:pt x="88" y="20"/>
                    <a:pt x="88" y="19"/>
                  </a:cubicBezTo>
                  <a:cubicBezTo>
                    <a:pt x="88" y="20"/>
                    <a:pt x="87" y="21"/>
                    <a:pt x="87" y="21"/>
                  </a:cubicBezTo>
                  <a:cubicBezTo>
                    <a:pt x="88" y="20"/>
                    <a:pt x="89" y="20"/>
                    <a:pt x="89" y="19"/>
                  </a:cubicBezTo>
                  <a:cubicBezTo>
                    <a:pt x="90" y="17"/>
                    <a:pt x="89" y="20"/>
                    <a:pt x="90" y="18"/>
                  </a:cubicBezTo>
                  <a:cubicBezTo>
                    <a:pt x="89" y="20"/>
                    <a:pt x="88" y="22"/>
                    <a:pt x="88" y="22"/>
                  </a:cubicBezTo>
                  <a:cubicBezTo>
                    <a:pt x="88" y="21"/>
                    <a:pt x="89" y="21"/>
                    <a:pt x="90" y="19"/>
                  </a:cubicBezTo>
                  <a:cubicBezTo>
                    <a:pt x="90" y="19"/>
                    <a:pt x="89" y="20"/>
                    <a:pt x="89" y="21"/>
                  </a:cubicBezTo>
                  <a:cubicBezTo>
                    <a:pt x="89" y="22"/>
                    <a:pt x="90" y="19"/>
                    <a:pt x="89" y="21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21"/>
                    <a:pt x="90" y="21"/>
                    <a:pt x="90" y="22"/>
                  </a:cubicBezTo>
                  <a:cubicBezTo>
                    <a:pt x="90" y="22"/>
                    <a:pt x="91" y="20"/>
                    <a:pt x="90" y="22"/>
                  </a:cubicBezTo>
                  <a:cubicBezTo>
                    <a:pt x="90" y="22"/>
                    <a:pt x="91" y="22"/>
                    <a:pt x="91" y="21"/>
                  </a:cubicBezTo>
                  <a:cubicBezTo>
                    <a:pt x="91" y="20"/>
                    <a:pt x="90" y="22"/>
                    <a:pt x="91" y="20"/>
                  </a:cubicBezTo>
                  <a:cubicBezTo>
                    <a:pt x="91" y="21"/>
                    <a:pt x="92" y="20"/>
                    <a:pt x="92" y="19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2" y="20"/>
                    <a:pt x="92" y="20"/>
                    <a:pt x="93" y="19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3" y="19"/>
                    <a:pt x="93" y="19"/>
                    <a:pt x="93" y="19"/>
                  </a:cubicBezTo>
                  <a:cubicBezTo>
                    <a:pt x="93" y="19"/>
                    <a:pt x="92" y="21"/>
                    <a:pt x="92" y="21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22"/>
                    <a:pt x="91" y="23"/>
                    <a:pt x="92" y="23"/>
                  </a:cubicBezTo>
                  <a:cubicBezTo>
                    <a:pt x="92" y="22"/>
                    <a:pt x="93" y="20"/>
                    <a:pt x="94" y="20"/>
                  </a:cubicBezTo>
                  <a:cubicBezTo>
                    <a:pt x="94" y="19"/>
                    <a:pt x="93" y="21"/>
                    <a:pt x="94" y="20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93" y="21"/>
                    <a:pt x="92" y="23"/>
                    <a:pt x="92" y="23"/>
                  </a:cubicBezTo>
                  <a:cubicBezTo>
                    <a:pt x="93" y="23"/>
                    <a:pt x="94" y="21"/>
                    <a:pt x="94" y="21"/>
                  </a:cubicBezTo>
                  <a:cubicBezTo>
                    <a:pt x="94" y="21"/>
                    <a:pt x="94" y="21"/>
                    <a:pt x="93" y="22"/>
                  </a:cubicBezTo>
                  <a:cubicBezTo>
                    <a:pt x="94" y="22"/>
                    <a:pt x="94" y="21"/>
                    <a:pt x="95" y="20"/>
                  </a:cubicBezTo>
                  <a:cubicBezTo>
                    <a:pt x="94" y="21"/>
                    <a:pt x="94" y="22"/>
                    <a:pt x="94" y="24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2" y="27"/>
                    <a:pt x="92" y="27"/>
                    <a:pt x="91" y="29"/>
                  </a:cubicBezTo>
                  <a:cubicBezTo>
                    <a:pt x="91" y="29"/>
                    <a:pt x="92" y="28"/>
                    <a:pt x="92" y="28"/>
                  </a:cubicBezTo>
                  <a:cubicBezTo>
                    <a:pt x="93" y="25"/>
                    <a:pt x="94" y="25"/>
                    <a:pt x="95" y="22"/>
                  </a:cubicBezTo>
                  <a:cubicBezTo>
                    <a:pt x="96" y="22"/>
                    <a:pt x="93" y="28"/>
                    <a:pt x="95" y="25"/>
                  </a:cubicBezTo>
                  <a:cubicBezTo>
                    <a:pt x="95" y="24"/>
                    <a:pt x="97" y="22"/>
                    <a:pt x="96" y="23"/>
                  </a:cubicBezTo>
                  <a:cubicBezTo>
                    <a:pt x="96" y="23"/>
                    <a:pt x="97" y="20"/>
                    <a:pt x="97" y="22"/>
                  </a:cubicBezTo>
                  <a:cubicBezTo>
                    <a:pt x="96" y="22"/>
                    <a:pt x="96" y="24"/>
                    <a:pt x="95" y="25"/>
                  </a:cubicBezTo>
                  <a:cubicBezTo>
                    <a:pt x="96" y="25"/>
                    <a:pt x="95" y="25"/>
                    <a:pt x="95" y="25"/>
                  </a:cubicBezTo>
                  <a:cubicBezTo>
                    <a:pt x="95" y="26"/>
                    <a:pt x="94" y="27"/>
                    <a:pt x="94" y="27"/>
                  </a:cubicBezTo>
                  <a:cubicBezTo>
                    <a:pt x="95" y="27"/>
                    <a:pt x="95" y="27"/>
                    <a:pt x="95" y="26"/>
                  </a:cubicBezTo>
                  <a:cubicBezTo>
                    <a:pt x="96" y="25"/>
                    <a:pt x="95" y="26"/>
                    <a:pt x="96" y="25"/>
                  </a:cubicBezTo>
                  <a:cubicBezTo>
                    <a:pt x="97" y="25"/>
                    <a:pt x="96" y="27"/>
                    <a:pt x="97" y="24"/>
                  </a:cubicBezTo>
                  <a:cubicBezTo>
                    <a:pt x="97" y="24"/>
                    <a:pt x="97" y="23"/>
                    <a:pt x="98" y="22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8" y="23"/>
                    <a:pt x="99" y="21"/>
                    <a:pt x="99" y="21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8" y="25"/>
                    <a:pt x="98" y="22"/>
                    <a:pt x="97" y="25"/>
                  </a:cubicBezTo>
                  <a:cubicBezTo>
                    <a:pt x="97" y="25"/>
                    <a:pt x="98" y="24"/>
                    <a:pt x="98" y="25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97" y="25"/>
                    <a:pt x="96" y="29"/>
                    <a:pt x="97" y="27"/>
                  </a:cubicBezTo>
                  <a:cubicBezTo>
                    <a:pt x="98" y="26"/>
                    <a:pt x="98" y="26"/>
                    <a:pt x="98" y="25"/>
                  </a:cubicBezTo>
                  <a:cubicBezTo>
                    <a:pt x="99" y="25"/>
                    <a:pt x="100" y="24"/>
                    <a:pt x="100" y="24"/>
                  </a:cubicBezTo>
                  <a:cubicBezTo>
                    <a:pt x="99" y="26"/>
                    <a:pt x="100" y="24"/>
                    <a:pt x="99" y="26"/>
                  </a:cubicBezTo>
                  <a:cubicBezTo>
                    <a:pt x="99" y="25"/>
                    <a:pt x="99" y="25"/>
                    <a:pt x="98" y="26"/>
                  </a:cubicBezTo>
                  <a:cubicBezTo>
                    <a:pt x="97" y="29"/>
                    <a:pt x="97" y="26"/>
                    <a:pt x="96" y="28"/>
                  </a:cubicBezTo>
                  <a:cubicBezTo>
                    <a:pt x="97" y="28"/>
                    <a:pt x="96" y="31"/>
                    <a:pt x="95" y="32"/>
                  </a:cubicBezTo>
                  <a:cubicBezTo>
                    <a:pt x="95" y="32"/>
                    <a:pt x="95" y="32"/>
                    <a:pt x="96" y="31"/>
                  </a:cubicBezTo>
                  <a:cubicBezTo>
                    <a:pt x="96" y="30"/>
                    <a:pt x="96" y="30"/>
                    <a:pt x="97" y="29"/>
                  </a:cubicBezTo>
                  <a:cubicBezTo>
                    <a:pt x="97" y="29"/>
                    <a:pt x="98" y="29"/>
                    <a:pt x="99" y="27"/>
                  </a:cubicBezTo>
                  <a:cubicBezTo>
                    <a:pt x="98" y="28"/>
                    <a:pt x="98" y="30"/>
                    <a:pt x="98" y="30"/>
                  </a:cubicBezTo>
                  <a:cubicBezTo>
                    <a:pt x="98" y="29"/>
                    <a:pt x="99" y="30"/>
                    <a:pt x="99" y="30"/>
                  </a:cubicBezTo>
                  <a:cubicBezTo>
                    <a:pt x="100" y="28"/>
                    <a:pt x="100" y="30"/>
                    <a:pt x="100" y="28"/>
                  </a:cubicBezTo>
                  <a:cubicBezTo>
                    <a:pt x="100" y="28"/>
                    <a:pt x="101" y="26"/>
                    <a:pt x="102" y="25"/>
                  </a:cubicBezTo>
                  <a:cubicBezTo>
                    <a:pt x="102" y="25"/>
                    <a:pt x="101" y="26"/>
                    <a:pt x="101" y="27"/>
                  </a:cubicBezTo>
                  <a:cubicBezTo>
                    <a:pt x="102" y="26"/>
                    <a:pt x="100" y="29"/>
                    <a:pt x="102" y="27"/>
                  </a:cubicBezTo>
                  <a:cubicBezTo>
                    <a:pt x="101" y="27"/>
                    <a:pt x="100" y="29"/>
                    <a:pt x="99" y="31"/>
                  </a:cubicBezTo>
                  <a:cubicBezTo>
                    <a:pt x="100" y="30"/>
                    <a:pt x="99" y="32"/>
                    <a:pt x="99" y="32"/>
                  </a:cubicBezTo>
                  <a:cubicBezTo>
                    <a:pt x="100" y="32"/>
                    <a:pt x="100" y="31"/>
                    <a:pt x="101" y="31"/>
                  </a:cubicBezTo>
                  <a:cubicBezTo>
                    <a:pt x="101" y="33"/>
                    <a:pt x="102" y="32"/>
                    <a:pt x="103" y="32"/>
                  </a:cubicBezTo>
                  <a:cubicBezTo>
                    <a:pt x="102" y="33"/>
                    <a:pt x="101" y="34"/>
                    <a:pt x="101" y="35"/>
                  </a:cubicBezTo>
                  <a:cubicBezTo>
                    <a:pt x="102" y="35"/>
                    <a:pt x="102" y="33"/>
                    <a:pt x="102" y="34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2" y="34"/>
                    <a:pt x="102" y="36"/>
                    <a:pt x="104" y="33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3" y="35"/>
                    <a:pt x="103" y="35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1" y="38"/>
                    <a:pt x="102" y="36"/>
                    <a:pt x="103" y="37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6"/>
                    <a:pt x="105" y="36"/>
                  </a:cubicBezTo>
                  <a:cubicBezTo>
                    <a:pt x="104" y="37"/>
                    <a:pt x="104" y="37"/>
                    <a:pt x="104" y="37"/>
                  </a:cubicBezTo>
                  <a:cubicBezTo>
                    <a:pt x="105" y="36"/>
                    <a:pt x="105" y="36"/>
                    <a:pt x="105" y="36"/>
                  </a:cubicBezTo>
                  <a:cubicBezTo>
                    <a:pt x="104" y="37"/>
                    <a:pt x="104" y="38"/>
                    <a:pt x="104" y="37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39"/>
                    <a:pt x="103" y="39"/>
                    <a:pt x="104" y="37"/>
                  </a:cubicBezTo>
                  <a:cubicBezTo>
                    <a:pt x="104" y="36"/>
                    <a:pt x="103" y="36"/>
                    <a:pt x="103" y="37"/>
                  </a:cubicBezTo>
                  <a:cubicBezTo>
                    <a:pt x="103" y="38"/>
                    <a:pt x="103" y="37"/>
                    <a:pt x="103" y="37"/>
                  </a:cubicBezTo>
                  <a:cubicBezTo>
                    <a:pt x="103" y="39"/>
                    <a:pt x="102" y="39"/>
                    <a:pt x="102" y="40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1" y="40"/>
                    <a:pt x="100" y="41"/>
                    <a:pt x="100" y="40"/>
                  </a:cubicBezTo>
                  <a:cubicBezTo>
                    <a:pt x="101" y="38"/>
                    <a:pt x="99" y="41"/>
                    <a:pt x="99" y="40"/>
                  </a:cubicBezTo>
                  <a:cubicBezTo>
                    <a:pt x="100" y="39"/>
                    <a:pt x="101" y="38"/>
                    <a:pt x="101" y="37"/>
                  </a:cubicBezTo>
                  <a:cubicBezTo>
                    <a:pt x="101" y="36"/>
                    <a:pt x="101" y="37"/>
                    <a:pt x="101" y="36"/>
                  </a:cubicBezTo>
                  <a:cubicBezTo>
                    <a:pt x="100" y="37"/>
                    <a:pt x="99" y="39"/>
                    <a:pt x="99" y="39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9"/>
                    <a:pt x="98" y="40"/>
                    <a:pt x="98" y="40"/>
                  </a:cubicBezTo>
                  <a:cubicBezTo>
                    <a:pt x="97" y="39"/>
                    <a:pt x="97" y="39"/>
                    <a:pt x="96" y="38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95" y="40"/>
                    <a:pt x="95" y="38"/>
                    <a:pt x="95" y="39"/>
                  </a:cubicBezTo>
                  <a:cubicBezTo>
                    <a:pt x="94" y="37"/>
                    <a:pt x="93" y="39"/>
                    <a:pt x="93" y="37"/>
                  </a:cubicBezTo>
                  <a:cubicBezTo>
                    <a:pt x="92" y="37"/>
                    <a:pt x="91" y="38"/>
                    <a:pt x="90" y="37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0" y="36"/>
                    <a:pt x="91" y="34"/>
                    <a:pt x="91" y="35"/>
                  </a:cubicBezTo>
                  <a:cubicBezTo>
                    <a:pt x="90" y="36"/>
                    <a:pt x="90" y="36"/>
                    <a:pt x="89" y="37"/>
                  </a:cubicBezTo>
                  <a:cubicBezTo>
                    <a:pt x="89" y="35"/>
                    <a:pt x="88" y="37"/>
                    <a:pt x="87" y="38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6" y="38"/>
                    <a:pt x="86" y="36"/>
                    <a:pt x="86" y="36"/>
                  </a:cubicBezTo>
                  <a:cubicBezTo>
                    <a:pt x="86" y="35"/>
                    <a:pt x="86" y="34"/>
                    <a:pt x="86" y="34"/>
                  </a:cubicBezTo>
                  <a:cubicBezTo>
                    <a:pt x="85" y="36"/>
                    <a:pt x="85" y="36"/>
                    <a:pt x="84" y="36"/>
                  </a:cubicBezTo>
                  <a:cubicBezTo>
                    <a:pt x="84" y="36"/>
                    <a:pt x="83" y="36"/>
                    <a:pt x="83" y="35"/>
                  </a:cubicBezTo>
                  <a:cubicBezTo>
                    <a:pt x="81" y="37"/>
                    <a:pt x="81" y="35"/>
                    <a:pt x="79" y="36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77" y="36"/>
                    <a:pt x="77" y="33"/>
                    <a:pt x="75" y="34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6" y="31"/>
                    <a:pt x="75" y="32"/>
                    <a:pt x="74" y="34"/>
                  </a:cubicBezTo>
                  <a:cubicBezTo>
                    <a:pt x="74" y="33"/>
                    <a:pt x="73" y="35"/>
                    <a:pt x="74" y="33"/>
                  </a:cubicBezTo>
                  <a:cubicBezTo>
                    <a:pt x="73" y="32"/>
                    <a:pt x="73" y="34"/>
                    <a:pt x="72" y="34"/>
                  </a:cubicBezTo>
                  <a:cubicBezTo>
                    <a:pt x="72" y="33"/>
                    <a:pt x="72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3"/>
                    <a:pt x="72" y="32"/>
                    <a:pt x="72" y="32"/>
                  </a:cubicBezTo>
                  <a:cubicBezTo>
                    <a:pt x="71" y="32"/>
                    <a:pt x="71" y="31"/>
                    <a:pt x="70" y="34"/>
                  </a:cubicBezTo>
                  <a:cubicBezTo>
                    <a:pt x="70" y="32"/>
                    <a:pt x="68" y="34"/>
                    <a:pt x="68" y="32"/>
                  </a:cubicBezTo>
                  <a:cubicBezTo>
                    <a:pt x="68" y="33"/>
                    <a:pt x="68" y="33"/>
                    <a:pt x="67" y="33"/>
                  </a:cubicBezTo>
                  <a:cubicBezTo>
                    <a:pt x="67" y="33"/>
                    <a:pt x="67" y="31"/>
                    <a:pt x="66" y="33"/>
                  </a:cubicBezTo>
                  <a:cubicBezTo>
                    <a:pt x="66" y="32"/>
                    <a:pt x="66" y="31"/>
                    <a:pt x="66" y="31"/>
                  </a:cubicBezTo>
                  <a:cubicBezTo>
                    <a:pt x="66" y="31"/>
                    <a:pt x="66" y="32"/>
                    <a:pt x="65" y="33"/>
                  </a:cubicBezTo>
                  <a:cubicBezTo>
                    <a:pt x="64" y="34"/>
                    <a:pt x="64" y="30"/>
                    <a:pt x="63" y="30"/>
                  </a:cubicBezTo>
                  <a:cubicBezTo>
                    <a:pt x="61" y="31"/>
                    <a:pt x="60" y="30"/>
                    <a:pt x="58" y="30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7" y="31"/>
                    <a:pt x="58" y="27"/>
                    <a:pt x="56" y="30"/>
                  </a:cubicBezTo>
                  <a:cubicBezTo>
                    <a:pt x="56" y="29"/>
                    <a:pt x="56" y="29"/>
                    <a:pt x="56" y="28"/>
                  </a:cubicBezTo>
                  <a:cubicBezTo>
                    <a:pt x="55" y="30"/>
                    <a:pt x="56" y="26"/>
                    <a:pt x="54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6"/>
                    <a:pt x="53" y="28"/>
                    <a:pt x="53" y="27"/>
                  </a:cubicBezTo>
                  <a:cubicBezTo>
                    <a:pt x="53" y="26"/>
                    <a:pt x="54" y="26"/>
                    <a:pt x="54" y="26"/>
                  </a:cubicBezTo>
                  <a:cubicBezTo>
                    <a:pt x="54" y="24"/>
                    <a:pt x="52" y="28"/>
                    <a:pt x="53" y="25"/>
                  </a:cubicBezTo>
                  <a:cubicBezTo>
                    <a:pt x="53" y="25"/>
                    <a:pt x="53" y="26"/>
                    <a:pt x="53" y="26"/>
                  </a:cubicBezTo>
                  <a:cubicBezTo>
                    <a:pt x="52" y="25"/>
                    <a:pt x="50" y="26"/>
                    <a:pt x="48" y="26"/>
                  </a:cubicBezTo>
                  <a:cubicBezTo>
                    <a:pt x="47" y="24"/>
                    <a:pt x="49" y="22"/>
                    <a:pt x="48" y="23"/>
                  </a:cubicBezTo>
                  <a:cubicBezTo>
                    <a:pt x="48" y="23"/>
                    <a:pt x="47" y="24"/>
                    <a:pt x="48" y="24"/>
                  </a:cubicBezTo>
                  <a:cubicBezTo>
                    <a:pt x="47" y="25"/>
                    <a:pt x="48" y="21"/>
                    <a:pt x="47" y="22"/>
                  </a:cubicBezTo>
                  <a:cubicBezTo>
                    <a:pt x="47" y="24"/>
                    <a:pt x="47" y="23"/>
                    <a:pt x="47" y="24"/>
                  </a:cubicBezTo>
                  <a:cubicBezTo>
                    <a:pt x="46" y="23"/>
                    <a:pt x="47" y="21"/>
                    <a:pt x="46" y="22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5" y="24"/>
                    <a:pt x="44" y="22"/>
                    <a:pt x="43" y="25"/>
                  </a:cubicBezTo>
                  <a:cubicBezTo>
                    <a:pt x="40" y="24"/>
                    <a:pt x="36" y="25"/>
                    <a:pt x="33" y="25"/>
                  </a:cubicBezTo>
                  <a:cubicBezTo>
                    <a:pt x="30" y="23"/>
                    <a:pt x="26" y="23"/>
                    <a:pt x="24" y="21"/>
                  </a:cubicBezTo>
                  <a:cubicBezTo>
                    <a:pt x="24" y="18"/>
                    <a:pt x="23" y="18"/>
                    <a:pt x="22" y="19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2" y="20"/>
                    <a:pt x="22" y="18"/>
                    <a:pt x="21" y="20"/>
                  </a:cubicBezTo>
                  <a:cubicBezTo>
                    <a:pt x="20" y="19"/>
                    <a:pt x="19" y="20"/>
                    <a:pt x="18" y="19"/>
                  </a:cubicBezTo>
                  <a:cubicBezTo>
                    <a:pt x="18" y="19"/>
                    <a:pt x="19" y="18"/>
                    <a:pt x="18" y="18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7" y="19"/>
                    <a:pt x="17" y="20"/>
                  </a:cubicBezTo>
                  <a:cubicBezTo>
                    <a:pt x="13" y="21"/>
                    <a:pt x="12" y="16"/>
                    <a:pt x="8" y="15"/>
                  </a:cubicBezTo>
                  <a:cubicBezTo>
                    <a:pt x="8" y="14"/>
                    <a:pt x="7" y="15"/>
                    <a:pt x="6" y="15"/>
                  </a:cubicBezTo>
                  <a:cubicBezTo>
                    <a:pt x="4" y="12"/>
                    <a:pt x="3" y="9"/>
                    <a:pt x="0" y="10"/>
                  </a:cubicBezTo>
                  <a:cubicBezTo>
                    <a:pt x="0" y="10"/>
                    <a:pt x="2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8799513" y="2435226"/>
              <a:ext cx="3175" cy="7938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0" y="1"/>
                    <a:pt x="1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8786813" y="2393951"/>
              <a:ext cx="4762" cy="4763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8" name="Freeform 57"/>
            <p:cNvSpPr/>
            <p:nvPr/>
          </p:nvSpPr>
          <p:spPr bwMode="auto">
            <a:xfrm>
              <a:off x="8783638" y="2387601"/>
              <a:ext cx="3175" cy="6350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1"/>
                    <a:pt x="1" y="0"/>
                    <a:pt x="1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9" name="Freeform 58"/>
            <p:cNvSpPr/>
            <p:nvPr/>
          </p:nvSpPr>
          <p:spPr bwMode="auto">
            <a:xfrm>
              <a:off x="8783638" y="2371726"/>
              <a:ext cx="3175" cy="4763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0" name="Freeform 59"/>
            <p:cNvSpPr/>
            <p:nvPr/>
          </p:nvSpPr>
          <p:spPr bwMode="auto">
            <a:xfrm>
              <a:off x="8780463" y="2379663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8769350" y="2363788"/>
              <a:ext cx="3175" cy="7938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8761413" y="2368551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8640763" y="2335213"/>
              <a:ext cx="0" cy="3175"/>
            </a:xfrm>
            <a:custGeom>
              <a:avLst/>
              <a:gdLst>
                <a:gd name="T0" fmla="*/ 2 h 2"/>
                <a:gd name="T1" fmla="*/ 0 h 2"/>
                <a:gd name="T2" fmla="*/ 2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8583613" y="2316163"/>
              <a:ext cx="4762" cy="635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0 h 2"/>
                <a:gd name="T4" fmla="*/ 1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0" y="2"/>
                    <a:pt x="1" y="1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8555038" y="2327276"/>
              <a:ext cx="0" cy="7938"/>
            </a:xfrm>
            <a:custGeom>
              <a:avLst/>
              <a:gdLst>
                <a:gd name="T0" fmla="*/ 0 h 5"/>
                <a:gd name="T1" fmla="*/ 0 h 5"/>
                <a:gd name="T2" fmla="*/ 5 h 5"/>
                <a:gd name="T3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6" name="Freeform 65"/>
            <p:cNvSpPr/>
            <p:nvPr/>
          </p:nvSpPr>
          <p:spPr bwMode="auto">
            <a:xfrm>
              <a:off x="9099550" y="2047876"/>
              <a:ext cx="3175" cy="4763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7" name="Freeform 66"/>
            <p:cNvSpPr/>
            <p:nvPr/>
          </p:nvSpPr>
          <p:spPr bwMode="auto">
            <a:xfrm>
              <a:off x="8926513" y="1736726"/>
              <a:ext cx="200025" cy="307975"/>
            </a:xfrm>
            <a:custGeom>
              <a:avLst/>
              <a:gdLst>
                <a:gd name="T0" fmla="*/ 11 w 53"/>
                <a:gd name="T1" fmla="*/ 10 h 82"/>
                <a:gd name="T2" fmla="*/ 12 w 53"/>
                <a:gd name="T3" fmla="*/ 12 h 82"/>
                <a:gd name="T4" fmla="*/ 18 w 53"/>
                <a:gd name="T5" fmla="*/ 16 h 82"/>
                <a:gd name="T6" fmla="*/ 19 w 53"/>
                <a:gd name="T7" fmla="*/ 18 h 82"/>
                <a:gd name="T8" fmla="*/ 19 w 53"/>
                <a:gd name="T9" fmla="*/ 24 h 82"/>
                <a:gd name="T10" fmla="*/ 20 w 53"/>
                <a:gd name="T11" fmla="*/ 25 h 82"/>
                <a:gd name="T12" fmla="*/ 23 w 53"/>
                <a:gd name="T13" fmla="*/ 28 h 82"/>
                <a:gd name="T14" fmla="*/ 23 w 53"/>
                <a:gd name="T15" fmla="*/ 31 h 82"/>
                <a:gd name="T16" fmla="*/ 23 w 53"/>
                <a:gd name="T17" fmla="*/ 32 h 82"/>
                <a:gd name="T18" fmla="*/ 25 w 53"/>
                <a:gd name="T19" fmla="*/ 33 h 82"/>
                <a:gd name="T20" fmla="*/ 28 w 53"/>
                <a:gd name="T21" fmla="*/ 35 h 82"/>
                <a:gd name="T22" fmla="*/ 29 w 53"/>
                <a:gd name="T23" fmla="*/ 37 h 82"/>
                <a:gd name="T24" fmla="*/ 31 w 53"/>
                <a:gd name="T25" fmla="*/ 38 h 82"/>
                <a:gd name="T26" fmla="*/ 31 w 53"/>
                <a:gd name="T27" fmla="*/ 41 h 82"/>
                <a:gd name="T28" fmla="*/ 32 w 53"/>
                <a:gd name="T29" fmla="*/ 43 h 82"/>
                <a:gd name="T30" fmla="*/ 33 w 53"/>
                <a:gd name="T31" fmla="*/ 46 h 82"/>
                <a:gd name="T32" fmla="*/ 34 w 53"/>
                <a:gd name="T33" fmla="*/ 47 h 82"/>
                <a:gd name="T34" fmla="*/ 33 w 53"/>
                <a:gd name="T35" fmla="*/ 49 h 82"/>
                <a:gd name="T36" fmla="*/ 35 w 53"/>
                <a:gd name="T37" fmla="*/ 49 h 82"/>
                <a:gd name="T38" fmla="*/ 36 w 53"/>
                <a:gd name="T39" fmla="*/ 49 h 82"/>
                <a:gd name="T40" fmla="*/ 37 w 53"/>
                <a:gd name="T41" fmla="*/ 50 h 82"/>
                <a:gd name="T42" fmla="*/ 39 w 53"/>
                <a:gd name="T43" fmla="*/ 54 h 82"/>
                <a:gd name="T44" fmla="*/ 40 w 53"/>
                <a:gd name="T45" fmla="*/ 56 h 82"/>
                <a:gd name="T46" fmla="*/ 41 w 53"/>
                <a:gd name="T47" fmla="*/ 57 h 82"/>
                <a:gd name="T48" fmla="*/ 42 w 53"/>
                <a:gd name="T49" fmla="*/ 60 h 82"/>
                <a:gd name="T50" fmla="*/ 39 w 53"/>
                <a:gd name="T51" fmla="*/ 63 h 82"/>
                <a:gd name="T52" fmla="*/ 44 w 53"/>
                <a:gd name="T53" fmla="*/ 62 h 82"/>
                <a:gd name="T54" fmla="*/ 48 w 53"/>
                <a:gd name="T55" fmla="*/ 61 h 82"/>
                <a:gd name="T56" fmla="*/ 48 w 53"/>
                <a:gd name="T57" fmla="*/ 63 h 82"/>
                <a:gd name="T58" fmla="*/ 50 w 53"/>
                <a:gd name="T59" fmla="*/ 62 h 82"/>
                <a:gd name="T60" fmla="*/ 49 w 53"/>
                <a:gd name="T61" fmla="*/ 64 h 82"/>
                <a:gd name="T62" fmla="*/ 46 w 53"/>
                <a:gd name="T63" fmla="*/ 67 h 82"/>
                <a:gd name="T64" fmla="*/ 50 w 53"/>
                <a:gd name="T65" fmla="*/ 66 h 82"/>
                <a:gd name="T66" fmla="*/ 49 w 53"/>
                <a:gd name="T67" fmla="*/ 67 h 82"/>
                <a:gd name="T68" fmla="*/ 52 w 53"/>
                <a:gd name="T69" fmla="*/ 67 h 82"/>
                <a:gd name="T70" fmla="*/ 52 w 53"/>
                <a:gd name="T71" fmla="*/ 68 h 82"/>
                <a:gd name="T72" fmla="*/ 47 w 53"/>
                <a:gd name="T73" fmla="*/ 71 h 82"/>
                <a:gd name="T74" fmla="*/ 52 w 53"/>
                <a:gd name="T75" fmla="*/ 70 h 82"/>
                <a:gd name="T76" fmla="*/ 48 w 53"/>
                <a:gd name="T77" fmla="*/ 78 h 82"/>
                <a:gd name="T78" fmla="*/ 47 w 53"/>
                <a:gd name="T79" fmla="*/ 79 h 82"/>
                <a:gd name="T80" fmla="*/ 49 w 53"/>
                <a:gd name="T81" fmla="*/ 81 h 82"/>
                <a:gd name="T82" fmla="*/ 46 w 53"/>
                <a:gd name="T83" fmla="*/ 82 h 82"/>
                <a:gd name="T84" fmla="*/ 47 w 53"/>
                <a:gd name="T85" fmla="*/ 79 h 82"/>
                <a:gd name="T86" fmla="*/ 41 w 53"/>
                <a:gd name="T87" fmla="*/ 78 h 82"/>
                <a:gd name="T88" fmla="*/ 35 w 53"/>
                <a:gd name="T89" fmla="*/ 74 h 82"/>
                <a:gd name="T90" fmla="*/ 29 w 53"/>
                <a:gd name="T91" fmla="*/ 69 h 82"/>
                <a:gd name="T92" fmla="*/ 25 w 53"/>
                <a:gd name="T93" fmla="*/ 64 h 82"/>
                <a:gd name="T94" fmla="*/ 22 w 53"/>
                <a:gd name="T95" fmla="*/ 61 h 82"/>
                <a:gd name="T96" fmla="*/ 19 w 53"/>
                <a:gd name="T97" fmla="*/ 52 h 82"/>
                <a:gd name="T98" fmla="*/ 19 w 53"/>
                <a:gd name="T99" fmla="*/ 47 h 82"/>
                <a:gd name="T100" fmla="*/ 18 w 53"/>
                <a:gd name="T101" fmla="*/ 41 h 82"/>
                <a:gd name="T102" fmla="*/ 5 w 53"/>
                <a:gd name="T103" fmla="*/ 24 h 82"/>
                <a:gd name="T104" fmla="*/ 4 w 53"/>
                <a:gd name="T105" fmla="*/ 19 h 82"/>
                <a:gd name="T106" fmla="*/ 8 w 53"/>
                <a:gd name="T107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" h="82">
                  <a:moveTo>
                    <a:pt x="8" y="1"/>
                  </a:moveTo>
                  <a:cubicBezTo>
                    <a:pt x="12" y="0"/>
                    <a:pt x="8" y="3"/>
                    <a:pt x="12" y="4"/>
                  </a:cubicBezTo>
                  <a:cubicBezTo>
                    <a:pt x="12" y="4"/>
                    <a:pt x="9" y="4"/>
                    <a:pt x="10" y="4"/>
                  </a:cubicBezTo>
                  <a:cubicBezTo>
                    <a:pt x="14" y="4"/>
                    <a:pt x="12" y="7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11" y="9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1" y="10"/>
                    <a:pt x="12" y="10"/>
                  </a:cubicBezTo>
                  <a:cubicBezTo>
                    <a:pt x="11" y="10"/>
                    <a:pt x="10" y="11"/>
                    <a:pt x="9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5" y="10"/>
                    <a:pt x="11" y="12"/>
                    <a:pt x="13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5" y="12"/>
                    <a:pt x="15" y="13"/>
                    <a:pt x="16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4"/>
                    <a:pt x="16" y="15"/>
                    <a:pt x="16" y="15"/>
                  </a:cubicBezTo>
                  <a:cubicBezTo>
                    <a:pt x="15" y="15"/>
                    <a:pt x="18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9" y="15"/>
                    <a:pt x="16" y="16"/>
                    <a:pt x="18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9" y="16"/>
                    <a:pt x="16" y="17"/>
                    <a:pt x="17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7" y="17"/>
                    <a:pt x="18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7" y="18"/>
                    <a:pt x="19" y="18"/>
                  </a:cubicBezTo>
                  <a:cubicBezTo>
                    <a:pt x="17" y="18"/>
                    <a:pt x="18" y="17"/>
                    <a:pt x="16" y="18"/>
                  </a:cubicBezTo>
                  <a:cubicBezTo>
                    <a:pt x="18" y="19"/>
                    <a:pt x="18" y="21"/>
                    <a:pt x="19" y="22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3"/>
                    <a:pt x="18" y="23"/>
                    <a:pt x="19" y="23"/>
                  </a:cubicBezTo>
                  <a:cubicBezTo>
                    <a:pt x="19" y="23"/>
                    <a:pt x="18" y="23"/>
                    <a:pt x="18" y="23"/>
                  </a:cubicBezTo>
                  <a:cubicBezTo>
                    <a:pt x="17" y="24"/>
                    <a:pt x="20" y="23"/>
                    <a:pt x="19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8" y="25"/>
                  </a:cubicBezTo>
                  <a:cubicBezTo>
                    <a:pt x="20" y="24"/>
                    <a:pt x="18" y="25"/>
                    <a:pt x="19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20" y="25"/>
                    <a:pt x="20" y="25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1" y="25"/>
                    <a:pt x="20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7"/>
                    <a:pt x="20" y="27"/>
                    <a:pt x="21" y="27"/>
                  </a:cubicBezTo>
                  <a:cubicBezTo>
                    <a:pt x="21" y="28"/>
                    <a:pt x="19" y="28"/>
                    <a:pt x="19" y="28"/>
                  </a:cubicBezTo>
                  <a:cubicBezTo>
                    <a:pt x="22" y="28"/>
                    <a:pt x="21" y="29"/>
                    <a:pt x="23" y="28"/>
                  </a:cubicBezTo>
                  <a:cubicBezTo>
                    <a:pt x="23" y="28"/>
                    <a:pt x="22" y="29"/>
                    <a:pt x="23" y="29"/>
                  </a:cubicBezTo>
                  <a:cubicBezTo>
                    <a:pt x="22" y="29"/>
                    <a:pt x="20" y="30"/>
                    <a:pt x="20" y="3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1"/>
                    <a:pt x="19" y="30"/>
                    <a:pt x="18" y="31"/>
                  </a:cubicBezTo>
                  <a:cubicBezTo>
                    <a:pt x="18" y="31"/>
                    <a:pt x="19" y="31"/>
                    <a:pt x="19" y="31"/>
                  </a:cubicBezTo>
                  <a:cubicBezTo>
                    <a:pt x="20" y="31"/>
                    <a:pt x="23" y="30"/>
                    <a:pt x="23" y="31"/>
                  </a:cubicBezTo>
                  <a:cubicBezTo>
                    <a:pt x="22" y="31"/>
                    <a:pt x="21" y="32"/>
                    <a:pt x="20" y="32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3" y="31"/>
                    <a:pt x="24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6" y="31"/>
                    <a:pt x="24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3"/>
                    <a:pt x="23" y="32"/>
                    <a:pt x="24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4" y="33"/>
                    <a:pt x="25" y="32"/>
                  </a:cubicBezTo>
                  <a:cubicBezTo>
                    <a:pt x="25" y="32"/>
                    <a:pt x="24" y="33"/>
                    <a:pt x="25" y="32"/>
                  </a:cubicBezTo>
                  <a:cubicBezTo>
                    <a:pt x="26" y="32"/>
                    <a:pt x="26" y="32"/>
                    <a:pt x="27" y="32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7" y="33"/>
                    <a:pt x="27" y="33"/>
                    <a:pt x="28" y="33"/>
                  </a:cubicBezTo>
                  <a:cubicBezTo>
                    <a:pt x="29" y="32"/>
                    <a:pt x="26" y="33"/>
                    <a:pt x="27" y="33"/>
                  </a:cubicBezTo>
                  <a:cubicBezTo>
                    <a:pt x="26" y="34"/>
                    <a:pt x="29" y="33"/>
                    <a:pt x="27" y="35"/>
                  </a:cubicBezTo>
                  <a:cubicBezTo>
                    <a:pt x="27" y="35"/>
                    <a:pt x="29" y="34"/>
                    <a:pt x="28" y="34"/>
                  </a:cubicBezTo>
                  <a:cubicBezTo>
                    <a:pt x="28" y="34"/>
                    <a:pt x="27" y="35"/>
                    <a:pt x="28" y="35"/>
                  </a:cubicBezTo>
                  <a:cubicBezTo>
                    <a:pt x="27" y="35"/>
                    <a:pt x="28" y="35"/>
                    <a:pt x="28" y="35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9" y="35"/>
                    <a:pt x="30" y="35"/>
                    <a:pt x="29" y="36"/>
                  </a:cubicBezTo>
                  <a:cubicBezTo>
                    <a:pt x="30" y="36"/>
                    <a:pt x="31" y="36"/>
                    <a:pt x="31" y="36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7"/>
                    <a:pt x="30" y="37"/>
                    <a:pt x="29" y="37"/>
                  </a:cubicBezTo>
                  <a:cubicBezTo>
                    <a:pt x="31" y="37"/>
                    <a:pt x="27" y="37"/>
                    <a:pt x="29" y="37"/>
                  </a:cubicBezTo>
                  <a:cubicBezTo>
                    <a:pt x="28" y="37"/>
                    <a:pt x="31" y="36"/>
                    <a:pt x="29" y="37"/>
                  </a:cubicBezTo>
                  <a:cubicBezTo>
                    <a:pt x="29" y="37"/>
                    <a:pt x="31" y="37"/>
                    <a:pt x="30" y="38"/>
                  </a:cubicBezTo>
                  <a:cubicBezTo>
                    <a:pt x="30" y="37"/>
                    <a:pt x="28" y="38"/>
                    <a:pt x="28" y="38"/>
                  </a:cubicBezTo>
                  <a:cubicBezTo>
                    <a:pt x="28" y="39"/>
                    <a:pt x="29" y="38"/>
                    <a:pt x="29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1" y="38"/>
                    <a:pt x="30" y="39"/>
                    <a:pt x="31" y="38"/>
                  </a:cubicBezTo>
                  <a:cubicBezTo>
                    <a:pt x="30" y="38"/>
                    <a:pt x="32" y="38"/>
                    <a:pt x="30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40"/>
                    <a:pt x="30" y="39"/>
                    <a:pt x="31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3" y="38"/>
                    <a:pt x="30" y="40"/>
                    <a:pt x="32" y="39"/>
                  </a:cubicBezTo>
                  <a:cubicBezTo>
                    <a:pt x="31" y="40"/>
                    <a:pt x="32" y="40"/>
                    <a:pt x="31" y="41"/>
                  </a:cubicBezTo>
                  <a:cubicBezTo>
                    <a:pt x="32" y="40"/>
                    <a:pt x="33" y="40"/>
                    <a:pt x="32" y="41"/>
                  </a:cubicBezTo>
                  <a:cubicBezTo>
                    <a:pt x="32" y="41"/>
                    <a:pt x="32" y="41"/>
                    <a:pt x="31" y="41"/>
                  </a:cubicBezTo>
                  <a:cubicBezTo>
                    <a:pt x="31" y="41"/>
                    <a:pt x="31" y="41"/>
                    <a:pt x="32" y="41"/>
                  </a:cubicBezTo>
                  <a:cubicBezTo>
                    <a:pt x="31" y="41"/>
                    <a:pt x="30" y="42"/>
                    <a:pt x="30" y="43"/>
                  </a:cubicBezTo>
                  <a:cubicBezTo>
                    <a:pt x="31" y="43"/>
                    <a:pt x="32" y="42"/>
                    <a:pt x="33" y="42"/>
                  </a:cubicBezTo>
                  <a:cubicBezTo>
                    <a:pt x="30" y="43"/>
                    <a:pt x="35" y="41"/>
                    <a:pt x="32" y="43"/>
                  </a:cubicBezTo>
                  <a:cubicBezTo>
                    <a:pt x="32" y="43"/>
                    <a:pt x="31" y="43"/>
                    <a:pt x="31" y="43"/>
                  </a:cubicBezTo>
                  <a:cubicBezTo>
                    <a:pt x="28" y="45"/>
                    <a:pt x="33" y="43"/>
                    <a:pt x="32" y="44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2" y="43"/>
                    <a:pt x="35" y="43"/>
                    <a:pt x="33" y="44"/>
                  </a:cubicBezTo>
                  <a:cubicBezTo>
                    <a:pt x="34" y="43"/>
                    <a:pt x="32" y="44"/>
                    <a:pt x="34" y="43"/>
                  </a:cubicBezTo>
                  <a:cubicBezTo>
                    <a:pt x="33" y="45"/>
                    <a:pt x="36" y="44"/>
                    <a:pt x="33" y="46"/>
                  </a:cubicBezTo>
                  <a:cubicBezTo>
                    <a:pt x="33" y="46"/>
                    <a:pt x="33" y="46"/>
                    <a:pt x="34" y="46"/>
                  </a:cubicBezTo>
                  <a:cubicBezTo>
                    <a:pt x="35" y="45"/>
                    <a:pt x="33" y="46"/>
                    <a:pt x="34" y="46"/>
                  </a:cubicBezTo>
                  <a:cubicBezTo>
                    <a:pt x="34" y="46"/>
                    <a:pt x="34" y="45"/>
                    <a:pt x="34" y="45"/>
                  </a:cubicBezTo>
                  <a:cubicBezTo>
                    <a:pt x="34" y="46"/>
                    <a:pt x="34" y="46"/>
                    <a:pt x="32" y="47"/>
                  </a:cubicBezTo>
                  <a:cubicBezTo>
                    <a:pt x="31" y="47"/>
                    <a:pt x="36" y="45"/>
                    <a:pt x="35" y="46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7"/>
                    <a:pt x="34" y="47"/>
                    <a:pt x="33" y="48"/>
                  </a:cubicBezTo>
                  <a:cubicBezTo>
                    <a:pt x="33" y="48"/>
                    <a:pt x="33" y="48"/>
                    <a:pt x="34" y="48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4" y="48"/>
                    <a:pt x="33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9"/>
                    <a:pt x="33" y="49"/>
                    <a:pt x="34" y="49"/>
                  </a:cubicBezTo>
                  <a:cubicBezTo>
                    <a:pt x="34" y="49"/>
                    <a:pt x="35" y="48"/>
                    <a:pt x="35" y="48"/>
                  </a:cubicBezTo>
                  <a:cubicBezTo>
                    <a:pt x="35" y="48"/>
                    <a:pt x="35" y="48"/>
                    <a:pt x="36" y="48"/>
                  </a:cubicBezTo>
                  <a:cubicBezTo>
                    <a:pt x="35" y="48"/>
                    <a:pt x="35" y="48"/>
                    <a:pt x="35" y="49"/>
                  </a:cubicBezTo>
                  <a:cubicBezTo>
                    <a:pt x="35" y="49"/>
                    <a:pt x="37" y="48"/>
                    <a:pt x="37" y="48"/>
                  </a:cubicBezTo>
                  <a:cubicBezTo>
                    <a:pt x="36" y="49"/>
                    <a:pt x="37" y="49"/>
                    <a:pt x="35" y="49"/>
                  </a:cubicBezTo>
                  <a:cubicBezTo>
                    <a:pt x="35" y="49"/>
                    <a:pt x="36" y="49"/>
                    <a:pt x="35" y="49"/>
                  </a:cubicBezTo>
                  <a:cubicBezTo>
                    <a:pt x="35" y="49"/>
                    <a:pt x="34" y="50"/>
                    <a:pt x="35" y="49"/>
                  </a:cubicBezTo>
                  <a:cubicBezTo>
                    <a:pt x="35" y="49"/>
                    <a:pt x="37" y="48"/>
                    <a:pt x="37" y="4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7" y="49"/>
                    <a:pt x="36" y="50"/>
                    <a:pt x="37" y="49"/>
                  </a:cubicBezTo>
                  <a:cubicBezTo>
                    <a:pt x="38" y="49"/>
                    <a:pt x="37" y="50"/>
                    <a:pt x="37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6" y="51"/>
                    <a:pt x="36" y="51"/>
                    <a:pt x="37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51"/>
                    <a:pt x="37" y="51"/>
                    <a:pt x="38" y="50"/>
                  </a:cubicBezTo>
                  <a:cubicBezTo>
                    <a:pt x="37" y="51"/>
                    <a:pt x="34" y="53"/>
                    <a:pt x="35" y="52"/>
                  </a:cubicBezTo>
                  <a:cubicBezTo>
                    <a:pt x="35" y="52"/>
                    <a:pt x="38" y="51"/>
                    <a:pt x="38" y="51"/>
                  </a:cubicBezTo>
                  <a:cubicBezTo>
                    <a:pt x="38" y="52"/>
                    <a:pt x="40" y="51"/>
                    <a:pt x="38" y="53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53"/>
                    <a:pt x="41" y="53"/>
                    <a:pt x="39" y="54"/>
                  </a:cubicBezTo>
                  <a:cubicBezTo>
                    <a:pt x="39" y="54"/>
                    <a:pt x="38" y="55"/>
                    <a:pt x="37" y="55"/>
                  </a:cubicBezTo>
                  <a:cubicBezTo>
                    <a:pt x="38" y="55"/>
                    <a:pt x="36" y="56"/>
                    <a:pt x="38" y="55"/>
                  </a:cubicBezTo>
                  <a:cubicBezTo>
                    <a:pt x="39" y="55"/>
                    <a:pt x="40" y="54"/>
                    <a:pt x="40" y="54"/>
                  </a:cubicBezTo>
                  <a:cubicBezTo>
                    <a:pt x="41" y="54"/>
                    <a:pt x="41" y="54"/>
                    <a:pt x="40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0" y="55"/>
                    <a:pt x="40" y="56"/>
                    <a:pt x="40" y="56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1" y="56"/>
                    <a:pt x="42" y="55"/>
                    <a:pt x="42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1" y="56"/>
                    <a:pt x="43" y="55"/>
                    <a:pt x="42" y="56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1" y="57"/>
                    <a:pt x="42" y="57"/>
                    <a:pt x="42" y="56"/>
                  </a:cubicBezTo>
                  <a:cubicBezTo>
                    <a:pt x="42" y="57"/>
                    <a:pt x="42" y="58"/>
                    <a:pt x="40" y="58"/>
                  </a:cubicBezTo>
                  <a:cubicBezTo>
                    <a:pt x="44" y="57"/>
                    <a:pt x="44" y="58"/>
                    <a:pt x="45" y="59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3" y="60"/>
                    <a:pt x="45" y="58"/>
                    <a:pt x="45" y="59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1"/>
                    <a:pt x="44" y="60"/>
                    <a:pt x="44" y="60"/>
                  </a:cubicBezTo>
                  <a:cubicBezTo>
                    <a:pt x="45" y="59"/>
                    <a:pt x="44" y="60"/>
                    <a:pt x="45" y="59"/>
                  </a:cubicBezTo>
                  <a:cubicBezTo>
                    <a:pt x="45" y="59"/>
                    <a:pt x="44" y="60"/>
                    <a:pt x="46" y="59"/>
                  </a:cubicBezTo>
                  <a:cubicBezTo>
                    <a:pt x="45" y="60"/>
                    <a:pt x="44" y="60"/>
                    <a:pt x="44" y="61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3" y="62"/>
                    <a:pt x="41" y="62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8" y="65"/>
                    <a:pt x="37" y="64"/>
                    <a:pt x="37" y="65"/>
                  </a:cubicBezTo>
                  <a:cubicBezTo>
                    <a:pt x="38" y="65"/>
                    <a:pt x="40" y="63"/>
                    <a:pt x="41" y="63"/>
                  </a:cubicBezTo>
                  <a:cubicBezTo>
                    <a:pt x="41" y="63"/>
                    <a:pt x="44" y="61"/>
                    <a:pt x="45" y="61"/>
                  </a:cubicBezTo>
                  <a:cubicBezTo>
                    <a:pt x="44" y="62"/>
                    <a:pt x="44" y="61"/>
                    <a:pt x="43" y="62"/>
                  </a:cubicBezTo>
                  <a:cubicBezTo>
                    <a:pt x="42" y="63"/>
                    <a:pt x="44" y="62"/>
                    <a:pt x="44" y="62"/>
                  </a:cubicBezTo>
                  <a:cubicBezTo>
                    <a:pt x="44" y="62"/>
                    <a:pt x="46" y="61"/>
                    <a:pt x="46" y="61"/>
                  </a:cubicBezTo>
                  <a:cubicBezTo>
                    <a:pt x="45" y="61"/>
                    <a:pt x="44" y="62"/>
                    <a:pt x="44" y="62"/>
                  </a:cubicBezTo>
                  <a:cubicBezTo>
                    <a:pt x="45" y="61"/>
                    <a:pt x="46" y="61"/>
                    <a:pt x="47" y="61"/>
                  </a:cubicBezTo>
                  <a:cubicBezTo>
                    <a:pt x="49" y="59"/>
                    <a:pt x="46" y="61"/>
                    <a:pt x="48" y="60"/>
                  </a:cubicBezTo>
                  <a:cubicBezTo>
                    <a:pt x="47" y="61"/>
                    <a:pt x="45" y="62"/>
                    <a:pt x="44" y="63"/>
                  </a:cubicBezTo>
                  <a:cubicBezTo>
                    <a:pt x="45" y="62"/>
                    <a:pt x="46" y="62"/>
                    <a:pt x="48" y="61"/>
                  </a:cubicBezTo>
                  <a:cubicBezTo>
                    <a:pt x="48" y="61"/>
                    <a:pt x="47" y="62"/>
                    <a:pt x="46" y="62"/>
                  </a:cubicBezTo>
                  <a:cubicBezTo>
                    <a:pt x="45" y="63"/>
                    <a:pt x="48" y="61"/>
                    <a:pt x="46" y="63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7" y="62"/>
                    <a:pt x="46" y="62"/>
                    <a:pt x="46" y="63"/>
                  </a:cubicBezTo>
                  <a:cubicBezTo>
                    <a:pt x="46" y="63"/>
                    <a:pt x="48" y="62"/>
                    <a:pt x="46" y="64"/>
                  </a:cubicBezTo>
                  <a:cubicBezTo>
                    <a:pt x="46" y="63"/>
                    <a:pt x="46" y="64"/>
                    <a:pt x="48" y="63"/>
                  </a:cubicBezTo>
                  <a:cubicBezTo>
                    <a:pt x="48" y="62"/>
                    <a:pt x="46" y="63"/>
                    <a:pt x="48" y="62"/>
                  </a:cubicBezTo>
                  <a:cubicBezTo>
                    <a:pt x="47" y="63"/>
                    <a:pt x="49" y="62"/>
                    <a:pt x="49" y="62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9" y="62"/>
                    <a:pt x="49" y="62"/>
                    <a:pt x="50" y="62"/>
                  </a:cubicBezTo>
                  <a:cubicBezTo>
                    <a:pt x="49" y="62"/>
                    <a:pt x="49" y="63"/>
                    <a:pt x="48" y="63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48" y="63"/>
                    <a:pt x="48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4"/>
                    <a:pt x="46" y="65"/>
                    <a:pt x="47" y="65"/>
                  </a:cubicBezTo>
                  <a:cubicBezTo>
                    <a:pt x="48" y="64"/>
                    <a:pt x="49" y="63"/>
                    <a:pt x="50" y="63"/>
                  </a:cubicBezTo>
                  <a:cubicBezTo>
                    <a:pt x="51" y="62"/>
                    <a:pt x="49" y="63"/>
                    <a:pt x="50" y="63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48" y="64"/>
                    <a:pt x="47" y="65"/>
                    <a:pt x="47" y="65"/>
                  </a:cubicBezTo>
                  <a:cubicBezTo>
                    <a:pt x="48" y="65"/>
                    <a:pt x="49" y="64"/>
                    <a:pt x="50" y="63"/>
                  </a:cubicBezTo>
                  <a:cubicBezTo>
                    <a:pt x="50" y="64"/>
                    <a:pt x="49" y="64"/>
                    <a:pt x="48" y="65"/>
                  </a:cubicBezTo>
                  <a:cubicBezTo>
                    <a:pt x="49" y="65"/>
                    <a:pt x="50" y="64"/>
                    <a:pt x="50" y="63"/>
                  </a:cubicBezTo>
                  <a:cubicBezTo>
                    <a:pt x="50" y="64"/>
                    <a:pt x="49" y="65"/>
                    <a:pt x="48" y="66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5" y="68"/>
                    <a:pt x="45" y="68"/>
                    <a:pt x="43" y="69"/>
                  </a:cubicBezTo>
                  <a:cubicBezTo>
                    <a:pt x="43" y="69"/>
                    <a:pt x="44" y="69"/>
                    <a:pt x="44" y="69"/>
                  </a:cubicBezTo>
                  <a:cubicBezTo>
                    <a:pt x="47" y="67"/>
                    <a:pt x="48" y="67"/>
                    <a:pt x="50" y="65"/>
                  </a:cubicBezTo>
                  <a:cubicBezTo>
                    <a:pt x="51" y="65"/>
                    <a:pt x="45" y="69"/>
                    <a:pt x="49" y="67"/>
                  </a:cubicBezTo>
                  <a:cubicBezTo>
                    <a:pt x="49" y="67"/>
                    <a:pt x="51" y="66"/>
                    <a:pt x="50" y="66"/>
                  </a:cubicBezTo>
                  <a:cubicBezTo>
                    <a:pt x="50" y="66"/>
                    <a:pt x="52" y="64"/>
                    <a:pt x="52" y="65"/>
                  </a:cubicBezTo>
                  <a:cubicBezTo>
                    <a:pt x="51" y="66"/>
                    <a:pt x="50" y="67"/>
                    <a:pt x="48" y="68"/>
                  </a:cubicBezTo>
                  <a:cubicBezTo>
                    <a:pt x="49" y="67"/>
                    <a:pt x="49" y="67"/>
                    <a:pt x="48" y="67"/>
                  </a:cubicBezTo>
                  <a:cubicBezTo>
                    <a:pt x="47" y="68"/>
                    <a:pt x="46" y="69"/>
                    <a:pt x="46" y="69"/>
                  </a:cubicBezTo>
                  <a:cubicBezTo>
                    <a:pt x="47" y="69"/>
                    <a:pt x="47" y="69"/>
                    <a:pt x="48" y="68"/>
                  </a:cubicBezTo>
                  <a:cubicBezTo>
                    <a:pt x="49" y="67"/>
                    <a:pt x="48" y="68"/>
                    <a:pt x="49" y="67"/>
                  </a:cubicBezTo>
                  <a:cubicBezTo>
                    <a:pt x="50" y="67"/>
                    <a:pt x="48" y="69"/>
                    <a:pt x="50" y="67"/>
                  </a:cubicBezTo>
                  <a:cubicBezTo>
                    <a:pt x="50" y="67"/>
                    <a:pt x="51" y="66"/>
                    <a:pt x="52" y="66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1" y="67"/>
                    <a:pt x="53" y="65"/>
                    <a:pt x="53" y="66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0" y="68"/>
                    <a:pt x="52" y="66"/>
                    <a:pt x="50" y="68"/>
                  </a:cubicBezTo>
                  <a:cubicBezTo>
                    <a:pt x="50" y="68"/>
                    <a:pt x="51" y="67"/>
                    <a:pt x="50" y="68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0" y="68"/>
                    <a:pt x="47" y="70"/>
                    <a:pt x="49" y="69"/>
                  </a:cubicBezTo>
                  <a:cubicBezTo>
                    <a:pt x="50" y="69"/>
                    <a:pt x="50" y="69"/>
                    <a:pt x="51" y="68"/>
                  </a:cubicBezTo>
                  <a:cubicBezTo>
                    <a:pt x="51" y="68"/>
                    <a:pt x="52" y="68"/>
                    <a:pt x="52" y="68"/>
                  </a:cubicBezTo>
                  <a:cubicBezTo>
                    <a:pt x="51" y="69"/>
                    <a:pt x="52" y="68"/>
                    <a:pt x="51" y="69"/>
                  </a:cubicBezTo>
                  <a:cubicBezTo>
                    <a:pt x="51" y="69"/>
                    <a:pt x="51" y="68"/>
                    <a:pt x="49" y="69"/>
                  </a:cubicBezTo>
                  <a:cubicBezTo>
                    <a:pt x="47" y="71"/>
                    <a:pt x="49" y="69"/>
                    <a:pt x="47" y="70"/>
                  </a:cubicBezTo>
                  <a:cubicBezTo>
                    <a:pt x="47" y="70"/>
                    <a:pt x="46" y="72"/>
                    <a:pt x="44" y="73"/>
                  </a:cubicBezTo>
                  <a:cubicBezTo>
                    <a:pt x="44" y="73"/>
                    <a:pt x="45" y="73"/>
                    <a:pt x="45" y="73"/>
                  </a:cubicBezTo>
                  <a:cubicBezTo>
                    <a:pt x="46" y="72"/>
                    <a:pt x="46" y="72"/>
                    <a:pt x="47" y="71"/>
                  </a:cubicBezTo>
                  <a:cubicBezTo>
                    <a:pt x="47" y="71"/>
                    <a:pt x="48" y="71"/>
                    <a:pt x="49" y="70"/>
                  </a:cubicBezTo>
                  <a:cubicBezTo>
                    <a:pt x="49" y="71"/>
                    <a:pt x="48" y="72"/>
                    <a:pt x="48" y="72"/>
                  </a:cubicBezTo>
                  <a:cubicBezTo>
                    <a:pt x="48" y="72"/>
                    <a:pt x="48" y="72"/>
                    <a:pt x="48" y="73"/>
                  </a:cubicBezTo>
                  <a:cubicBezTo>
                    <a:pt x="50" y="71"/>
                    <a:pt x="49" y="73"/>
                    <a:pt x="50" y="72"/>
                  </a:cubicBezTo>
                  <a:cubicBezTo>
                    <a:pt x="51" y="71"/>
                    <a:pt x="52" y="70"/>
                    <a:pt x="53" y="69"/>
                  </a:cubicBezTo>
                  <a:cubicBezTo>
                    <a:pt x="53" y="70"/>
                    <a:pt x="52" y="70"/>
                    <a:pt x="52" y="70"/>
                  </a:cubicBezTo>
                  <a:cubicBezTo>
                    <a:pt x="53" y="70"/>
                    <a:pt x="50" y="72"/>
                    <a:pt x="52" y="71"/>
                  </a:cubicBezTo>
                  <a:cubicBezTo>
                    <a:pt x="51" y="71"/>
                    <a:pt x="49" y="72"/>
                    <a:pt x="48" y="74"/>
                  </a:cubicBezTo>
                  <a:cubicBezTo>
                    <a:pt x="49" y="73"/>
                    <a:pt x="47" y="74"/>
                    <a:pt x="47" y="75"/>
                  </a:cubicBezTo>
                  <a:cubicBezTo>
                    <a:pt x="48" y="74"/>
                    <a:pt x="49" y="74"/>
                    <a:pt x="49" y="74"/>
                  </a:cubicBezTo>
                  <a:cubicBezTo>
                    <a:pt x="48" y="75"/>
                    <a:pt x="50" y="75"/>
                    <a:pt x="50" y="75"/>
                  </a:cubicBezTo>
                  <a:cubicBezTo>
                    <a:pt x="50" y="76"/>
                    <a:pt x="48" y="77"/>
                    <a:pt x="48" y="78"/>
                  </a:cubicBezTo>
                  <a:cubicBezTo>
                    <a:pt x="48" y="78"/>
                    <a:pt x="49" y="76"/>
                    <a:pt x="49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9" y="77"/>
                    <a:pt x="48" y="79"/>
                    <a:pt x="50" y="77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78"/>
                    <a:pt x="49" y="78"/>
                    <a:pt x="49" y="78"/>
                  </a:cubicBezTo>
                  <a:cubicBezTo>
                    <a:pt x="47" y="79"/>
                    <a:pt x="47" y="79"/>
                    <a:pt x="47" y="79"/>
                  </a:cubicBezTo>
                  <a:cubicBezTo>
                    <a:pt x="46" y="80"/>
                    <a:pt x="48" y="79"/>
                    <a:pt x="48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50" y="78"/>
                    <a:pt x="49" y="79"/>
                    <a:pt x="50" y="79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8" y="81"/>
                    <a:pt x="48" y="81"/>
                    <a:pt x="49" y="81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7" y="81"/>
                    <a:pt x="48" y="80"/>
                  </a:cubicBezTo>
                  <a:cubicBezTo>
                    <a:pt x="49" y="80"/>
                    <a:pt x="49" y="80"/>
                    <a:pt x="48" y="80"/>
                  </a:cubicBezTo>
                  <a:cubicBezTo>
                    <a:pt x="48" y="81"/>
                    <a:pt x="48" y="80"/>
                    <a:pt x="48" y="80"/>
                  </a:cubicBezTo>
                  <a:cubicBezTo>
                    <a:pt x="47" y="81"/>
                    <a:pt x="47" y="81"/>
                    <a:pt x="46" y="82"/>
                  </a:cubicBezTo>
                  <a:cubicBezTo>
                    <a:pt x="46" y="82"/>
                    <a:pt x="45" y="82"/>
                    <a:pt x="46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6" y="81"/>
                    <a:pt x="46" y="81"/>
                  </a:cubicBezTo>
                  <a:cubicBezTo>
                    <a:pt x="45" y="82"/>
                    <a:pt x="44" y="82"/>
                    <a:pt x="44" y="82"/>
                  </a:cubicBezTo>
                  <a:cubicBezTo>
                    <a:pt x="46" y="80"/>
                    <a:pt x="43" y="82"/>
                    <a:pt x="43" y="81"/>
                  </a:cubicBezTo>
                  <a:cubicBezTo>
                    <a:pt x="45" y="80"/>
                    <a:pt x="46" y="80"/>
                    <a:pt x="46" y="80"/>
                  </a:cubicBezTo>
                  <a:cubicBezTo>
                    <a:pt x="47" y="79"/>
                    <a:pt x="46" y="79"/>
                    <a:pt x="47" y="79"/>
                  </a:cubicBezTo>
                  <a:cubicBezTo>
                    <a:pt x="46" y="79"/>
                    <a:pt x="44" y="80"/>
                    <a:pt x="43" y="81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2" y="81"/>
                    <a:pt x="42" y="81"/>
                  </a:cubicBezTo>
                  <a:cubicBezTo>
                    <a:pt x="43" y="80"/>
                    <a:pt x="42" y="79"/>
                    <a:pt x="42" y="79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1" y="79"/>
                    <a:pt x="42" y="78"/>
                    <a:pt x="41" y="78"/>
                  </a:cubicBezTo>
                  <a:cubicBezTo>
                    <a:pt x="41" y="77"/>
                    <a:pt x="39" y="78"/>
                    <a:pt x="40" y="76"/>
                  </a:cubicBezTo>
                  <a:cubicBezTo>
                    <a:pt x="39" y="76"/>
                    <a:pt x="38" y="76"/>
                    <a:pt x="38" y="75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8" y="75"/>
                    <a:pt x="40" y="73"/>
                    <a:pt x="40" y="73"/>
                  </a:cubicBezTo>
                  <a:cubicBezTo>
                    <a:pt x="39" y="74"/>
                    <a:pt x="38" y="74"/>
                    <a:pt x="37" y="75"/>
                  </a:cubicBezTo>
                  <a:cubicBezTo>
                    <a:pt x="38" y="73"/>
                    <a:pt x="36" y="74"/>
                    <a:pt x="35" y="74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4" y="74"/>
                    <a:pt x="35" y="73"/>
                    <a:pt x="35" y="72"/>
                  </a:cubicBezTo>
                  <a:cubicBezTo>
                    <a:pt x="36" y="72"/>
                    <a:pt x="36" y="71"/>
                    <a:pt x="36" y="71"/>
                  </a:cubicBezTo>
                  <a:cubicBezTo>
                    <a:pt x="34" y="72"/>
                    <a:pt x="34" y="72"/>
                    <a:pt x="33" y="72"/>
                  </a:cubicBezTo>
                  <a:cubicBezTo>
                    <a:pt x="33" y="72"/>
                    <a:pt x="33" y="71"/>
                    <a:pt x="34" y="70"/>
                  </a:cubicBezTo>
                  <a:cubicBezTo>
                    <a:pt x="31" y="71"/>
                    <a:pt x="31" y="69"/>
                    <a:pt x="29" y="69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7" y="69"/>
                    <a:pt x="29" y="66"/>
                    <a:pt x="27" y="66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30" y="64"/>
                    <a:pt x="28" y="64"/>
                    <a:pt x="27" y="65"/>
                  </a:cubicBezTo>
                  <a:cubicBezTo>
                    <a:pt x="27" y="65"/>
                    <a:pt x="25" y="65"/>
                    <a:pt x="27" y="64"/>
                  </a:cubicBezTo>
                  <a:cubicBezTo>
                    <a:pt x="27" y="63"/>
                    <a:pt x="26" y="64"/>
                    <a:pt x="25" y="64"/>
                  </a:cubicBezTo>
                  <a:cubicBezTo>
                    <a:pt x="26" y="63"/>
                    <a:pt x="26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6" y="62"/>
                    <a:pt x="26" y="62"/>
                  </a:cubicBezTo>
                  <a:cubicBezTo>
                    <a:pt x="26" y="62"/>
                    <a:pt x="27" y="61"/>
                    <a:pt x="24" y="62"/>
                  </a:cubicBezTo>
                  <a:cubicBezTo>
                    <a:pt x="25" y="61"/>
                    <a:pt x="22" y="62"/>
                    <a:pt x="24" y="60"/>
                  </a:cubicBezTo>
                  <a:cubicBezTo>
                    <a:pt x="23" y="60"/>
                    <a:pt x="23" y="60"/>
                    <a:pt x="22" y="61"/>
                  </a:cubicBezTo>
                  <a:cubicBezTo>
                    <a:pt x="22" y="60"/>
                    <a:pt x="23" y="59"/>
                    <a:pt x="22" y="59"/>
                  </a:cubicBezTo>
                  <a:cubicBezTo>
                    <a:pt x="22" y="59"/>
                    <a:pt x="23" y="59"/>
                    <a:pt x="23" y="58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0" y="59"/>
                    <a:pt x="22" y="56"/>
                    <a:pt x="22" y="56"/>
                  </a:cubicBezTo>
                  <a:cubicBezTo>
                    <a:pt x="19" y="55"/>
                    <a:pt x="19" y="53"/>
                    <a:pt x="19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7" y="52"/>
                    <a:pt x="21" y="50"/>
                    <a:pt x="17" y="51"/>
                  </a:cubicBezTo>
                  <a:cubicBezTo>
                    <a:pt x="18" y="51"/>
                    <a:pt x="17" y="50"/>
                    <a:pt x="19" y="50"/>
                  </a:cubicBezTo>
                  <a:cubicBezTo>
                    <a:pt x="17" y="50"/>
                    <a:pt x="19" y="48"/>
                    <a:pt x="17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9" y="48"/>
                    <a:pt x="17" y="48"/>
                    <a:pt x="18" y="47"/>
                  </a:cubicBezTo>
                  <a:cubicBezTo>
                    <a:pt x="18" y="47"/>
                    <a:pt x="18" y="47"/>
                    <a:pt x="19" y="47"/>
                  </a:cubicBezTo>
                  <a:cubicBezTo>
                    <a:pt x="20" y="46"/>
                    <a:pt x="16" y="47"/>
                    <a:pt x="19" y="46"/>
                  </a:cubicBezTo>
                  <a:cubicBezTo>
                    <a:pt x="19" y="46"/>
                    <a:pt x="17" y="47"/>
                    <a:pt x="17" y="47"/>
                  </a:cubicBezTo>
                  <a:cubicBezTo>
                    <a:pt x="18" y="45"/>
                    <a:pt x="16" y="44"/>
                    <a:pt x="15" y="43"/>
                  </a:cubicBezTo>
                  <a:cubicBezTo>
                    <a:pt x="16" y="42"/>
                    <a:pt x="19" y="42"/>
                    <a:pt x="17" y="42"/>
                  </a:cubicBezTo>
                  <a:cubicBezTo>
                    <a:pt x="17" y="41"/>
                    <a:pt x="16" y="42"/>
                    <a:pt x="16" y="42"/>
                  </a:cubicBezTo>
                  <a:cubicBezTo>
                    <a:pt x="15" y="42"/>
                    <a:pt x="19" y="40"/>
                    <a:pt x="18" y="41"/>
                  </a:cubicBezTo>
                  <a:cubicBezTo>
                    <a:pt x="16" y="41"/>
                    <a:pt x="17" y="41"/>
                    <a:pt x="16" y="41"/>
                  </a:cubicBezTo>
                  <a:cubicBezTo>
                    <a:pt x="17" y="40"/>
                    <a:pt x="18" y="39"/>
                    <a:pt x="17" y="40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5" y="40"/>
                    <a:pt x="16" y="39"/>
                    <a:pt x="13" y="39"/>
                  </a:cubicBezTo>
                  <a:cubicBezTo>
                    <a:pt x="11" y="37"/>
                    <a:pt x="9" y="35"/>
                    <a:pt x="7" y="32"/>
                  </a:cubicBezTo>
                  <a:cubicBezTo>
                    <a:pt x="7" y="29"/>
                    <a:pt x="5" y="27"/>
                    <a:pt x="5" y="24"/>
                  </a:cubicBezTo>
                  <a:cubicBezTo>
                    <a:pt x="7" y="22"/>
                    <a:pt x="7" y="22"/>
                    <a:pt x="6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5" y="22"/>
                    <a:pt x="6" y="21"/>
                    <a:pt x="5" y="22"/>
                  </a:cubicBezTo>
                  <a:cubicBezTo>
                    <a:pt x="5" y="21"/>
                    <a:pt x="4" y="20"/>
                    <a:pt x="3" y="19"/>
                  </a:cubicBezTo>
                  <a:cubicBezTo>
                    <a:pt x="4" y="19"/>
                    <a:pt x="5" y="18"/>
                    <a:pt x="5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3" y="18"/>
                    <a:pt x="2" y="19"/>
                  </a:cubicBezTo>
                  <a:cubicBezTo>
                    <a:pt x="0" y="17"/>
                    <a:pt x="3" y="13"/>
                    <a:pt x="1" y="11"/>
                  </a:cubicBezTo>
                  <a:cubicBezTo>
                    <a:pt x="2" y="10"/>
                    <a:pt x="1" y="9"/>
                    <a:pt x="0" y="9"/>
                  </a:cubicBezTo>
                  <a:cubicBezTo>
                    <a:pt x="2" y="6"/>
                    <a:pt x="4" y="3"/>
                    <a:pt x="1" y="2"/>
                  </a:cubicBezTo>
                  <a:cubicBezTo>
                    <a:pt x="1" y="2"/>
                    <a:pt x="6" y="1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8" name="Freeform 67"/>
            <p:cNvSpPr/>
            <p:nvPr/>
          </p:nvSpPr>
          <p:spPr bwMode="auto">
            <a:xfrm>
              <a:off x="9099550" y="2044701"/>
              <a:ext cx="7937" cy="7938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0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9" name="Freeform 68"/>
            <p:cNvSpPr/>
            <p:nvPr/>
          </p:nvSpPr>
          <p:spPr bwMode="auto">
            <a:xfrm>
              <a:off x="9115425" y="2003426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0" name="Freeform 69"/>
            <p:cNvSpPr/>
            <p:nvPr/>
          </p:nvSpPr>
          <p:spPr bwMode="auto">
            <a:xfrm>
              <a:off x="9115425" y="2000251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9121775" y="1989138"/>
              <a:ext cx="4762" cy="15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2" name="Freeform 71"/>
            <p:cNvSpPr/>
            <p:nvPr/>
          </p:nvSpPr>
          <p:spPr bwMode="auto">
            <a:xfrm>
              <a:off x="9115425" y="199231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3" name="Freeform 72"/>
            <p:cNvSpPr/>
            <p:nvPr/>
          </p:nvSpPr>
          <p:spPr bwMode="auto">
            <a:xfrm>
              <a:off x="9115425" y="1976438"/>
              <a:ext cx="6350" cy="4763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0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0" y="1"/>
                    <a:pt x="1" y="0"/>
                  </a:cubicBezTo>
                  <a:cubicBezTo>
                    <a:pt x="0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4" name="Freeform 73"/>
            <p:cNvSpPr/>
            <p:nvPr/>
          </p:nvSpPr>
          <p:spPr bwMode="auto">
            <a:xfrm>
              <a:off x="9110663" y="1973263"/>
              <a:ext cx="4762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5" name="Freeform 74"/>
            <p:cNvSpPr/>
            <p:nvPr/>
          </p:nvSpPr>
          <p:spPr bwMode="auto">
            <a:xfrm>
              <a:off x="9047163" y="1898651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6" name="Freeform 75"/>
            <p:cNvSpPr/>
            <p:nvPr/>
          </p:nvSpPr>
          <p:spPr bwMode="auto">
            <a:xfrm>
              <a:off x="9031288" y="1852613"/>
              <a:ext cx="4762" cy="4763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7" name="Freeform 76"/>
            <p:cNvSpPr/>
            <p:nvPr/>
          </p:nvSpPr>
          <p:spPr bwMode="auto">
            <a:xfrm>
              <a:off x="9001125" y="1841501"/>
              <a:ext cx="7937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8" name="Freeform 77"/>
            <p:cNvSpPr/>
            <p:nvPr/>
          </p:nvSpPr>
          <p:spPr bwMode="auto">
            <a:xfrm>
              <a:off x="9637713" y="2033588"/>
              <a:ext cx="7937" cy="3175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1"/>
                    <a:pt x="2" y="1"/>
                    <a:pt x="1" y="1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9" name="Freeform 78"/>
            <p:cNvSpPr/>
            <p:nvPr/>
          </p:nvSpPr>
          <p:spPr bwMode="auto">
            <a:xfrm>
              <a:off x="9645650" y="1649413"/>
              <a:ext cx="225425" cy="392113"/>
            </a:xfrm>
            <a:custGeom>
              <a:avLst/>
              <a:gdLst>
                <a:gd name="T0" fmla="*/ 51 w 60"/>
                <a:gd name="T1" fmla="*/ 14 h 104"/>
                <a:gd name="T2" fmla="*/ 50 w 60"/>
                <a:gd name="T3" fmla="*/ 17 h 104"/>
                <a:gd name="T4" fmla="*/ 51 w 60"/>
                <a:gd name="T5" fmla="*/ 25 h 104"/>
                <a:gd name="T6" fmla="*/ 49 w 60"/>
                <a:gd name="T7" fmla="*/ 27 h 104"/>
                <a:gd name="T8" fmla="*/ 44 w 60"/>
                <a:gd name="T9" fmla="*/ 33 h 104"/>
                <a:gd name="T10" fmla="*/ 43 w 60"/>
                <a:gd name="T11" fmla="*/ 35 h 104"/>
                <a:gd name="T12" fmla="*/ 43 w 60"/>
                <a:gd name="T13" fmla="*/ 40 h 104"/>
                <a:gd name="T14" fmla="*/ 40 w 60"/>
                <a:gd name="T15" fmla="*/ 42 h 104"/>
                <a:gd name="T16" fmla="*/ 38 w 60"/>
                <a:gd name="T17" fmla="*/ 43 h 104"/>
                <a:gd name="T18" fmla="*/ 39 w 60"/>
                <a:gd name="T19" fmla="*/ 46 h 104"/>
                <a:gd name="T20" fmla="*/ 39 w 60"/>
                <a:gd name="T21" fmla="*/ 51 h 104"/>
                <a:gd name="T22" fmla="*/ 38 w 60"/>
                <a:gd name="T23" fmla="*/ 53 h 104"/>
                <a:gd name="T24" fmla="*/ 38 w 60"/>
                <a:gd name="T25" fmla="*/ 56 h 104"/>
                <a:gd name="T26" fmla="*/ 36 w 60"/>
                <a:gd name="T27" fmla="*/ 57 h 104"/>
                <a:gd name="T28" fmla="*/ 34 w 60"/>
                <a:gd name="T29" fmla="*/ 61 h 104"/>
                <a:gd name="T30" fmla="*/ 31 w 60"/>
                <a:gd name="T31" fmla="*/ 64 h 104"/>
                <a:gd name="T32" fmla="*/ 31 w 60"/>
                <a:gd name="T33" fmla="*/ 66 h 104"/>
                <a:gd name="T34" fmla="*/ 29 w 60"/>
                <a:gd name="T35" fmla="*/ 66 h 104"/>
                <a:gd name="T36" fmla="*/ 30 w 60"/>
                <a:gd name="T37" fmla="*/ 68 h 104"/>
                <a:gd name="T38" fmla="*/ 29 w 60"/>
                <a:gd name="T39" fmla="*/ 69 h 104"/>
                <a:gd name="T40" fmla="*/ 29 w 60"/>
                <a:gd name="T41" fmla="*/ 71 h 104"/>
                <a:gd name="T42" fmla="*/ 26 w 60"/>
                <a:gd name="T43" fmla="*/ 76 h 104"/>
                <a:gd name="T44" fmla="*/ 25 w 60"/>
                <a:gd name="T45" fmla="*/ 78 h 104"/>
                <a:gd name="T46" fmla="*/ 24 w 60"/>
                <a:gd name="T47" fmla="*/ 80 h 104"/>
                <a:gd name="T48" fmla="*/ 21 w 60"/>
                <a:gd name="T49" fmla="*/ 84 h 104"/>
                <a:gd name="T50" fmla="*/ 17 w 60"/>
                <a:gd name="T51" fmla="*/ 82 h 104"/>
                <a:gd name="T52" fmla="*/ 20 w 60"/>
                <a:gd name="T53" fmla="*/ 86 h 104"/>
                <a:gd name="T54" fmla="*/ 23 w 60"/>
                <a:gd name="T55" fmla="*/ 90 h 104"/>
                <a:gd name="T56" fmla="*/ 21 w 60"/>
                <a:gd name="T57" fmla="*/ 91 h 104"/>
                <a:gd name="T58" fmla="*/ 22 w 60"/>
                <a:gd name="T59" fmla="*/ 92 h 104"/>
                <a:gd name="T60" fmla="*/ 20 w 60"/>
                <a:gd name="T61" fmla="*/ 92 h 104"/>
                <a:gd name="T62" fmla="*/ 16 w 60"/>
                <a:gd name="T63" fmla="*/ 92 h 104"/>
                <a:gd name="T64" fmla="*/ 18 w 60"/>
                <a:gd name="T65" fmla="*/ 95 h 104"/>
                <a:gd name="T66" fmla="*/ 16 w 60"/>
                <a:gd name="T67" fmla="*/ 95 h 104"/>
                <a:gd name="T68" fmla="*/ 18 w 60"/>
                <a:gd name="T69" fmla="*/ 98 h 104"/>
                <a:gd name="T70" fmla="*/ 17 w 60"/>
                <a:gd name="T71" fmla="*/ 99 h 104"/>
                <a:gd name="T72" fmla="*/ 12 w 60"/>
                <a:gd name="T73" fmla="*/ 96 h 104"/>
                <a:gd name="T74" fmla="*/ 14 w 60"/>
                <a:gd name="T75" fmla="*/ 100 h 104"/>
                <a:gd name="T76" fmla="*/ 6 w 60"/>
                <a:gd name="T77" fmla="*/ 100 h 104"/>
                <a:gd name="T78" fmla="*/ 4 w 60"/>
                <a:gd name="T79" fmla="*/ 101 h 104"/>
                <a:gd name="T80" fmla="*/ 3 w 60"/>
                <a:gd name="T81" fmla="*/ 103 h 104"/>
                <a:gd name="T82" fmla="*/ 1 w 60"/>
                <a:gd name="T83" fmla="*/ 101 h 104"/>
                <a:gd name="T84" fmla="*/ 4 w 60"/>
                <a:gd name="T85" fmla="*/ 100 h 104"/>
                <a:gd name="T86" fmla="*/ 2 w 60"/>
                <a:gd name="T87" fmla="*/ 93 h 104"/>
                <a:gd name="T88" fmla="*/ 5 w 60"/>
                <a:gd name="T89" fmla="*/ 85 h 104"/>
                <a:gd name="T90" fmla="*/ 8 w 60"/>
                <a:gd name="T91" fmla="*/ 76 h 104"/>
                <a:gd name="T92" fmla="*/ 10 w 60"/>
                <a:gd name="T93" fmla="*/ 70 h 104"/>
                <a:gd name="T94" fmla="*/ 12 w 60"/>
                <a:gd name="T95" fmla="*/ 65 h 104"/>
                <a:gd name="T96" fmla="*/ 19 w 60"/>
                <a:gd name="T97" fmla="*/ 55 h 104"/>
                <a:gd name="T98" fmla="*/ 23 w 60"/>
                <a:gd name="T99" fmla="*/ 51 h 104"/>
                <a:gd name="T100" fmla="*/ 28 w 60"/>
                <a:gd name="T101" fmla="*/ 46 h 104"/>
                <a:gd name="T102" fmla="*/ 36 w 60"/>
                <a:gd name="T103" fmla="*/ 22 h 104"/>
                <a:gd name="T104" fmla="*/ 39 w 60"/>
                <a:gd name="T105" fmla="*/ 16 h 104"/>
                <a:gd name="T106" fmla="*/ 56 w 60"/>
                <a:gd name="T107" fmla="*/ 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" h="104">
                  <a:moveTo>
                    <a:pt x="56" y="4"/>
                  </a:moveTo>
                  <a:cubicBezTo>
                    <a:pt x="60" y="7"/>
                    <a:pt x="55" y="6"/>
                    <a:pt x="57" y="9"/>
                  </a:cubicBezTo>
                  <a:cubicBezTo>
                    <a:pt x="57" y="9"/>
                    <a:pt x="54" y="8"/>
                    <a:pt x="55" y="9"/>
                  </a:cubicBezTo>
                  <a:cubicBezTo>
                    <a:pt x="57" y="11"/>
                    <a:pt x="54" y="13"/>
                    <a:pt x="51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2" y="14"/>
                    <a:pt x="51" y="14"/>
                  </a:cubicBezTo>
                  <a:cubicBezTo>
                    <a:pt x="51" y="14"/>
                    <a:pt x="51" y="14"/>
                    <a:pt x="50" y="13"/>
                  </a:cubicBezTo>
                  <a:cubicBezTo>
                    <a:pt x="51" y="14"/>
                    <a:pt x="50" y="14"/>
                    <a:pt x="51" y="15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4" y="17"/>
                    <a:pt x="49" y="16"/>
                    <a:pt x="51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2" y="19"/>
                    <a:pt x="50" y="21"/>
                    <a:pt x="51" y="22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50" y="22"/>
                    <a:pt x="50" y="23"/>
                    <a:pt x="50" y="23"/>
                  </a:cubicBezTo>
                  <a:cubicBezTo>
                    <a:pt x="49" y="22"/>
                    <a:pt x="51" y="24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1" y="25"/>
                    <a:pt x="49" y="24"/>
                    <a:pt x="51" y="25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51" y="26"/>
                    <a:pt x="48" y="25"/>
                    <a:pt x="49" y="25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50" y="26"/>
                    <a:pt x="49" y="26"/>
                    <a:pt x="49" y="26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7"/>
                    <a:pt x="48" y="26"/>
                    <a:pt x="49" y="27"/>
                  </a:cubicBezTo>
                  <a:cubicBezTo>
                    <a:pt x="48" y="27"/>
                    <a:pt x="49" y="27"/>
                    <a:pt x="47" y="26"/>
                  </a:cubicBezTo>
                  <a:cubicBezTo>
                    <a:pt x="48" y="28"/>
                    <a:pt x="47" y="30"/>
                    <a:pt x="46" y="31"/>
                  </a:cubicBezTo>
                  <a:cubicBezTo>
                    <a:pt x="45" y="31"/>
                    <a:pt x="45" y="31"/>
                    <a:pt x="44" y="31"/>
                  </a:cubicBezTo>
                  <a:cubicBezTo>
                    <a:pt x="44" y="31"/>
                    <a:pt x="44" y="32"/>
                    <a:pt x="45" y="32"/>
                  </a:cubicBezTo>
                  <a:cubicBezTo>
                    <a:pt x="45" y="32"/>
                    <a:pt x="44" y="32"/>
                    <a:pt x="44" y="32"/>
                  </a:cubicBezTo>
                  <a:cubicBezTo>
                    <a:pt x="43" y="32"/>
                    <a:pt x="45" y="33"/>
                    <a:pt x="44" y="33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4" y="33"/>
                    <a:pt x="44" y="33"/>
                    <a:pt x="44" y="34"/>
                  </a:cubicBezTo>
                  <a:cubicBezTo>
                    <a:pt x="44" y="34"/>
                    <a:pt x="43" y="33"/>
                    <a:pt x="43" y="33"/>
                  </a:cubicBezTo>
                  <a:cubicBezTo>
                    <a:pt x="44" y="34"/>
                    <a:pt x="42" y="34"/>
                    <a:pt x="43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1" y="34"/>
                    <a:pt x="44" y="35"/>
                    <a:pt x="43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4" y="36"/>
                    <a:pt x="43" y="36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2" y="37"/>
                    <a:pt x="42" y="38"/>
                  </a:cubicBezTo>
                  <a:cubicBezTo>
                    <a:pt x="42" y="38"/>
                    <a:pt x="40" y="37"/>
                    <a:pt x="40" y="37"/>
                  </a:cubicBezTo>
                  <a:cubicBezTo>
                    <a:pt x="42" y="39"/>
                    <a:pt x="40" y="39"/>
                    <a:pt x="43" y="40"/>
                  </a:cubicBezTo>
                  <a:cubicBezTo>
                    <a:pt x="42" y="40"/>
                    <a:pt x="41" y="40"/>
                    <a:pt x="42" y="41"/>
                  </a:cubicBezTo>
                  <a:cubicBezTo>
                    <a:pt x="41" y="40"/>
                    <a:pt x="39" y="40"/>
                    <a:pt x="39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7" y="38"/>
                    <a:pt x="38" y="39"/>
                    <a:pt x="37" y="38"/>
                  </a:cubicBezTo>
                  <a:cubicBezTo>
                    <a:pt x="37" y="38"/>
                    <a:pt x="38" y="39"/>
                    <a:pt x="37" y="39"/>
                  </a:cubicBezTo>
                  <a:cubicBezTo>
                    <a:pt x="38" y="40"/>
                    <a:pt x="40" y="42"/>
                    <a:pt x="40" y="42"/>
                  </a:cubicBezTo>
                  <a:cubicBezTo>
                    <a:pt x="40" y="42"/>
                    <a:pt x="38" y="41"/>
                    <a:pt x="38" y="41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0" y="43"/>
                    <a:pt x="40" y="43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1" y="45"/>
                    <a:pt x="39" y="44"/>
                  </a:cubicBezTo>
                  <a:cubicBezTo>
                    <a:pt x="39" y="44"/>
                    <a:pt x="39" y="44"/>
                    <a:pt x="38" y="43"/>
                  </a:cubicBezTo>
                  <a:cubicBezTo>
                    <a:pt x="38" y="44"/>
                    <a:pt x="39" y="44"/>
                    <a:pt x="39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9" y="45"/>
                    <a:pt x="40" y="46"/>
                  </a:cubicBezTo>
                  <a:cubicBezTo>
                    <a:pt x="40" y="46"/>
                    <a:pt x="39" y="45"/>
                    <a:pt x="40" y="45"/>
                  </a:cubicBezTo>
                  <a:cubicBezTo>
                    <a:pt x="41" y="46"/>
                    <a:pt x="41" y="47"/>
                    <a:pt x="41" y="47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41" y="47"/>
                    <a:pt x="41" y="48"/>
                    <a:pt x="41" y="49"/>
                  </a:cubicBezTo>
                  <a:cubicBezTo>
                    <a:pt x="42" y="49"/>
                    <a:pt x="40" y="48"/>
                    <a:pt x="40" y="48"/>
                  </a:cubicBezTo>
                  <a:cubicBezTo>
                    <a:pt x="39" y="48"/>
                    <a:pt x="41" y="50"/>
                    <a:pt x="39" y="50"/>
                  </a:cubicBezTo>
                  <a:cubicBezTo>
                    <a:pt x="39" y="49"/>
                    <a:pt x="40" y="50"/>
                    <a:pt x="40" y="50"/>
                  </a:cubicBezTo>
                  <a:cubicBezTo>
                    <a:pt x="40" y="50"/>
                    <a:pt x="39" y="49"/>
                    <a:pt x="39" y="50"/>
                  </a:cubicBezTo>
                  <a:cubicBezTo>
                    <a:pt x="38" y="50"/>
                    <a:pt x="39" y="50"/>
                    <a:pt x="39" y="51"/>
                  </a:cubicBezTo>
                  <a:cubicBezTo>
                    <a:pt x="40" y="51"/>
                    <a:pt x="39" y="50"/>
                    <a:pt x="39" y="50"/>
                  </a:cubicBezTo>
                  <a:cubicBezTo>
                    <a:pt x="39" y="51"/>
                    <a:pt x="40" y="53"/>
                    <a:pt x="38" y="53"/>
                  </a:cubicBezTo>
                  <a:cubicBezTo>
                    <a:pt x="39" y="53"/>
                    <a:pt x="40" y="54"/>
                    <a:pt x="40" y="54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8" y="53"/>
                    <a:pt x="39" y="54"/>
                    <a:pt x="38" y="53"/>
                  </a:cubicBezTo>
                  <a:cubicBezTo>
                    <a:pt x="39" y="54"/>
                    <a:pt x="37" y="51"/>
                    <a:pt x="38" y="53"/>
                  </a:cubicBezTo>
                  <a:cubicBezTo>
                    <a:pt x="37" y="52"/>
                    <a:pt x="39" y="54"/>
                    <a:pt x="38" y="53"/>
                  </a:cubicBezTo>
                  <a:cubicBezTo>
                    <a:pt x="38" y="53"/>
                    <a:pt x="39" y="55"/>
                    <a:pt x="38" y="54"/>
                  </a:cubicBezTo>
                  <a:cubicBezTo>
                    <a:pt x="38" y="54"/>
                    <a:pt x="36" y="53"/>
                    <a:pt x="36" y="53"/>
                  </a:cubicBezTo>
                  <a:cubicBezTo>
                    <a:pt x="36" y="54"/>
                    <a:pt x="37" y="54"/>
                    <a:pt x="37" y="54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8" y="55"/>
                    <a:pt x="37" y="55"/>
                    <a:pt x="38" y="56"/>
                  </a:cubicBezTo>
                  <a:cubicBezTo>
                    <a:pt x="37" y="55"/>
                    <a:pt x="38" y="56"/>
                    <a:pt x="37" y="55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5"/>
                    <a:pt x="37" y="56"/>
                    <a:pt x="37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9" y="57"/>
                    <a:pt x="36" y="56"/>
                    <a:pt x="38" y="57"/>
                  </a:cubicBezTo>
                  <a:cubicBezTo>
                    <a:pt x="37" y="57"/>
                    <a:pt x="37" y="58"/>
                    <a:pt x="36" y="57"/>
                  </a:cubicBezTo>
                  <a:cubicBezTo>
                    <a:pt x="36" y="58"/>
                    <a:pt x="37" y="59"/>
                    <a:pt x="36" y="59"/>
                  </a:cubicBezTo>
                  <a:cubicBezTo>
                    <a:pt x="36" y="59"/>
                    <a:pt x="36" y="59"/>
                    <a:pt x="35" y="58"/>
                  </a:cubicBezTo>
                  <a:cubicBezTo>
                    <a:pt x="35" y="58"/>
                    <a:pt x="35" y="58"/>
                    <a:pt x="35" y="59"/>
                  </a:cubicBezTo>
                  <a:cubicBezTo>
                    <a:pt x="35" y="59"/>
                    <a:pt x="34" y="58"/>
                    <a:pt x="33" y="58"/>
                  </a:cubicBezTo>
                  <a:cubicBezTo>
                    <a:pt x="33" y="59"/>
                    <a:pt x="35" y="60"/>
                    <a:pt x="35" y="60"/>
                  </a:cubicBezTo>
                  <a:cubicBezTo>
                    <a:pt x="33" y="59"/>
                    <a:pt x="37" y="62"/>
                    <a:pt x="34" y="61"/>
                  </a:cubicBezTo>
                  <a:cubicBezTo>
                    <a:pt x="34" y="60"/>
                    <a:pt x="33" y="60"/>
                    <a:pt x="33" y="60"/>
                  </a:cubicBezTo>
                  <a:cubicBezTo>
                    <a:pt x="30" y="58"/>
                    <a:pt x="34" y="61"/>
                    <a:pt x="33" y="61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3" y="61"/>
                    <a:pt x="35" y="63"/>
                    <a:pt x="34" y="62"/>
                  </a:cubicBezTo>
                  <a:cubicBezTo>
                    <a:pt x="34" y="62"/>
                    <a:pt x="33" y="62"/>
                    <a:pt x="34" y="63"/>
                  </a:cubicBezTo>
                  <a:cubicBezTo>
                    <a:pt x="33" y="63"/>
                    <a:pt x="34" y="65"/>
                    <a:pt x="31" y="64"/>
                  </a:cubicBezTo>
                  <a:cubicBezTo>
                    <a:pt x="31" y="64"/>
                    <a:pt x="31" y="64"/>
                    <a:pt x="32" y="64"/>
                  </a:cubicBezTo>
                  <a:cubicBezTo>
                    <a:pt x="33" y="65"/>
                    <a:pt x="31" y="64"/>
                    <a:pt x="32" y="64"/>
                  </a:cubicBezTo>
                  <a:cubicBezTo>
                    <a:pt x="32" y="64"/>
                    <a:pt x="32" y="65"/>
                    <a:pt x="33" y="65"/>
                  </a:cubicBezTo>
                  <a:cubicBezTo>
                    <a:pt x="32" y="65"/>
                    <a:pt x="32" y="65"/>
                    <a:pt x="30" y="64"/>
                  </a:cubicBezTo>
                  <a:cubicBezTo>
                    <a:pt x="29" y="63"/>
                    <a:pt x="33" y="66"/>
                    <a:pt x="32" y="66"/>
                  </a:cubicBezTo>
                  <a:cubicBezTo>
                    <a:pt x="31" y="66"/>
                    <a:pt x="31" y="65"/>
                    <a:pt x="31" y="66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0" y="66"/>
                    <a:pt x="29" y="65"/>
                  </a:cubicBezTo>
                  <a:cubicBezTo>
                    <a:pt x="29" y="66"/>
                    <a:pt x="29" y="66"/>
                    <a:pt x="30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9" y="66"/>
                    <a:pt x="29" y="66"/>
                    <a:pt x="29" y="67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8" y="66"/>
                    <a:pt x="28" y="66"/>
                    <a:pt x="29" y="67"/>
                  </a:cubicBezTo>
                  <a:cubicBezTo>
                    <a:pt x="29" y="67"/>
                    <a:pt x="30" y="67"/>
                    <a:pt x="30" y="67"/>
                  </a:cubicBezTo>
                  <a:cubicBezTo>
                    <a:pt x="31" y="68"/>
                    <a:pt x="30" y="68"/>
                    <a:pt x="31" y="68"/>
                  </a:cubicBezTo>
                  <a:cubicBezTo>
                    <a:pt x="30" y="67"/>
                    <a:pt x="30" y="68"/>
                    <a:pt x="30" y="68"/>
                  </a:cubicBezTo>
                  <a:cubicBezTo>
                    <a:pt x="29" y="68"/>
                    <a:pt x="31" y="69"/>
                    <a:pt x="31" y="69"/>
                  </a:cubicBezTo>
                  <a:cubicBezTo>
                    <a:pt x="30" y="69"/>
                    <a:pt x="30" y="69"/>
                    <a:pt x="30" y="68"/>
                  </a:cubicBezTo>
                  <a:cubicBezTo>
                    <a:pt x="29" y="68"/>
                    <a:pt x="30" y="69"/>
                    <a:pt x="30" y="68"/>
                  </a:cubicBezTo>
                  <a:cubicBezTo>
                    <a:pt x="29" y="68"/>
                    <a:pt x="28" y="67"/>
                    <a:pt x="29" y="68"/>
                  </a:cubicBezTo>
                  <a:cubicBezTo>
                    <a:pt x="29" y="69"/>
                    <a:pt x="31" y="70"/>
                    <a:pt x="30" y="69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30" y="70"/>
                    <a:pt x="29" y="70"/>
                    <a:pt x="30" y="70"/>
                  </a:cubicBezTo>
                  <a:cubicBezTo>
                    <a:pt x="30" y="71"/>
                    <a:pt x="29" y="70"/>
                    <a:pt x="29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8" y="70"/>
                    <a:pt x="28" y="71"/>
                    <a:pt x="29" y="71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9" y="71"/>
                    <a:pt x="29" y="71"/>
                    <a:pt x="29" y="72"/>
                  </a:cubicBezTo>
                  <a:cubicBezTo>
                    <a:pt x="28" y="72"/>
                    <a:pt x="25" y="70"/>
                    <a:pt x="26" y="71"/>
                  </a:cubicBezTo>
                  <a:cubicBezTo>
                    <a:pt x="26" y="71"/>
                    <a:pt x="28" y="72"/>
                    <a:pt x="29" y="73"/>
                  </a:cubicBezTo>
                  <a:cubicBezTo>
                    <a:pt x="28" y="73"/>
                    <a:pt x="29" y="74"/>
                    <a:pt x="27" y="74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7" y="75"/>
                    <a:pt x="29" y="77"/>
                    <a:pt x="26" y="76"/>
                  </a:cubicBezTo>
                  <a:cubicBezTo>
                    <a:pt x="26" y="76"/>
                    <a:pt x="25" y="75"/>
                    <a:pt x="24" y="75"/>
                  </a:cubicBezTo>
                  <a:cubicBezTo>
                    <a:pt x="25" y="76"/>
                    <a:pt x="23" y="75"/>
                    <a:pt x="25" y="76"/>
                  </a:cubicBezTo>
                  <a:cubicBezTo>
                    <a:pt x="26" y="76"/>
                    <a:pt x="26" y="77"/>
                    <a:pt x="27" y="77"/>
                  </a:cubicBezTo>
                  <a:cubicBezTo>
                    <a:pt x="27" y="77"/>
                    <a:pt x="27" y="78"/>
                    <a:pt x="26" y="78"/>
                  </a:cubicBezTo>
                  <a:cubicBezTo>
                    <a:pt x="26" y="78"/>
                    <a:pt x="26" y="78"/>
                    <a:pt x="27" y="78"/>
                  </a:cubicBezTo>
                  <a:cubicBezTo>
                    <a:pt x="25" y="77"/>
                    <a:pt x="25" y="78"/>
                    <a:pt x="25" y="78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25" y="79"/>
                    <a:pt x="27" y="80"/>
                    <a:pt x="26" y="79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5" y="80"/>
                    <a:pt x="27" y="81"/>
                    <a:pt x="26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4" y="80"/>
                    <a:pt x="25" y="81"/>
                    <a:pt x="25" y="81"/>
                  </a:cubicBezTo>
                  <a:cubicBezTo>
                    <a:pt x="24" y="81"/>
                    <a:pt x="24" y="81"/>
                    <a:pt x="23" y="80"/>
                  </a:cubicBezTo>
                  <a:cubicBezTo>
                    <a:pt x="25" y="83"/>
                    <a:pt x="25" y="84"/>
                    <a:pt x="24" y="85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2" y="84"/>
                    <a:pt x="25" y="85"/>
                    <a:pt x="24" y="85"/>
                  </a:cubicBezTo>
                  <a:cubicBezTo>
                    <a:pt x="23" y="85"/>
                    <a:pt x="22" y="85"/>
                    <a:pt x="21" y="84"/>
                  </a:cubicBezTo>
                  <a:cubicBezTo>
                    <a:pt x="20" y="84"/>
                    <a:pt x="22" y="85"/>
                    <a:pt x="23" y="85"/>
                  </a:cubicBezTo>
                  <a:cubicBezTo>
                    <a:pt x="24" y="86"/>
                    <a:pt x="22" y="85"/>
                    <a:pt x="23" y="86"/>
                  </a:cubicBezTo>
                  <a:cubicBezTo>
                    <a:pt x="24" y="86"/>
                    <a:pt x="22" y="86"/>
                    <a:pt x="24" y="87"/>
                  </a:cubicBezTo>
                  <a:cubicBezTo>
                    <a:pt x="23" y="86"/>
                    <a:pt x="22" y="86"/>
                    <a:pt x="22" y="85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0" y="85"/>
                    <a:pt x="19" y="83"/>
                    <a:pt x="17" y="82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5" y="82"/>
                    <a:pt x="16" y="81"/>
                    <a:pt x="15" y="81"/>
                  </a:cubicBezTo>
                  <a:cubicBezTo>
                    <a:pt x="15" y="82"/>
                    <a:pt x="17" y="84"/>
                    <a:pt x="18" y="84"/>
                  </a:cubicBezTo>
                  <a:cubicBezTo>
                    <a:pt x="18" y="84"/>
                    <a:pt x="22" y="86"/>
                    <a:pt x="21" y="86"/>
                  </a:cubicBezTo>
                  <a:cubicBezTo>
                    <a:pt x="20" y="86"/>
                    <a:pt x="21" y="86"/>
                    <a:pt x="20" y="85"/>
                  </a:cubicBezTo>
                  <a:cubicBezTo>
                    <a:pt x="19" y="85"/>
                    <a:pt x="21" y="86"/>
                    <a:pt x="20" y="86"/>
                  </a:cubicBezTo>
                  <a:cubicBezTo>
                    <a:pt x="21" y="86"/>
                    <a:pt x="22" y="87"/>
                    <a:pt x="22" y="88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87"/>
                    <a:pt x="22" y="88"/>
                    <a:pt x="23" y="88"/>
                  </a:cubicBezTo>
                  <a:cubicBezTo>
                    <a:pt x="25" y="90"/>
                    <a:pt x="22" y="88"/>
                    <a:pt x="23" y="89"/>
                  </a:cubicBezTo>
                  <a:cubicBezTo>
                    <a:pt x="22" y="89"/>
                    <a:pt x="20" y="87"/>
                    <a:pt x="19" y="87"/>
                  </a:cubicBezTo>
                  <a:cubicBezTo>
                    <a:pt x="21" y="88"/>
                    <a:pt x="21" y="89"/>
                    <a:pt x="23" y="90"/>
                  </a:cubicBezTo>
                  <a:cubicBezTo>
                    <a:pt x="23" y="90"/>
                    <a:pt x="22" y="89"/>
                    <a:pt x="21" y="88"/>
                  </a:cubicBezTo>
                  <a:cubicBezTo>
                    <a:pt x="20" y="88"/>
                    <a:pt x="23" y="90"/>
                    <a:pt x="20" y="89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21" y="89"/>
                    <a:pt x="21" y="89"/>
                    <a:pt x="20" y="89"/>
                  </a:cubicBezTo>
                  <a:cubicBezTo>
                    <a:pt x="20" y="89"/>
                    <a:pt x="21" y="91"/>
                    <a:pt x="19" y="90"/>
                  </a:cubicBezTo>
                  <a:cubicBezTo>
                    <a:pt x="20" y="90"/>
                    <a:pt x="19" y="90"/>
                    <a:pt x="21" y="91"/>
                  </a:cubicBezTo>
                  <a:cubicBezTo>
                    <a:pt x="22" y="91"/>
                    <a:pt x="20" y="90"/>
                    <a:pt x="22" y="91"/>
                  </a:cubicBezTo>
                  <a:cubicBezTo>
                    <a:pt x="20" y="90"/>
                    <a:pt x="22" y="91"/>
                    <a:pt x="22" y="92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22" y="92"/>
                    <a:pt x="21" y="92"/>
                    <a:pt x="22" y="92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23" y="93"/>
                    <a:pt x="20" y="91"/>
                    <a:pt x="20" y="92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20" y="91"/>
                    <a:pt x="18" y="91"/>
                    <a:pt x="19" y="91"/>
                  </a:cubicBezTo>
                  <a:cubicBezTo>
                    <a:pt x="20" y="92"/>
                    <a:pt x="21" y="93"/>
                    <a:pt x="22" y="93"/>
                  </a:cubicBezTo>
                  <a:cubicBezTo>
                    <a:pt x="22" y="94"/>
                    <a:pt x="20" y="93"/>
                    <a:pt x="22" y="93"/>
                  </a:cubicBezTo>
                  <a:cubicBezTo>
                    <a:pt x="20" y="92"/>
                    <a:pt x="20" y="92"/>
                    <a:pt x="20" y="92"/>
                  </a:cubicBezTo>
                  <a:cubicBezTo>
                    <a:pt x="20" y="92"/>
                    <a:pt x="18" y="92"/>
                    <a:pt x="18" y="92"/>
                  </a:cubicBezTo>
                  <a:cubicBezTo>
                    <a:pt x="19" y="92"/>
                    <a:pt x="20" y="93"/>
                    <a:pt x="21" y="94"/>
                  </a:cubicBezTo>
                  <a:cubicBezTo>
                    <a:pt x="21" y="94"/>
                    <a:pt x="20" y="93"/>
                    <a:pt x="19" y="93"/>
                  </a:cubicBezTo>
                  <a:cubicBezTo>
                    <a:pt x="19" y="93"/>
                    <a:pt x="20" y="94"/>
                    <a:pt x="21" y="94"/>
                  </a:cubicBezTo>
                  <a:cubicBezTo>
                    <a:pt x="20" y="94"/>
                    <a:pt x="19" y="94"/>
                    <a:pt x="18" y="93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4" y="91"/>
                    <a:pt x="15" y="91"/>
                    <a:pt x="13" y="90"/>
                  </a:cubicBezTo>
                  <a:cubicBezTo>
                    <a:pt x="13" y="90"/>
                    <a:pt x="13" y="91"/>
                    <a:pt x="14" y="91"/>
                  </a:cubicBezTo>
                  <a:cubicBezTo>
                    <a:pt x="16" y="92"/>
                    <a:pt x="17" y="94"/>
                    <a:pt x="19" y="95"/>
                  </a:cubicBezTo>
                  <a:cubicBezTo>
                    <a:pt x="20" y="96"/>
                    <a:pt x="13" y="92"/>
                    <a:pt x="17" y="95"/>
                  </a:cubicBezTo>
                  <a:cubicBezTo>
                    <a:pt x="17" y="95"/>
                    <a:pt x="19" y="96"/>
                    <a:pt x="18" y="95"/>
                  </a:cubicBezTo>
                  <a:cubicBezTo>
                    <a:pt x="18" y="96"/>
                    <a:pt x="21" y="97"/>
                    <a:pt x="20" y="97"/>
                  </a:cubicBezTo>
                  <a:cubicBezTo>
                    <a:pt x="19" y="96"/>
                    <a:pt x="17" y="96"/>
                    <a:pt x="16" y="95"/>
                  </a:cubicBezTo>
                  <a:cubicBezTo>
                    <a:pt x="17" y="95"/>
                    <a:pt x="17" y="95"/>
                    <a:pt x="16" y="94"/>
                  </a:cubicBezTo>
                  <a:cubicBezTo>
                    <a:pt x="15" y="94"/>
                    <a:pt x="14" y="93"/>
                    <a:pt x="14" y="93"/>
                  </a:cubicBezTo>
                  <a:cubicBezTo>
                    <a:pt x="14" y="94"/>
                    <a:pt x="14" y="94"/>
                    <a:pt x="15" y="95"/>
                  </a:cubicBezTo>
                  <a:cubicBezTo>
                    <a:pt x="16" y="95"/>
                    <a:pt x="15" y="94"/>
                    <a:pt x="16" y="95"/>
                  </a:cubicBezTo>
                  <a:cubicBezTo>
                    <a:pt x="17" y="96"/>
                    <a:pt x="15" y="95"/>
                    <a:pt x="17" y="96"/>
                  </a:cubicBezTo>
                  <a:cubicBezTo>
                    <a:pt x="17" y="96"/>
                    <a:pt x="18" y="97"/>
                    <a:pt x="19" y="97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97"/>
                    <a:pt x="20" y="98"/>
                    <a:pt x="20" y="99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6" y="97"/>
                    <a:pt x="19" y="97"/>
                    <a:pt x="16" y="96"/>
                  </a:cubicBezTo>
                  <a:cubicBezTo>
                    <a:pt x="16" y="96"/>
                    <a:pt x="17" y="97"/>
                    <a:pt x="16" y="97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16" y="97"/>
                    <a:pt x="13" y="95"/>
                    <a:pt x="14" y="96"/>
                  </a:cubicBezTo>
                  <a:cubicBezTo>
                    <a:pt x="15" y="97"/>
                    <a:pt x="15" y="97"/>
                    <a:pt x="16" y="98"/>
                  </a:cubicBezTo>
                  <a:cubicBezTo>
                    <a:pt x="16" y="98"/>
                    <a:pt x="17" y="99"/>
                    <a:pt x="17" y="99"/>
                  </a:cubicBezTo>
                  <a:cubicBezTo>
                    <a:pt x="15" y="98"/>
                    <a:pt x="16" y="100"/>
                    <a:pt x="15" y="98"/>
                  </a:cubicBezTo>
                  <a:cubicBezTo>
                    <a:pt x="16" y="99"/>
                    <a:pt x="16" y="98"/>
                    <a:pt x="15" y="97"/>
                  </a:cubicBezTo>
                  <a:cubicBezTo>
                    <a:pt x="12" y="96"/>
                    <a:pt x="15" y="97"/>
                    <a:pt x="13" y="95"/>
                  </a:cubicBezTo>
                  <a:cubicBezTo>
                    <a:pt x="13" y="96"/>
                    <a:pt x="11" y="95"/>
                    <a:pt x="9" y="94"/>
                  </a:cubicBezTo>
                  <a:cubicBezTo>
                    <a:pt x="9" y="94"/>
                    <a:pt x="10" y="94"/>
                    <a:pt x="10" y="94"/>
                  </a:cubicBezTo>
                  <a:cubicBezTo>
                    <a:pt x="11" y="95"/>
                    <a:pt x="11" y="95"/>
                    <a:pt x="12" y="96"/>
                  </a:cubicBezTo>
                  <a:cubicBezTo>
                    <a:pt x="12" y="96"/>
                    <a:pt x="12" y="97"/>
                    <a:pt x="13" y="98"/>
                  </a:cubicBezTo>
                  <a:cubicBezTo>
                    <a:pt x="13" y="98"/>
                    <a:pt x="11" y="97"/>
                    <a:pt x="11" y="97"/>
                  </a:cubicBezTo>
                  <a:cubicBezTo>
                    <a:pt x="12" y="97"/>
                    <a:pt x="11" y="98"/>
                    <a:pt x="10" y="98"/>
                  </a:cubicBezTo>
                  <a:cubicBezTo>
                    <a:pt x="13" y="99"/>
                    <a:pt x="11" y="99"/>
                    <a:pt x="12" y="100"/>
                  </a:cubicBezTo>
                  <a:cubicBezTo>
                    <a:pt x="13" y="100"/>
                    <a:pt x="15" y="100"/>
                    <a:pt x="16" y="101"/>
                  </a:cubicBezTo>
                  <a:cubicBezTo>
                    <a:pt x="15" y="101"/>
                    <a:pt x="15" y="100"/>
                    <a:pt x="14" y="100"/>
                  </a:cubicBezTo>
                  <a:cubicBezTo>
                    <a:pt x="15" y="101"/>
                    <a:pt x="12" y="99"/>
                    <a:pt x="14" y="101"/>
                  </a:cubicBezTo>
                  <a:cubicBezTo>
                    <a:pt x="13" y="100"/>
                    <a:pt x="11" y="99"/>
                    <a:pt x="10" y="98"/>
                  </a:cubicBezTo>
                  <a:cubicBezTo>
                    <a:pt x="10" y="99"/>
                    <a:pt x="9" y="97"/>
                    <a:pt x="8" y="98"/>
                  </a:cubicBezTo>
                  <a:cubicBezTo>
                    <a:pt x="9" y="99"/>
                    <a:pt x="10" y="99"/>
                    <a:pt x="10" y="100"/>
                  </a:cubicBezTo>
                  <a:cubicBezTo>
                    <a:pt x="8" y="100"/>
                    <a:pt x="9" y="101"/>
                    <a:pt x="9" y="102"/>
                  </a:cubicBezTo>
                  <a:cubicBezTo>
                    <a:pt x="8" y="101"/>
                    <a:pt x="6" y="100"/>
                    <a:pt x="6" y="100"/>
                  </a:cubicBezTo>
                  <a:cubicBezTo>
                    <a:pt x="6" y="101"/>
                    <a:pt x="8" y="101"/>
                    <a:pt x="7" y="101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1"/>
                    <a:pt x="5" y="101"/>
                    <a:pt x="7" y="102"/>
                  </a:cubicBezTo>
                  <a:cubicBezTo>
                    <a:pt x="5" y="101"/>
                    <a:pt x="5" y="101"/>
                    <a:pt x="5" y="101"/>
                  </a:cubicBezTo>
                  <a:cubicBezTo>
                    <a:pt x="5" y="101"/>
                    <a:pt x="6" y="102"/>
                    <a:pt x="6" y="102"/>
                  </a:cubicBezTo>
                  <a:cubicBezTo>
                    <a:pt x="5" y="101"/>
                    <a:pt x="4" y="101"/>
                    <a:pt x="4" y="101"/>
                  </a:cubicBezTo>
                  <a:cubicBezTo>
                    <a:pt x="2" y="100"/>
                    <a:pt x="4" y="101"/>
                    <a:pt x="4" y="102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6" y="103"/>
                    <a:pt x="4" y="103"/>
                    <a:pt x="5" y="104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3" y="103"/>
                    <a:pt x="2" y="103"/>
                    <a:pt x="3" y="103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1" y="101"/>
                    <a:pt x="2" y="102"/>
                    <a:pt x="3" y="103"/>
                  </a:cubicBezTo>
                  <a:cubicBezTo>
                    <a:pt x="4" y="103"/>
                    <a:pt x="4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2" y="101"/>
                    <a:pt x="2" y="101"/>
                    <a:pt x="1" y="101"/>
                  </a:cubicBezTo>
                  <a:cubicBezTo>
                    <a:pt x="1" y="101"/>
                    <a:pt x="0" y="101"/>
                    <a:pt x="1" y="101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" y="100"/>
                    <a:pt x="1" y="100"/>
                    <a:pt x="2" y="100"/>
                  </a:cubicBezTo>
                  <a:cubicBezTo>
                    <a:pt x="0" y="100"/>
                    <a:pt x="0" y="99"/>
                    <a:pt x="0" y="99"/>
                  </a:cubicBezTo>
                  <a:cubicBezTo>
                    <a:pt x="2" y="100"/>
                    <a:pt x="0" y="98"/>
                    <a:pt x="0" y="98"/>
                  </a:cubicBezTo>
                  <a:cubicBezTo>
                    <a:pt x="2" y="99"/>
                    <a:pt x="3" y="99"/>
                    <a:pt x="3" y="100"/>
                  </a:cubicBezTo>
                  <a:cubicBezTo>
                    <a:pt x="4" y="100"/>
                    <a:pt x="3" y="100"/>
                    <a:pt x="4" y="100"/>
                  </a:cubicBezTo>
                  <a:cubicBezTo>
                    <a:pt x="3" y="99"/>
                    <a:pt x="2" y="98"/>
                    <a:pt x="1" y="97"/>
                  </a:cubicBezTo>
                  <a:cubicBezTo>
                    <a:pt x="2" y="98"/>
                    <a:pt x="2" y="98"/>
                    <a:pt x="2" y="98"/>
                  </a:cubicBezTo>
                  <a:cubicBezTo>
                    <a:pt x="2" y="97"/>
                    <a:pt x="0" y="97"/>
                    <a:pt x="1" y="96"/>
                  </a:cubicBezTo>
                  <a:cubicBezTo>
                    <a:pt x="2" y="96"/>
                    <a:pt x="2" y="95"/>
                    <a:pt x="3" y="95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1" y="94"/>
                    <a:pt x="3" y="94"/>
                    <a:pt x="2" y="93"/>
                  </a:cubicBezTo>
                  <a:cubicBezTo>
                    <a:pt x="4" y="93"/>
                    <a:pt x="2" y="91"/>
                    <a:pt x="4" y="92"/>
                  </a:cubicBezTo>
                  <a:cubicBezTo>
                    <a:pt x="4" y="90"/>
                    <a:pt x="4" y="89"/>
                    <a:pt x="5" y="88"/>
                  </a:cubicBezTo>
                  <a:cubicBezTo>
                    <a:pt x="6" y="89"/>
                    <a:pt x="6" y="89"/>
                    <a:pt x="6" y="89"/>
                  </a:cubicBezTo>
                  <a:cubicBezTo>
                    <a:pt x="5" y="88"/>
                    <a:pt x="7" y="90"/>
                    <a:pt x="7" y="89"/>
                  </a:cubicBezTo>
                  <a:cubicBezTo>
                    <a:pt x="6" y="89"/>
                    <a:pt x="6" y="88"/>
                    <a:pt x="5" y="87"/>
                  </a:cubicBezTo>
                  <a:cubicBezTo>
                    <a:pt x="6" y="87"/>
                    <a:pt x="5" y="86"/>
                    <a:pt x="5" y="85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4" y="84"/>
                    <a:pt x="6" y="84"/>
                    <a:pt x="7" y="84"/>
                  </a:cubicBezTo>
                  <a:cubicBezTo>
                    <a:pt x="7" y="84"/>
                    <a:pt x="8" y="85"/>
                    <a:pt x="8" y="85"/>
                  </a:cubicBezTo>
                  <a:cubicBezTo>
                    <a:pt x="7" y="83"/>
                    <a:pt x="7" y="83"/>
                    <a:pt x="6" y="82"/>
                  </a:cubicBezTo>
                  <a:cubicBezTo>
                    <a:pt x="6" y="82"/>
                    <a:pt x="7" y="81"/>
                    <a:pt x="8" y="81"/>
                  </a:cubicBezTo>
                  <a:cubicBezTo>
                    <a:pt x="6" y="79"/>
                    <a:pt x="8" y="78"/>
                    <a:pt x="8" y="76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7" y="74"/>
                    <a:pt x="10" y="74"/>
                    <a:pt x="9" y="72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2" y="74"/>
                    <a:pt x="11" y="72"/>
                    <a:pt x="10" y="72"/>
                  </a:cubicBezTo>
                  <a:cubicBezTo>
                    <a:pt x="11" y="72"/>
                    <a:pt x="9" y="70"/>
                    <a:pt x="11" y="71"/>
                  </a:cubicBezTo>
                  <a:cubicBezTo>
                    <a:pt x="12" y="71"/>
                    <a:pt x="10" y="70"/>
                    <a:pt x="10" y="70"/>
                  </a:cubicBezTo>
                  <a:cubicBezTo>
                    <a:pt x="12" y="69"/>
                    <a:pt x="12" y="69"/>
                    <a:pt x="12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2" y="69"/>
                    <a:pt x="13" y="69"/>
                    <a:pt x="13" y="69"/>
                  </a:cubicBezTo>
                  <a:cubicBezTo>
                    <a:pt x="12" y="68"/>
                    <a:pt x="14" y="69"/>
                    <a:pt x="11" y="67"/>
                  </a:cubicBezTo>
                  <a:cubicBezTo>
                    <a:pt x="13" y="67"/>
                    <a:pt x="11" y="65"/>
                    <a:pt x="13" y="65"/>
                  </a:cubicBezTo>
                  <a:cubicBezTo>
                    <a:pt x="13" y="65"/>
                    <a:pt x="13" y="65"/>
                    <a:pt x="12" y="65"/>
                  </a:cubicBezTo>
                  <a:cubicBezTo>
                    <a:pt x="13" y="64"/>
                    <a:pt x="14" y="64"/>
                    <a:pt x="13" y="63"/>
                  </a:cubicBezTo>
                  <a:cubicBezTo>
                    <a:pt x="14" y="63"/>
                    <a:pt x="15" y="64"/>
                    <a:pt x="15" y="64"/>
                  </a:cubicBezTo>
                  <a:cubicBezTo>
                    <a:pt x="15" y="63"/>
                    <a:pt x="14" y="63"/>
                    <a:pt x="14" y="63"/>
                  </a:cubicBezTo>
                  <a:cubicBezTo>
                    <a:pt x="13" y="61"/>
                    <a:pt x="16" y="61"/>
                    <a:pt x="16" y="60"/>
                  </a:cubicBezTo>
                  <a:cubicBezTo>
                    <a:pt x="16" y="58"/>
                    <a:pt x="17" y="57"/>
                    <a:pt x="18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7" y="54"/>
                    <a:pt x="21" y="55"/>
                    <a:pt x="19" y="53"/>
                  </a:cubicBezTo>
                  <a:cubicBezTo>
                    <a:pt x="19" y="54"/>
                    <a:pt x="19" y="53"/>
                    <a:pt x="20" y="54"/>
                  </a:cubicBezTo>
                  <a:cubicBezTo>
                    <a:pt x="19" y="52"/>
                    <a:pt x="22" y="53"/>
                    <a:pt x="21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2" y="52"/>
                    <a:pt x="21" y="51"/>
                    <a:pt x="22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4" y="52"/>
                    <a:pt x="21" y="50"/>
                    <a:pt x="24" y="51"/>
                  </a:cubicBezTo>
                  <a:cubicBezTo>
                    <a:pt x="24" y="51"/>
                    <a:pt x="23" y="50"/>
                    <a:pt x="23" y="50"/>
                  </a:cubicBezTo>
                  <a:cubicBezTo>
                    <a:pt x="25" y="49"/>
                    <a:pt x="24" y="47"/>
                    <a:pt x="24" y="45"/>
                  </a:cubicBezTo>
                  <a:cubicBezTo>
                    <a:pt x="26" y="45"/>
                    <a:pt x="28" y="48"/>
                    <a:pt x="27" y="46"/>
                  </a:cubicBezTo>
                  <a:cubicBezTo>
                    <a:pt x="27" y="46"/>
                    <a:pt x="26" y="45"/>
                    <a:pt x="26" y="46"/>
                  </a:cubicBezTo>
                  <a:cubicBezTo>
                    <a:pt x="26" y="45"/>
                    <a:pt x="30" y="47"/>
                    <a:pt x="28" y="46"/>
                  </a:cubicBezTo>
                  <a:cubicBezTo>
                    <a:pt x="27" y="45"/>
                    <a:pt x="28" y="45"/>
                    <a:pt x="27" y="45"/>
                  </a:cubicBezTo>
                  <a:cubicBezTo>
                    <a:pt x="28" y="44"/>
                    <a:pt x="29" y="45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7" y="43"/>
                    <a:pt x="29" y="43"/>
                    <a:pt x="27" y="41"/>
                  </a:cubicBezTo>
                  <a:cubicBezTo>
                    <a:pt x="28" y="37"/>
                    <a:pt x="28" y="33"/>
                    <a:pt x="30" y="30"/>
                  </a:cubicBezTo>
                  <a:cubicBezTo>
                    <a:pt x="32" y="28"/>
                    <a:pt x="33" y="24"/>
                    <a:pt x="36" y="22"/>
                  </a:cubicBezTo>
                  <a:cubicBezTo>
                    <a:pt x="38" y="22"/>
                    <a:pt x="38" y="22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7" y="20"/>
                    <a:pt x="39" y="21"/>
                    <a:pt x="37" y="20"/>
                  </a:cubicBezTo>
                  <a:cubicBezTo>
                    <a:pt x="38" y="19"/>
                    <a:pt x="38" y="17"/>
                    <a:pt x="39" y="16"/>
                  </a:cubicBezTo>
                  <a:cubicBezTo>
                    <a:pt x="39" y="16"/>
                    <a:pt x="40" y="17"/>
                    <a:pt x="40" y="17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9" y="16"/>
                    <a:pt x="39" y="15"/>
                    <a:pt x="38" y="15"/>
                  </a:cubicBezTo>
                  <a:cubicBezTo>
                    <a:pt x="38" y="12"/>
                    <a:pt x="43" y="11"/>
                    <a:pt x="44" y="7"/>
                  </a:cubicBezTo>
                  <a:cubicBezTo>
                    <a:pt x="45" y="7"/>
                    <a:pt x="45" y="6"/>
                    <a:pt x="45" y="5"/>
                  </a:cubicBezTo>
                  <a:cubicBezTo>
                    <a:pt x="49" y="4"/>
                    <a:pt x="52" y="3"/>
                    <a:pt x="51" y="0"/>
                  </a:cubicBezTo>
                  <a:cubicBezTo>
                    <a:pt x="51" y="0"/>
                    <a:pt x="56" y="2"/>
                    <a:pt x="56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0" name="Freeform 79"/>
            <p:cNvSpPr/>
            <p:nvPr/>
          </p:nvSpPr>
          <p:spPr bwMode="auto">
            <a:xfrm>
              <a:off x="9640888" y="2033588"/>
              <a:ext cx="11112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1" name="Freeform 80"/>
            <p:cNvSpPr/>
            <p:nvPr/>
          </p:nvSpPr>
          <p:spPr bwMode="auto">
            <a:xfrm>
              <a:off x="9690100" y="2025651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2" name="Freeform 81"/>
            <p:cNvSpPr/>
            <p:nvPr/>
          </p:nvSpPr>
          <p:spPr bwMode="auto">
            <a:xfrm>
              <a:off x="9693275" y="2019301"/>
              <a:ext cx="7937" cy="6350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2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3" name="Freeform 82"/>
            <p:cNvSpPr/>
            <p:nvPr/>
          </p:nvSpPr>
          <p:spPr bwMode="auto">
            <a:xfrm>
              <a:off x="9712325" y="2019301"/>
              <a:ext cx="4762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4" name="Freeform 83"/>
            <p:cNvSpPr/>
            <p:nvPr/>
          </p:nvSpPr>
          <p:spPr bwMode="auto">
            <a:xfrm>
              <a:off x="9705975" y="2014538"/>
              <a:ext cx="3175" cy="476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0" y="0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5" name="Freeform 84"/>
            <p:cNvSpPr/>
            <p:nvPr/>
          </p:nvSpPr>
          <p:spPr bwMode="auto">
            <a:xfrm>
              <a:off x="9720263" y="2003426"/>
              <a:ext cx="3175" cy="7938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6" name="Freeform 85"/>
            <p:cNvSpPr/>
            <p:nvPr/>
          </p:nvSpPr>
          <p:spPr bwMode="auto">
            <a:xfrm>
              <a:off x="9720263" y="2000251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7" name="Freeform 86"/>
            <p:cNvSpPr/>
            <p:nvPr/>
          </p:nvSpPr>
          <p:spPr bwMode="auto">
            <a:xfrm>
              <a:off x="9772650" y="1879601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0 w 3"/>
                <a:gd name="T5" fmla="*/ 0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8" name="Freeform 87"/>
            <p:cNvSpPr/>
            <p:nvPr/>
          </p:nvSpPr>
          <p:spPr bwMode="auto">
            <a:xfrm>
              <a:off x="9802813" y="183038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9" name="Freeform 88"/>
            <p:cNvSpPr/>
            <p:nvPr/>
          </p:nvSpPr>
          <p:spPr bwMode="auto">
            <a:xfrm>
              <a:off x="9799638" y="1792288"/>
              <a:ext cx="3175" cy="4763"/>
            </a:xfrm>
            <a:custGeom>
              <a:avLst/>
              <a:gdLst>
                <a:gd name="T0" fmla="*/ 2 w 2"/>
                <a:gd name="T1" fmla="*/ 3 h 3"/>
                <a:gd name="T2" fmla="*/ 2 w 2"/>
                <a:gd name="T3" fmla="*/ 3 h 3"/>
                <a:gd name="T4" fmla="*/ 0 w 2"/>
                <a:gd name="T5" fmla="*/ 0 h 3"/>
                <a:gd name="T6" fmla="*/ 2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0" name="Freeform 89"/>
            <p:cNvSpPr/>
            <p:nvPr/>
          </p:nvSpPr>
          <p:spPr bwMode="auto">
            <a:xfrm>
              <a:off x="9937750" y="2360613"/>
              <a:ext cx="4762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1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1" name="Freeform 90"/>
            <p:cNvSpPr/>
            <p:nvPr/>
          </p:nvSpPr>
          <p:spPr bwMode="auto">
            <a:xfrm>
              <a:off x="9945688" y="2259013"/>
              <a:ext cx="376237" cy="158750"/>
            </a:xfrm>
            <a:custGeom>
              <a:avLst/>
              <a:gdLst>
                <a:gd name="T0" fmla="*/ 89 w 100"/>
                <a:gd name="T1" fmla="*/ 12 h 42"/>
                <a:gd name="T2" fmla="*/ 86 w 100"/>
                <a:gd name="T3" fmla="*/ 13 h 42"/>
                <a:gd name="T4" fmla="*/ 81 w 100"/>
                <a:gd name="T5" fmla="*/ 19 h 42"/>
                <a:gd name="T6" fmla="*/ 79 w 100"/>
                <a:gd name="T7" fmla="*/ 19 h 42"/>
                <a:gd name="T8" fmla="*/ 72 w 100"/>
                <a:gd name="T9" fmla="*/ 19 h 42"/>
                <a:gd name="T10" fmla="*/ 70 w 100"/>
                <a:gd name="T11" fmla="*/ 19 h 42"/>
                <a:gd name="T12" fmla="*/ 67 w 100"/>
                <a:gd name="T13" fmla="*/ 22 h 42"/>
                <a:gd name="T14" fmla="*/ 64 w 100"/>
                <a:gd name="T15" fmla="*/ 22 h 42"/>
                <a:gd name="T16" fmla="*/ 62 w 100"/>
                <a:gd name="T17" fmla="*/ 21 h 42"/>
                <a:gd name="T18" fmla="*/ 61 w 100"/>
                <a:gd name="T19" fmla="*/ 23 h 42"/>
                <a:gd name="T20" fmla="*/ 57 w 100"/>
                <a:gd name="T21" fmla="*/ 26 h 42"/>
                <a:gd name="T22" fmla="*/ 55 w 100"/>
                <a:gd name="T23" fmla="*/ 26 h 42"/>
                <a:gd name="T24" fmla="*/ 53 w 100"/>
                <a:gd name="T25" fmla="*/ 29 h 42"/>
                <a:gd name="T26" fmla="*/ 51 w 100"/>
                <a:gd name="T27" fmla="*/ 28 h 42"/>
                <a:gd name="T28" fmla="*/ 48 w 100"/>
                <a:gd name="T29" fmla="*/ 29 h 42"/>
                <a:gd name="T30" fmla="*/ 44 w 100"/>
                <a:gd name="T31" fmla="*/ 28 h 42"/>
                <a:gd name="T32" fmla="*/ 42 w 100"/>
                <a:gd name="T33" fmla="*/ 30 h 42"/>
                <a:gd name="T34" fmla="*/ 41 w 100"/>
                <a:gd name="T35" fmla="*/ 28 h 42"/>
                <a:gd name="T36" fmla="*/ 39 w 100"/>
                <a:gd name="T37" fmla="*/ 30 h 42"/>
                <a:gd name="T38" fmla="*/ 39 w 100"/>
                <a:gd name="T39" fmla="*/ 30 h 42"/>
                <a:gd name="T40" fmla="*/ 37 w 100"/>
                <a:gd name="T41" fmla="*/ 31 h 42"/>
                <a:gd name="T42" fmla="*/ 32 w 100"/>
                <a:gd name="T43" fmla="*/ 32 h 42"/>
                <a:gd name="T44" fmla="*/ 30 w 100"/>
                <a:gd name="T45" fmla="*/ 33 h 42"/>
                <a:gd name="T46" fmla="*/ 28 w 100"/>
                <a:gd name="T47" fmla="*/ 33 h 42"/>
                <a:gd name="T48" fmla="*/ 24 w 100"/>
                <a:gd name="T49" fmla="*/ 34 h 42"/>
                <a:gd name="T50" fmla="*/ 22 w 100"/>
                <a:gd name="T51" fmla="*/ 29 h 42"/>
                <a:gd name="T52" fmla="*/ 22 w 100"/>
                <a:gd name="T53" fmla="*/ 34 h 42"/>
                <a:gd name="T54" fmla="*/ 21 w 100"/>
                <a:gd name="T55" fmla="*/ 39 h 42"/>
                <a:gd name="T56" fmla="*/ 19 w 100"/>
                <a:gd name="T57" fmla="*/ 37 h 42"/>
                <a:gd name="T58" fmla="*/ 19 w 100"/>
                <a:gd name="T59" fmla="*/ 40 h 42"/>
                <a:gd name="T60" fmla="*/ 17 w 100"/>
                <a:gd name="T61" fmla="*/ 38 h 42"/>
                <a:gd name="T62" fmla="*/ 15 w 100"/>
                <a:gd name="T63" fmla="*/ 34 h 42"/>
                <a:gd name="T64" fmla="*/ 14 w 100"/>
                <a:gd name="T65" fmla="*/ 39 h 42"/>
                <a:gd name="T66" fmla="*/ 13 w 100"/>
                <a:gd name="T67" fmla="*/ 37 h 42"/>
                <a:gd name="T68" fmla="*/ 12 w 100"/>
                <a:gd name="T69" fmla="*/ 39 h 42"/>
                <a:gd name="T70" fmla="*/ 11 w 100"/>
                <a:gd name="T71" fmla="*/ 40 h 42"/>
                <a:gd name="T72" fmla="*/ 10 w 100"/>
                <a:gd name="T73" fmla="*/ 34 h 42"/>
                <a:gd name="T74" fmla="*/ 8 w 100"/>
                <a:gd name="T75" fmla="*/ 38 h 42"/>
                <a:gd name="T76" fmla="*/ 3 w 100"/>
                <a:gd name="T77" fmla="*/ 32 h 42"/>
                <a:gd name="T78" fmla="*/ 2 w 100"/>
                <a:gd name="T79" fmla="*/ 31 h 42"/>
                <a:gd name="T80" fmla="*/ 0 w 100"/>
                <a:gd name="T81" fmla="*/ 31 h 42"/>
                <a:gd name="T82" fmla="*/ 0 w 100"/>
                <a:gd name="T83" fmla="*/ 28 h 42"/>
                <a:gd name="T84" fmla="*/ 3 w 100"/>
                <a:gd name="T85" fmla="*/ 30 h 42"/>
                <a:gd name="T86" fmla="*/ 6 w 100"/>
                <a:gd name="T87" fmla="*/ 25 h 42"/>
                <a:gd name="T88" fmla="*/ 13 w 100"/>
                <a:gd name="T89" fmla="*/ 21 h 42"/>
                <a:gd name="T90" fmla="*/ 21 w 100"/>
                <a:gd name="T91" fmla="*/ 18 h 42"/>
                <a:gd name="T92" fmla="*/ 27 w 100"/>
                <a:gd name="T93" fmla="*/ 16 h 42"/>
                <a:gd name="T94" fmla="*/ 32 w 100"/>
                <a:gd name="T95" fmla="*/ 14 h 42"/>
                <a:gd name="T96" fmla="*/ 42 w 100"/>
                <a:gd name="T97" fmla="*/ 14 h 42"/>
                <a:gd name="T98" fmla="*/ 47 w 100"/>
                <a:gd name="T99" fmla="*/ 15 h 42"/>
                <a:gd name="T100" fmla="*/ 54 w 100"/>
                <a:gd name="T101" fmla="*/ 15 h 42"/>
                <a:gd name="T102" fmla="*/ 75 w 100"/>
                <a:gd name="T103" fmla="*/ 5 h 42"/>
                <a:gd name="T104" fmla="*/ 80 w 100"/>
                <a:gd name="T105" fmla="*/ 4 h 42"/>
                <a:gd name="T106" fmla="*/ 99 w 100"/>
                <a:gd name="T107" fmla="*/ 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0" h="42">
                  <a:moveTo>
                    <a:pt x="99" y="9"/>
                  </a:moveTo>
                  <a:cubicBezTo>
                    <a:pt x="99" y="14"/>
                    <a:pt x="96" y="10"/>
                    <a:pt x="96" y="13"/>
                  </a:cubicBezTo>
                  <a:cubicBezTo>
                    <a:pt x="96" y="13"/>
                    <a:pt x="95" y="10"/>
                    <a:pt x="95" y="11"/>
                  </a:cubicBezTo>
                  <a:cubicBezTo>
                    <a:pt x="95" y="15"/>
                    <a:pt x="92" y="13"/>
                    <a:pt x="90" y="11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89" y="10"/>
                    <a:pt x="90" y="12"/>
                    <a:pt x="89" y="12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9" y="12"/>
                    <a:pt x="89" y="11"/>
                    <a:pt x="89" y="12"/>
                  </a:cubicBezTo>
                  <a:cubicBezTo>
                    <a:pt x="88" y="12"/>
                    <a:pt x="88" y="11"/>
                    <a:pt x="88" y="10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6"/>
                    <a:pt x="87" y="12"/>
                    <a:pt x="87" y="14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6" y="16"/>
                    <a:pt x="84" y="15"/>
                    <a:pt x="83" y="17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3" y="16"/>
                    <a:pt x="83" y="17"/>
                    <a:pt x="83" y="17"/>
                  </a:cubicBezTo>
                  <a:cubicBezTo>
                    <a:pt x="82" y="15"/>
                    <a:pt x="82" y="19"/>
                    <a:pt x="82" y="18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9"/>
                    <a:pt x="81" y="16"/>
                    <a:pt x="81" y="19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1" y="20"/>
                    <a:pt x="80" y="16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0" y="19"/>
                    <a:pt x="80" y="17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79" y="18"/>
                    <a:pt x="79" y="17"/>
                    <a:pt x="79" y="19"/>
                  </a:cubicBezTo>
                  <a:cubicBezTo>
                    <a:pt x="79" y="18"/>
                    <a:pt x="80" y="18"/>
                    <a:pt x="79" y="16"/>
                  </a:cubicBezTo>
                  <a:cubicBezTo>
                    <a:pt x="78" y="18"/>
                    <a:pt x="76" y="18"/>
                    <a:pt x="74" y="19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3" y="18"/>
                    <a:pt x="73" y="19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2" y="17"/>
                    <a:pt x="73" y="20"/>
                    <a:pt x="72" y="19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9"/>
                    <a:pt x="72" y="18"/>
                    <a:pt x="71" y="19"/>
                  </a:cubicBezTo>
                  <a:cubicBezTo>
                    <a:pt x="71" y="19"/>
                    <a:pt x="71" y="18"/>
                    <a:pt x="71" y="18"/>
                  </a:cubicBezTo>
                  <a:cubicBezTo>
                    <a:pt x="71" y="20"/>
                    <a:pt x="71" y="18"/>
                    <a:pt x="71" y="19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0" y="16"/>
                    <a:pt x="71" y="20"/>
                    <a:pt x="70" y="19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0" y="20"/>
                    <a:pt x="69" y="19"/>
                    <a:pt x="69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8" y="20"/>
                    <a:pt x="68" y="20"/>
                    <a:pt x="68" y="21"/>
                  </a:cubicBezTo>
                  <a:cubicBezTo>
                    <a:pt x="67" y="20"/>
                    <a:pt x="67" y="18"/>
                    <a:pt x="67" y="18"/>
                  </a:cubicBezTo>
                  <a:cubicBezTo>
                    <a:pt x="67" y="21"/>
                    <a:pt x="66" y="19"/>
                    <a:pt x="67" y="22"/>
                  </a:cubicBezTo>
                  <a:cubicBezTo>
                    <a:pt x="66" y="22"/>
                    <a:pt x="66" y="21"/>
                    <a:pt x="66" y="22"/>
                  </a:cubicBezTo>
                  <a:cubicBezTo>
                    <a:pt x="66" y="21"/>
                    <a:pt x="65" y="19"/>
                    <a:pt x="65" y="19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4" y="17"/>
                    <a:pt x="65" y="18"/>
                    <a:pt x="65" y="17"/>
                  </a:cubicBezTo>
                  <a:cubicBezTo>
                    <a:pt x="64" y="17"/>
                    <a:pt x="64" y="18"/>
                    <a:pt x="64" y="17"/>
                  </a:cubicBezTo>
                  <a:cubicBezTo>
                    <a:pt x="64" y="19"/>
                    <a:pt x="64" y="21"/>
                    <a:pt x="64" y="22"/>
                  </a:cubicBezTo>
                  <a:cubicBezTo>
                    <a:pt x="64" y="21"/>
                    <a:pt x="63" y="19"/>
                    <a:pt x="63" y="19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3"/>
                    <a:pt x="63" y="22"/>
                    <a:pt x="63" y="22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3"/>
                    <a:pt x="62" y="24"/>
                    <a:pt x="62" y="22"/>
                  </a:cubicBezTo>
                  <a:cubicBezTo>
                    <a:pt x="62" y="21"/>
                    <a:pt x="62" y="22"/>
                    <a:pt x="62" y="21"/>
                  </a:cubicBezTo>
                  <a:cubicBezTo>
                    <a:pt x="61" y="21"/>
                    <a:pt x="61" y="22"/>
                    <a:pt x="61" y="22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1" y="21"/>
                    <a:pt x="61" y="23"/>
                    <a:pt x="61" y="24"/>
                  </a:cubicBezTo>
                  <a:cubicBezTo>
                    <a:pt x="61" y="24"/>
                    <a:pt x="61" y="22"/>
                    <a:pt x="61" y="23"/>
                  </a:cubicBezTo>
                  <a:cubicBezTo>
                    <a:pt x="61" y="24"/>
                    <a:pt x="61" y="25"/>
                    <a:pt x="61" y="25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0" y="25"/>
                    <a:pt x="60" y="26"/>
                    <a:pt x="60" y="26"/>
                  </a:cubicBezTo>
                  <a:cubicBezTo>
                    <a:pt x="60" y="28"/>
                    <a:pt x="60" y="25"/>
                    <a:pt x="60" y="25"/>
                  </a:cubicBezTo>
                  <a:cubicBezTo>
                    <a:pt x="59" y="24"/>
                    <a:pt x="59" y="27"/>
                    <a:pt x="58" y="25"/>
                  </a:cubicBezTo>
                  <a:cubicBezTo>
                    <a:pt x="58" y="25"/>
                    <a:pt x="58" y="27"/>
                    <a:pt x="58" y="27"/>
                  </a:cubicBezTo>
                  <a:cubicBezTo>
                    <a:pt x="58" y="26"/>
                    <a:pt x="58" y="25"/>
                    <a:pt x="58" y="26"/>
                  </a:cubicBezTo>
                  <a:cubicBezTo>
                    <a:pt x="58" y="25"/>
                    <a:pt x="58" y="26"/>
                    <a:pt x="57" y="26"/>
                  </a:cubicBezTo>
                  <a:cubicBezTo>
                    <a:pt x="57" y="27"/>
                    <a:pt x="57" y="26"/>
                    <a:pt x="57" y="26"/>
                  </a:cubicBezTo>
                  <a:cubicBezTo>
                    <a:pt x="57" y="26"/>
                    <a:pt x="56" y="28"/>
                    <a:pt x="56" y="27"/>
                  </a:cubicBezTo>
                  <a:cubicBezTo>
                    <a:pt x="56" y="27"/>
                    <a:pt x="56" y="29"/>
                    <a:pt x="55" y="29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7"/>
                    <a:pt x="55" y="28"/>
                    <a:pt x="55" y="27"/>
                  </a:cubicBezTo>
                  <a:cubicBezTo>
                    <a:pt x="55" y="28"/>
                    <a:pt x="55" y="25"/>
                    <a:pt x="55" y="26"/>
                  </a:cubicBezTo>
                  <a:cubicBezTo>
                    <a:pt x="55" y="25"/>
                    <a:pt x="55" y="29"/>
                    <a:pt x="55" y="27"/>
                  </a:cubicBezTo>
                  <a:cubicBezTo>
                    <a:pt x="55" y="27"/>
                    <a:pt x="55" y="28"/>
                    <a:pt x="54" y="27"/>
                  </a:cubicBezTo>
                  <a:cubicBezTo>
                    <a:pt x="54" y="27"/>
                    <a:pt x="54" y="25"/>
                    <a:pt x="54" y="25"/>
                  </a:cubicBezTo>
                  <a:cubicBezTo>
                    <a:pt x="53" y="26"/>
                    <a:pt x="54" y="26"/>
                    <a:pt x="54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4" y="29"/>
                    <a:pt x="53" y="27"/>
                    <a:pt x="53" y="29"/>
                  </a:cubicBezTo>
                  <a:cubicBezTo>
                    <a:pt x="53" y="28"/>
                    <a:pt x="53" y="29"/>
                    <a:pt x="53" y="27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2" y="26"/>
                    <a:pt x="52" y="27"/>
                    <a:pt x="52" y="28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3" y="30"/>
                    <a:pt x="52" y="27"/>
                    <a:pt x="52" y="29"/>
                  </a:cubicBezTo>
                  <a:cubicBezTo>
                    <a:pt x="51" y="28"/>
                    <a:pt x="51" y="29"/>
                    <a:pt x="51" y="28"/>
                  </a:cubicBezTo>
                  <a:cubicBezTo>
                    <a:pt x="50" y="29"/>
                    <a:pt x="50" y="30"/>
                    <a:pt x="50" y="29"/>
                  </a:cubicBezTo>
                  <a:cubicBezTo>
                    <a:pt x="50" y="29"/>
                    <a:pt x="50" y="29"/>
                    <a:pt x="50" y="28"/>
                  </a:cubicBezTo>
                  <a:cubicBezTo>
                    <a:pt x="50" y="27"/>
                    <a:pt x="50" y="28"/>
                    <a:pt x="50" y="29"/>
                  </a:cubicBezTo>
                  <a:cubicBezTo>
                    <a:pt x="50" y="28"/>
                    <a:pt x="49" y="27"/>
                    <a:pt x="48" y="26"/>
                  </a:cubicBezTo>
                  <a:cubicBezTo>
                    <a:pt x="48" y="27"/>
                    <a:pt x="49" y="28"/>
                    <a:pt x="49" y="29"/>
                  </a:cubicBezTo>
                  <a:cubicBezTo>
                    <a:pt x="48" y="27"/>
                    <a:pt x="48" y="31"/>
                    <a:pt x="48" y="29"/>
                  </a:cubicBezTo>
                  <a:cubicBezTo>
                    <a:pt x="48" y="28"/>
                    <a:pt x="48" y="27"/>
                    <a:pt x="47" y="27"/>
                  </a:cubicBezTo>
                  <a:cubicBezTo>
                    <a:pt x="47" y="24"/>
                    <a:pt x="47" y="29"/>
                    <a:pt x="47" y="28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29"/>
                    <a:pt x="47" y="31"/>
                    <a:pt x="46" y="29"/>
                  </a:cubicBezTo>
                  <a:cubicBezTo>
                    <a:pt x="46" y="30"/>
                    <a:pt x="46" y="28"/>
                    <a:pt x="46" y="30"/>
                  </a:cubicBezTo>
                  <a:cubicBezTo>
                    <a:pt x="45" y="29"/>
                    <a:pt x="45" y="32"/>
                    <a:pt x="44" y="28"/>
                  </a:cubicBezTo>
                  <a:cubicBezTo>
                    <a:pt x="44" y="28"/>
                    <a:pt x="43" y="28"/>
                    <a:pt x="44" y="29"/>
                  </a:cubicBezTo>
                  <a:cubicBezTo>
                    <a:pt x="44" y="30"/>
                    <a:pt x="44" y="28"/>
                    <a:pt x="44" y="29"/>
                  </a:cubicBezTo>
                  <a:cubicBezTo>
                    <a:pt x="44" y="29"/>
                    <a:pt x="44" y="30"/>
                    <a:pt x="44" y="30"/>
                  </a:cubicBezTo>
                  <a:cubicBezTo>
                    <a:pt x="44" y="30"/>
                    <a:pt x="43" y="30"/>
                    <a:pt x="43" y="28"/>
                  </a:cubicBezTo>
                  <a:cubicBezTo>
                    <a:pt x="43" y="26"/>
                    <a:pt x="43" y="31"/>
                    <a:pt x="43" y="31"/>
                  </a:cubicBezTo>
                  <a:cubicBezTo>
                    <a:pt x="43" y="30"/>
                    <a:pt x="42" y="29"/>
                    <a:pt x="42" y="30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29"/>
                    <a:pt x="41" y="28"/>
                  </a:cubicBezTo>
                  <a:cubicBezTo>
                    <a:pt x="41" y="28"/>
                    <a:pt x="41" y="28"/>
                    <a:pt x="41" y="29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9"/>
                    <a:pt x="41" y="28"/>
                    <a:pt x="40" y="29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9"/>
                    <a:pt x="41" y="30"/>
                    <a:pt x="41" y="30"/>
                  </a:cubicBezTo>
                  <a:cubicBezTo>
                    <a:pt x="41" y="30"/>
                    <a:pt x="41" y="30"/>
                    <a:pt x="41" y="31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1"/>
                    <a:pt x="40" y="31"/>
                  </a:cubicBezTo>
                  <a:cubicBezTo>
                    <a:pt x="40" y="31"/>
                    <a:pt x="40" y="31"/>
                    <a:pt x="39" y="30"/>
                  </a:cubicBezTo>
                  <a:cubicBezTo>
                    <a:pt x="40" y="30"/>
                    <a:pt x="40" y="31"/>
                    <a:pt x="40" y="30"/>
                  </a:cubicBezTo>
                  <a:cubicBezTo>
                    <a:pt x="40" y="30"/>
                    <a:pt x="39" y="28"/>
                    <a:pt x="39" y="29"/>
                  </a:cubicBezTo>
                  <a:cubicBezTo>
                    <a:pt x="39" y="30"/>
                    <a:pt x="40" y="32"/>
                    <a:pt x="39" y="3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1"/>
                    <a:pt x="38" y="30"/>
                    <a:pt x="39" y="32"/>
                  </a:cubicBezTo>
                  <a:cubicBezTo>
                    <a:pt x="38" y="32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30"/>
                    <a:pt x="37" y="31"/>
                    <a:pt x="37" y="32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2"/>
                  </a:cubicBezTo>
                  <a:cubicBezTo>
                    <a:pt x="36" y="31"/>
                    <a:pt x="36" y="27"/>
                    <a:pt x="36" y="29"/>
                  </a:cubicBezTo>
                  <a:cubicBezTo>
                    <a:pt x="36" y="29"/>
                    <a:pt x="36" y="31"/>
                    <a:pt x="36" y="32"/>
                  </a:cubicBezTo>
                  <a:cubicBezTo>
                    <a:pt x="35" y="32"/>
                    <a:pt x="35" y="34"/>
                    <a:pt x="34" y="32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3" y="35"/>
                    <a:pt x="32" y="32"/>
                  </a:cubicBezTo>
                  <a:cubicBezTo>
                    <a:pt x="32" y="32"/>
                    <a:pt x="32" y="31"/>
                    <a:pt x="32" y="30"/>
                  </a:cubicBezTo>
                  <a:cubicBezTo>
                    <a:pt x="32" y="31"/>
                    <a:pt x="31" y="29"/>
                    <a:pt x="32" y="31"/>
                  </a:cubicBezTo>
                  <a:cubicBezTo>
                    <a:pt x="32" y="32"/>
                    <a:pt x="32" y="33"/>
                    <a:pt x="32" y="33"/>
                  </a:cubicBezTo>
                  <a:cubicBezTo>
                    <a:pt x="32" y="34"/>
                    <a:pt x="31" y="34"/>
                    <a:pt x="31" y="33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2"/>
                    <a:pt x="30" y="32"/>
                    <a:pt x="30" y="33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3"/>
                    <a:pt x="30" y="35"/>
                    <a:pt x="30" y="34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9" y="34"/>
                    <a:pt x="29" y="36"/>
                    <a:pt x="29" y="35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8" y="33"/>
                    <a:pt x="28" y="34"/>
                    <a:pt x="29" y="35"/>
                  </a:cubicBezTo>
                  <a:cubicBezTo>
                    <a:pt x="28" y="34"/>
                    <a:pt x="28" y="34"/>
                    <a:pt x="27" y="32"/>
                  </a:cubicBezTo>
                  <a:cubicBezTo>
                    <a:pt x="27" y="36"/>
                    <a:pt x="26" y="37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4" y="35"/>
                    <a:pt x="25" y="37"/>
                    <a:pt x="25" y="37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3"/>
                    <a:pt x="24" y="35"/>
                    <a:pt x="24" y="36"/>
                  </a:cubicBezTo>
                  <a:cubicBezTo>
                    <a:pt x="24" y="37"/>
                    <a:pt x="24" y="35"/>
                    <a:pt x="24" y="36"/>
                  </a:cubicBezTo>
                  <a:cubicBezTo>
                    <a:pt x="24" y="37"/>
                    <a:pt x="23" y="36"/>
                    <a:pt x="24" y="37"/>
                  </a:cubicBezTo>
                  <a:cubicBezTo>
                    <a:pt x="23" y="37"/>
                    <a:pt x="23" y="35"/>
                    <a:pt x="23" y="35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2" y="34"/>
                    <a:pt x="23" y="32"/>
                    <a:pt x="22" y="29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28"/>
                    <a:pt x="22" y="28"/>
                    <a:pt x="22" y="27"/>
                  </a:cubicBezTo>
                  <a:cubicBezTo>
                    <a:pt x="22" y="28"/>
                    <a:pt x="22" y="30"/>
                    <a:pt x="22" y="31"/>
                  </a:cubicBezTo>
                  <a:cubicBezTo>
                    <a:pt x="22" y="32"/>
                    <a:pt x="23" y="35"/>
                    <a:pt x="22" y="35"/>
                  </a:cubicBezTo>
                  <a:cubicBezTo>
                    <a:pt x="22" y="34"/>
                    <a:pt x="23" y="35"/>
                    <a:pt x="22" y="34"/>
                  </a:cubicBezTo>
                  <a:cubicBezTo>
                    <a:pt x="22" y="32"/>
                    <a:pt x="22" y="34"/>
                    <a:pt x="22" y="34"/>
                  </a:cubicBezTo>
                  <a:cubicBezTo>
                    <a:pt x="22" y="35"/>
                    <a:pt x="22" y="36"/>
                    <a:pt x="22" y="37"/>
                  </a:cubicBezTo>
                  <a:cubicBezTo>
                    <a:pt x="22" y="36"/>
                    <a:pt x="22" y="35"/>
                    <a:pt x="21" y="35"/>
                  </a:cubicBezTo>
                  <a:cubicBezTo>
                    <a:pt x="22" y="36"/>
                    <a:pt x="21" y="37"/>
                    <a:pt x="22" y="37"/>
                  </a:cubicBezTo>
                  <a:cubicBezTo>
                    <a:pt x="22" y="40"/>
                    <a:pt x="21" y="37"/>
                    <a:pt x="21" y="39"/>
                  </a:cubicBezTo>
                  <a:cubicBezTo>
                    <a:pt x="21" y="37"/>
                    <a:pt x="21" y="35"/>
                    <a:pt x="21" y="34"/>
                  </a:cubicBezTo>
                  <a:cubicBezTo>
                    <a:pt x="21" y="36"/>
                    <a:pt x="20" y="36"/>
                    <a:pt x="21" y="39"/>
                  </a:cubicBezTo>
                  <a:cubicBezTo>
                    <a:pt x="21" y="38"/>
                    <a:pt x="21" y="37"/>
                    <a:pt x="21" y="36"/>
                  </a:cubicBezTo>
                  <a:cubicBezTo>
                    <a:pt x="20" y="35"/>
                    <a:pt x="21" y="39"/>
                    <a:pt x="20" y="3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6"/>
                  </a:cubicBezTo>
                  <a:cubicBezTo>
                    <a:pt x="19" y="36"/>
                    <a:pt x="19" y="38"/>
                    <a:pt x="19" y="36"/>
                  </a:cubicBezTo>
                  <a:cubicBezTo>
                    <a:pt x="19" y="36"/>
                    <a:pt x="18" y="36"/>
                    <a:pt x="19" y="37"/>
                  </a:cubicBezTo>
                  <a:cubicBezTo>
                    <a:pt x="19" y="38"/>
                    <a:pt x="19" y="36"/>
                    <a:pt x="19" y="38"/>
                  </a:cubicBezTo>
                  <a:cubicBezTo>
                    <a:pt x="19" y="37"/>
                    <a:pt x="19" y="39"/>
                    <a:pt x="19" y="3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9"/>
                    <a:pt x="19" y="39"/>
                    <a:pt x="19" y="40"/>
                  </a:cubicBezTo>
                  <a:cubicBezTo>
                    <a:pt x="19" y="39"/>
                    <a:pt x="19" y="38"/>
                    <a:pt x="18" y="38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8" y="40"/>
                    <a:pt x="18" y="37"/>
                    <a:pt x="18" y="38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8" y="35"/>
                    <a:pt x="17" y="36"/>
                  </a:cubicBezTo>
                  <a:cubicBezTo>
                    <a:pt x="18" y="37"/>
                    <a:pt x="18" y="39"/>
                    <a:pt x="18" y="40"/>
                  </a:cubicBezTo>
                  <a:cubicBezTo>
                    <a:pt x="18" y="40"/>
                    <a:pt x="17" y="38"/>
                    <a:pt x="17" y="40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6"/>
                    <a:pt x="17" y="36"/>
                  </a:cubicBezTo>
                  <a:cubicBezTo>
                    <a:pt x="17" y="37"/>
                    <a:pt x="17" y="39"/>
                    <a:pt x="17" y="39"/>
                  </a:cubicBezTo>
                  <a:cubicBezTo>
                    <a:pt x="17" y="39"/>
                    <a:pt x="17" y="38"/>
                    <a:pt x="16" y="38"/>
                  </a:cubicBezTo>
                  <a:cubicBezTo>
                    <a:pt x="16" y="38"/>
                    <a:pt x="17" y="39"/>
                    <a:pt x="17" y="40"/>
                  </a:cubicBezTo>
                  <a:cubicBezTo>
                    <a:pt x="16" y="39"/>
                    <a:pt x="16" y="38"/>
                    <a:pt x="15" y="37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3"/>
                    <a:pt x="15" y="33"/>
                    <a:pt x="15" y="31"/>
                  </a:cubicBezTo>
                  <a:cubicBezTo>
                    <a:pt x="14" y="31"/>
                    <a:pt x="14" y="32"/>
                    <a:pt x="14" y="32"/>
                  </a:cubicBezTo>
                  <a:cubicBezTo>
                    <a:pt x="15" y="35"/>
                    <a:pt x="15" y="36"/>
                    <a:pt x="15" y="39"/>
                  </a:cubicBezTo>
                  <a:cubicBezTo>
                    <a:pt x="15" y="40"/>
                    <a:pt x="14" y="32"/>
                    <a:pt x="14" y="37"/>
                  </a:cubicBezTo>
                  <a:cubicBezTo>
                    <a:pt x="14" y="37"/>
                    <a:pt x="14" y="39"/>
                    <a:pt x="14" y="39"/>
                  </a:cubicBezTo>
                  <a:cubicBezTo>
                    <a:pt x="14" y="38"/>
                    <a:pt x="15" y="41"/>
                    <a:pt x="14" y="40"/>
                  </a:cubicBezTo>
                  <a:cubicBezTo>
                    <a:pt x="14" y="39"/>
                    <a:pt x="13" y="38"/>
                    <a:pt x="13" y="36"/>
                  </a:cubicBezTo>
                  <a:cubicBezTo>
                    <a:pt x="13" y="37"/>
                    <a:pt x="14" y="37"/>
                    <a:pt x="14" y="36"/>
                  </a:cubicBezTo>
                  <a:cubicBezTo>
                    <a:pt x="13" y="35"/>
                    <a:pt x="13" y="34"/>
                    <a:pt x="13" y="34"/>
                  </a:cubicBezTo>
                  <a:cubicBezTo>
                    <a:pt x="13" y="34"/>
                    <a:pt x="13" y="34"/>
                    <a:pt x="13" y="35"/>
                  </a:cubicBezTo>
                  <a:cubicBezTo>
                    <a:pt x="13" y="37"/>
                    <a:pt x="13" y="35"/>
                    <a:pt x="13" y="37"/>
                  </a:cubicBezTo>
                  <a:cubicBezTo>
                    <a:pt x="13" y="37"/>
                    <a:pt x="12" y="35"/>
                    <a:pt x="13" y="38"/>
                  </a:cubicBezTo>
                  <a:cubicBezTo>
                    <a:pt x="13" y="38"/>
                    <a:pt x="13" y="39"/>
                    <a:pt x="13" y="40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39"/>
                    <a:pt x="13" y="42"/>
                    <a:pt x="13" y="41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8"/>
                    <a:pt x="13" y="40"/>
                    <a:pt x="12" y="37"/>
                  </a:cubicBezTo>
                  <a:cubicBezTo>
                    <a:pt x="12" y="37"/>
                    <a:pt x="12" y="39"/>
                    <a:pt x="12" y="38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1" y="34"/>
                    <a:pt x="11" y="36"/>
                  </a:cubicBezTo>
                  <a:cubicBezTo>
                    <a:pt x="11" y="37"/>
                    <a:pt x="11" y="37"/>
                    <a:pt x="11" y="38"/>
                  </a:cubicBezTo>
                  <a:cubicBezTo>
                    <a:pt x="11" y="38"/>
                    <a:pt x="11" y="39"/>
                    <a:pt x="11" y="40"/>
                  </a:cubicBezTo>
                  <a:cubicBezTo>
                    <a:pt x="10" y="38"/>
                    <a:pt x="10" y="40"/>
                    <a:pt x="10" y="37"/>
                  </a:cubicBezTo>
                  <a:cubicBezTo>
                    <a:pt x="10" y="39"/>
                    <a:pt x="11" y="38"/>
                    <a:pt x="11" y="36"/>
                  </a:cubicBezTo>
                  <a:cubicBezTo>
                    <a:pt x="10" y="34"/>
                    <a:pt x="11" y="37"/>
                    <a:pt x="11" y="34"/>
                  </a:cubicBezTo>
                  <a:cubicBezTo>
                    <a:pt x="11" y="34"/>
                    <a:pt x="10" y="32"/>
                    <a:pt x="10" y="30"/>
                  </a:cubicBezTo>
                  <a:cubicBezTo>
                    <a:pt x="10" y="30"/>
                    <a:pt x="10" y="31"/>
                    <a:pt x="10" y="31"/>
                  </a:cubicBezTo>
                  <a:cubicBezTo>
                    <a:pt x="10" y="33"/>
                    <a:pt x="10" y="33"/>
                    <a:pt x="10" y="34"/>
                  </a:cubicBezTo>
                  <a:cubicBezTo>
                    <a:pt x="10" y="34"/>
                    <a:pt x="10" y="35"/>
                    <a:pt x="10" y="36"/>
                  </a:cubicBezTo>
                  <a:cubicBezTo>
                    <a:pt x="9" y="35"/>
                    <a:pt x="9" y="34"/>
                    <a:pt x="9" y="34"/>
                  </a:cubicBezTo>
                  <a:cubicBezTo>
                    <a:pt x="9" y="34"/>
                    <a:pt x="8" y="34"/>
                    <a:pt x="8" y="34"/>
                  </a:cubicBezTo>
                  <a:cubicBezTo>
                    <a:pt x="8" y="36"/>
                    <a:pt x="7" y="34"/>
                    <a:pt x="8" y="36"/>
                  </a:cubicBezTo>
                  <a:cubicBezTo>
                    <a:pt x="8" y="37"/>
                    <a:pt x="9" y="39"/>
                    <a:pt x="9" y="40"/>
                  </a:cubicBezTo>
                  <a:cubicBezTo>
                    <a:pt x="9" y="40"/>
                    <a:pt x="9" y="39"/>
                    <a:pt x="8" y="38"/>
                  </a:cubicBezTo>
                  <a:cubicBezTo>
                    <a:pt x="8" y="39"/>
                    <a:pt x="8" y="36"/>
                    <a:pt x="8" y="38"/>
                  </a:cubicBezTo>
                  <a:cubicBezTo>
                    <a:pt x="8" y="37"/>
                    <a:pt x="8" y="35"/>
                    <a:pt x="7" y="33"/>
                  </a:cubicBezTo>
                  <a:cubicBezTo>
                    <a:pt x="7" y="34"/>
                    <a:pt x="7" y="32"/>
                    <a:pt x="7" y="32"/>
                  </a:cubicBezTo>
                  <a:cubicBezTo>
                    <a:pt x="7" y="33"/>
                    <a:pt x="6" y="34"/>
                    <a:pt x="6" y="35"/>
                  </a:cubicBezTo>
                  <a:cubicBezTo>
                    <a:pt x="5" y="33"/>
                    <a:pt x="5" y="35"/>
                    <a:pt x="4" y="35"/>
                  </a:cubicBezTo>
                  <a:cubicBezTo>
                    <a:pt x="4" y="34"/>
                    <a:pt x="4" y="32"/>
                    <a:pt x="3" y="32"/>
                  </a:cubicBezTo>
                  <a:cubicBezTo>
                    <a:pt x="3" y="32"/>
                    <a:pt x="4" y="34"/>
                    <a:pt x="3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3"/>
                    <a:pt x="2" y="31"/>
                    <a:pt x="3" y="34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29"/>
                    <a:pt x="2" y="31"/>
                    <a:pt x="1" y="31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1" y="33"/>
                    <a:pt x="1" y="32"/>
                    <a:pt x="1" y="33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0" y="30"/>
                    <a:pt x="0" y="3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0" y="30"/>
                    <a:pt x="0" y="31"/>
                  </a:cubicBezTo>
                  <a:cubicBezTo>
                    <a:pt x="1" y="32"/>
                    <a:pt x="1" y="31"/>
                    <a:pt x="1" y="30"/>
                  </a:cubicBezTo>
                  <a:cubicBezTo>
                    <a:pt x="1" y="30"/>
                    <a:pt x="1" y="30"/>
                    <a:pt x="1" y="31"/>
                  </a:cubicBezTo>
                  <a:cubicBezTo>
                    <a:pt x="0" y="29"/>
                    <a:pt x="0" y="29"/>
                    <a:pt x="0" y="28"/>
                  </a:cubicBezTo>
                  <a:cubicBezTo>
                    <a:pt x="0" y="28"/>
                    <a:pt x="0" y="27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7"/>
                    <a:pt x="1" y="26"/>
                    <a:pt x="1" y="27"/>
                  </a:cubicBezTo>
                  <a:cubicBezTo>
                    <a:pt x="2" y="28"/>
                    <a:pt x="2" y="25"/>
                    <a:pt x="2" y="26"/>
                  </a:cubicBezTo>
                  <a:cubicBezTo>
                    <a:pt x="2" y="27"/>
                    <a:pt x="2" y="29"/>
                    <a:pt x="2" y="30"/>
                  </a:cubicBezTo>
                  <a:cubicBezTo>
                    <a:pt x="3" y="30"/>
                    <a:pt x="3" y="29"/>
                    <a:pt x="3" y="30"/>
                  </a:cubicBezTo>
                  <a:cubicBezTo>
                    <a:pt x="3" y="29"/>
                    <a:pt x="3" y="27"/>
                    <a:pt x="3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5"/>
                    <a:pt x="3" y="25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24"/>
                    <a:pt x="6" y="26"/>
                    <a:pt x="6" y="25"/>
                  </a:cubicBezTo>
                  <a:cubicBezTo>
                    <a:pt x="7" y="26"/>
                    <a:pt x="8" y="23"/>
                    <a:pt x="8" y="25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4"/>
                    <a:pt x="12" y="26"/>
                    <a:pt x="12" y="26"/>
                  </a:cubicBezTo>
                  <a:cubicBezTo>
                    <a:pt x="11" y="24"/>
                    <a:pt x="12" y="24"/>
                    <a:pt x="12" y="23"/>
                  </a:cubicBezTo>
                  <a:cubicBezTo>
                    <a:pt x="13" y="24"/>
                    <a:pt x="13" y="23"/>
                    <a:pt x="13" y="21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0"/>
                    <a:pt x="14" y="22"/>
                    <a:pt x="15" y="22"/>
                  </a:cubicBezTo>
                  <a:cubicBezTo>
                    <a:pt x="15" y="23"/>
                    <a:pt x="16" y="24"/>
                    <a:pt x="16" y="24"/>
                  </a:cubicBezTo>
                  <a:cubicBezTo>
                    <a:pt x="16" y="22"/>
                    <a:pt x="16" y="22"/>
                    <a:pt x="16" y="20"/>
                  </a:cubicBezTo>
                  <a:cubicBezTo>
                    <a:pt x="16" y="20"/>
                    <a:pt x="17" y="21"/>
                    <a:pt x="18" y="22"/>
                  </a:cubicBezTo>
                  <a:cubicBezTo>
                    <a:pt x="18" y="19"/>
                    <a:pt x="20" y="20"/>
                    <a:pt x="21" y="18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16"/>
                    <a:pt x="24" y="19"/>
                    <a:pt x="25" y="17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20"/>
                    <a:pt x="26" y="19"/>
                    <a:pt x="26" y="17"/>
                  </a:cubicBezTo>
                  <a:cubicBezTo>
                    <a:pt x="26" y="18"/>
                    <a:pt x="26" y="16"/>
                    <a:pt x="27" y="18"/>
                  </a:cubicBezTo>
                  <a:cubicBezTo>
                    <a:pt x="27" y="18"/>
                    <a:pt x="27" y="17"/>
                    <a:pt x="27" y="16"/>
                  </a:cubicBezTo>
                  <a:cubicBezTo>
                    <a:pt x="28" y="17"/>
                    <a:pt x="28" y="17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7"/>
                    <a:pt x="29" y="18"/>
                    <a:pt x="29" y="18"/>
                  </a:cubicBezTo>
                  <a:cubicBezTo>
                    <a:pt x="29" y="17"/>
                    <a:pt x="30" y="18"/>
                    <a:pt x="29" y="15"/>
                  </a:cubicBezTo>
                  <a:cubicBezTo>
                    <a:pt x="30" y="17"/>
                    <a:pt x="31" y="14"/>
                    <a:pt x="32" y="16"/>
                  </a:cubicBezTo>
                  <a:cubicBezTo>
                    <a:pt x="32" y="15"/>
                    <a:pt x="32" y="15"/>
                    <a:pt x="32" y="14"/>
                  </a:cubicBezTo>
                  <a:cubicBezTo>
                    <a:pt x="32" y="14"/>
                    <a:pt x="33" y="16"/>
                    <a:pt x="34" y="14"/>
                  </a:cubicBezTo>
                  <a:cubicBezTo>
                    <a:pt x="34" y="15"/>
                    <a:pt x="34" y="16"/>
                    <a:pt x="34" y="16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5" y="13"/>
                    <a:pt x="36" y="15"/>
                    <a:pt x="37" y="15"/>
                  </a:cubicBezTo>
                  <a:cubicBezTo>
                    <a:pt x="38" y="13"/>
                    <a:pt x="40" y="14"/>
                    <a:pt x="42" y="13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1"/>
                    <a:pt x="43" y="16"/>
                    <a:pt x="43" y="12"/>
                  </a:cubicBezTo>
                  <a:cubicBezTo>
                    <a:pt x="43" y="13"/>
                    <a:pt x="44" y="12"/>
                    <a:pt x="44" y="14"/>
                  </a:cubicBezTo>
                  <a:cubicBezTo>
                    <a:pt x="44" y="12"/>
                    <a:pt x="45" y="15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6" y="14"/>
                    <a:pt x="46" y="12"/>
                    <a:pt x="47" y="13"/>
                  </a:cubicBezTo>
                  <a:cubicBezTo>
                    <a:pt x="47" y="14"/>
                    <a:pt x="47" y="14"/>
                    <a:pt x="47" y="15"/>
                  </a:cubicBezTo>
                  <a:cubicBezTo>
                    <a:pt x="48" y="16"/>
                    <a:pt x="47" y="12"/>
                    <a:pt x="48" y="15"/>
                  </a:cubicBezTo>
                  <a:cubicBezTo>
                    <a:pt x="48" y="15"/>
                    <a:pt x="48" y="13"/>
                    <a:pt x="48" y="13"/>
                  </a:cubicBezTo>
                  <a:cubicBezTo>
                    <a:pt x="49" y="14"/>
                    <a:pt x="50" y="12"/>
                    <a:pt x="52" y="11"/>
                  </a:cubicBezTo>
                  <a:cubicBezTo>
                    <a:pt x="53" y="13"/>
                    <a:pt x="53" y="16"/>
                    <a:pt x="53" y="14"/>
                  </a:cubicBezTo>
                  <a:cubicBezTo>
                    <a:pt x="53" y="14"/>
                    <a:pt x="53" y="13"/>
                    <a:pt x="53" y="13"/>
                  </a:cubicBezTo>
                  <a:cubicBezTo>
                    <a:pt x="53" y="12"/>
                    <a:pt x="54" y="16"/>
                    <a:pt x="54" y="15"/>
                  </a:cubicBezTo>
                  <a:cubicBezTo>
                    <a:pt x="54" y="13"/>
                    <a:pt x="54" y="14"/>
                    <a:pt x="54" y="13"/>
                  </a:cubicBezTo>
                  <a:cubicBezTo>
                    <a:pt x="55" y="14"/>
                    <a:pt x="55" y="15"/>
                    <a:pt x="55" y="14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12"/>
                    <a:pt x="57" y="13"/>
                    <a:pt x="56" y="10"/>
                  </a:cubicBezTo>
                  <a:cubicBezTo>
                    <a:pt x="60" y="9"/>
                    <a:pt x="62" y="7"/>
                    <a:pt x="65" y="6"/>
                  </a:cubicBezTo>
                  <a:cubicBezTo>
                    <a:pt x="68" y="6"/>
                    <a:pt x="71" y="4"/>
                    <a:pt x="75" y="5"/>
                  </a:cubicBezTo>
                  <a:cubicBezTo>
                    <a:pt x="76" y="7"/>
                    <a:pt x="76" y="7"/>
                    <a:pt x="76" y="6"/>
                  </a:cubicBezTo>
                  <a:cubicBezTo>
                    <a:pt x="77" y="7"/>
                    <a:pt x="77" y="7"/>
                    <a:pt x="77" y="7"/>
                  </a:cubicBezTo>
                  <a:cubicBezTo>
                    <a:pt x="76" y="5"/>
                    <a:pt x="77" y="6"/>
                    <a:pt x="77" y="5"/>
                  </a:cubicBezTo>
                  <a:cubicBezTo>
                    <a:pt x="78" y="5"/>
                    <a:pt x="79" y="4"/>
                    <a:pt x="80" y="4"/>
                  </a:cubicBezTo>
                  <a:cubicBezTo>
                    <a:pt x="80" y="4"/>
                    <a:pt x="80" y="5"/>
                    <a:pt x="80" y="5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4"/>
                    <a:pt x="81" y="3"/>
                    <a:pt x="80" y="3"/>
                  </a:cubicBezTo>
                  <a:cubicBezTo>
                    <a:pt x="83" y="0"/>
                    <a:pt x="87" y="3"/>
                    <a:pt x="89" y="2"/>
                  </a:cubicBezTo>
                  <a:cubicBezTo>
                    <a:pt x="90" y="3"/>
                    <a:pt x="91" y="2"/>
                    <a:pt x="92" y="1"/>
                  </a:cubicBezTo>
                  <a:cubicBezTo>
                    <a:pt x="95" y="3"/>
                    <a:pt x="97" y="5"/>
                    <a:pt x="99" y="3"/>
                  </a:cubicBezTo>
                  <a:cubicBezTo>
                    <a:pt x="99" y="3"/>
                    <a:pt x="100" y="8"/>
                    <a:pt x="99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2" name="Freeform 91"/>
            <p:cNvSpPr/>
            <p:nvPr/>
          </p:nvSpPr>
          <p:spPr bwMode="auto">
            <a:xfrm>
              <a:off x="9942513" y="2360613"/>
              <a:ext cx="0" cy="11113"/>
            </a:xfrm>
            <a:custGeom>
              <a:avLst/>
              <a:gdLst>
                <a:gd name="T0" fmla="*/ 0 h 3"/>
                <a:gd name="T1" fmla="*/ 3 h 3"/>
                <a:gd name="T2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3" name="Freeform 92"/>
            <p:cNvSpPr/>
            <p:nvPr/>
          </p:nvSpPr>
          <p:spPr bwMode="auto">
            <a:xfrm>
              <a:off x="9972675" y="2393951"/>
              <a:ext cx="3175" cy="476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4" name="Freeform 93"/>
            <p:cNvSpPr/>
            <p:nvPr/>
          </p:nvSpPr>
          <p:spPr bwMode="auto">
            <a:xfrm>
              <a:off x="9979025" y="2393951"/>
              <a:ext cx="0" cy="7938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9991725" y="2409826"/>
              <a:ext cx="1587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6" name="Freeform 95"/>
            <p:cNvSpPr/>
            <p:nvPr/>
          </p:nvSpPr>
          <p:spPr bwMode="auto">
            <a:xfrm>
              <a:off x="9986963" y="2401888"/>
              <a:ext cx="4762" cy="476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7" name="Freeform 96"/>
            <p:cNvSpPr/>
            <p:nvPr/>
          </p:nvSpPr>
          <p:spPr bwMode="auto">
            <a:xfrm>
              <a:off x="10002838" y="2406651"/>
              <a:ext cx="3175" cy="6350"/>
            </a:xfrm>
            <a:custGeom>
              <a:avLst/>
              <a:gdLst>
                <a:gd name="T0" fmla="*/ 0 w 1"/>
                <a:gd name="T1" fmla="*/ 1 h 2"/>
                <a:gd name="T2" fmla="*/ 1 w 1"/>
                <a:gd name="T3" fmla="*/ 1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8" name="Freeform 97"/>
            <p:cNvSpPr/>
            <p:nvPr/>
          </p:nvSpPr>
          <p:spPr bwMode="auto">
            <a:xfrm>
              <a:off x="10009188" y="2401888"/>
              <a:ext cx="0" cy="4763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9" name="Freeform 98"/>
            <p:cNvSpPr/>
            <p:nvPr/>
          </p:nvSpPr>
          <p:spPr bwMode="auto">
            <a:xfrm>
              <a:off x="10123488" y="2368551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0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0" name="Freeform 99"/>
            <p:cNvSpPr/>
            <p:nvPr/>
          </p:nvSpPr>
          <p:spPr bwMode="auto">
            <a:xfrm>
              <a:off x="10175875" y="2357438"/>
              <a:ext cx="0" cy="6350"/>
            </a:xfrm>
            <a:custGeom>
              <a:avLst/>
              <a:gdLst>
                <a:gd name="T0" fmla="*/ 1 h 2"/>
                <a:gd name="T1" fmla="*/ 1 h 2"/>
                <a:gd name="T2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1" name="Freeform 100"/>
            <p:cNvSpPr/>
            <p:nvPr/>
          </p:nvSpPr>
          <p:spPr bwMode="auto">
            <a:xfrm>
              <a:off x="10198100" y="2330451"/>
              <a:ext cx="0" cy="7938"/>
            </a:xfrm>
            <a:custGeom>
              <a:avLst/>
              <a:gdLst>
                <a:gd name="T0" fmla="*/ 5 h 5"/>
                <a:gd name="T1" fmla="*/ 5 h 5"/>
                <a:gd name="T2" fmla="*/ 0 h 5"/>
                <a:gd name="T3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2" name="Freeform 101"/>
            <p:cNvSpPr/>
            <p:nvPr/>
          </p:nvSpPr>
          <p:spPr bwMode="auto">
            <a:xfrm>
              <a:off x="9825038" y="2924176"/>
              <a:ext cx="4762" cy="7938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1 h 2"/>
                <a:gd name="T4" fmla="*/ 1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1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3" name="Freeform 102"/>
            <p:cNvSpPr/>
            <p:nvPr/>
          </p:nvSpPr>
          <p:spPr bwMode="auto">
            <a:xfrm>
              <a:off x="9825038" y="2932113"/>
              <a:ext cx="395287" cy="307975"/>
            </a:xfrm>
            <a:custGeom>
              <a:avLst/>
              <a:gdLst>
                <a:gd name="T0" fmla="*/ 90 w 105"/>
                <a:gd name="T1" fmla="*/ 71 h 82"/>
                <a:gd name="T2" fmla="*/ 87 w 105"/>
                <a:gd name="T3" fmla="*/ 69 h 82"/>
                <a:gd name="T4" fmla="*/ 78 w 105"/>
                <a:gd name="T5" fmla="*/ 66 h 82"/>
                <a:gd name="T6" fmla="*/ 76 w 105"/>
                <a:gd name="T7" fmla="*/ 64 h 82"/>
                <a:gd name="T8" fmla="*/ 71 w 105"/>
                <a:gd name="T9" fmla="*/ 57 h 82"/>
                <a:gd name="T10" fmla="*/ 70 w 105"/>
                <a:gd name="T11" fmla="*/ 56 h 82"/>
                <a:gd name="T12" fmla="*/ 65 w 105"/>
                <a:gd name="T13" fmla="*/ 54 h 82"/>
                <a:gd name="T14" fmla="*/ 63 w 105"/>
                <a:gd name="T15" fmla="*/ 51 h 82"/>
                <a:gd name="T16" fmla="*/ 62 w 105"/>
                <a:gd name="T17" fmla="*/ 48 h 82"/>
                <a:gd name="T18" fmla="*/ 59 w 105"/>
                <a:gd name="T19" fmla="*/ 49 h 82"/>
                <a:gd name="T20" fmla="*/ 54 w 105"/>
                <a:gd name="T21" fmla="*/ 47 h 82"/>
                <a:gd name="T22" fmla="*/ 52 w 105"/>
                <a:gd name="T23" fmla="*/ 45 h 82"/>
                <a:gd name="T24" fmla="*/ 49 w 105"/>
                <a:gd name="T25" fmla="*/ 45 h 82"/>
                <a:gd name="T26" fmla="*/ 48 w 105"/>
                <a:gd name="T27" fmla="*/ 42 h 82"/>
                <a:gd name="T28" fmla="*/ 44 w 105"/>
                <a:gd name="T29" fmla="*/ 40 h 82"/>
                <a:gd name="T30" fmla="*/ 42 w 105"/>
                <a:gd name="T31" fmla="*/ 36 h 82"/>
                <a:gd name="T32" fmla="*/ 40 w 105"/>
                <a:gd name="T33" fmla="*/ 35 h 82"/>
                <a:gd name="T34" fmla="*/ 39 w 105"/>
                <a:gd name="T35" fmla="*/ 33 h 82"/>
                <a:gd name="T36" fmla="*/ 37 w 105"/>
                <a:gd name="T37" fmla="*/ 33 h 82"/>
                <a:gd name="T38" fmla="*/ 36 w 105"/>
                <a:gd name="T39" fmla="*/ 33 h 82"/>
                <a:gd name="T40" fmla="*/ 34 w 105"/>
                <a:gd name="T41" fmla="*/ 32 h 82"/>
                <a:gd name="T42" fmla="*/ 29 w 105"/>
                <a:gd name="T43" fmla="*/ 28 h 82"/>
                <a:gd name="T44" fmla="*/ 27 w 105"/>
                <a:gd name="T45" fmla="*/ 27 h 82"/>
                <a:gd name="T46" fmla="*/ 25 w 105"/>
                <a:gd name="T47" fmla="*/ 26 h 82"/>
                <a:gd name="T48" fmla="*/ 21 w 105"/>
                <a:gd name="T49" fmla="*/ 23 h 82"/>
                <a:gd name="T50" fmla="*/ 23 w 105"/>
                <a:gd name="T51" fmla="*/ 18 h 82"/>
                <a:gd name="T52" fmla="*/ 19 w 105"/>
                <a:gd name="T53" fmla="*/ 21 h 82"/>
                <a:gd name="T54" fmla="*/ 15 w 105"/>
                <a:gd name="T55" fmla="*/ 24 h 82"/>
                <a:gd name="T56" fmla="*/ 14 w 105"/>
                <a:gd name="T57" fmla="*/ 21 h 82"/>
                <a:gd name="T58" fmla="*/ 12 w 105"/>
                <a:gd name="T59" fmla="*/ 23 h 82"/>
                <a:gd name="T60" fmla="*/ 12 w 105"/>
                <a:gd name="T61" fmla="*/ 21 h 82"/>
                <a:gd name="T62" fmla="*/ 13 w 105"/>
                <a:gd name="T63" fmla="*/ 16 h 82"/>
                <a:gd name="T64" fmla="*/ 9 w 105"/>
                <a:gd name="T65" fmla="*/ 19 h 82"/>
                <a:gd name="T66" fmla="*/ 9 w 105"/>
                <a:gd name="T67" fmla="*/ 16 h 82"/>
                <a:gd name="T68" fmla="*/ 7 w 105"/>
                <a:gd name="T69" fmla="*/ 18 h 82"/>
                <a:gd name="T70" fmla="*/ 5 w 105"/>
                <a:gd name="T71" fmla="*/ 17 h 82"/>
                <a:gd name="T72" fmla="*/ 9 w 105"/>
                <a:gd name="T73" fmla="*/ 13 h 82"/>
                <a:gd name="T74" fmla="*/ 4 w 105"/>
                <a:gd name="T75" fmla="*/ 14 h 82"/>
                <a:gd name="T76" fmla="*/ 3 w 105"/>
                <a:gd name="T77" fmla="*/ 6 h 82"/>
                <a:gd name="T78" fmla="*/ 3 w 105"/>
                <a:gd name="T79" fmla="*/ 4 h 82"/>
                <a:gd name="T80" fmla="*/ 0 w 105"/>
                <a:gd name="T81" fmla="*/ 3 h 82"/>
                <a:gd name="T82" fmla="*/ 2 w 105"/>
                <a:gd name="T83" fmla="*/ 0 h 82"/>
                <a:gd name="T84" fmla="*/ 4 w 105"/>
                <a:gd name="T85" fmla="*/ 4 h 82"/>
                <a:gd name="T86" fmla="*/ 11 w 105"/>
                <a:gd name="T87" fmla="*/ 2 h 82"/>
                <a:gd name="T88" fmla="*/ 20 w 105"/>
                <a:gd name="T89" fmla="*/ 5 h 82"/>
                <a:gd name="T90" fmla="*/ 30 w 105"/>
                <a:gd name="T91" fmla="*/ 9 h 82"/>
                <a:gd name="T92" fmla="*/ 37 w 105"/>
                <a:gd name="T93" fmla="*/ 13 h 82"/>
                <a:gd name="T94" fmla="*/ 43 w 105"/>
                <a:gd name="T95" fmla="*/ 16 h 82"/>
                <a:gd name="T96" fmla="*/ 52 w 105"/>
                <a:gd name="T97" fmla="*/ 25 h 82"/>
                <a:gd name="T98" fmla="*/ 56 w 105"/>
                <a:gd name="T99" fmla="*/ 31 h 82"/>
                <a:gd name="T100" fmla="*/ 61 w 105"/>
                <a:gd name="T101" fmla="*/ 37 h 82"/>
                <a:gd name="T102" fmla="*/ 85 w 105"/>
                <a:gd name="T103" fmla="*/ 53 h 82"/>
                <a:gd name="T104" fmla="*/ 90 w 105"/>
                <a:gd name="T105" fmla="*/ 58 h 82"/>
                <a:gd name="T106" fmla="*/ 99 w 105"/>
                <a:gd name="T107" fmla="*/ 8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5" h="82">
                  <a:moveTo>
                    <a:pt x="99" y="80"/>
                  </a:moveTo>
                  <a:cubicBezTo>
                    <a:pt x="95" y="82"/>
                    <a:pt x="97" y="77"/>
                    <a:pt x="93" y="78"/>
                  </a:cubicBezTo>
                  <a:cubicBezTo>
                    <a:pt x="93" y="78"/>
                    <a:pt x="95" y="76"/>
                    <a:pt x="94" y="76"/>
                  </a:cubicBezTo>
                  <a:cubicBezTo>
                    <a:pt x="91" y="78"/>
                    <a:pt x="90" y="74"/>
                    <a:pt x="91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2" y="70"/>
                    <a:pt x="90" y="71"/>
                    <a:pt x="90" y="71"/>
                  </a:cubicBezTo>
                  <a:cubicBezTo>
                    <a:pt x="90" y="71"/>
                    <a:pt x="90" y="71"/>
                    <a:pt x="90" y="70"/>
                  </a:cubicBezTo>
                  <a:cubicBezTo>
                    <a:pt x="89" y="71"/>
                    <a:pt x="89" y="70"/>
                    <a:pt x="89" y="71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6" y="72"/>
                    <a:pt x="88" y="68"/>
                    <a:pt x="86" y="69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4" y="69"/>
                    <a:pt x="83" y="68"/>
                    <a:pt x="81" y="67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2" y="67"/>
                    <a:pt x="81" y="67"/>
                    <a:pt x="80" y="67"/>
                  </a:cubicBezTo>
                  <a:cubicBezTo>
                    <a:pt x="82" y="65"/>
                    <a:pt x="79" y="67"/>
                    <a:pt x="79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78" y="67"/>
                    <a:pt x="80" y="65"/>
                    <a:pt x="78" y="66"/>
                  </a:cubicBezTo>
                  <a:cubicBezTo>
                    <a:pt x="79" y="65"/>
                    <a:pt x="79" y="65"/>
                    <a:pt x="79" y="65"/>
                  </a:cubicBezTo>
                  <a:cubicBezTo>
                    <a:pt x="77" y="67"/>
                    <a:pt x="79" y="64"/>
                    <a:pt x="78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7" y="65"/>
                    <a:pt x="78" y="64"/>
                    <a:pt x="78" y="64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77" y="64"/>
                    <a:pt x="78" y="63"/>
                    <a:pt x="76" y="64"/>
                  </a:cubicBezTo>
                  <a:cubicBezTo>
                    <a:pt x="77" y="63"/>
                    <a:pt x="77" y="64"/>
                    <a:pt x="79" y="62"/>
                  </a:cubicBezTo>
                  <a:cubicBezTo>
                    <a:pt x="76" y="62"/>
                    <a:pt x="75" y="61"/>
                    <a:pt x="73" y="59"/>
                  </a:cubicBezTo>
                  <a:cubicBezTo>
                    <a:pt x="73" y="59"/>
                    <a:pt x="73" y="58"/>
                    <a:pt x="74" y="58"/>
                  </a:cubicBezTo>
                  <a:cubicBezTo>
                    <a:pt x="74" y="58"/>
                    <a:pt x="73" y="58"/>
                    <a:pt x="72" y="58"/>
                  </a:cubicBezTo>
                  <a:cubicBezTo>
                    <a:pt x="72" y="58"/>
                    <a:pt x="73" y="57"/>
                    <a:pt x="73" y="57"/>
                  </a:cubicBezTo>
                  <a:cubicBezTo>
                    <a:pt x="73" y="56"/>
                    <a:pt x="71" y="58"/>
                    <a:pt x="71" y="57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2" y="57"/>
                    <a:pt x="71" y="57"/>
                    <a:pt x="71" y="57"/>
                  </a:cubicBezTo>
                  <a:cubicBezTo>
                    <a:pt x="71" y="57"/>
                    <a:pt x="71" y="56"/>
                    <a:pt x="72" y="56"/>
                  </a:cubicBezTo>
                  <a:cubicBezTo>
                    <a:pt x="70" y="57"/>
                    <a:pt x="71" y="55"/>
                    <a:pt x="70" y="56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2" y="54"/>
                    <a:pt x="69" y="57"/>
                    <a:pt x="70" y="56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69" y="56"/>
                    <a:pt x="69" y="55"/>
                    <a:pt x="68" y="55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68" y="54"/>
                    <a:pt x="68" y="54"/>
                    <a:pt x="67" y="54"/>
                  </a:cubicBezTo>
                  <a:cubicBezTo>
                    <a:pt x="67" y="53"/>
                    <a:pt x="68" y="52"/>
                    <a:pt x="68" y="52"/>
                  </a:cubicBezTo>
                  <a:cubicBezTo>
                    <a:pt x="66" y="53"/>
                    <a:pt x="66" y="52"/>
                    <a:pt x="65" y="54"/>
                  </a:cubicBezTo>
                  <a:cubicBezTo>
                    <a:pt x="65" y="53"/>
                    <a:pt x="65" y="52"/>
                    <a:pt x="64" y="52"/>
                  </a:cubicBezTo>
                  <a:cubicBezTo>
                    <a:pt x="65" y="52"/>
                    <a:pt x="66" y="50"/>
                    <a:pt x="66" y="50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68" y="49"/>
                    <a:pt x="67" y="50"/>
                    <a:pt x="68" y="49"/>
                  </a:cubicBezTo>
                  <a:cubicBezTo>
                    <a:pt x="67" y="49"/>
                    <a:pt x="66" y="49"/>
                    <a:pt x="67" y="48"/>
                  </a:cubicBezTo>
                  <a:cubicBezTo>
                    <a:pt x="65" y="49"/>
                    <a:pt x="63" y="51"/>
                    <a:pt x="63" y="51"/>
                  </a:cubicBezTo>
                  <a:cubicBezTo>
                    <a:pt x="63" y="50"/>
                    <a:pt x="64" y="49"/>
                    <a:pt x="65" y="49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1" y="51"/>
                    <a:pt x="62" y="50"/>
                    <a:pt x="62" y="50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61" y="51"/>
                    <a:pt x="59" y="51"/>
                    <a:pt x="61" y="49"/>
                  </a:cubicBezTo>
                  <a:cubicBezTo>
                    <a:pt x="61" y="48"/>
                    <a:pt x="61" y="49"/>
                    <a:pt x="62" y="48"/>
                  </a:cubicBezTo>
                  <a:cubicBezTo>
                    <a:pt x="62" y="48"/>
                    <a:pt x="61" y="49"/>
                    <a:pt x="61" y="48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1" y="48"/>
                    <a:pt x="60" y="48"/>
                    <a:pt x="59" y="49"/>
                  </a:cubicBezTo>
                  <a:cubicBezTo>
                    <a:pt x="59" y="50"/>
                    <a:pt x="60" y="48"/>
                    <a:pt x="60" y="49"/>
                  </a:cubicBezTo>
                  <a:cubicBezTo>
                    <a:pt x="59" y="50"/>
                    <a:pt x="58" y="50"/>
                    <a:pt x="58" y="50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7" y="49"/>
                    <a:pt x="57" y="49"/>
                    <a:pt x="56" y="50"/>
                  </a:cubicBezTo>
                  <a:cubicBezTo>
                    <a:pt x="55" y="50"/>
                    <a:pt x="57" y="48"/>
                    <a:pt x="57" y="49"/>
                  </a:cubicBezTo>
                  <a:cubicBezTo>
                    <a:pt x="57" y="47"/>
                    <a:pt x="54" y="49"/>
                    <a:pt x="55" y="47"/>
                  </a:cubicBezTo>
                  <a:cubicBezTo>
                    <a:pt x="56" y="47"/>
                    <a:pt x="54" y="49"/>
                    <a:pt x="55" y="48"/>
                  </a:cubicBezTo>
                  <a:cubicBezTo>
                    <a:pt x="54" y="48"/>
                    <a:pt x="55" y="47"/>
                    <a:pt x="55" y="47"/>
                  </a:cubicBezTo>
                  <a:cubicBezTo>
                    <a:pt x="56" y="46"/>
                    <a:pt x="55" y="47"/>
                    <a:pt x="54" y="47"/>
                  </a:cubicBezTo>
                  <a:cubicBezTo>
                    <a:pt x="54" y="48"/>
                    <a:pt x="54" y="47"/>
                    <a:pt x="55" y="47"/>
                  </a:cubicBezTo>
                  <a:cubicBezTo>
                    <a:pt x="54" y="47"/>
                    <a:pt x="52" y="47"/>
                    <a:pt x="52" y="46"/>
                  </a:cubicBezTo>
                  <a:cubicBezTo>
                    <a:pt x="52" y="46"/>
                    <a:pt x="51" y="47"/>
                    <a:pt x="50" y="47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2" y="45"/>
                    <a:pt x="51" y="46"/>
                    <a:pt x="52" y="45"/>
                  </a:cubicBezTo>
                  <a:cubicBezTo>
                    <a:pt x="50" y="46"/>
                    <a:pt x="54" y="45"/>
                    <a:pt x="52" y="45"/>
                  </a:cubicBezTo>
                  <a:cubicBezTo>
                    <a:pt x="53" y="44"/>
                    <a:pt x="50" y="47"/>
                    <a:pt x="52" y="45"/>
                  </a:cubicBezTo>
                  <a:cubicBezTo>
                    <a:pt x="52" y="45"/>
                    <a:pt x="50" y="46"/>
                    <a:pt x="51" y="45"/>
                  </a:cubicBezTo>
                  <a:cubicBezTo>
                    <a:pt x="51" y="45"/>
                    <a:pt x="52" y="43"/>
                    <a:pt x="52" y="43"/>
                  </a:cubicBezTo>
                  <a:cubicBezTo>
                    <a:pt x="52" y="43"/>
                    <a:pt x="52" y="44"/>
                    <a:pt x="51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49" y="45"/>
                    <a:pt x="50" y="44"/>
                    <a:pt x="49" y="45"/>
                  </a:cubicBezTo>
                  <a:cubicBezTo>
                    <a:pt x="50" y="44"/>
                    <a:pt x="48" y="45"/>
                    <a:pt x="50" y="43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0" y="43"/>
                    <a:pt x="49" y="44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8" y="45"/>
                    <a:pt x="49" y="43"/>
                    <a:pt x="48" y="44"/>
                  </a:cubicBezTo>
                  <a:cubicBezTo>
                    <a:pt x="48" y="43"/>
                    <a:pt x="47" y="43"/>
                    <a:pt x="48" y="42"/>
                  </a:cubicBezTo>
                  <a:cubicBezTo>
                    <a:pt x="47" y="42"/>
                    <a:pt x="46" y="43"/>
                    <a:pt x="46" y="42"/>
                  </a:cubicBezTo>
                  <a:cubicBezTo>
                    <a:pt x="46" y="42"/>
                    <a:pt x="46" y="42"/>
                    <a:pt x="47" y="41"/>
                  </a:cubicBezTo>
                  <a:cubicBezTo>
                    <a:pt x="47" y="41"/>
                    <a:pt x="47" y="41"/>
                    <a:pt x="46" y="41"/>
                  </a:cubicBezTo>
                  <a:cubicBezTo>
                    <a:pt x="47" y="41"/>
                    <a:pt x="47" y="40"/>
                    <a:pt x="47" y="39"/>
                  </a:cubicBezTo>
                  <a:cubicBezTo>
                    <a:pt x="47" y="39"/>
                    <a:pt x="46" y="40"/>
                    <a:pt x="45" y="41"/>
                  </a:cubicBezTo>
                  <a:cubicBezTo>
                    <a:pt x="47" y="39"/>
                    <a:pt x="43" y="42"/>
                    <a:pt x="44" y="40"/>
                  </a:cubicBezTo>
                  <a:cubicBezTo>
                    <a:pt x="45" y="39"/>
                    <a:pt x="46" y="39"/>
                    <a:pt x="46" y="38"/>
                  </a:cubicBezTo>
                  <a:cubicBezTo>
                    <a:pt x="47" y="36"/>
                    <a:pt x="44" y="39"/>
                    <a:pt x="45" y="38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4" y="39"/>
                    <a:pt x="42" y="40"/>
                    <a:pt x="43" y="39"/>
                  </a:cubicBezTo>
                  <a:cubicBezTo>
                    <a:pt x="43" y="39"/>
                    <a:pt x="43" y="38"/>
                    <a:pt x="42" y="39"/>
                  </a:cubicBezTo>
                  <a:cubicBezTo>
                    <a:pt x="43" y="38"/>
                    <a:pt x="40" y="39"/>
                    <a:pt x="42" y="36"/>
                  </a:cubicBezTo>
                  <a:cubicBezTo>
                    <a:pt x="42" y="36"/>
                    <a:pt x="42" y="35"/>
                    <a:pt x="41" y="36"/>
                  </a:cubicBezTo>
                  <a:cubicBezTo>
                    <a:pt x="40" y="37"/>
                    <a:pt x="42" y="36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6"/>
                    <a:pt x="42" y="35"/>
                  </a:cubicBezTo>
                  <a:cubicBezTo>
                    <a:pt x="42" y="34"/>
                    <a:pt x="39" y="38"/>
                    <a:pt x="39" y="36"/>
                  </a:cubicBezTo>
                  <a:cubicBezTo>
                    <a:pt x="40" y="36"/>
                    <a:pt x="40" y="36"/>
                    <a:pt x="40" y="35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6"/>
                    <a:pt x="39" y="35"/>
                    <a:pt x="40" y="33"/>
                  </a:cubicBezTo>
                  <a:cubicBezTo>
                    <a:pt x="40" y="34"/>
                    <a:pt x="40" y="33"/>
                    <a:pt x="39" y="34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9" y="34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0" y="32"/>
                    <a:pt x="39" y="33"/>
                    <a:pt x="39" y="33"/>
                  </a:cubicBezTo>
                  <a:cubicBezTo>
                    <a:pt x="38" y="33"/>
                    <a:pt x="38" y="34"/>
                    <a:pt x="38" y="34"/>
                  </a:cubicBezTo>
                  <a:cubicBezTo>
                    <a:pt x="38" y="35"/>
                    <a:pt x="38" y="34"/>
                    <a:pt x="37" y="35"/>
                  </a:cubicBezTo>
                  <a:cubicBezTo>
                    <a:pt x="38" y="34"/>
                    <a:pt x="37" y="34"/>
                    <a:pt x="37" y="34"/>
                  </a:cubicBezTo>
                  <a:cubicBezTo>
                    <a:pt x="37" y="33"/>
                    <a:pt x="36" y="34"/>
                    <a:pt x="36" y="34"/>
                  </a:cubicBezTo>
                  <a:cubicBezTo>
                    <a:pt x="37" y="34"/>
                    <a:pt x="36" y="34"/>
                    <a:pt x="37" y="33"/>
                  </a:cubicBezTo>
                  <a:cubicBezTo>
                    <a:pt x="37" y="33"/>
                    <a:pt x="37" y="34"/>
                    <a:pt x="37" y="34"/>
                  </a:cubicBezTo>
                  <a:cubicBezTo>
                    <a:pt x="37" y="33"/>
                    <a:pt x="38" y="32"/>
                    <a:pt x="37" y="32"/>
                  </a:cubicBezTo>
                  <a:cubicBezTo>
                    <a:pt x="37" y="33"/>
                    <a:pt x="36" y="35"/>
                    <a:pt x="36" y="34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6" y="33"/>
                    <a:pt x="36" y="32"/>
                    <a:pt x="35" y="34"/>
                  </a:cubicBezTo>
                  <a:cubicBezTo>
                    <a:pt x="35" y="34"/>
                    <a:pt x="35" y="33"/>
                    <a:pt x="35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31"/>
                    <a:pt x="35" y="32"/>
                    <a:pt x="34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2"/>
                    <a:pt x="34" y="32"/>
                    <a:pt x="33" y="32"/>
                  </a:cubicBezTo>
                  <a:cubicBezTo>
                    <a:pt x="34" y="31"/>
                    <a:pt x="36" y="28"/>
                    <a:pt x="35" y="29"/>
                  </a:cubicBezTo>
                  <a:cubicBezTo>
                    <a:pt x="35" y="29"/>
                    <a:pt x="33" y="31"/>
                    <a:pt x="33" y="32"/>
                  </a:cubicBezTo>
                  <a:cubicBezTo>
                    <a:pt x="33" y="31"/>
                    <a:pt x="31" y="32"/>
                    <a:pt x="32" y="3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0" y="30"/>
                    <a:pt x="28" y="31"/>
                    <a:pt x="29" y="28"/>
                  </a:cubicBezTo>
                  <a:cubicBezTo>
                    <a:pt x="30" y="28"/>
                    <a:pt x="30" y="27"/>
                    <a:pt x="30" y="27"/>
                  </a:cubicBezTo>
                  <a:cubicBezTo>
                    <a:pt x="30" y="28"/>
                    <a:pt x="31" y="26"/>
                    <a:pt x="30" y="27"/>
                  </a:cubicBezTo>
                  <a:cubicBezTo>
                    <a:pt x="29" y="28"/>
                    <a:pt x="29" y="29"/>
                    <a:pt x="28" y="29"/>
                  </a:cubicBezTo>
                  <a:cubicBezTo>
                    <a:pt x="28" y="29"/>
                    <a:pt x="27" y="29"/>
                    <a:pt x="27" y="28"/>
                  </a:cubicBezTo>
                  <a:cubicBezTo>
                    <a:pt x="27" y="28"/>
                    <a:pt x="27" y="29"/>
                    <a:pt x="27" y="29"/>
                  </a:cubicBezTo>
                  <a:cubicBezTo>
                    <a:pt x="28" y="27"/>
                    <a:pt x="28" y="27"/>
                    <a:pt x="27" y="27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5" y="29"/>
                    <a:pt x="26" y="28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4" y="28"/>
                    <a:pt x="25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4" y="27"/>
                    <a:pt x="24" y="27"/>
                  </a:cubicBezTo>
                  <a:cubicBezTo>
                    <a:pt x="24" y="26"/>
                    <a:pt x="24" y="26"/>
                    <a:pt x="25" y="24"/>
                  </a:cubicBezTo>
                  <a:cubicBezTo>
                    <a:pt x="22" y="27"/>
                    <a:pt x="21" y="26"/>
                    <a:pt x="20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0" y="26"/>
                    <a:pt x="20" y="25"/>
                  </a:cubicBezTo>
                  <a:cubicBezTo>
                    <a:pt x="20" y="24"/>
                    <a:pt x="21" y="23"/>
                    <a:pt x="21" y="23"/>
                  </a:cubicBezTo>
                  <a:cubicBezTo>
                    <a:pt x="21" y="22"/>
                    <a:pt x="20" y="24"/>
                    <a:pt x="20" y="24"/>
                  </a:cubicBezTo>
                  <a:cubicBezTo>
                    <a:pt x="19" y="25"/>
                    <a:pt x="20" y="23"/>
                    <a:pt x="19" y="25"/>
                  </a:cubicBezTo>
                  <a:cubicBezTo>
                    <a:pt x="19" y="25"/>
                    <a:pt x="19" y="23"/>
                    <a:pt x="18" y="25"/>
                  </a:cubicBezTo>
                  <a:cubicBezTo>
                    <a:pt x="19" y="24"/>
                    <a:pt x="19" y="23"/>
                    <a:pt x="20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1"/>
                    <a:pt x="22" y="21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4" y="17"/>
                    <a:pt x="24" y="16"/>
                  </a:cubicBezTo>
                  <a:cubicBezTo>
                    <a:pt x="23" y="17"/>
                    <a:pt x="22" y="19"/>
                    <a:pt x="21" y="19"/>
                  </a:cubicBezTo>
                  <a:cubicBezTo>
                    <a:pt x="21" y="20"/>
                    <a:pt x="19" y="23"/>
                    <a:pt x="18" y="22"/>
                  </a:cubicBezTo>
                  <a:cubicBezTo>
                    <a:pt x="19" y="21"/>
                    <a:pt x="19" y="22"/>
                    <a:pt x="20" y="21"/>
                  </a:cubicBezTo>
                  <a:cubicBezTo>
                    <a:pt x="20" y="20"/>
                    <a:pt x="19" y="22"/>
                    <a:pt x="19" y="21"/>
                  </a:cubicBezTo>
                  <a:cubicBezTo>
                    <a:pt x="19" y="22"/>
                    <a:pt x="18" y="23"/>
                    <a:pt x="17" y="23"/>
                  </a:cubicBezTo>
                  <a:cubicBezTo>
                    <a:pt x="17" y="22"/>
                    <a:pt x="18" y="22"/>
                    <a:pt x="18" y="22"/>
                  </a:cubicBezTo>
                  <a:cubicBezTo>
                    <a:pt x="17" y="22"/>
                    <a:pt x="17" y="23"/>
                    <a:pt x="17" y="24"/>
                  </a:cubicBezTo>
                  <a:cubicBezTo>
                    <a:pt x="15" y="25"/>
                    <a:pt x="17" y="23"/>
                    <a:pt x="15" y="24"/>
                  </a:cubicBezTo>
                  <a:cubicBezTo>
                    <a:pt x="16" y="23"/>
                    <a:pt x="18" y="21"/>
                    <a:pt x="18" y="20"/>
                  </a:cubicBezTo>
                  <a:cubicBezTo>
                    <a:pt x="17" y="22"/>
                    <a:pt x="16" y="22"/>
                    <a:pt x="15" y="24"/>
                  </a:cubicBezTo>
                  <a:cubicBezTo>
                    <a:pt x="15" y="23"/>
                    <a:pt x="16" y="22"/>
                    <a:pt x="17" y="22"/>
                  </a:cubicBezTo>
                  <a:cubicBezTo>
                    <a:pt x="17" y="21"/>
                    <a:pt x="14" y="24"/>
                    <a:pt x="16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1"/>
                    <a:pt x="16" y="21"/>
                  </a:cubicBezTo>
                  <a:cubicBezTo>
                    <a:pt x="16" y="20"/>
                    <a:pt x="14" y="22"/>
                    <a:pt x="15" y="20"/>
                  </a:cubicBezTo>
                  <a:cubicBezTo>
                    <a:pt x="15" y="20"/>
                    <a:pt x="15" y="20"/>
                    <a:pt x="14" y="21"/>
                  </a:cubicBezTo>
                  <a:cubicBezTo>
                    <a:pt x="14" y="22"/>
                    <a:pt x="15" y="20"/>
                    <a:pt x="14" y="22"/>
                  </a:cubicBezTo>
                  <a:cubicBezTo>
                    <a:pt x="15" y="21"/>
                    <a:pt x="13" y="22"/>
                    <a:pt x="13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2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3" y="21"/>
                    <a:pt x="13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19"/>
                    <a:pt x="14" y="19"/>
                  </a:cubicBezTo>
                  <a:cubicBezTo>
                    <a:pt x="13" y="20"/>
                    <a:pt x="12" y="21"/>
                    <a:pt x="11" y="22"/>
                  </a:cubicBezTo>
                  <a:cubicBezTo>
                    <a:pt x="11" y="23"/>
                    <a:pt x="12" y="21"/>
                    <a:pt x="11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0"/>
                    <a:pt x="13" y="19"/>
                    <a:pt x="13" y="19"/>
                  </a:cubicBezTo>
                  <a:cubicBezTo>
                    <a:pt x="12" y="19"/>
                    <a:pt x="11" y="20"/>
                    <a:pt x="11" y="21"/>
                  </a:cubicBezTo>
                  <a:cubicBezTo>
                    <a:pt x="11" y="21"/>
                    <a:pt x="11" y="20"/>
                    <a:pt x="12" y="20"/>
                  </a:cubicBezTo>
                  <a:cubicBezTo>
                    <a:pt x="11" y="20"/>
                    <a:pt x="11" y="21"/>
                    <a:pt x="10" y="21"/>
                  </a:cubicBezTo>
                  <a:cubicBezTo>
                    <a:pt x="11" y="20"/>
                    <a:pt x="11" y="19"/>
                    <a:pt x="11" y="18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5"/>
                    <a:pt x="13" y="15"/>
                    <a:pt x="14" y="13"/>
                  </a:cubicBezTo>
                  <a:cubicBezTo>
                    <a:pt x="14" y="13"/>
                    <a:pt x="14" y="14"/>
                    <a:pt x="14" y="14"/>
                  </a:cubicBezTo>
                  <a:cubicBezTo>
                    <a:pt x="12" y="17"/>
                    <a:pt x="11" y="17"/>
                    <a:pt x="10" y="19"/>
                  </a:cubicBezTo>
                  <a:cubicBezTo>
                    <a:pt x="9" y="20"/>
                    <a:pt x="13" y="14"/>
                    <a:pt x="10" y="17"/>
                  </a:cubicBezTo>
                  <a:cubicBezTo>
                    <a:pt x="10" y="18"/>
                    <a:pt x="8" y="19"/>
                    <a:pt x="9" y="19"/>
                  </a:cubicBezTo>
                  <a:cubicBezTo>
                    <a:pt x="9" y="18"/>
                    <a:pt x="8" y="21"/>
                    <a:pt x="8" y="20"/>
                  </a:cubicBezTo>
                  <a:cubicBezTo>
                    <a:pt x="9" y="19"/>
                    <a:pt x="9" y="17"/>
                    <a:pt x="10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6"/>
                    <a:pt x="12" y="14"/>
                    <a:pt x="11" y="14"/>
                  </a:cubicBezTo>
                  <a:cubicBezTo>
                    <a:pt x="11" y="14"/>
                    <a:pt x="11" y="14"/>
                    <a:pt x="10" y="15"/>
                  </a:cubicBezTo>
                  <a:cubicBezTo>
                    <a:pt x="9" y="17"/>
                    <a:pt x="10" y="15"/>
                    <a:pt x="9" y="16"/>
                  </a:cubicBezTo>
                  <a:cubicBezTo>
                    <a:pt x="9" y="17"/>
                    <a:pt x="10" y="15"/>
                    <a:pt x="8" y="17"/>
                  </a:cubicBezTo>
                  <a:cubicBezTo>
                    <a:pt x="9" y="17"/>
                    <a:pt x="8" y="18"/>
                    <a:pt x="7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8"/>
                    <a:pt x="6" y="20"/>
                    <a:pt x="6" y="20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6"/>
                    <a:pt x="7" y="19"/>
                    <a:pt x="8" y="16"/>
                  </a:cubicBezTo>
                  <a:cubicBezTo>
                    <a:pt x="8" y="16"/>
                    <a:pt x="7" y="17"/>
                    <a:pt x="7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10" y="13"/>
                    <a:pt x="8" y="14"/>
                  </a:cubicBezTo>
                  <a:cubicBezTo>
                    <a:pt x="7" y="15"/>
                    <a:pt x="7" y="15"/>
                    <a:pt x="7" y="16"/>
                  </a:cubicBezTo>
                  <a:cubicBezTo>
                    <a:pt x="6" y="16"/>
                    <a:pt x="6" y="17"/>
                    <a:pt x="5" y="17"/>
                  </a:cubicBezTo>
                  <a:cubicBezTo>
                    <a:pt x="6" y="15"/>
                    <a:pt x="5" y="16"/>
                    <a:pt x="6" y="15"/>
                  </a:cubicBezTo>
                  <a:cubicBezTo>
                    <a:pt x="6" y="16"/>
                    <a:pt x="6" y="16"/>
                    <a:pt x="8" y="15"/>
                  </a:cubicBezTo>
                  <a:cubicBezTo>
                    <a:pt x="9" y="12"/>
                    <a:pt x="8" y="15"/>
                    <a:pt x="9" y="13"/>
                  </a:cubicBezTo>
                  <a:cubicBezTo>
                    <a:pt x="9" y="13"/>
                    <a:pt x="10" y="11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9" y="13"/>
                  </a:cubicBezTo>
                  <a:cubicBezTo>
                    <a:pt x="8" y="12"/>
                    <a:pt x="7" y="12"/>
                    <a:pt x="7" y="14"/>
                  </a:cubicBezTo>
                  <a:cubicBezTo>
                    <a:pt x="7" y="13"/>
                    <a:pt x="7" y="12"/>
                    <a:pt x="8" y="12"/>
                  </a:cubicBezTo>
                  <a:cubicBezTo>
                    <a:pt x="7" y="12"/>
                    <a:pt x="6" y="11"/>
                    <a:pt x="6" y="10"/>
                  </a:cubicBezTo>
                  <a:cubicBezTo>
                    <a:pt x="5" y="13"/>
                    <a:pt x="5" y="11"/>
                    <a:pt x="5" y="13"/>
                  </a:cubicBezTo>
                  <a:cubicBezTo>
                    <a:pt x="5" y="13"/>
                    <a:pt x="4" y="15"/>
                    <a:pt x="3" y="16"/>
                  </a:cubicBezTo>
                  <a:cubicBezTo>
                    <a:pt x="3" y="15"/>
                    <a:pt x="4" y="15"/>
                    <a:pt x="4" y="14"/>
                  </a:cubicBezTo>
                  <a:cubicBezTo>
                    <a:pt x="3" y="15"/>
                    <a:pt x="5" y="12"/>
                    <a:pt x="3" y="14"/>
                  </a:cubicBezTo>
                  <a:cubicBezTo>
                    <a:pt x="4" y="14"/>
                    <a:pt x="5" y="11"/>
                    <a:pt x="6" y="10"/>
                  </a:cubicBezTo>
                  <a:cubicBezTo>
                    <a:pt x="5" y="11"/>
                    <a:pt x="7" y="9"/>
                    <a:pt x="6" y="8"/>
                  </a:cubicBezTo>
                  <a:cubicBezTo>
                    <a:pt x="5" y="9"/>
                    <a:pt x="5" y="10"/>
                    <a:pt x="4" y="10"/>
                  </a:cubicBezTo>
                  <a:cubicBezTo>
                    <a:pt x="4" y="8"/>
                    <a:pt x="3" y="9"/>
                    <a:pt x="2" y="9"/>
                  </a:cubicBezTo>
                  <a:cubicBezTo>
                    <a:pt x="2" y="8"/>
                    <a:pt x="4" y="6"/>
                    <a:pt x="3" y="6"/>
                  </a:cubicBezTo>
                  <a:cubicBezTo>
                    <a:pt x="3" y="5"/>
                    <a:pt x="3" y="8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7"/>
                    <a:pt x="3" y="5"/>
                    <a:pt x="1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2" y="5"/>
                    <a:pt x="2" y="4"/>
                    <a:pt x="3" y="4"/>
                  </a:cubicBezTo>
                  <a:cubicBezTo>
                    <a:pt x="3" y="2"/>
                    <a:pt x="2" y="4"/>
                    <a:pt x="2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1" y="4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0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1" y="4"/>
                    <a:pt x="2" y="3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2" y="1"/>
                    <a:pt x="2" y="2"/>
                    <a:pt x="3" y="1"/>
                  </a:cubicBezTo>
                  <a:cubicBezTo>
                    <a:pt x="2" y="1"/>
                    <a:pt x="3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6" y="0"/>
                    <a:pt x="6" y="0"/>
                  </a:cubicBezTo>
                  <a:cubicBezTo>
                    <a:pt x="5" y="2"/>
                    <a:pt x="4" y="3"/>
                    <a:pt x="3" y="3"/>
                  </a:cubicBezTo>
                  <a:cubicBezTo>
                    <a:pt x="3" y="4"/>
                    <a:pt x="4" y="3"/>
                    <a:pt x="4" y="4"/>
                  </a:cubicBezTo>
                  <a:cubicBezTo>
                    <a:pt x="4" y="3"/>
                    <a:pt x="5" y="2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7" y="0"/>
                    <a:pt x="7" y="1"/>
                  </a:cubicBezTo>
                  <a:cubicBezTo>
                    <a:pt x="8" y="2"/>
                    <a:pt x="8" y="2"/>
                    <a:pt x="9" y="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0" y="1"/>
                    <a:pt x="10" y="3"/>
                    <a:pt x="11" y="2"/>
                  </a:cubicBezTo>
                  <a:cubicBezTo>
                    <a:pt x="11" y="4"/>
                    <a:pt x="13" y="2"/>
                    <a:pt x="12" y="4"/>
                  </a:cubicBezTo>
                  <a:cubicBezTo>
                    <a:pt x="14" y="4"/>
                    <a:pt x="16" y="4"/>
                    <a:pt x="17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5" y="7"/>
                    <a:pt x="16" y="7"/>
                  </a:cubicBezTo>
                  <a:cubicBezTo>
                    <a:pt x="16" y="6"/>
                    <a:pt x="17" y="6"/>
                    <a:pt x="18" y="5"/>
                  </a:cubicBezTo>
                  <a:cubicBezTo>
                    <a:pt x="17" y="7"/>
                    <a:pt x="19" y="6"/>
                    <a:pt x="20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1" y="5"/>
                    <a:pt x="21" y="7"/>
                    <a:pt x="21" y="7"/>
                  </a:cubicBezTo>
                  <a:cubicBezTo>
                    <a:pt x="21" y="8"/>
                    <a:pt x="20" y="9"/>
                    <a:pt x="21" y="9"/>
                  </a:cubicBezTo>
                  <a:cubicBezTo>
                    <a:pt x="22" y="7"/>
                    <a:pt x="22" y="8"/>
                    <a:pt x="23" y="7"/>
                  </a:cubicBezTo>
                  <a:cubicBezTo>
                    <a:pt x="24" y="7"/>
                    <a:pt x="24" y="8"/>
                    <a:pt x="24" y="9"/>
                  </a:cubicBezTo>
                  <a:cubicBezTo>
                    <a:pt x="27" y="7"/>
                    <a:pt x="27" y="10"/>
                    <a:pt x="30" y="9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2" y="9"/>
                    <a:pt x="32" y="12"/>
                    <a:pt x="34" y="12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5"/>
                    <a:pt x="34" y="14"/>
                    <a:pt x="35" y="13"/>
                  </a:cubicBezTo>
                  <a:cubicBezTo>
                    <a:pt x="35" y="13"/>
                    <a:pt x="36" y="12"/>
                    <a:pt x="35" y="14"/>
                  </a:cubicBezTo>
                  <a:cubicBezTo>
                    <a:pt x="36" y="15"/>
                    <a:pt x="37" y="13"/>
                    <a:pt x="37" y="13"/>
                  </a:cubicBezTo>
                  <a:cubicBezTo>
                    <a:pt x="37" y="15"/>
                    <a:pt x="38" y="15"/>
                    <a:pt x="39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7" y="16"/>
                    <a:pt x="38" y="16"/>
                  </a:cubicBezTo>
                  <a:cubicBezTo>
                    <a:pt x="38" y="16"/>
                    <a:pt x="38" y="17"/>
                    <a:pt x="40" y="15"/>
                  </a:cubicBezTo>
                  <a:cubicBezTo>
                    <a:pt x="39" y="17"/>
                    <a:pt x="42" y="15"/>
                    <a:pt x="41" y="17"/>
                  </a:cubicBezTo>
                  <a:cubicBezTo>
                    <a:pt x="42" y="17"/>
                    <a:pt x="42" y="17"/>
                    <a:pt x="43" y="16"/>
                  </a:cubicBezTo>
                  <a:cubicBezTo>
                    <a:pt x="43" y="17"/>
                    <a:pt x="43" y="19"/>
                    <a:pt x="44" y="18"/>
                  </a:cubicBezTo>
                  <a:cubicBezTo>
                    <a:pt x="44" y="18"/>
                    <a:pt x="43" y="19"/>
                    <a:pt x="43" y="19"/>
                  </a:cubicBezTo>
                  <a:cubicBezTo>
                    <a:pt x="44" y="19"/>
                    <a:pt x="44" y="18"/>
                    <a:pt x="45" y="18"/>
                  </a:cubicBezTo>
                  <a:cubicBezTo>
                    <a:pt x="47" y="18"/>
                    <a:pt x="46" y="21"/>
                    <a:pt x="47" y="21"/>
                  </a:cubicBezTo>
                  <a:cubicBezTo>
                    <a:pt x="49" y="21"/>
                    <a:pt x="51" y="23"/>
                    <a:pt x="52" y="24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4" y="24"/>
                    <a:pt x="52" y="28"/>
                    <a:pt x="54" y="25"/>
                  </a:cubicBezTo>
                  <a:cubicBezTo>
                    <a:pt x="54" y="26"/>
                    <a:pt x="54" y="26"/>
                    <a:pt x="54" y="27"/>
                  </a:cubicBezTo>
                  <a:cubicBezTo>
                    <a:pt x="55" y="26"/>
                    <a:pt x="54" y="29"/>
                    <a:pt x="56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30"/>
                    <a:pt x="57" y="29"/>
                    <a:pt x="57" y="30"/>
                  </a:cubicBezTo>
                  <a:cubicBezTo>
                    <a:pt x="56" y="30"/>
                    <a:pt x="56" y="30"/>
                    <a:pt x="56" y="31"/>
                  </a:cubicBezTo>
                  <a:cubicBezTo>
                    <a:pt x="55" y="32"/>
                    <a:pt x="58" y="29"/>
                    <a:pt x="56" y="31"/>
                  </a:cubicBezTo>
                  <a:cubicBezTo>
                    <a:pt x="56" y="32"/>
                    <a:pt x="57" y="30"/>
                    <a:pt x="57" y="30"/>
                  </a:cubicBezTo>
                  <a:cubicBezTo>
                    <a:pt x="58" y="32"/>
                    <a:pt x="60" y="32"/>
                    <a:pt x="62" y="33"/>
                  </a:cubicBezTo>
                  <a:cubicBezTo>
                    <a:pt x="62" y="35"/>
                    <a:pt x="59" y="37"/>
                    <a:pt x="61" y="36"/>
                  </a:cubicBezTo>
                  <a:cubicBezTo>
                    <a:pt x="61" y="36"/>
                    <a:pt x="62" y="35"/>
                    <a:pt x="62" y="36"/>
                  </a:cubicBezTo>
                  <a:cubicBezTo>
                    <a:pt x="62" y="35"/>
                    <a:pt x="60" y="38"/>
                    <a:pt x="61" y="37"/>
                  </a:cubicBezTo>
                  <a:cubicBezTo>
                    <a:pt x="62" y="36"/>
                    <a:pt x="62" y="37"/>
                    <a:pt x="63" y="36"/>
                  </a:cubicBezTo>
                  <a:cubicBezTo>
                    <a:pt x="62" y="37"/>
                    <a:pt x="62" y="39"/>
                    <a:pt x="63" y="38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5" y="37"/>
                    <a:pt x="64" y="39"/>
                    <a:pt x="67" y="37"/>
                  </a:cubicBezTo>
                  <a:cubicBezTo>
                    <a:pt x="70" y="40"/>
                    <a:pt x="74" y="41"/>
                    <a:pt x="77" y="44"/>
                  </a:cubicBezTo>
                  <a:cubicBezTo>
                    <a:pt x="80" y="47"/>
                    <a:pt x="84" y="49"/>
                    <a:pt x="85" y="53"/>
                  </a:cubicBezTo>
                  <a:cubicBezTo>
                    <a:pt x="84" y="55"/>
                    <a:pt x="84" y="55"/>
                    <a:pt x="86" y="55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7" y="54"/>
                    <a:pt x="86" y="56"/>
                    <a:pt x="87" y="55"/>
                  </a:cubicBezTo>
                  <a:cubicBezTo>
                    <a:pt x="88" y="56"/>
                    <a:pt x="89" y="56"/>
                    <a:pt x="90" y="57"/>
                  </a:cubicBezTo>
                  <a:cubicBezTo>
                    <a:pt x="90" y="57"/>
                    <a:pt x="89" y="59"/>
                    <a:pt x="89" y="59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1" y="58"/>
                    <a:pt x="91" y="57"/>
                  </a:cubicBezTo>
                  <a:cubicBezTo>
                    <a:pt x="95" y="59"/>
                    <a:pt x="95" y="64"/>
                    <a:pt x="98" y="66"/>
                  </a:cubicBezTo>
                  <a:cubicBezTo>
                    <a:pt x="98" y="68"/>
                    <a:pt x="100" y="68"/>
                    <a:pt x="101" y="68"/>
                  </a:cubicBezTo>
                  <a:cubicBezTo>
                    <a:pt x="101" y="72"/>
                    <a:pt x="101" y="75"/>
                    <a:pt x="105" y="76"/>
                  </a:cubicBezTo>
                  <a:cubicBezTo>
                    <a:pt x="105" y="76"/>
                    <a:pt x="101" y="80"/>
                    <a:pt x="99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4" name="Freeform 103"/>
            <p:cNvSpPr/>
            <p:nvPr/>
          </p:nvSpPr>
          <p:spPr bwMode="auto">
            <a:xfrm>
              <a:off x="9825038" y="2928938"/>
              <a:ext cx="4762" cy="7938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5" name="Freeform 104"/>
            <p:cNvSpPr/>
            <p:nvPr/>
          </p:nvSpPr>
          <p:spPr bwMode="auto">
            <a:xfrm>
              <a:off x="9840913" y="2978151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6" name="Freeform 105"/>
            <p:cNvSpPr/>
            <p:nvPr/>
          </p:nvSpPr>
          <p:spPr bwMode="auto">
            <a:xfrm>
              <a:off x="9844088" y="2981326"/>
              <a:ext cx="4762" cy="7938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7" name="Freeform 106"/>
            <p:cNvSpPr/>
            <p:nvPr/>
          </p:nvSpPr>
          <p:spPr bwMode="auto">
            <a:xfrm>
              <a:off x="9844088" y="3000376"/>
              <a:ext cx="4762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8" name="Freeform 107"/>
            <p:cNvSpPr/>
            <p:nvPr/>
          </p:nvSpPr>
          <p:spPr bwMode="auto">
            <a:xfrm>
              <a:off x="9848850" y="2992438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9" name="Freeform 108"/>
            <p:cNvSpPr/>
            <p:nvPr/>
          </p:nvSpPr>
          <p:spPr bwMode="auto">
            <a:xfrm>
              <a:off x="9859963" y="300831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10" name="Freeform 109"/>
            <p:cNvSpPr/>
            <p:nvPr/>
          </p:nvSpPr>
          <p:spPr bwMode="auto">
            <a:xfrm>
              <a:off x="9866313" y="3008313"/>
              <a:ext cx="4762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11" name="Freeform 110"/>
            <p:cNvSpPr/>
            <p:nvPr/>
          </p:nvSpPr>
          <p:spPr bwMode="auto">
            <a:xfrm>
              <a:off x="9991725" y="3079751"/>
              <a:ext cx="0" cy="3175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12" name="Freeform 111"/>
            <p:cNvSpPr/>
            <p:nvPr/>
          </p:nvSpPr>
          <p:spPr bwMode="auto">
            <a:xfrm>
              <a:off x="10036175" y="3121026"/>
              <a:ext cx="3175" cy="635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2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13" name="Freeform 112"/>
            <p:cNvSpPr/>
            <p:nvPr/>
          </p:nvSpPr>
          <p:spPr bwMode="auto">
            <a:xfrm>
              <a:off x="10074275" y="3127376"/>
              <a:ext cx="3175" cy="7938"/>
            </a:xfrm>
            <a:custGeom>
              <a:avLst/>
              <a:gdLst>
                <a:gd name="T0" fmla="*/ 0 w 2"/>
                <a:gd name="T1" fmla="*/ 5 h 5"/>
                <a:gd name="T2" fmla="*/ 0 w 2"/>
                <a:gd name="T3" fmla="*/ 5 h 5"/>
                <a:gd name="T4" fmla="*/ 2 w 2"/>
                <a:gd name="T5" fmla="*/ 0 h 5"/>
                <a:gd name="T6" fmla="*/ 0 w 2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</p:grpSp>
      <p:sp>
        <p:nvSpPr>
          <p:cNvPr id="114" name="文本框 113"/>
          <p:cNvSpPr txBox="1"/>
          <p:nvPr/>
        </p:nvSpPr>
        <p:spPr>
          <a:xfrm>
            <a:off x="2891425" y="2740682"/>
            <a:ext cx="475891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汉仪丫丫体简" panose="02010604000101010101" pitchFamily="2" charset="-122"/>
                <a:cs typeface="Times New Roman" panose="02020603050405020304" pitchFamily="18" charset="0"/>
              </a:rPr>
              <a:t>Thank  You!</a:t>
            </a:r>
            <a:endParaRPr lang="zh-CN" altLang="en-US" sz="8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汉仪丫丫体简" panose="0201060400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533837" y="571480"/>
            <a:ext cx="4784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Warm-up</a:t>
            </a:r>
            <a:endParaRPr lang="zh-CN" alt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2362" y="1500175"/>
            <a:ext cx="2654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28A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Greetings</a:t>
            </a:r>
            <a:endParaRPr lang="zh-CN" altLang="en-US" sz="3600" b="1" dirty="0">
              <a:solidFill>
                <a:srgbClr val="F28A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9410" y="2500306"/>
            <a:ext cx="530305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Hello, boys and girls.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Hi, Miss … Nice to meet you!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Nice to meet you, too!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414"/>
          <p:cNvSpPr>
            <a:spLocks noEditPoints="1"/>
          </p:cNvSpPr>
          <p:nvPr/>
        </p:nvSpPr>
        <p:spPr bwMode="auto">
          <a:xfrm>
            <a:off x="7272300" y="4581128"/>
            <a:ext cx="1188132" cy="1872208"/>
          </a:xfrm>
          <a:custGeom>
            <a:avLst/>
            <a:gdLst>
              <a:gd name="T0" fmla="*/ 18 w 271"/>
              <a:gd name="T1" fmla="*/ 164 h 293"/>
              <a:gd name="T2" fmla="*/ 248 w 271"/>
              <a:gd name="T3" fmla="*/ 154 h 293"/>
              <a:gd name="T4" fmla="*/ 156 w 271"/>
              <a:gd name="T5" fmla="*/ 72 h 293"/>
              <a:gd name="T6" fmla="*/ 72 w 271"/>
              <a:gd name="T7" fmla="*/ 117 h 293"/>
              <a:gd name="T8" fmla="*/ 234 w 271"/>
              <a:gd name="T9" fmla="*/ 190 h 293"/>
              <a:gd name="T10" fmla="*/ 82 w 271"/>
              <a:gd name="T11" fmla="*/ 152 h 293"/>
              <a:gd name="T12" fmla="*/ 234 w 271"/>
              <a:gd name="T13" fmla="*/ 119 h 293"/>
              <a:gd name="T14" fmla="*/ 6 w 271"/>
              <a:gd name="T15" fmla="*/ 93 h 293"/>
              <a:gd name="T16" fmla="*/ 211 w 271"/>
              <a:gd name="T17" fmla="*/ 74 h 293"/>
              <a:gd name="T18" fmla="*/ 136 w 271"/>
              <a:gd name="T19" fmla="*/ 208 h 293"/>
              <a:gd name="T20" fmla="*/ 16 w 271"/>
              <a:gd name="T21" fmla="*/ 148 h 293"/>
              <a:gd name="T22" fmla="*/ 239 w 271"/>
              <a:gd name="T23" fmla="*/ 53 h 293"/>
              <a:gd name="T24" fmla="*/ 242 w 271"/>
              <a:gd name="T25" fmla="*/ 74 h 293"/>
              <a:gd name="T26" fmla="*/ 136 w 271"/>
              <a:gd name="T27" fmla="*/ 196 h 293"/>
              <a:gd name="T28" fmla="*/ 33 w 271"/>
              <a:gd name="T29" fmla="*/ 43 h 293"/>
              <a:gd name="T30" fmla="*/ 80 w 271"/>
              <a:gd name="T31" fmla="*/ 184 h 293"/>
              <a:gd name="T32" fmla="*/ 123 w 271"/>
              <a:gd name="T33" fmla="*/ 19 h 293"/>
              <a:gd name="T34" fmla="*/ 95 w 271"/>
              <a:gd name="T35" fmla="*/ 174 h 293"/>
              <a:gd name="T36" fmla="*/ 69 w 271"/>
              <a:gd name="T37" fmla="*/ 28 h 293"/>
              <a:gd name="T38" fmla="*/ 220 w 271"/>
              <a:gd name="T39" fmla="*/ 66 h 293"/>
              <a:gd name="T40" fmla="*/ 255 w 271"/>
              <a:gd name="T41" fmla="*/ 117 h 293"/>
              <a:gd name="T42" fmla="*/ 89 w 271"/>
              <a:gd name="T43" fmla="*/ 235 h 293"/>
              <a:gd name="T44" fmla="*/ 112 w 271"/>
              <a:gd name="T45" fmla="*/ 52 h 293"/>
              <a:gd name="T46" fmla="*/ 89 w 271"/>
              <a:gd name="T47" fmla="*/ 23 h 293"/>
              <a:gd name="T48" fmla="*/ 119 w 271"/>
              <a:gd name="T49" fmla="*/ 186 h 293"/>
              <a:gd name="T50" fmla="*/ 187 w 271"/>
              <a:gd name="T51" fmla="*/ 108 h 293"/>
              <a:gd name="T52" fmla="*/ 152 w 271"/>
              <a:gd name="T53" fmla="*/ 19 h 293"/>
              <a:gd name="T54" fmla="*/ 137 w 271"/>
              <a:gd name="T55" fmla="*/ 9 h 293"/>
              <a:gd name="T56" fmla="*/ 220 w 271"/>
              <a:gd name="T57" fmla="*/ 48 h 293"/>
              <a:gd name="T58" fmla="*/ 118 w 271"/>
              <a:gd name="T59" fmla="*/ 153 h 293"/>
              <a:gd name="T60" fmla="*/ 96 w 271"/>
              <a:gd name="T61" fmla="*/ 213 h 293"/>
              <a:gd name="T62" fmla="*/ 205 w 271"/>
              <a:gd name="T63" fmla="*/ 134 h 293"/>
              <a:gd name="T64" fmla="*/ 197 w 271"/>
              <a:gd name="T65" fmla="*/ 34 h 293"/>
              <a:gd name="T66" fmla="*/ 128 w 271"/>
              <a:gd name="T67" fmla="*/ 171 h 293"/>
              <a:gd name="T68" fmla="*/ 240 w 271"/>
              <a:gd name="T69" fmla="*/ 168 h 293"/>
              <a:gd name="T70" fmla="*/ 198 w 271"/>
              <a:gd name="T71" fmla="*/ 174 h 293"/>
              <a:gd name="T72" fmla="*/ 147 w 271"/>
              <a:gd name="T73" fmla="*/ 169 h 293"/>
              <a:gd name="T74" fmla="*/ 78 w 271"/>
              <a:gd name="T75" fmla="*/ 163 h 293"/>
              <a:gd name="T76" fmla="*/ 128 w 271"/>
              <a:gd name="T77" fmla="*/ 16 h 293"/>
              <a:gd name="T78" fmla="*/ 55 w 271"/>
              <a:gd name="T79" fmla="*/ 63 h 293"/>
              <a:gd name="T80" fmla="*/ 50 w 271"/>
              <a:gd name="T81" fmla="*/ 61 h 293"/>
              <a:gd name="T82" fmla="*/ 117 w 271"/>
              <a:gd name="T83" fmla="*/ 169 h 293"/>
              <a:gd name="T84" fmla="*/ 189 w 271"/>
              <a:gd name="T85" fmla="*/ 30 h 293"/>
              <a:gd name="T86" fmla="*/ 191 w 271"/>
              <a:gd name="T87" fmla="*/ 50 h 293"/>
              <a:gd name="T88" fmla="*/ 213 w 271"/>
              <a:gd name="T89" fmla="*/ 96 h 293"/>
              <a:gd name="T90" fmla="*/ 98 w 271"/>
              <a:gd name="T91" fmla="*/ 220 h 293"/>
              <a:gd name="T92" fmla="*/ 194 w 271"/>
              <a:gd name="T93" fmla="*/ 187 h 293"/>
              <a:gd name="T94" fmla="*/ 103 w 271"/>
              <a:gd name="T95" fmla="*/ 211 h 293"/>
              <a:gd name="T96" fmla="*/ 165 w 271"/>
              <a:gd name="T97" fmla="*/ 58 h 293"/>
              <a:gd name="T98" fmla="*/ 171 w 271"/>
              <a:gd name="T99" fmla="*/ 37 h 293"/>
              <a:gd name="T100" fmla="*/ 213 w 271"/>
              <a:gd name="T101" fmla="*/ 168 h 293"/>
              <a:gd name="T102" fmla="*/ 27 w 271"/>
              <a:gd name="T103" fmla="*/ 119 h 293"/>
              <a:gd name="T104" fmla="*/ 161 w 271"/>
              <a:gd name="T105" fmla="*/ 186 h 293"/>
              <a:gd name="T106" fmla="*/ 217 w 271"/>
              <a:gd name="T107" fmla="*/ 97 h 293"/>
              <a:gd name="T108" fmla="*/ 197 w 271"/>
              <a:gd name="T109" fmla="*/ 47 h 293"/>
              <a:gd name="T110" fmla="*/ 95 w 271"/>
              <a:gd name="T111" fmla="*/ 184 h 293"/>
              <a:gd name="T112" fmla="*/ 99 w 271"/>
              <a:gd name="T113" fmla="*/ 186 h 293"/>
              <a:gd name="T114" fmla="*/ 229 w 271"/>
              <a:gd name="T115" fmla="*/ 153 h 293"/>
              <a:gd name="T116" fmla="*/ 59 w 271"/>
              <a:gd name="T117" fmla="*/ 184 h 293"/>
              <a:gd name="T118" fmla="*/ 216 w 271"/>
              <a:gd name="T119" fmla="*/ 54 h 293"/>
              <a:gd name="T120" fmla="*/ 19 w 271"/>
              <a:gd name="T121" fmla="*/ 77 h 293"/>
              <a:gd name="T122" fmla="*/ 159 w 271"/>
              <a:gd name="T123" fmla="*/ 27 h 293"/>
              <a:gd name="T124" fmla="*/ 33 w 271"/>
              <a:gd name="T125" fmla="*/ 36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1" h="293">
                <a:moveTo>
                  <a:pt x="194" y="11"/>
                </a:moveTo>
                <a:cubicBezTo>
                  <a:pt x="195" y="12"/>
                  <a:pt x="196" y="12"/>
                  <a:pt x="197" y="12"/>
                </a:cubicBezTo>
                <a:cubicBezTo>
                  <a:pt x="202" y="15"/>
                  <a:pt x="208" y="18"/>
                  <a:pt x="213" y="22"/>
                </a:cubicBezTo>
                <a:cubicBezTo>
                  <a:pt x="218" y="26"/>
                  <a:pt x="223" y="30"/>
                  <a:pt x="227" y="34"/>
                </a:cubicBezTo>
                <a:cubicBezTo>
                  <a:pt x="240" y="45"/>
                  <a:pt x="251" y="57"/>
                  <a:pt x="258" y="72"/>
                </a:cubicBezTo>
                <a:cubicBezTo>
                  <a:pt x="263" y="82"/>
                  <a:pt x="267" y="92"/>
                  <a:pt x="269" y="102"/>
                </a:cubicBezTo>
                <a:cubicBezTo>
                  <a:pt x="270" y="110"/>
                  <a:pt x="271" y="118"/>
                  <a:pt x="270" y="126"/>
                </a:cubicBezTo>
                <a:cubicBezTo>
                  <a:pt x="270" y="134"/>
                  <a:pt x="269" y="142"/>
                  <a:pt x="266" y="151"/>
                </a:cubicBezTo>
                <a:cubicBezTo>
                  <a:pt x="263" y="164"/>
                  <a:pt x="256" y="176"/>
                  <a:pt x="245" y="186"/>
                </a:cubicBezTo>
                <a:cubicBezTo>
                  <a:pt x="235" y="195"/>
                  <a:pt x="224" y="202"/>
                  <a:pt x="211" y="207"/>
                </a:cubicBezTo>
                <a:cubicBezTo>
                  <a:pt x="204" y="210"/>
                  <a:pt x="197" y="212"/>
                  <a:pt x="190" y="213"/>
                </a:cubicBezTo>
                <a:cubicBezTo>
                  <a:pt x="185" y="214"/>
                  <a:pt x="181" y="214"/>
                  <a:pt x="176" y="215"/>
                </a:cubicBezTo>
                <a:cubicBezTo>
                  <a:pt x="167" y="215"/>
                  <a:pt x="158" y="215"/>
                  <a:pt x="149" y="214"/>
                </a:cubicBezTo>
                <a:cubicBezTo>
                  <a:pt x="140" y="213"/>
                  <a:pt x="132" y="212"/>
                  <a:pt x="123" y="210"/>
                </a:cubicBezTo>
                <a:cubicBezTo>
                  <a:pt x="122" y="210"/>
                  <a:pt x="121" y="210"/>
                  <a:pt x="121" y="210"/>
                </a:cubicBezTo>
                <a:cubicBezTo>
                  <a:pt x="120" y="213"/>
                  <a:pt x="118" y="215"/>
                  <a:pt x="117" y="217"/>
                </a:cubicBezTo>
                <a:cubicBezTo>
                  <a:pt x="113" y="222"/>
                  <a:pt x="110" y="227"/>
                  <a:pt x="106" y="232"/>
                </a:cubicBezTo>
                <a:cubicBezTo>
                  <a:pt x="102" y="238"/>
                  <a:pt x="98" y="243"/>
                  <a:pt x="94" y="248"/>
                </a:cubicBezTo>
                <a:cubicBezTo>
                  <a:pt x="88" y="255"/>
                  <a:pt x="81" y="262"/>
                  <a:pt x="74" y="268"/>
                </a:cubicBezTo>
                <a:cubicBezTo>
                  <a:pt x="67" y="274"/>
                  <a:pt x="59" y="279"/>
                  <a:pt x="51" y="284"/>
                </a:cubicBezTo>
                <a:cubicBezTo>
                  <a:pt x="46" y="286"/>
                  <a:pt x="41" y="288"/>
                  <a:pt x="36" y="291"/>
                </a:cubicBezTo>
                <a:cubicBezTo>
                  <a:pt x="36" y="291"/>
                  <a:pt x="35" y="291"/>
                  <a:pt x="35" y="291"/>
                </a:cubicBezTo>
                <a:cubicBezTo>
                  <a:pt x="33" y="291"/>
                  <a:pt x="32" y="292"/>
                  <a:pt x="30" y="292"/>
                </a:cubicBezTo>
                <a:cubicBezTo>
                  <a:pt x="30" y="292"/>
                  <a:pt x="29" y="293"/>
                  <a:pt x="28" y="293"/>
                </a:cubicBezTo>
                <a:cubicBezTo>
                  <a:pt x="27" y="293"/>
                  <a:pt x="26" y="292"/>
                  <a:pt x="26" y="292"/>
                </a:cubicBezTo>
                <a:cubicBezTo>
                  <a:pt x="25" y="291"/>
                  <a:pt x="26" y="290"/>
                  <a:pt x="26" y="289"/>
                </a:cubicBezTo>
                <a:cubicBezTo>
                  <a:pt x="28" y="286"/>
                  <a:pt x="31" y="283"/>
                  <a:pt x="33" y="279"/>
                </a:cubicBezTo>
                <a:cubicBezTo>
                  <a:pt x="40" y="269"/>
                  <a:pt x="46" y="258"/>
                  <a:pt x="51" y="246"/>
                </a:cubicBezTo>
                <a:cubicBezTo>
                  <a:pt x="55" y="238"/>
                  <a:pt x="58" y="228"/>
                  <a:pt x="60" y="219"/>
                </a:cubicBezTo>
                <a:cubicBezTo>
                  <a:pt x="61" y="215"/>
                  <a:pt x="61" y="211"/>
                  <a:pt x="62" y="207"/>
                </a:cubicBezTo>
                <a:cubicBezTo>
                  <a:pt x="62" y="204"/>
                  <a:pt x="62" y="202"/>
                  <a:pt x="62" y="199"/>
                </a:cubicBezTo>
                <a:cubicBezTo>
                  <a:pt x="62" y="197"/>
                  <a:pt x="62" y="197"/>
                  <a:pt x="61" y="197"/>
                </a:cubicBezTo>
                <a:cubicBezTo>
                  <a:pt x="52" y="193"/>
                  <a:pt x="43" y="188"/>
                  <a:pt x="35" y="182"/>
                </a:cubicBezTo>
                <a:cubicBezTo>
                  <a:pt x="29" y="177"/>
                  <a:pt x="24" y="172"/>
                  <a:pt x="19" y="166"/>
                </a:cubicBezTo>
                <a:cubicBezTo>
                  <a:pt x="19" y="165"/>
                  <a:pt x="18" y="165"/>
                  <a:pt x="18" y="164"/>
                </a:cubicBezTo>
                <a:cubicBezTo>
                  <a:pt x="15" y="162"/>
                  <a:pt x="13" y="160"/>
                  <a:pt x="11" y="158"/>
                </a:cubicBezTo>
                <a:cubicBezTo>
                  <a:pt x="10" y="157"/>
                  <a:pt x="10" y="156"/>
                  <a:pt x="9" y="155"/>
                </a:cubicBezTo>
                <a:cubicBezTo>
                  <a:pt x="9" y="154"/>
                  <a:pt x="9" y="154"/>
                  <a:pt x="9" y="153"/>
                </a:cubicBezTo>
                <a:cubicBezTo>
                  <a:pt x="9" y="153"/>
                  <a:pt x="9" y="152"/>
                  <a:pt x="9" y="152"/>
                </a:cubicBezTo>
                <a:cubicBezTo>
                  <a:pt x="8" y="150"/>
                  <a:pt x="8" y="149"/>
                  <a:pt x="7" y="147"/>
                </a:cubicBezTo>
                <a:cubicBezTo>
                  <a:pt x="7" y="147"/>
                  <a:pt x="7" y="147"/>
                  <a:pt x="7" y="147"/>
                </a:cubicBezTo>
                <a:cubicBezTo>
                  <a:pt x="7" y="146"/>
                  <a:pt x="7" y="145"/>
                  <a:pt x="6" y="144"/>
                </a:cubicBezTo>
                <a:cubicBezTo>
                  <a:pt x="3" y="136"/>
                  <a:pt x="1" y="127"/>
                  <a:pt x="1" y="118"/>
                </a:cubicBezTo>
                <a:cubicBezTo>
                  <a:pt x="0" y="114"/>
                  <a:pt x="0" y="110"/>
                  <a:pt x="1" y="105"/>
                </a:cubicBezTo>
                <a:cubicBezTo>
                  <a:pt x="1" y="105"/>
                  <a:pt x="1" y="104"/>
                  <a:pt x="1" y="104"/>
                </a:cubicBezTo>
                <a:cubicBezTo>
                  <a:pt x="1" y="94"/>
                  <a:pt x="2" y="86"/>
                  <a:pt x="5" y="77"/>
                </a:cubicBezTo>
                <a:cubicBezTo>
                  <a:pt x="5" y="73"/>
                  <a:pt x="6" y="70"/>
                  <a:pt x="7" y="66"/>
                </a:cubicBezTo>
                <a:cubicBezTo>
                  <a:pt x="11" y="55"/>
                  <a:pt x="18" y="45"/>
                  <a:pt x="27" y="37"/>
                </a:cubicBezTo>
                <a:cubicBezTo>
                  <a:pt x="28" y="36"/>
                  <a:pt x="29" y="35"/>
                  <a:pt x="31" y="34"/>
                </a:cubicBezTo>
                <a:cubicBezTo>
                  <a:pt x="43" y="22"/>
                  <a:pt x="56" y="14"/>
                  <a:pt x="72" y="8"/>
                </a:cubicBezTo>
                <a:cubicBezTo>
                  <a:pt x="81" y="5"/>
                  <a:pt x="90" y="2"/>
                  <a:pt x="100" y="1"/>
                </a:cubicBezTo>
                <a:cubicBezTo>
                  <a:pt x="105" y="0"/>
                  <a:pt x="110" y="0"/>
                  <a:pt x="115" y="0"/>
                </a:cubicBezTo>
                <a:cubicBezTo>
                  <a:pt x="118" y="0"/>
                  <a:pt x="121" y="0"/>
                  <a:pt x="123" y="0"/>
                </a:cubicBezTo>
                <a:cubicBezTo>
                  <a:pt x="129" y="0"/>
                  <a:pt x="134" y="0"/>
                  <a:pt x="139" y="0"/>
                </a:cubicBezTo>
                <a:cubicBezTo>
                  <a:pt x="146" y="1"/>
                  <a:pt x="153" y="1"/>
                  <a:pt x="159" y="2"/>
                </a:cubicBezTo>
                <a:cubicBezTo>
                  <a:pt x="164" y="3"/>
                  <a:pt x="169" y="4"/>
                  <a:pt x="173" y="5"/>
                </a:cubicBezTo>
                <a:cubicBezTo>
                  <a:pt x="178" y="6"/>
                  <a:pt x="183" y="7"/>
                  <a:pt x="188" y="8"/>
                </a:cubicBezTo>
                <a:cubicBezTo>
                  <a:pt x="189" y="8"/>
                  <a:pt x="190" y="8"/>
                  <a:pt x="191" y="8"/>
                </a:cubicBezTo>
                <a:cubicBezTo>
                  <a:pt x="192" y="8"/>
                  <a:pt x="193" y="9"/>
                  <a:pt x="194" y="10"/>
                </a:cubicBezTo>
                <a:cubicBezTo>
                  <a:pt x="194" y="11"/>
                  <a:pt x="194" y="11"/>
                  <a:pt x="194" y="11"/>
                </a:cubicBezTo>
                <a:close/>
                <a:moveTo>
                  <a:pt x="91" y="191"/>
                </a:moveTo>
                <a:cubicBezTo>
                  <a:pt x="92" y="190"/>
                  <a:pt x="92" y="190"/>
                  <a:pt x="93" y="189"/>
                </a:cubicBezTo>
                <a:cubicBezTo>
                  <a:pt x="93" y="189"/>
                  <a:pt x="93" y="189"/>
                  <a:pt x="92" y="188"/>
                </a:cubicBezTo>
                <a:cubicBezTo>
                  <a:pt x="92" y="189"/>
                  <a:pt x="92" y="190"/>
                  <a:pt x="91" y="191"/>
                </a:cubicBezTo>
                <a:cubicBezTo>
                  <a:pt x="91" y="191"/>
                  <a:pt x="91" y="192"/>
                  <a:pt x="90" y="193"/>
                </a:cubicBezTo>
                <a:cubicBezTo>
                  <a:pt x="91" y="192"/>
                  <a:pt x="91" y="192"/>
                  <a:pt x="91" y="191"/>
                </a:cubicBezTo>
                <a:close/>
                <a:moveTo>
                  <a:pt x="248" y="154"/>
                </a:moveTo>
                <a:cubicBezTo>
                  <a:pt x="249" y="153"/>
                  <a:pt x="250" y="151"/>
                  <a:pt x="250" y="149"/>
                </a:cubicBezTo>
                <a:cubicBezTo>
                  <a:pt x="250" y="149"/>
                  <a:pt x="249" y="149"/>
                  <a:pt x="249" y="149"/>
                </a:cubicBezTo>
                <a:cubicBezTo>
                  <a:pt x="249" y="151"/>
                  <a:pt x="249" y="153"/>
                  <a:pt x="248" y="154"/>
                </a:cubicBezTo>
                <a:cubicBezTo>
                  <a:pt x="248" y="155"/>
                  <a:pt x="247" y="157"/>
                  <a:pt x="247" y="158"/>
                </a:cubicBezTo>
                <a:cubicBezTo>
                  <a:pt x="247" y="158"/>
                  <a:pt x="247" y="158"/>
                  <a:pt x="247" y="158"/>
                </a:cubicBezTo>
                <a:cubicBezTo>
                  <a:pt x="248" y="157"/>
                  <a:pt x="248" y="156"/>
                  <a:pt x="248" y="154"/>
                </a:cubicBezTo>
                <a:close/>
                <a:moveTo>
                  <a:pt x="48" y="181"/>
                </a:moveTo>
                <a:cubicBezTo>
                  <a:pt x="48" y="180"/>
                  <a:pt x="48" y="180"/>
                  <a:pt x="47" y="180"/>
                </a:cubicBezTo>
                <a:cubicBezTo>
                  <a:pt x="48" y="181"/>
                  <a:pt x="48" y="181"/>
                  <a:pt x="48" y="181"/>
                </a:cubicBezTo>
                <a:cubicBezTo>
                  <a:pt x="50" y="182"/>
                  <a:pt x="51" y="184"/>
                  <a:pt x="53" y="184"/>
                </a:cubicBezTo>
                <a:cubicBezTo>
                  <a:pt x="52" y="183"/>
                  <a:pt x="51" y="182"/>
                  <a:pt x="49" y="181"/>
                </a:cubicBezTo>
                <a:cubicBezTo>
                  <a:pt x="49" y="181"/>
                  <a:pt x="49" y="181"/>
                  <a:pt x="48" y="181"/>
                </a:cubicBezTo>
                <a:close/>
                <a:moveTo>
                  <a:pt x="22" y="51"/>
                </a:moveTo>
                <a:cubicBezTo>
                  <a:pt x="22" y="51"/>
                  <a:pt x="23" y="51"/>
                  <a:pt x="23" y="51"/>
                </a:cubicBezTo>
                <a:cubicBezTo>
                  <a:pt x="25" y="48"/>
                  <a:pt x="28" y="45"/>
                  <a:pt x="31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28" y="44"/>
                  <a:pt x="25" y="47"/>
                  <a:pt x="23" y="51"/>
                </a:cubicBezTo>
                <a:cubicBezTo>
                  <a:pt x="22" y="51"/>
                  <a:pt x="22" y="51"/>
                  <a:pt x="22" y="51"/>
                </a:cubicBezTo>
                <a:cubicBezTo>
                  <a:pt x="22" y="51"/>
                  <a:pt x="22" y="52"/>
                  <a:pt x="22" y="52"/>
                </a:cubicBezTo>
                <a:cubicBezTo>
                  <a:pt x="22" y="52"/>
                  <a:pt x="22" y="52"/>
                  <a:pt x="22" y="51"/>
                </a:cubicBezTo>
                <a:close/>
                <a:moveTo>
                  <a:pt x="228" y="39"/>
                </a:moveTo>
                <a:cubicBezTo>
                  <a:pt x="228" y="39"/>
                  <a:pt x="228" y="39"/>
                  <a:pt x="229" y="40"/>
                </a:cubicBezTo>
                <a:cubicBezTo>
                  <a:pt x="229" y="39"/>
                  <a:pt x="229" y="39"/>
                  <a:pt x="229" y="39"/>
                </a:cubicBezTo>
                <a:cubicBezTo>
                  <a:pt x="228" y="39"/>
                  <a:pt x="228" y="39"/>
                  <a:pt x="228" y="39"/>
                </a:cubicBezTo>
                <a:cubicBezTo>
                  <a:pt x="228" y="38"/>
                  <a:pt x="228" y="38"/>
                  <a:pt x="227" y="38"/>
                </a:cubicBezTo>
                <a:cubicBezTo>
                  <a:pt x="222" y="32"/>
                  <a:pt x="215" y="27"/>
                  <a:pt x="208" y="24"/>
                </a:cubicBezTo>
                <a:cubicBezTo>
                  <a:pt x="208" y="23"/>
                  <a:pt x="207" y="23"/>
                  <a:pt x="207" y="23"/>
                </a:cubicBezTo>
                <a:cubicBezTo>
                  <a:pt x="209" y="25"/>
                  <a:pt x="211" y="27"/>
                  <a:pt x="213" y="28"/>
                </a:cubicBezTo>
                <a:cubicBezTo>
                  <a:pt x="218" y="31"/>
                  <a:pt x="222" y="34"/>
                  <a:pt x="227" y="38"/>
                </a:cubicBezTo>
                <a:cubicBezTo>
                  <a:pt x="227" y="38"/>
                  <a:pt x="227" y="38"/>
                  <a:pt x="228" y="39"/>
                </a:cubicBezTo>
                <a:close/>
                <a:moveTo>
                  <a:pt x="209" y="70"/>
                </a:moveTo>
                <a:cubicBezTo>
                  <a:pt x="208" y="70"/>
                  <a:pt x="208" y="70"/>
                  <a:pt x="208" y="70"/>
                </a:cubicBezTo>
                <a:cubicBezTo>
                  <a:pt x="201" y="70"/>
                  <a:pt x="193" y="71"/>
                  <a:pt x="186" y="70"/>
                </a:cubicBezTo>
                <a:cubicBezTo>
                  <a:pt x="178" y="70"/>
                  <a:pt x="169" y="72"/>
                  <a:pt x="161" y="73"/>
                </a:cubicBezTo>
                <a:cubicBezTo>
                  <a:pt x="159" y="74"/>
                  <a:pt x="158" y="73"/>
                  <a:pt x="158" y="72"/>
                </a:cubicBezTo>
                <a:cubicBezTo>
                  <a:pt x="158" y="71"/>
                  <a:pt x="157" y="71"/>
                  <a:pt x="157" y="71"/>
                </a:cubicBezTo>
                <a:cubicBezTo>
                  <a:pt x="156" y="72"/>
                  <a:pt x="156" y="72"/>
                  <a:pt x="156" y="72"/>
                </a:cubicBezTo>
                <a:cubicBezTo>
                  <a:pt x="155" y="73"/>
                  <a:pt x="155" y="74"/>
                  <a:pt x="154" y="73"/>
                </a:cubicBezTo>
                <a:cubicBezTo>
                  <a:pt x="154" y="73"/>
                  <a:pt x="153" y="73"/>
                  <a:pt x="153" y="73"/>
                </a:cubicBezTo>
                <a:cubicBezTo>
                  <a:pt x="151" y="73"/>
                  <a:pt x="150" y="70"/>
                  <a:pt x="151" y="69"/>
                </a:cubicBezTo>
                <a:cubicBezTo>
                  <a:pt x="152" y="69"/>
                  <a:pt x="152" y="68"/>
                  <a:pt x="152" y="68"/>
                </a:cubicBezTo>
                <a:cubicBezTo>
                  <a:pt x="151" y="62"/>
                  <a:pt x="149" y="56"/>
                  <a:pt x="147" y="51"/>
                </a:cubicBezTo>
                <a:cubicBezTo>
                  <a:pt x="144" y="44"/>
                  <a:pt x="142" y="37"/>
                  <a:pt x="140" y="29"/>
                </a:cubicBezTo>
                <a:cubicBezTo>
                  <a:pt x="139" y="28"/>
                  <a:pt x="139" y="26"/>
                  <a:pt x="138" y="2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7" y="24"/>
                  <a:pt x="137" y="24"/>
                  <a:pt x="136" y="24"/>
                </a:cubicBezTo>
                <a:cubicBezTo>
                  <a:pt x="136" y="24"/>
                  <a:pt x="136" y="25"/>
                  <a:pt x="135" y="25"/>
                </a:cubicBezTo>
                <a:cubicBezTo>
                  <a:pt x="133" y="30"/>
                  <a:pt x="130" y="34"/>
                  <a:pt x="127" y="38"/>
                </a:cubicBezTo>
                <a:cubicBezTo>
                  <a:pt x="121" y="47"/>
                  <a:pt x="116" y="55"/>
                  <a:pt x="110" y="64"/>
                </a:cubicBezTo>
                <a:cubicBezTo>
                  <a:pt x="109" y="65"/>
                  <a:pt x="108" y="67"/>
                  <a:pt x="107" y="69"/>
                </a:cubicBezTo>
                <a:cubicBezTo>
                  <a:pt x="106" y="70"/>
                  <a:pt x="106" y="70"/>
                  <a:pt x="105" y="70"/>
                </a:cubicBezTo>
                <a:cubicBezTo>
                  <a:pt x="104" y="70"/>
                  <a:pt x="104" y="69"/>
                  <a:pt x="104" y="68"/>
                </a:cubicBezTo>
                <a:cubicBezTo>
                  <a:pt x="104" y="68"/>
                  <a:pt x="104" y="68"/>
                  <a:pt x="104" y="68"/>
                </a:cubicBezTo>
                <a:cubicBezTo>
                  <a:pt x="104" y="68"/>
                  <a:pt x="104" y="68"/>
                  <a:pt x="104" y="68"/>
                </a:cubicBezTo>
                <a:cubicBezTo>
                  <a:pt x="104" y="68"/>
                  <a:pt x="104" y="68"/>
                  <a:pt x="104" y="68"/>
                </a:cubicBezTo>
                <a:cubicBezTo>
                  <a:pt x="104" y="70"/>
                  <a:pt x="104" y="71"/>
                  <a:pt x="102" y="70"/>
                </a:cubicBezTo>
                <a:cubicBezTo>
                  <a:pt x="102" y="70"/>
                  <a:pt x="102" y="70"/>
                  <a:pt x="101" y="70"/>
                </a:cubicBezTo>
                <a:cubicBezTo>
                  <a:pt x="99" y="70"/>
                  <a:pt x="97" y="69"/>
                  <a:pt x="95" y="68"/>
                </a:cubicBezTo>
                <a:cubicBezTo>
                  <a:pt x="88" y="66"/>
                  <a:pt x="81" y="65"/>
                  <a:pt x="73" y="63"/>
                </a:cubicBezTo>
                <a:cubicBezTo>
                  <a:pt x="70" y="62"/>
                  <a:pt x="67" y="62"/>
                  <a:pt x="64" y="62"/>
                </a:cubicBezTo>
                <a:cubicBezTo>
                  <a:pt x="62" y="62"/>
                  <a:pt x="60" y="62"/>
                  <a:pt x="58" y="62"/>
                </a:cubicBezTo>
                <a:cubicBezTo>
                  <a:pt x="58" y="62"/>
                  <a:pt x="58" y="62"/>
                  <a:pt x="58" y="63"/>
                </a:cubicBezTo>
                <a:cubicBezTo>
                  <a:pt x="59" y="65"/>
                  <a:pt x="60" y="68"/>
                  <a:pt x="60" y="70"/>
                </a:cubicBezTo>
                <a:cubicBezTo>
                  <a:pt x="61" y="73"/>
                  <a:pt x="61" y="76"/>
                  <a:pt x="62" y="78"/>
                </a:cubicBezTo>
                <a:cubicBezTo>
                  <a:pt x="64" y="84"/>
                  <a:pt x="67" y="90"/>
                  <a:pt x="69" y="96"/>
                </a:cubicBezTo>
                <a:cubicBezTo>
                  <a:pt x="70" y="96"/>
                  <a:pt x="70" y="96"/>
                  <a:pt x="70" y="96"/>
                </a:cubicBezTo>
                <a:cubicBezTo>
                  <a:pt x="71" y="100"/>
                  <a:pt x="73" y="103"/>
                  <a:pt x="75" y="106"/>
                </a:cubicBezTo>
                <a:cubicBezTo>
                  <a:pt x="76" y="107"/>
                  <a:pt x="76" y="108"/>
                  <a:pt x="76" y="110"/>
                </a:cubicBezTo>
                <a:cubicBezTo>
                  <a:pt x="77" y="110"/>
                  <a:pt x="77" y="110"/>
                  <a:pt x="77" y="110"/>
                </a:cubicBezTo>
                <a:cubicBezTo>
                  <a:pt x="78" y="111"/>
                  <a:pt x="78" y="113"/>
                  <a:pt x="77" y="114"/>
                </a:cubicBezTo>
                <a:cubicBezTo>
                  <a:pt x="77" y="114"/>
                  <a:pt x="77" y="114"/>
                  <a:pt x="77" y="114"/>
                </a:cubicBezTo>
                <a:cubicBezTo>
                  <a:pt x="75" y="114"/>
                  <a:pt x="73" y="115"/>
                  <a:pt x="72" y="117"/>
                </a:cubicBezTo>
                <a:cubicBezTo>
                  <a:pt x="72" y="118"/>
                  <a:pt x="72" y="118"/>
                  <a:pt x="71" y="118"/>
                </a:cubicBezTo>
                <a:cubicBezTo>
                  <a:pt x="70" y="119"/>
                  <a:pt x="69" y="119"/>
                  <a:pt x="69" y="120"/>
                </a:cubicBezTo>
                <a:cubicBezTo>
                  <a:pt x="68" y="121"/>
                  <a:pt x="68" y="122"/>
                  <a:pt x="67" y="123"/>
                </a:cubicBezTo>
                <a:cubicBezTo>
                  <a:pt x="61" y="131"/>
                  <a:pt x="55" y="140"/>
                  <a:pt x="47" y="147"/>
                </a:cubicBezTo>
                <a:cubicBezTo>
                  <a:pt x="46" y="148"/>
                  <a:pt x="46" y="148"/>
                  <a:pt x="45" y="149"/>
                </a:cubicBezTo>
                <a:cubicBezTo>
                  <a:pt x="46" y="150"/>
                  <a:pt x="46" y="150"/>
                  <a:pt x="47" y="150"/>
                </a:cubicBezTo>
                <a:cubicBezTo>
                  <a:pt x="49" y="150"/>
                  <a:pt x="51" y="151"/>
                  <a:pt x="53" y="150"/>
                </a:cubicBezTo>
                <a:cubicBezTo>
                  <a:pt x="60" y="149"/>
                  <a:pt x="67" y="149"/>
                  <a:pt x="74" y="148"/>
                </a:cubicBezTo>
                <a:cubicBezTo>
                  <a:pt x="77" y="147"/>
                  <a:pt x="80" y="147"/>
                  <a:pt x="83" y="146"/>
                </a:cubicBezTo>
                <a:cubicBezTo>
                  <a:pt x="92" y="144"/>
                  <a:pt x="102" y="142"/>
                  <a:pt x="111" y="139"/>
                </a:cubicBezTo>
                <a:cubicBezTo>
                  <a:pt x="114" y="139"/>
                  <a:pt x="116" y="138"/>
                  <a:pt x="118" y="138"/>
                </a:cubicBezTo>
                <a:cubicBezTo>
                  <a:pt x="119" y="138"/>
                  <a:pt x="119" y="138"/>
                  <a:pt x="120" y="139"/>
                </a:cubicBezTo>
                <a:cubicBezTo>
                  <a:pt x="120" y="139"/>
                  <a:pt x="120" y="140"/>
                  <a:pt x="121" y="140"/>
                </a:cubicBezTo>
                <a:cubicBezTo>
                  <a:pt x="122" y="140"/>
                  <a:pt x="123" y="140"/>
                  <a:pt x="123" y="140"/>
                </a:cubicBezTo>
                <a:cubicBezTo>
                  <a:pt x="129" y="143"/>
                  <a:pt x="135" y="146"/>
                  <a:pt x="141" y="149"/>
                </a:cubicBezTo>
                <a:cubicBezTo>
                  <a:pt x="151" y="153"/>
                  <a:pt x="160" y="157"/>
                  <a:pt x="170" y="161"/>
                </a:cubicBezTo>
                <a:cubicBezTo>
                  <a:pt x="178" y="164"/>
                  <a:pt x="186" y="166"/>
                  <a:pt x="194" y="167"/>
                </a:cubicBezTo>
                <a:cubicBezTo>
                  <a:pt x="195" y="167"/>
                  <a:pt x="196" y="168"/>
                  <a:pt x="197" y="167"/>
                </a:cubicBezTo>
                <a:cubicBezTo>
                  <a:pt x="197" y="167"/>
                  <a:pt x="197" y="166"/>
                  <a:pt x="196" y="166"/>
                </a:cubicBezTo>
                <a:cubicBezTo>
                  <a:pt x="195" y="164"/>
                  <a:pt x="194" y="162"/>
                  <a:pt x="192" y="160"/>
                </a:cubicBezTo>
                <a:cubicBezTo>
                  <a:pt x="186" y="152"/>
                  <a:pt x="182" y="142"/>
                  <a:pt x="177" y="132"/>
                </a:cubicBezTo>
                <a:cubicBezTo>
                  <a:pt x="175" y="128"/>
                  <a:pt x="173" y="123"/>
                  <a:pt x="171" y="119"/>
                </a:cubicBezTo>
                <a:cubicBezTo>
                  <a:pt x="170" y="118"/>
                  <a:pt x="170" y="118"/>
                  <a:pt x="170" y="118"/>
                </a:cubicBezTo>
                <a:cubicBezTo>
                  <a:pt x="169" y="118"/>
                  <a:pt x="169" y="118"/>
                  <a:pt x="169" y="119"/>
                </a:cubicBezTo>
                <a:cubicBezTo>
                  <a:pt x="167" y="117"/>
                  <a:pt x="167" y="115"/>
                  <a:pt x="169" y="113"/>
                </a:cubicBezTo>
                <a:cubicBezTo>
                  <a:pt x="169" y="112"/>
                  <a:pt x="169" y="112"/>
                  <a:pt x="170" y="111"/>
                </a:cubicBezTo>
                <a:cubicBezTo>
                  <a:pt x="172" y="108"/>
                  <a:pt x="175" y="106"/>
                  <a:pt x="177" y="103"/>
                </a:cubicBezTo>
                <a:cubicBezTo>
                  <a:pt x="186" y="93"/>
                  <a:pt x="196" y="83"/>
                  <a:pt x="206" y="74"/>
                </a:cubicBezTo>
                <a:cubicBezTo>
                  <a:pt x="207" y="73"/>
                  <a:pt x="208" y="72"/>
                  <a:pt x="209" y="70"/>
                </a:cubicBezTo>
                <a:close/>
                <a:moveTo>
                  <a:pt x="263" y="154"/>
                </a:moveTo>
                <a:cubicBezTo>
                  <a:pt x="263" y="154"/>
                  <a:pt x="263" y="154"/>
                  <a:pt x="262" y="154"/>
                </a:cubicBezTo>
                <a:cubicBezTo>
                  <a:pt x="262" y="154"/>
                  <a:pt x="262" y="155"/>
                  <a:pt x="262" y="155"/>
                </a:cubicBezTo>
                <a:cubicBezTo>
                  <a:pt x="259" y="162"/>
                  <a:pt x="255" y="168"/>
                  <a:pt x="251" y="174"/>
                </a:cubicBezTo>
                <a:cubicBezTo>
                  <a:pt x="247" y="180"/>
                  <a:pt x="243" y="184"/>
                  <a:pt x="237" y="188"/>
                </a:cubicBezTo>
                <a:cubicBezTo>
                  <a:pt x="236" y="189"/>
                  <a:pt x="235" y="189"/>
                  <a:pt x="234" y="190"/>
                </a:cubicBezTo>
                <a:cubicBezTo>
                  <a:pt x="230" y="193"/>
                  <a:pt x="226" y="196"/>
                  <a:pt x="221" y="199"/>
                </a:cubicBezTo>
                <a:cubicBezTo>
                  <a:pt x="217" y="201"/>
                  <a:pt x="212" y="203"/>
                  <a:pt x="207" y="205"/>
                </a:cubicBezTo>
                <a:cubicBezTo>
                  <a:pt x="199" y="209"/>
                  <a:pt x="190" y="211"/>
                  <a:pt x="181" y="211"/>
                </a:cubicBezTo>
                <a:cubicBezTo>
                  <a:pt x="175" y="212"/>
                  <a:pt x="168" y="211"/>
                  <a:pt x="162" y="211"/>
                </a:cubicBezTo>
                <a:cubicBezTo>
                  <a:pt x="161" y="211"/>
                  <a:pt x="160" y="210"/>
                  <a:pt x="160" y="210"/>
                </a:cubicBezTo>
                <a:cubicBezTo>
                  <a:pt x="155" y="211"/>
                  <a:pt x="150" y="211"/>
                  <a:pt x="145" y="211"/>
                </a:cubicBezTo>
                <a:cubicBezTo>
                  <a:pt x="145" y="211"/>
                  <a:pt x="144" y="211"/>
                  <a:pt x="144" y="211"/>
                </a:cubicBezTo>
                <a:cubicBezTo>
                  <a:pt x="144" y="211"/>
                  <a:pt x="144" y="211"/>
                  <a:pt x="144" y="211"/>
                </a:cubicBezTo>
                <a:cubicBezTo>
                  <a:pt x="153" y="212"/>
                  <a:pt x="162" y="213"/>
                  <a:pt x="171" y="212"/>
                </a:cubicBezTo>
                <a:cubicBezTo>
                  <a:pt x="182" y="212"/>
                  <a:pt x="193" y="211"/>
                  <a:pt x="203" y="207"/>
                </a:cubicBezTo>
                <a:cubicBezTo>
                  <a:pt x="214" y="203"/>
                  <a:pt x="225" y="198"/>
                  <a:pt x="235" y="191"/>
                </a:cubicBezTo>
                <a:cubicBezTo>
                  <a:pt x="246" y="183"/>
                  <a:pt x="255" y="173"/>
                  <a:pt x="260" y="160"/>
                </a:cubicBezTo>
                <a:cubicBezTo>
                  <a:pt x="261" y="158"/>
                  <a:pt x="262" y="156"/>
                  <a:pt x="263" y="154"/>
                </a:cubicBezTo>
                <a:close/>
                <a:moveTo>
                  <a:pt x="52" y="102"/>
                </a:moveTo>
                <a:cubicBezTo>
                  <a:pt x="52" y="102"/>
                  <a:pt x="52" y="102"/>
                  <a:pt x="53" y="102"/>
                </a:cubicBezTo>
                <a:cubicBezTo>
                  <a:pt x="53" y="102"/>
                  <a:pt x="53" y="102"/>
                  <a:pt x="53" y="101"/>
                </a:cubicBezTo>
                <a:cubicBezTo>
                  <a:pt x="53" y="99"/>
                  <a:pt x="54" y="97"/>
                  <a:pt x="54" y="94"/>
                </a:cubicBezTo>
                <a:cubicBezTo>
                  <a:pt x="54" y="94"/>
                  <a:pt x="54" y="93"/>
                  <a:pt x="54" y="93"/>
                </a:cubicBezTo>
                <a:cubicBezTo>
                  <a:pt x="53" y="88"/>
                  <a:pt x="52" y="83"/>
                  <a:pt x="50" y="79"/>
                </a:cubicBezTo>
                <a:cubicBezTo>
                  <a:pt x="50" y="78"/>
                  <a:pt x="50" y="78"/>
                  <a:pt x="49" y="78"/>
                </a:cubicBezTo>
                <a:cubicBezTo>
                  <a:pt x="49" y="80"/>
                  <a:pt x="49" y="83"/>
                  <a:pt x="49" y="85"/>
                </a:cubicBezTo>
                <a:cubicBezTo>
                  <a:pt x="50" y="88"/>
                  <a:pt x="50" y="91"/>
                  <a:pt x="51" y="94"/>
                </a:cubicBezTo>
                <a:cubicBezTo>
                  <a:pt x="51" y="97"/>
                  <a:pt x="52" y="99"/>
                  <a:pt x="52" y="102"/>
                </a:cubicBezTo>
                <a:close/>
                <a:moveTo>
                  <a:pt x="171" y="169"/>
                </a:moveTo>
                <a:cubicBezTo>
                  <a:pt x="169" y="168"/>
                  <a:pt x="167" y="167"/>
                  <a:pt x="165" y="166"/>
                </a:cubicBezTo>
                <a:cubicBezTo>
                  <a:pt x="159" y="164"/>
                  <a:pt x="153" y="162"/>
                  <a:pt x="148" y="160"/>
                </a:cubicBezTo>
                <a:cubicBezTo>
                  <a:pt x="147" y="160"/>
                  <a:pt x="147" y="160"/>
                  <a:pt x="147" y="160"/>
                </a:cubicBezTo>
                <a:cubicBezTo>
                  <a:pt x="147" y="160"/>
                  <a:pt x="147" y="161"/>
                  <a:pt x="147" y="162"/>
                </a:cubicBezTo>
                <a:cubicBezTo>
                  <a:pt x="154" y="165"/>
                  <a:pt x="162" y="168"/>
                  <a:pt x="169" y="170"/>
                </a:cubicBezTo>
                <a:cubicBezTo>
                  <a:pt x="170" y="170"/>
                  <a:pt x="171" y="169"/>
                  <a:pt x="171" y="169"/>
                </a:cubicBezTo>
                <a:close/>
                <a:moveTo>
                  <a:pt x="117" y="144"/>
                </a:moveTo>
                <a:cubicBezTo>
                  <a:pt x="117" y="144"/>
                  <a:pt x="116" y="144"/>
                  <a:pt x="116" y="144"/>
                </a:cubicBezTo>
                <a:cubicBezTo>
                  <a:pt x="111" y="145"/>
                  <a:pt x="106" y="146"/>
                  <a:pt x="101" y="147"/>
                </a:cubicBezTo>
                <a:cubicBezTo>
                  <a:pt x="99" y="147"/>
                  <a:pt x="97" y="147"/>
                  <a:pt x="95" y="148"/>
                </a:cubicBezTo>
                <a:cubicBezTo>
                  <a:pt x="91" y="149"/>
                  <a:pt x="86" y="150"/>
                  <a:pt x="82" y="152"/>
                </a:cubicBezTo>
                <a:cubicBezTo>
                  <a:pt x="81" y="152"/>
                  <a:pt x="81" y="152"/>
                  <a:pt x="81" y="152"/>
                </a:cubicBezTo>
                <a:cubicBezTo>
                  <a:pt x="85" y="152"/>
                  <a:pt x="88" y="152"/>
                  <a:pt x="92" y="151"/>
                </a:cubicBezTo>
                <a:cubicBezTo>
                  <a:pt x="92" y="151"/>
                  <a:pt x="93" y="151"/>
                  <a:pt x="93" y="151"/>
                </a:cubicBezTo>
                <a:cubicBezTo>
                  <a:pt x="94" y="150"/>
                  <a:pt x="95" y="150"/>
                  <a:pt x="96" y="149"/>
                </a:cubicBezTo>
                <a:cubicBezTo>
                  <a:pt x="103" y="147"/>
                  <a:pt x="109" y="146"/>
                  <a:pt x="116" y="146"/>
                </a:cubicBezTo>
                <a:cubicBezTo>
                  <a:pt x="116" y="146"/>
                  <a:pt x="116" y="146"/>
                  <a:pt x="116" y="146"/>
                </a:cubicBezTo>
                <a:cubicBezTo>
                  <a:pt x="117" y="146"/>
                  <a:pt x="117" y="145"/>
                  <a:pt x="117" y="144"/>
                </a:cubicBezTo>
                <a:close/>
                <a:moveTo>
                  <a:pt x="10" y="84"/>
                </a:moveTo>
                <a:cubicBezTo>
                  <a:pt x="10" y="84"/>
                  <a:pt x="10" y="84"/>
                  <a:pt x="10" y="84"/>
                </a:cubicBezTo>
                <a:cubicBezTo>
                  <a:pt x="10" y="84"/>
                  <a:pt x="10" y="84"/>
                  <a:pt x="10" y="83"/>
                </a:cubicBezTo>
                <a:cubicBezTo>
                  <a:pt x="13" y="75"/>
                  <a:pt x="16" y="68"/>
                  <a:pt x="20" y="61"/>
                </a:cubicBezTo>
                <a:cubicBezTo>
                  <a:pt x="21" y="60"/>
                  <a:pt x="22" y="59"/>
                  <a:pt x="23" y="59"/>
                </a:cubicBezTo>
                <a:cubicBezTo>
                  <a:pt x="23" y="59"/>
                  <a:pt x="23" y="58"/>
                  <a:pt x="23" y="58"/>
                </a:cubicBezTo>
                <a:cubicBezTo>
                  <a:pt x="24" y="56"/>
                  <a:pt x="25" y="54"/>
                  <a:pt x="26" y="52"/>
                </a:cubicBezTo>
                <a:cubicBezTo>
                  <a:pt x="26" y="51"/>
                  <a:pt x="26" y="51"/>
                  <a:pt x="26" y="51"/>
                </a:cubicBezTo>
                <a:cubicBezTo>
                  <a:pt x="26" y="51"/>
                  <a:pt x="25" y="52"/>
                  <a:pt x="25" y="52"/>
                </a:cubicBezTo>
                <a:cubicBezTo>
                  <a:pt x="20" y="59"/>
                  <a:pt x="15" y="67"/>
                  <a:pt x="12" y="75"/>
                </a:cubicBezTo>
                <a:cubicBezTo>
                  <a:pt x="10" y="78"/>
                  <a:pt x="10" y="81"/>
                  <a:pt x="10" y="84"/>
                </a:cubicBezTo>
                <a:close/>
                <a:moveTo>
                  <a:pt x="117" y="47"/>
                </a:moveTo>
                <a:cubicBezTo>
                  <a:pt x="118" y="46"/>
                  <a:pt x="118" y="46"/>
                  <a:pt x="118" y="45"/>
                </a:cubicBezTo>
                <a:cubicBezTo>
                  <a:pt x="120" y="42"/>
                  <a:pt x="121" y="40"/>
                  <a:pt x="123" y="37"/>
                </a:cubicBezTo>
                <a:cubicBezTo>
                  <a:pt x="126" y="32"/>
                  <a:pt x="130" y="27"/>
                  <a:pt x="133" y="22"/>
                </a:cubicBezTo>
                <a:cubicBezTo>
                  <a:pt x="134" y="20"/>
                  <a:pt x="135" y="19"/>
                  <a:pt x="137" y="19"/>
                </a:cubicBezTo>
                <a:cubicBezTo>
                  <a:pt x="137" y="18"/>
                  <a:pt x="137" y="17"/>
                  <a:pt x="138" y="16"/>
                </a:cubicBezTo>
                <a:cubicBezTo>
                  <a:pt x="137" y="16"/>
                  <a:pt x="136" y="15"/>
                  <a:pt x="135" y="15"/>
                </a:cubicBezTo>
                <a:cubicBezTo>
                  <a:pt x="135" y="15"/>
                  <a:pt x="135" y="15"/>
                  <a:pt x="135" y="15"/>
                </a:cubicBezTo>
                <a:cubicBezTo>
                  <a:pt x="133" y="19"/>
                  <a:pt x="131" y="22"/>
                  <a:pt x="129" y="25"/>
                </a:cubicBezTo>
                <a:cubicBezTo>
                  <a:pt x="127" y="28"/>
                  <a:pt x="126" y="30"/>
                  <a:pt x="124" y="32"/>
                </a:cubicBezTo>
                <a:cubicBezTo>
                  <a:pt x="122" y="36"/>
                  <a:pt x="120" y="40"/>
                  <a:pt x="117" y="44"/>
                </a:cubicBezTo>
                <a:cubicBezTo>
                  <a:pt x="117" y="45"/>
                  <a:pt x="117" y="46"/>
                  <a:pt x="117" y="47"/>
                </a:cubicBezTo>
                <a:close/>
                <a:moveTo>
                  <a:pt x="234" y="101"/>
                </a:moveTo>
                <a:cubicBezTo>
                  <a:pt x="233" y="102"/>
                  <a:pt x="232" y="103"/>
                  <a:pt x="232" y="104"/>
                </a:cubicBezTo>
                <a:cubicBezTo>
                  <a:pt x="232" y="110"/>
                  <a:pt x="232" y="115"/>
                  <a:pt x="232" y="120"/>
                </a:cubicBezTo>
                <a:cubicBezTo>
                  <a:pt x="232" y="120"/>
                  <a:pt x="232" y="121"/>
                  <a:pt x="232" y="122"/>
                </a:cubicBezTo>
                <a:cubicBezTo>
                  <a:pt x="233" y="121"/>
                  <a:pt x="234" y="120"/>
                  <a:pt x="234" y="119"/>
                </a:cubicBezTo>
                <a:cubicBezTo>
                  <a:pt x="235" y="119"/>
                  <a:pt x="235" y="119"/>
                  <a:pt x="235" y="118"/>
                </a:cubicBezTo>
                <a:cubicBezTo>
                  <a:pt x="235" y="115"/>
                  <a:pt x="235" y="112"/>
                  <a:pt x="234" y="109"/>
                </a:cubicBezTo>
                <a:cubicBezTo>
                  <a:pt x="234" y="109"/>
                  <a:pt x="234" y="109"/>
                  <a:pt x="234" y="109"/>
                </a:cubicBezTo>
                <a:cubicBezTo>
                  <a:pt x="235" y="107"/>
                  <a:pt x="235" y="104"/>
                  <a:pt x="235" y="102"/>
                </a:cubicBezTo>
                <a:cubicBezTo>
                  <a:pt x="235" y="102"/>
                  <a:pt x="234" y="101"/>
                  <a:pt x="234" y="101"/>
                </a:cubicBezTo>
                <a:close/>
                <a:moveTo>
                  <a:pt x="89" y="11"/>
                </a:moveTo>
                <a:cubicBezTo>
                  <a:pt x="89" y="11"/>
                  <a:pt x="89" y="11"/>
                  <a:pt x="89" y="11"/>
                </a:cubicBezTo>
                <a:cubicBezTo>
                  <a:pt x="83" y="12"/>
                  <a:pt x="77" y="14"/>
                  <a:pt x="71" y="16"/>
                </a:cubicBezTo>
                <a:cubicBezTo>
                  <a:pt x="66" y="17"/>
                  <a:pt x="62" y="20"/>
                  <a:pt x="59" y="22"/>
                </a:cubicBezTo>
                <a:cubicBezTo>
                  <a:pt x="58" y="22"/>
                  <a:pt x="58" y="22"/>
                  <a:pt x="58" y="22"/>
                </a:cubicBezTo>
                <a:cubicBezTo>
                  <a:pt x="59" y="23"/>
                  <a:pt x="59" y="23"/>
                  <a:pt x="60" y="24"/>
                </a:cubicBezTo>
                <a:cubicBezTo>
                  <a:pt x="69" y="18"/>
                  <a:pt x="79" y="14"/>
                  <a:pt x="89" y="11"/>
                </a:cubicBezTo>
                <a:close/>
                <a:moveTo>
                  <a:pt x="103" y="158"/>
                </a:moveTo>
                <a:cubicBezTo>
                  <a:pt x="103" y="158"/>
                  <a:pt x="103" y="157"/>
                  <a:pt x="102" y="157"/>
                </a:cubicBezTo>
                <a:cubicBezTo>
                  <a:pt x="102" y="157"/>
                  <a:pt x="102" y="157"/>
                  <a:pt x="101" y="157"/>
                </a:cubicBezTo>
                <a:cubicBezTo>
                  <a:pt x="101" y="157"/>
                  <a:pt x="100" y="157"/>
                  <a:pt x="100" y="156"/>
                </a:cubicBezTo>
                <a:cubicBezTo>
                  <a:pt x="99" y="156"/>
                  <a:pt x="99" y="155"/>
                  <a:pt x="99" y="154"/>
                </a:cubicBezTo>
                <a:cubicBezTo>
                  <a:pt x="99" y="154"/>
                  <a:pt x="98" y="154"/>
                  <a:pt x="97" y="155"/>
                </a:cubicBezTo>
                <a:cubicBezTo>
                  <a:pt x="96" y="155"/>
                  <a:pt x="94" y="156"/>
                  <a:pt x="92" y="157"/>
                </a:cubicBezTo>
                <a:cubicBezTo>
                  <a:pt x="92" y="157"/>
                  <a:pt x="91" y="158"/>
                  <a:pt x="91" y="158"/>
                </a:cubicBezTo>
                <a:cubicBezTo>
                  <a:pt x="91" y="159"/>
                  <a:pt x="90" y="159"/>
                  <a:pt x="89" y="160"/>
                </a:cubicBezTo>
                <a:cubicBezTo>
                  <a:pt x="89" y="160"/>
                  <a:pt x="88" y="160"/>
                  <a:pt x="88" y="161"/>
                </a:cubicBezTo>
                <a:cubicBezTo>
                  <a:pt x="89" y="161"/>
                  <a:pt x="89" y="161"/>
                  <a:pt x="90" y="161"/>
                </a:cubicBezTo>
                <a:cubicBezTo>
                  <a:pt x="90" y="161"/>
                  <a:pt x="91" y="161"/>
                  <a:pt x="91" y="161"/>
                </a:cubicBezTo>
                <a:cubicBezTo>
                  <a:pt x="95" y="159"/>
                  <a:pt x="98" y="158"/>
                  <a:pt x="103" y="158"/>
                </a:cubicBezTo>
                <a:close/>
                <a:moveTo>
                  <a:pt x="90" y="6"/>
                </a:moveTo>
                <a:cubicBezTo>
                  <a:pt x="89" y="6"/>
                  <a:pt x="89" y="6"/>
                  <a:pt x="89" y="5"/>
                </a:cubicBezTo>
                <a:cubicBezTo>
                  <a:pt x="76" y="8"/>
                  <a:pt x="64" y="13"/>
                  <a:pt x="52" y="20"/>
                </a:cubicBezTo>
                <a:cubicBezTo>
                  <a:pt x="53" y="20"/>
                  <a:pt x="53" y="20"/>
                  <a:pt x="54" y="20"/>
                </a:cubicBezTo>
                <a:cubicBezTo>
                  <a:pt x="58" y="18"/>
                  <a:pt x="62" y="16"/>
                  <a:pt x="66" y="15"/>
                </a:cubicBezTo>
                <a:cubicBezTo>
                  <a:pt x="68" y="14"/>
                  <a:pt x="71" y="13"/>
                  <a:pt x="73" y="12"/>
                </a:cubicBezTo>
                <a:cubicBezTo>
                  <a:pt x="77" y="10"/>
                  <a:pt x="81" y="9"/>
                  <a:pt x="84" y="7"/>
                </a:cubicBezTo>
                <a:cubicBezTo>
                  <a:pt x="86" y="7"/>
                  <a:pt x="88" y="6"/>
                  <a:pt x="90" y="6"/>
                </a:cubicBezTo>
                <a:close/>
                <a:moveTo>
                  <a:pt x="6" y="90"/>
                </a:moveTo>
                <a:cubicBezTo>
                  <a:pt x="6" y="91"/>
                  <a:pt x="5" y="92"/>
                  <a:pt x="6" y="93"/>
                </a:cubicBezTo>
                <a:cubicBezTo>
                  <a:pt x="6" y="97"/>
                  <a:pt x="6" y="100"/>
                  <a:pt x="6" y="104"/>
                </a:cubicBezTo>
                <a:cubicBezTo>
                  <a:pt x="6" y="109"/>
                  <a:pt x="7" y="115"/>
                  <a:pt x="8" y="120"/>
                </a:cubicBezTo>
                <a:cubicBezTo>
                  <a:pt x="8" y="120"/>
                  <a:pt x="9" y="120"/>
                  <a:pt x="9" y="121"/>
                </a:cubicBezTo>
                <a:cubicBezTo>
                  <a:pt x="9" y="120"/>
                  <a:pt x="9" y="120"/>
                  <a:pt x="9" y="119"/>
                </a:cubicBezTo>
                <a:cubicBezTo>
                  <a:pt x="9" y="116"/>
                  <a:pt x="9" y="113"/>
                  <a:pt x="9" y="111"/>
                </a:cubicBezTo>
                <a:cubicBezTo>
                  <a:pt x="9" y="109"/>
                  <a:pt x="9" y="107"/>
                  <a:pt x="8" y="106"/>
                </a:cubicBezTo>
                <a:cubicBezTo>
                  <a:pt x="7" y="101"/>
                  <a:pt x="6" y="97"/>
                  <a:pt x="6" y="92"/>
                </a:cubicBezTo>
                <a:cubicBezTo>
                  <a:pt x="6" y="91"/>
                  <a:pt x="6" y="91"/>
                  <a:pt x="6" y="90"/>
                </a:cubicBezTo>
                <a:close/>
                <a:moveTo>
                  <a:pt x="144" y="153"/>
                </a:moveTo>
                <a:cubicBezTo>
                  <a:pt x="144" y="153"/>
                  <a:pt x="144" y="153"/>
                  <a:pt x="144" y="153"/>
                </a:cubicBezTo>
                <a:cubicBezTo>
                  <a:pt x="144" y="153"/>
                  <a:pt x="145" y="153"/>
                  <a:pt x="145" y="154"/>
                </a:cubicBezTo>
                <a:cubicBezTo>
                  <a:pt x="152" y="157"/>
                  <a:pt x="159" y="160"/>
                  <a:pt x="166" y="164"/>
                </a:cubicBezTo>
                <a:cubicBezTo>
                  <a:pt x="167" y="164"/>
                  <a:pt x="167" y="164"/>
                  <a:pt x="168" y="164"/>
                </a:cubicBezTo>
                <a:cubicBezTo>
                  <a:pt x="172" y="165"/>
                  <a:pt x="177" y="167"/>
                  <a:pt x="181" y="168"/>
                </a:cubicBezTo>
                <a:cubicBezTo>
                  <a:pt x="182" y="168"/>
                  <a:pt x="182" y="168"/>
                  <a:pt x="183" y="168"/>
                </a:cubicBezTo>
                <a:cubicBezTo>
                  <a:pt x="183" y="168"/>
                  <a:pt x="183" y="168"/>
                  <a:pt x="183" y="168"/>
                </a:cubicBezTo>
                <a:cubicBezTo>
                  <a:pt x="183" y="168"/>
                  <a:pt x="182" y="168"/>
                  <a:pt x="182" y="168"/>
                </a:cubicBezTo>
                <a:cubicBezTo>
                  <a:pt x="177" y="166"/>
                  <a:pt x="172" y="164"/>
                  <a:pt x="167" y="162"/>
                </a:cubicBezTo>
                <a:cubicBezTo>
                  <a:pt x="160" y="159"/>
                  <a:pt x="153" y="156"/>
                  <a:pt x="145" y="153"/>
                </a:cubicBezTo>
                <a:cubicBezTo>
                  <a:pt x="145" y="153"/>
                  <a:pt x="144" y="153"/>
                  <a:pt x="144" y="153"/>
                </a:cubicBezTo>
                <a:close/>
                <a:moveTo>
                  <a:pt x="40" y="80"/>
                </a:moveTo>
                <a:cubicBezTo>
                  <a:pt x="40" y="81"/>
                  <a:pt x="40" y="81"/>
                  <a:pt x="40" y="82"/>
                </a:cubicBezTo>
                <a:cubicBezTo>
                  <a:pt x="39" y="84"/>
                  <a:pt x="38" y="86"/>
                  <a:pt x="38" y="88"/>
                </a:cubicBezTo>
                <a:cubicBezTo>
                  <a:pt x="37" y="90"/>
                  <a:pt x="38" y="92"/>
                  <a:pt x="38" y="95"/>
                </a:cubicBezTo>
                <a:cubicBezTo>
                  <a:pt x="40" y="94"/>
                  <a:pt x="41" y="93"/>
                  <a:pt x="41" y="92"/>
                </a:cubicBezTo>
                <a:cubicBezTo>
                  <a:pt x="42" y="90"/>
                  <a:pt x="42" y="88"/>
                  <a:pt x="41" y="86"/>
                </a:cubicBezTo>
                <a:cubicBezTo>
                  <a:pt x="41" y="85"/>
                  <a:pt x="41" y="85"/>
                  <a:pt x="41" y="84"/>
                </a:cubicBezTo>
                <a:cubicBezTo>
                  <a:pt x="41" y="83"/>
                  <a:pt x="40" y="82"/>
                  <a:pt x="40" y="80"/>
                </a:cubicBezTo>
                <a:close/>
                <a:moveTo>
                  <a:pt x="182" y="101"/>
                </a:moveTo>
                <a:cubicBezTo>
                  <a:pt x="183" y="101"/>
                  <a:pt x="183" y="101"/>
                  <a:pt x="183" y="101"/>
                </a:cubicBezTo>
                <a:cubicBezTo>
                  <a:pt x="183" y="101"/>
                  <a:pt x="184" y="100"/>
                  <a:pt x="184" y="100"/>
                </a:cubicBezTo>
                <a:cubicBezTo>
                  <a:pt x="191" y="94"/>
                  <a:pt x="198" y="87"/>
                  <a:pt x="204" y="80"/>
                </a:cubicBezTo>
                <a:cubicBezTo>
                  <a:pt x="205" y="80"/>
                  <a:pt x="205" y="79"/>
                  <a:pt x="206" y="79"/>
                </a:cubicBezTo>
                <a:cubicBezTo>
                  <a:pt x="206" y="79"/>
                  <a:pt x="207" y="79"/>
                  <a:pt x="207" y="79"/>
                </a:cubicBezTo>
                <a:cubicBezTo>
                  <a:pt x="208" y="77"/>
                  <a:pt x="210" y="76"/>
                  <a:pt x="211" y="74"/>
                </a:cubicBezTo>
                <a:cubicBezTo>
                  <a:pt x="211" y="74"/>
                  <a:pt x="211" y="74"/>
                  <a:pt x="212" y="74"/>
                </a:cubicBezTo>
                <a:cubicBezTo>
                  <a:pt x="211" y="74"/>
                  <a:pt x="210" y="74"/>
                  <a:pt x="210" y="74"/>
                </a:cubicBezTo>
                <a:cubicBezTo>
                  <a:pt x="208" y="76"/>
                  <a:pt x="206" y="77"/>
                  <a:pt x="204" y="79"/>
                </a:cubicBezTo>
                <a:cubicBezTo>
                  <a:pt x="197" y="86"/>
                  <a:pt x="190" y="93"/>
                  <a:pt x="183" y="100"/>
                </a:cubicBezTo>
                <a:cubicBezTo>
                  <a:pt x="183" y="101"/>
                  <a:pt x="183" y="101"/>
                  <a:pt x="182" y="101"/>
                </a:cubicBezTo>
                <a:close/>
                <a:moveTo>
                  <a:pt x="55" y="122"/>
                </a:moveTo>
                <a:cubicBezTo>
                  <a:pt x="54" y="123"/>
                  <a:pt x="54" y="124"/>
                  <a:pt x="53" y="125"/>
                </a:cubicBezTo>
                <a:cubicBezTo>
                  <a:pt x="53" y="126"/>
                  <a:pt x="53" y="127"/>
                  <a:pt x="53" y="128"/>
                </a:cubicBezTo>
                <a:cubicBezTo>
                  <a:pt x="51" y="131"/>
                  <a:pt x="49" y="134"/>
                  <a:pt x="48" y="137"/>
                </a:cubicBezTo>
                <a:cubicBezTo>
                  <a:pt x="48" y="138"/>
                  <a:pt x="48" y="138"/>
                  <a:pt x="47" y="138"/>
                </a:cubicBezTo>
                <a:cubicBezTo>
                  <a:pt x="48" y="138"/>
                  <a:pt x="48" y="138"/>
                  <a:pt x="48" y="138"/>
                </a:cubicBezTo>
                <a:cubicBezTo>
                  <a:pt x="52" y="133"/>
                  <a:pt x="56" y="128"/>
                  <a:pt x="60" y="123"/>
                </a:cubicBezTo>
                <a:cubicBezTo>
                  <a:pt x="57" y="124"/>
                  <a:pt x="57" y="124"/>
                  <a:pt x="55" y="122"/>
                </a:cubicBezTo>
                <a:close/>
                <a:moveTo>
                  <a:pt x="256" y="79"/>
                </a:moveTo>
                <a:cubicBezTo>
                  <a:pt x="256" y="79"/>
                  <a:pt x="256" y="79"/>
                  <a:pt x="256" y="79"/>
                </a:cubicBezTo>
                <a:cubicBezTo>
                  <a:pt x="256" y="80"/>
                  <a:pt x="256" y="81"/>
                  <a:pt x="257" y="83"/>
                </a:cubicBezTo>
                <a:cubicBezTo>
                  <a:pt x="257" y="84"/>
                  <a:pt x="257" y="85"/>
                  <a:pt x="257" y="87"/>
                </a:cubicBezTo>
                <a:cubicBezTo>
                  <a:pt x="259" y="87"/>
                  <a:pt x="259" y="87"/>
                  <a:pt x="259" y="89"/>
                </a:cubicBezTo>
                <a:cubicBezTo>
                  <a:pt x="259" y="90"/>
                  <a:pt x="259" y="91"/>
                  <a:pt x="260" y="92"/>
                </a:cubicBezTo>
                <a:cubicBezTo>
                  <a:pt x="260" y="94"/>
                  <a:pt x="260" y="97"/>
                  <a:pt x="261" y="99"/>
                </a:cubicBezTo>
                <a:cubicBezTo>
                  <a:pt x="261" y="102"/>
                  <a:pt x="262" y="104"/>
                  <a:pt x="262" y="107"/>
                </a:cubicBezTo>
                <a:cubicBezTo>
                  <a:pt x="262" y="109"/>
                  <a:pt x="262" y="110"/>
                  <a:pt x="262" y="112"/>
                </a:cubicBezTo>
                <a:cubicBezTo>
                  <a:pt x="262" y="113"/>
                  <a:pt x="263" y="113"/>
                  <a:pt x="263" y="113"/>
                </a:cubicBezTo>
                <a:cubicBezTo>
                  <a:pt x="264" y="105"/>
                  <a:pt x="259" y="83"/>
                  <a:pt x="256" y="79"/>
                </a:cubicBezTo>
                <a:close/>
                <a:moveTo>
                  <a:pt x="83" y="155"/>
                </a:moveTo>
                <a:cubicBezTo>
                  <a:pt x="83" y="154"/>
                  <a:pt x="83" y="154"/>
                  <a:pt x="83" y="154"/>
                </a:cubicBezTo>
                <a:cubicBezTo>
                  <a:pt x="76" y="155"/>
                  <a:pt x="69" y="155"/>
                  <a:pt x="62" y="155"/>
                </a:cubicBezTo>
                <a:cubicBezTo>
                  <a:pt x="61" y="155"/>
                  <a:pt x="58" y="156"/>
                  <a:pt x="57" y="157"/>
                </a:cubicBezTo>
                <a:cubicBezTo>
                  <a:pt x="57" y="157"/>
                  <a:pt x="58" y="157"/>
                  <a:pt x="58" y="157"/>
                </a:cubicBezTo>
                <a:cubicBezTo>
                  <a:pt x="59" y="157"/>
                  <a:pt x="60" y="157"/>
                  <a:pt x="62" y="157"/>
                </a:cubicBezTo>
                <a:cubicBezTo>
                  <a:pt x="67" y="157"/>
                  <a:pt x="72" y="156"/>
                  <a:pt x="78" y="156"/>
                </a:cubicBezTo>
                <a:cubicBezTo>
                  <a:pt x="80" y="156"/>
                  <a:pt x="82" y="155"/>
                  <a:pt x="83" y="155"/>
                </a:cubicBezTo>
                <a:close/>
                <a:moveTo>
                  <a:pt x="117" y="207"/>
                </a:moveTo>
                <a:cubicBezTo>
                  <a:pt x="119" y="207"/>
                  <a:pt x="121" y="207"/>
                  <a:pt x="123" y="208"/>
                </a:cubicBezTo>
                <a:cubicBezTo>
                  <a:pt x="127" y="208"/>
                  <a:pt x="132" y="208"/>
                  <a:pt x="136" y="208"/>
                </a:cubicBezTo>
                <a:cubicBezTo>
                  <a:pt x="136" y="208"/>
                  <a:pt x="137" y="208"/>
                  <a:pt x="137" y="208"/>
                </a:cubicBezTo>
                <a:cubicBezTo>
                  <a:pt x="136" y="207"/>
                  <a:pt x="135" y="207"/>
                  <a:pt x="134" y="207"/>
                </a:cubicBezTo>
                <a:cubicBezTo>
                  <a:pt x="131" y="206"/>
                  <a:pt x="127" y="206"/>
                  <a:pt x="124" y="205"/>
                </a:cubicBezTo>
                <a:cubicBezTo>
                  <a:pt x="122" y="205"/>
                  <a:pt x="120" y="205"/>
                  <a:pt x="118" y="205"/>
                </a:cubicBezTo>
                <a:cubicBezTo>
                  <a:pt x="118" y="205"/>
                  <a:pt x="118" y="206"/>
                  <a:pt x="117" y="207"/>
                </a:cubicBezTo>
                <a:close/>
                <a:moveTo>
                  <a:pt x="121" y="16"/>
                </a:moveTo>
                <a:cubicBezTo>
                  <a:pt x="119" y="17"/>
                  <a:pt x="118" y="17"/>
                  <a:pt x="116" y="18"/>
                </a:cubicBezTo>
                <a:cubicBezTo>
                  <a:pt x="116" y="18"/>
                  <a:pt x="116" y="18"/>
                  <a:pt x="116" y="19"/>
                </a:cubicBezTo>
                <a:cubicBezTo>
                  <a:pt x="115" y="21"/>
                  <a:pt x="114" y="21"/>
                  <a:pt x="112" y="21"/>
                </a:cubicBezTo>
                <a:cubicBezTo>
                  <a:pt x="112" y="21"/>
                  <a:pt x="112" y="21"/>
                  <a:pt x="112" y="21"/>
                </a:cubicBezTo>
                <a:cubicBezTo>
                  <a:pt x="113" y="22"/>
                  <a:pt x="113" y="22"/>
                  <a:pt x="112" y="24"/>
                </a:cubicBezTo>
                <a:cubicBezTo>
                  <a:pt x="112" y="24"/>
                  <a:pt x="112" y="24"/>
                  <a:pt x="112" y="25"/>
                </a:cubicBezTo>
                <a:cubicBezTo>
                  <a:pt x="112" y="26"/>
                  <a:pt x="112" y="27"/>
                  <a:pt x="112" y="28"/>
                </a:cubicBezTo>
                <a:cubicBezTo>
                  <a:pt x="115" y="24"/>
                  <a:pt x="118" y="20"/>
                  <a:pt x="121" y="16"/>
                </a:cubicBezTo>
                <a:close/>
                <a:moveTo>
                  <a:pt x="126" y="164"/>
                </a:moveTo>
                <a:cubicBezTo>
                  <a:pt x="125" y="163"/>
                  <a:pt x="125" y="161"/>
                  <a:pt x="124" y="160"/>
                </a:cubicBezTo>
                <a:cubicBezTo>
                  <a:pt x="124" y="160"/>
                  <a:pt x="124" y="160"/>
                  <a:pt x="123" y="160"/>
                </a:cubicBezTo>
                <a:cubicBezTo>
                  <a:pt x="121" y="160"/>
                  <a:pt x="120" y="159"/>
                  <a:pt x="118" y="159"/>
                </a:cubicBezTo>
                <a:cubicBezTo>
                  <a:pt x="118" y="160"/>
                  <a:pt x="118" y="161"/>
                  <a:pt x="117" y="161"/>
                </a:cubicBezTo>
                <a:cubicBezTo>
                  <a:pt x="117" y="162"/>
                  <a:pt x="116" y="162"/>
                  <a:pt x="115" y="163"/>
                </a:cubicBezTo>
                <a:cubicBezTo>
                  <a:pt x="119" y="163"/>
                  <a:pt x="122" y="164"/>
                  <a:pt x="126" y="164"/>
                </a:cubicBezTo>
                <a:close/>
                <a:moveTo>
                  <a:pt x="197" y="162"/>
                </a:moveTo>
                <a:cubicBezTo>
                  <a:pt x="197" y="162"/>
                  <a:pt x="197" y="162"/>
                  <a:pt x="197" y="162"/>
                </a:cubicBezTo>
                <a:cubicBezTo>
                  <a:pt x="197" y="160"/>
                  <a:pt x="197" y="159"/>
                  <a:pt x="196" y="158"/>
                </a:cubicBezTo>
                <a:cubicBezTo>
                  <a:pt x="195" y="156"/>
                  <a:pt x="193" y="153"/>
                  <a:pt x="192" y="150"/>
                </a:cubicBezTo>
                <a:cubicBezTo>
                  <a:pt x="191" y="149"/>
                  <a:pt x="191" y="147"/>
                  <a:pt x="190" y="146"/>
                </a:cubicBezTo>
                <a:cubicBezTo>
                  <a:pt x="188" y="143"/>
                  <a:pt x="187" y="141"/>
                  <a:pt x="185" y="138"/>
                </a:cubicBezTo>
                <a:cubicBezTo>
                  <a:pt x="185" y="138"/>
                  <a:pt x="185" y="137"/>
                  <a:pt x="185" y="137"/>
                </a:cubicBezTo>
                <a:cubicBezTo>
                  <a:pt x="188" y="146"/>
                  <a:pt x="192" y="154"/>
                  <a:pt x="197" y="162"/>
                </a:cubicBezTo>
                <a:close/>
                <a:moveTo>
                  <a:pt x="13" y="148"/>
                </a:moveTo>
                <a:cubicBezTo>
                  <a:pt x="13" y="150"/>
                  <a:pt x="14" y="151"/>
                  <a:pt x="15" y="153"/>
                </a:cubicBezTo>
                <a:cubicBezTo>
                  <a:pt x="17" y="155"/>
                  <a:pt x="19" y="156"/>
                  <a:pt x="22" y="158"/>
                </a:cubicBezTo>
                <a:cubicBezTo>
                  <a:pt x="22" y="157"/>
                  <a:pt x="21" y="157"/>
                  <a:pt x="21" y="157"/>
                </a:cubicBezTo>
                <a:cubicBezTo>
                  <a:pt x="21" y="155"/>
                  <a:pt x="19" y="153"/>
                  <a:pt x="18" y="151"/>
                </a:cubicBezTo>
                <a:cubicBezTo>
                  <a:pt x="17" y="150"/>
                  <a:pt x="16" y="149"/>
                  <a:pt x="16" y="148"/>
                </a:cubicBezTo>
                <a:cubicBezTo>
                  <a:pt x="15" y="148"/>
                  <a:pt x="14" y="148"/>
                  <a:pt x="13" y="148"/>
                </a:cubicBezTo>
                <a:close/>
                <a:moveTo>
                  <a:pt x="135" y="200"/>
                </a:moveTo>
                <a:cubicBezTo>
                  <a:pt x="135" y="200"/>
                  <a:pt x="135" y="200"/>
                  <a:pt x="135" y="200"/>
                </a:cubicBezTo>
                <a:cubicBezTo>
                  <a:pt x="135" y="200"/>
                  <a:pt x="135" y="200"/>
                  <a:pt x="135" y="200"/>
                </a:cubicBezTo>
                <a:cubicBezTo>
                  <a:pt x="137" y="200"/>
                  <a:pt x="138" y="200"/>
                  <a:pt x="140" y="200"/>
                </a:cubicBezTo>
                <a:cubicBezTo>
                  <a:pt x="140" y="200"/>
                  <a:pt x="141" y="200"/>
                  <a:pt x="141" y="200"/>
                </a:cubicBezTo>
                <a:cubicBezTo>
                  <a:pt x="143" y="199"/>
                  <a:pt x="145" y="198"/>
                  <a:pt x="147" y="197"/>
                </a:cubicBezTo>
                <a:cubicBezTo>
                  <a:pt x="148" y="197"/>
                  <a:pt x="148" y="197"/>
                  <a:pt x="149" y="197"/>
                </a:cubicBezTo>
                <a:cubicBezTo>
                  <a:pt x="148" y="196"/>
                  <a:pt x="148" y="196"/>
                  <a:pt x="147" y="195"/>
                </a:cubicBezTo>
                <a:cubicBezTo>
                  <a:pt x="147" y="195"/>
                  <a:pt x="146" y="195"/>
                  <a:pt x="146" y="195"/>
                </a:cubicBezTo>
                <a:cubicBezTo>
                  <a:pt x="142" y="196"/>
                  <a:pt x="139" y="198"/>
                  <a:pt x="136" y="199"/>
                </a:cubicBezTo>
                <a:cubicBezTo>
                  <a:pt x="135" y="199"/>
                  <a:pt x="135" y="199"/>
                  <a:pt x="135" y="200"/>
                </a:cubicBezTo>
                <a:close/>
                <a:moveTo>
                  <a:pt x="161" y="37"/>
                </a:moveTo>
                <a:cubicBezTo>
                  <a:pt x="160" y="37"/>
                  <a:pt x="159" y="36"/>
                  <a:pt x="159" y="35"/>
                </a:cubicBezTo>
                <a:cubicBezTo>
                  <a:pt x="158" y="33"/>
                  <a:pt x="158" y="31"/>
                  <a:pt x="157" y="29"/>
                </a:cubicBezTo>
                <a:cubicBezTo>
                  <a:pt x="157" y="29"/>
                  <a:pt x="157" y="29"/>
                  <a:pt x="156" y="28"/>
                </a:cubicBezTo>
                <a:cubicBezTo>
                  <a:pt x="156" y="33"/>
                  <a:pt x="158" y="42"/>
                  <a:pt x="161" y="44"/>
                </a:cubicBezTo>
                <a:cubicBezTo>
                  <a:pt x="161" y="42"/>
                  <a:pt x="161" y="39"/>
                  <a:pt x="161" y="37"/>
                </a:cubicBezTo>
                <a:close/>
                <a:moveTo>
                  <a:pt x="85" y="16"/>
                </a:moveTo>
                <a:cubicBezTo>
                  <a:pt x="85" y="16"/>
                  <a:pt x="85" y="16"/>
                  <a:pt x="86" y="16"/>
                </a:cubicBezTo>
                <a:cubicBezTo>
                  <a:pt x="89" y="15"/>
                  <a:pt x="92" y="14"/>
                  <a:pt x="95" y="14"/>
                </a:cubicBezTo>
                <a:cubicBezTo>
                  <a:pt x="96" y="14"/>
                  <a:pt x="96" y="13"/>
                  <a:pt x="97" y="13"/>
                </a:cubicBezTo>
                <a:cubicBezTo>
                  <a:pt x="98" y="12"/>
                  <a:pt x="100" y="12"/>
                  <a:pt x="102" y="11"/>
                </a:cubicBezTo>
                <a:cubicBezTo>
                  <a:pt x="104" y="11"/>
                  <a:pt x="105" y="11"/>
                  <a:pt x="107" y="13"/>
                </a:cubicBezTo>
                <a:cubicBezTo>
                  <a:pt x="107" y="13"/>
                  <a:pt x="108" y="13"/>
                  <a:pt x="108" y="13"/>
                </a:cubicBezTo>
                <a:cubicBezTo>
                  <a:pt x="110" y="13"/>
                  <a:pt x="111" y="12"/>
                  <a:pt x="112" y="11"/>
                </a:cubicBezTo>
                <a:cubicBezTo>
                  <a:pt x="112" y="11"/>
                  <a:pt x="112" y="11"/>
                  <a:pt x="111" y="11"/>
                </a:cubicBezTo>
                <a:cubicBezTo>
                  <a:pt x="110" y="11"/>
                  <a:pt x="108" y="11"/>
                  <a:pt x="107" y="11"/>
                </a:cubicBezTo>
                <a:cubicBezTo>
                  <a:pt x="106" y="11"/>
                  <a:pt x="106" y="11"/>
                  <a:pt x="105" y="10"/>
                </a:cubicBezTo>
                <a:cubicBezTo>
                  <a:pt x="105" y="10"/>
                  <a:pt x="104" y="10"/>
                  <a:pt x="104" y="10"/>
                </a:cubicBezTo>
                <a:cubicBezTo>
                  <a:pt x="98" y="11"/>
                  <a:pt x="92" y="13"/>
                  <a:pt x="87" y="15"/>
                </a:cubicBezTo>
                <a:cubicBezTo>
                  <a:pt x="86" y="15"/>
                  <a:pt x="86" y="15"/>
                  <a:pt x="85" y="16"/>
                </a:cubicBezTo>
                <a:close/>
                <a:moveTo>
                  <a:pt x="239" y="52"/>
                </a:moveTo>
                <a:cubicBezTo>
                  <a:pt x="239" y="52"/>
                  <a:pt x="239" y="53"/>
                  <a:pt x="238" y="53"/>
                </a:cubicBezTo>
                <a:cubicBezTo>
                  <a:pt x="239" y="53"/>
                  <a:pt x="239" y="53"/>
                  <a:pt x="239" y="53"/>
                </a:cubicBezTo>
                <a:cubicBezTo>
                  <a:pt x="240" y="55"/>
                  <a:pt x="241" y="57"/>
                  <a:pt x="242" y="59"/>
                </a:cubicBezTo>
                <a:cubicBezTo>
                  <a:pt x="243" y="60"/>
                  <a:pt x="244" y="62"/>
                  <a:pt x="244" y="63"/>
                </a:cubicBezTo>
                <a:cubicBezTo>
                  <a:pt x="246" y="66"/>
                  <a:pt x="248" y="69"/>
                  <a:pt x="250" y="72"/>
                </a:cubicBezTo>
                <a:cubicBezTo>
                  <a:pt x="250" y="72"/>
                  <a:pt x="251" y="72"/>
                  <a:pt x="251" y="72"/>
                </a:cubicBezTo>
                <a:cubicBezTo>
                  <a:pt x="249" y="68"/>
                  <a:pt x="247" y="64"/>
                  <a:pt x="245" y="60"/>
                </a:cubicBezTo>
                <a:cubicBezTo>
                  <a:pt x="243" y="57"/>
                  <a:pt x="241" y="55"/>
                  <a:pt x="239" y="52"/>
                </a:cubicBezTo>
                <a:close/>
                <a:moveTo>
                  <a:pt x="217" y="112"/>
                </a:move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3"/>
                  <a:pt x="217" y="113"/>
                </a:cubicBezTo>
                <a:cubicBezTo>
                  <a:pt x="217" y="116"/>
                  <a:pt x="218" y="119"/>
                  <a:pt x="218" y="122"/>
                </a:cubicBezTo>
                <a:cubicBezTo>
                  <a:pt x="218" y="124"/>
                  <a:pt x="218" y="125"/>
                  <a:pt x="219" y="126"/>
                </a:cubicBezTo>
                <a:cubicBezTo>
                  <a:pt x="220" y="123"/>
                  <a:pt x="220" y="121"/>
                  <a:pt x="221" y="119"/>
                </a:cubicBezTo>
                <a:cubicBezTo>
                  <a:pt x="221" y="118"/>
                  <a:pt x="221" y="118"/>
                  <a:pt x="221" y="118"/>
                </a:cubicBezTo>
                <a:cubicBezTo>
                  <a:pt x="220" y="116"/>
                  <a:pt x="219" y="114"/>
                  <a:pt x="217" y="112"/>
                </a:cubicBezTo>
                <a:close/>
                <a:moveTo>
                  <a:pt x="218" y="88"/>
                </a:moveTo>
                <a:cubicBezTo>
                  <a:pt x="220" y="86"/>
                  <a:pt x="221" y="83"/>
                  <a:pt x="222" y="80"/>
                </a:cubicBezTo>
                <a:cubicBezTo>
                  <a:pt x="222" y="80"/>
                  <a:pt x="221" y="80"/>
                  <a:pt x="221" y="80"/>
                </a:cubicBezTo>
                <a:cubicBezTo>
                  <a:pt x="219" y="81"/>
                  <a:pt x="217" y="83"/>
                  <a:pt x="216" y="84"/>
                </a:cubicBezTo>
                <a:cubicBezTo>
                  <a:pt x="215" y="84"/>
                  <a:pt x="215" y="85"/>
                  <a:pt x="215" y="85"/>
                </a:cubicBezTo>
                <a:cubicBezTo>
                  <a:pt x="215" y="86"/>
                  <a:pt x="215" y="87"/>
                  <a:pt x="215" y="88"/>
                </a:cubicBezTo>
                <a:cubicBezTo>
                  <a:pt x="216" y="88"/>
                  <a:pt x="217" y="88"/>
                  <a:pt x="218" y="88"/>
                </a:cubicBezTo>
                <a:close/>
                <a:moveTo>
                  <a:pt x="26" y="78"/>
                </a:moveTo>
                <a:cubicBezTo>
                  <a:pt x="26" y="78"/>
                  <a:pt x="26" y="79"/>
                  <a:pt x="26" y="79"/>
                </a:cubicBezTo>
                <a:cubicBezTo>
                  <a:pt x="24" y="83"/>
                  <a:pt x="23" y="87"/>
                  <a:pt x="22" y="91"/>
                </a:cubicBezTo>
                <a:cubicBezTo>
                  <a:pt x="22" y="92"/>
                  <a:pt x="22" y="93"/>
                  <a:pt x="22" y="94"/>
                </a:cubicBezTo>
                <a:cubicBezTo>
                  <a:pt x="24" y="94"/>
                  <a:pt x="25" y="93"/>
                  <a:pt x="26" y="93"/>
                </a:cubicBezTo>
                <a:cubicBezTo>
                  <a:pt x="25" y="88"/>
                  <a:pt x="26" y="83"/>
                  <a:pt x="26" y="78"/>
                </a:cubicBezTo>
                <a:close/>
                <a:moveTo>
                  <a:pt x="32" y="133"/>
                </a:moveTo>
                <a:cubicBezTo>
                  <a:pt x="29" y="134"/>
                  <a:pt x="29" y="134"/>
                  <a:pt x="27" y="136"/>
                </a:cubicBezTo>
                <a:cubicBezTo>
                  <a:pt x="27" y="136"/>
                  <a:pt x="27" y="137"/>
                  <a:pt x="27" y="138"/>
                </a:cubicBezTo>
                <a:cubicBezTo>
                  <a:pt x="27" y="139"/>
                  <a:pt x="27" y="141"/>
                  <a:pt x="26" y="143"/>
                </a:cubicBezTo>
                <a:cubicBezTo>
                  <a:pt x="26" y="144"/>
                  <a:pt x="26" y="145"/>
                  <a:pt x="27" y="145"/>
                </a:cubicBezTo>
                <a:cubicBezTo>
                  <a:pt x="29" y="141"/>
                  <a:pt x="30" y="137"/>
                  <a:pt x="32" y="133"/>
                </a:cubicBezTo>
                <a:close/>
                <a:moveTo>
                  <a:pt x="236" y="59"/>
                </a:moveTo>
                <a:cubicBezTo>
                  <a:pt x="237" y="64"/>
                  <a:pt x="241" y="69"/>
                  <a:pt x="242" y="74"/>
                </a:cubicBezTo>
                <a:cubicBezTo>
                  <a:pt x="243" y="74"/>
                  <a:pt x="244" y="74"/>
                  <a:pt x="245" y="74"/>
                </a:cubicBezTo>
                <a:cubicBezTo>
                  <a:pt x="245" y="74"/>
                  <a:pt x="245" y="74"/>
                  <a:pt x="245" y="74"/>
                </a:cubicBezTo>
                <a:cubicBezTo>
                  <a:pt x="244" y="73"/>
                  <a:pt x="244" y="72"/>
                  <a:pt x="244" y="71"/>
                </a:cubicBezTo>
                <a:cubicBezTo>
                  <a:pt x="242" y="67"/>
                  <a:pt x="239" y="63"/>
                  <a:pt x="236" y="59"/>
                </a:cubicBezTo>
                <a:close/>
                <a:moveTo>
                  <a:pt x="156" y="207"/>
                </a:moveTo>
                <a:cubicBezTo>
                  <a:pt x="158" y="207"/>
                  <a:pt x="158" y="207"/>
                  <a:pt x="160" y="207"/>
                </a:cubicBezTo>
                <a:cubicBezTo>
                  <a:pt x="165" y="207"/>
                  <a:pt x="171" y="206"/>
                  <a:pt x="177" y="205"/>
                </a:cubicBezTo>
                <a:cubicBezTo>
                  <a:pt x="181" y="204"/>
                  <a:pt x="185" y="204"/>
                  <a:pt x="188" y="202"/>
                </a:cubicBezTo>
                <a:cubicBezTo>
                  <a:pt x="189" y="202"/>
                  <a:pt x="189" y="202"/>
                  <a:pt x="189" y="202"/>
                </a:cubicBezTo>
                <a:cubicBezTo>
                  <a:pt x="178" y="204"/>
                  <a:pt x="168" y="206"/>
                  <a:pt x="156" y="207"/>
                </a:cubicBezTo>
                <a:close/>
                <a:moveTo>
                  <a:pt x="185" y="195"/>
                </a:moveTo>
                <a:cubicBezTo>
                  <a:pt x="185" y="195"/>
                  <a:pt x="185" y="195"/>
                  <a:pt x="185" y="195"/>
                </a:cubicBezTo>
                <a:cubicBezTo>
                  <a:pt x="185" y="196"/>
                  <a:pt x="186" y="196"/>
                  <a:pt x="186" y="196"/>
                </a:cubicBezTo>
                <a:cubicBezTo>
                  <a:pt x="189" y="196"/>
                  <a:pt x="198" y="194"/>
                  <a:pt x="200" y="193"/>
                </a:cubicBezTo>
                <a:cubicBezTo>
                  <a:pt x="197" y="193"/>
                  <a:pt x="195" y="193"/>
                  <a:pt x="193" y="193"/>
                </a:cubicBezTo>
                <a:cubicBezTo>
                  <a:pt x="190" y="193"/>
                  <a:pt x="188" y="194"/>
                  <a:pt x="185" y="195"/>
                </a:cubicBezTo>
                <a:close/>
                <a:moveTo>
                  <a:pt x="224" y="78"/>
                </a:moveTo>
                <a:cubicBezTo>
                  <a:pt x="224" y="77"/>
                  <a:pt x="224" y="77"/>
                  <a:pt x="224" y="77"/>
                </a:cubicBezTo>
                <a:cubicBezTo>
                  <a:pt x="223" y="76"/>
                  <a:pt x="221" y="74"/>
                  <a:pt x="220" y="73"/>
                </a:cubicBezTo>
                <a:cubicBezTo>
                  <a:pt x="219" y="74"/>
                  <a:pt x="218" y="74"/>
                  <a:pt x="218" y="75"/>
                </a:cubicBezTo>
                <a:cubicBezTo>
                  <a:pt x="217" y="76"/>
                  <a:pt x="217" y="77"/>
                  <a:pt x="216" y="78"/>
                </a:cubicBezTo>
                <a:cubicBezTo>
                  <a:pt x="215" y="79"/>
                  <a:pt x="215" y="80"/>
                  <a:pt x="216" y="81"/>
                </a:cubicBezTo>
                <a:cubicBezTo>
                  <a:pt x="216" y="80"/>
                  <a:pt x="217" y="80"/>
                  <a:pt x="217" y="80"/>
                </a:cubicBezTo>
                <a:cubicBezTo>
                  <a:pt x="218" y="79"/>
                  <a:pt x="219" y="78"/>
                  <a:pt x="220" y="78"/>
                </a:cubicBezTo>
                <a:cubicBezTo>
                  <a:pt x="221" y="77"/>
                  <a:pt x="223" y="77"/>
                  <a:pt x="224" y="78"/>
                </a:cubicBezTo>
                <a:close/>
                <a:moveTo>
                  <a:pt x="136" y="196"/>
                </a:moveTo>
                <a:cubicBezTo>
                  <a:pt x="138" y="195"/>
                  <a:pt x="139" y="195"/>
                  <a:pt x="141" y="194"/>
                </a:cubicBezTo>
                <a:cubicBezTo>
                  <a:pt x="141" y="194"/>
                  <a:pt x="140" y="194"/>
                  <a:pt x="140" y="194"/>
                </a:cubicBezTo>
                <a:cubicBezTo>
                  <a:pt x="137" y="194"/>
                  <a:pt x="135" y="193"/>
                  <a:pt x="132" y="193"/>
                </a:cubicBezTo>
                <a:cubicBezTo>
                  <a:pt x="131" y="192"/>
                  <a:pt x="131" y="192"/>
                  <a:pt x="130" y="192"/>
                </a:cubicBezTo>
                <a:cubicBezTo>
                  <a:pt x="130" y="192"/>
                  <a:pt x="129" y="192"/>
                  <a:pt x="129" y="193"/>
                </a:cubicBezTo>
                <a:cubicBezTo>
                  <a:pt x="128" y="193"/>
                  <a:pt x="128" y="194"/>
                  <a:pt x="127" y="195"/>
                </a:cubicBezTo>
                <a:cubicBezTo>
                  <a:pt x="128" y="195"/>
                  <a:pt x="128" y="195"/>
                  <a:pt x="128" y="195"/>
                </a:cubicBezTo>
                <a:cubicBezTo>
                  <a:pt x="130" y="195"/>
                  <a:pt x="132" y="195"/>
                  <a:pt x="134" y="195"/>
                </a:cubicBezTo>
                <a:cubicBezTo>
                  <a:pt x="135" y="195"/>
                  <a:pt x="136" y="195"/>
                  <a:pt x="136" y="196"/>
                </a:cubicBezTo>
                <a:close/>
                <a:moveTo>
                  <a:pt x="186" y="18"/>
                </a:moveTo>
                <a:cubicBezTo>
                  <a:pt x="182" y="16"/>
                  <a:pt x="179" y="15"/>
                  <a:pt x="175" y="13"/>
                </a:cubicBezTo>
                <a:cubicBezTo>
                  <a:pt x="175" y="14"/>
                  <a:pt x="175" y="14"/>
                  <a:pt x="175" y="15"/>
                </a:cubicBezTo>
                <a:cubicBezTo>
                  <a:pt x="178" y="16"/>
                  <a:pt x="180" y="18"/>
                  <a:pt x="183" y="20"/>
                </a:cubicBezTo>
                <a:cubicBezTo>
                  <a:pt x="184" y="20"/>
                  <a:pt x="184" y="20"/>
                  <a:pt x="185" y="20"/>
                </a:cubicBezTo>
                <a:cubicBezTo>
                  <a:pt x="185" y="19"/>
                  <a:pt x="185" y="18"/>
                  <a:pt x="186" y="18"/>
                </a:cubicBezTo>
                <a:close/>
                <a:moveTo>
                  <a:pt x="60" y="107"/>
                </a:moveTo>
                <a:cubicBezTo>
                  <a:pt x="60" y="107"/>
                  <a:pt x="60" y="107"/>
                  <a:pt x="60" y="107"/>
                </a:cubicBezTo>
                <a:cubicBezTo>
                  <a:pt x="61" y="105"/>
                  <a:pt x="61" y="103"/>
                  <a:pt x="62" y="102"/>
                </a:cubicBezTo>
                <a:cubicBezTo>
                  <a:pt x="62" y="101"/>
                  <a:pt x="62" y="101"/>
                  <a:pt x="62" y="100"/>
                </a:cubicBezTo>
                <a:cubicBezTo>
                  <a:pt x="61" y="97"/>
                  <a:pt x="60" y="94"/>
                  <a:pt x="60" y="90"/>
                </a:cubicBezTo>
                <a:cubicBezTo>
                  <a:pt x="59" y="90"/>
                  <a:pt x="59" y="90"/>
                  <a:pt x="59" y="90"/>
                </a:cubicBezTo>
                <a:cubicBezTo>
                  <a:pt x="59" y="90"/>
                  <a:pt x="59" y="90"/>
                  <a:pt x="59" y="90"/>
                </a:cubicBezTo>
                <a:cubicBezTo>
                  <a:pt x="59" y="95"/>
                  <a:pt x="60" y="101"/>
                  <a:pt x="60" y="107"/>
                </a:cubicBezTo>
                <a:close/>
                <a:moveTo>
                  <a:pt x="61" y="55"/>
                </a:moveTo>
                <a:cubicBezTo>
                  <a:pt x="61" y="55"/>
                  <a:pt x="61" y="55"/>
                  <a:pt x="61" y="55"/>
                </a:cubicBezTo>
                <a:cubicBezTo>
                  <a:pt x="61" y="55"/>
                  <a:pt x="62" y="55"/>
                  <a:pt x="62" y="55"/>
                </a:cubicBezTo>
                <a:cubicBezTo>
                  <a:pt x="64" y="56"/>
                  <a:pt x="67" y="57"/>
                  <a:pt x="70" y="57"/>
                </a:cubicBezTo>
                <a:cubicBezTo>
                  <a:pt x="73" y="57"/>
                  <a:pt x="75" y="57"/>
                  <a:pt x="78" y="58"/>
                </a:cubicBezTo>
                <a:cubicBezTo>
                  <a:pt x="84" y="58"/>
                  <a:pt x="90" y="58"/>
                  <a:pt x="96" y="59"/>
                </a:cubicBezTo>
                <a:cubicBezTo>
                  <a:pt x="96" y="59"/>
                  <a:pt x="97" y="59"/>
                  <a:pt x="98" y="59"/>
                </a:cubicBezTo>
                <a:cubicBezTo>
                  <a:pt x="97" y="59"/>
                  <a:pt x="97" y="59"/>
                  <a:pt x="97" y="59"/>
                </a:cubicBezTo>
                <a:cubicBezTo>
                  <a:pt x="97" y="59"/>
                  <a:pt x="96" y="58"/>
                  <a:pt x="96" y="58"/>
                </a:cubicBezTo>
                <a:cubicBezTo>
                  <a:pt x="89" y="58"/>
                  <a:pt x="82" y="57"/>
                  <a:pt x="76" y="57"/>
                </a:cubicBezTo>
                <a:cubicBezTo>
                  <a:pt x="72" y="56"/>
                  <a:pt x="68" y="56"/>
                  <a:pt x="64" y="55"/>
                </a:cubicBezTo>
                <a:cubicBezTo>
                  <a:pt x="63" y="55"/>
                  <a:pt x="62" y="55"/>
                  <a:pt x="61" y="55"/>
                </a:cubicBezTo>
                <a:close/>
                <a:moveTo>
                  <a:pt x="172" y="27"/>
                </a:moveTo>
                <a:cubicBezTo>
                  <a:pt x="172" y="28"/>
                  <a:pt x="172" y="29"/>
                  <a:pt x="173" y="29"/>
                </a:cubicBezTo>
                <a:cubicBezTo>
                  <a:pt x="173" y="29"/>
                  <a:pt x="173" y="30"/>
                  <a:pt x="173" y="30"/>
                </a:cubicBezTo>
                <a:cubicBezTo>
                  <a:pt x="174" y="31"/>
                  <a:pt x="176" y="32"/>
                  <a:pt x="177" y="33"/>
                </a:cubicBezTo>
                <a:cubicBezTo>
                  <a:pt x="177" y="34"/>
                  <a:pt x="178" y="34"/>
                  <a:pt x="178" y="35"/>
                </a:cubicBezTo>
                <a:cubicBezTo>
                  <a:pt x="178" y="35"/>
                  <a:pt x="179" y="35"/>
                  <a:pt x="179" y="36"/>
                </a:cubicBezTo>
                <a:cubicBezTo>
                  <a:pt x="179" y="35"/>
                  <a:pt x="180" y="33"/>
                  <a:pt x="180" y="32"/>
                </a:cubicBezTo>
                <a:cubicBezTo>
                  <a:pt x="178" y="30"/>
                  <a:pt x="175" y="29"/>
                  <a:pt x="172" y="27"/>
                </a:cubicBezTo>
                <a:close/>
                <a:moveTo>
                  <a:pt x="33" y="43"/>
                </a:moveTo>
                <a:cubicBezTo>
                  <a:pt x="33" y="43"/>
                  <a:pt x="33" y="43"/>
                  <a:pt x="33" y="43"/>
                </a:cubicBezTo>
                <a:cubicBezTo>
                  <a:pt x="34" y="43"/>
                  <a:pt x="34" y="43"/>
                  <a:pt x="34" y="43"/>
                </a:cubicBezTo>
                <a:cubicBezTo>
                  <a:pt x="38" y="38"/>
                  <a:pt x="43" y="34"/>
                  <a:pt x="48" y="31"/>
                </a:cubicBezTo>
                <a:cubicBezTo>
                  <a:pt x="51" y="29"/>
                  <a:pt x="53" y="28"/>
                  <a:pt x="55" y="26"/>
                </a:cubicBezTo>
                <a:cubicBezTo>
                  <a:pt x="56" y="26"/>
                  <a:pt x="56" y="25"/>
                  <a:pt x="57" y="25"/>
                </a:cubicBezTo>
                <a:cubicBezTo>
                  <a:pt x="57" y="25"/>
                  <a:pt x="56" y="25"/>
                  <a:pt x="56" y="25"/>
                </a:cubicBezTo>
                <a:cubicBezTo>
                  <a:pt x="55" y="25"/>
                  <a:pt x="54" y="25"/>
                  <a:pt x="52" y="26"/>
                </a:cubicBezTo>
                <a:cubicBezTo>
                  <a:pt x="46" y="31"/>
                  <a:pt x="40" y="36"/>
                  <a:pt x="34" y="42"/>
                </a:cubicBezTo>
                <a:cubicBezTo>
                  <a:pt x="34" y="42"/>
                  <a:pt x="34" y="43"/>
                  <a:pt x="33" y="43"/>
                </a:cubicBezTo>
                <a:close/>
                <a:moveTo>
                  <a:pt x="38" y="66"/>
                </a:moveTo>
                <a:cubicBezTo>
                  <a:pt x="38" y="66"/>
                  <a:pt x="38" y="66"/>
                  <a:pt x="38" y="66"/>
                </a:cubicBezTo>
                <a:cubicBezTo>
                  <a:pt x="37" y="66"/>
                  <a:pt x="37" y="66"/>
                  <a:pt x="37" y="67"/>
                </a:cubicBezTo>
                <a:cubicBezTo>
                  <a:pt x="36" y="69"/>
                  <a:pt x="34" y="72"/>
                  <a:pt x="32" y="74"/>
                </a:cubicBezTo>
                <a:cubicBezTo>
                  <a:pt x="32" y="74"/>
                  <a:pt x="32" y="75"/>
                  <a:pt x="32" y="75"/>
                </a:cubicBezTo>
                <a:cubicBezTo>
                  <a:pt x="31" y="77"/>
                  <a:pt x="31" y="78"/>
                  <a:pt x="31" y="80"/>
                </a:cubicBezTo>
                <a:cubicBezTo>
                  <a:pt x="32" y="80"/>
                  <a:pt x="32" y="80"/>
                  <a:pt x="32" y="79"/>
                </a:cubicBezTo>
                <a:cubicBezTo>
                  <a:pt x="34" y="76"/>
                  <a:pt x="35" y="73"/>
                  <a:pt x="36" y="71"/>
                </a:cubicBezTo>
                <a:cubicBezTo>
                  <a:pt x="37" y="70"/>
                  <a:pt x="37" y="69"/>
                  <a:pt x="38" y="69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7"/>
                  <a:pt x="38" y="67"/>
                  <a:pt x="38" y="66"/>
                </a:cubicBezTo>
                <a:close/>
                <a:moveTo>
                  <a:pt x="221" y="112"/>
                </a:moveTo>
                <a:cubicBezTo>
                  <a:pt x="221" y="109"/>
                  <a:pt x="220" y="105"/>
                  <a:pt x="220" y="102"/>
                </a:cubicBezTo>
                <a:cubicBezTo>
                  <a:pt x="219" y="102"/>
                  <a:pt x="218" y="103"/>
                  <a:pt x="217" y="104"/>
                </a:cubicBezTo>
                <a:cubicBezTo>
                  <a:pt x="217" y="104"/>
                  <a:pt x="217" y="104"/>
                  <a:pt x="217" y="104"/>
                </a:cubicBezTo>
                <a:cubicBezTo>
                  <a:pt x="217" y="106"/>
                  <a:pt x="217" y="107"/>
                  <a:pt x="218" y="109"/>
                </a:cubicBezTo>
                <a:cubicBezTo>
                  <a:pt x="219" y="109"/>
                  <a:pt x="219" y="110"/>
                  <a:pt x="220" y="111"/>
                </a:cubicBezTo>
                <a:cubicBezTo>
                  <a:pt x="220" y="112"/>
                  <a:pt x="221" y="112"/>
                  <a:pt x="221" y="112"/>
                </a:cubicBezTo>
                <a:close/>
                <a:moveTo>
                  <a:pt x="32" y="175"/>
                </a:moveTo>
                <a:cubicBezTo>
                  <a:pt x="35" y="179"/>
                  <a:pt x="48" y="188"/>
                  <a:pt x="50" y="188"/>
                </a:cubicBezTo>
                <a:cubicBezTo>
                  <a:pt x="50" y="188"/>
                  <a:pt x="50" y="188"/>
                  <a:pt x="50" y="188"/>
                </a:cubicBezTo>
                <a:cubicBezTo>
                  <a:pt x="47" y="186"/>
                  <a:pt x="43" y="183"/>
                  <a:pt x="40" y="180"/>
                </a:cubicBezTo>
                <a:cubicBezTo>
                  <a:pt x="40" y="180"/>
                  <a:pt x="39" y="179"/>
                  <a:pt x="39" y="179"/>
                </a:cubicBezTo>
                <a:cubicBezTo>
                  <a:pt x="37" y="178"/>
                  <a:pt x="35" y="177"/>
                  <a:pt x="33" y="176"/>
                </a:cubicBezTo>
                <a:cubicBezTo>
                  <a:pt x="33" y="176"/>
                  <a:pt x="32" y="176"/>
                  <a:pt x="32" y="175"/>
                </a:cubicBezTo>
                <a:close/>
                <a:moveTo>
                  <a:pt x="80" y="184"/>
                </a:moveTo>
                <a:cubicBezTo>
                  <a:pt x="80" y="184"/>
                  <a:pt x="80" y="184"/>
                  <a:pt x="81" y="184"/>
                </a:cubicBezTo>
                <a:cubicBezTo>
                  <a:pt x="80" y="182"/>
                  <a:pt x="79" y="180"/>
                  <a:pt x="78" y="178"/>
                </a:cubicBezTo>
                <a:cubicBezTo>
                  <a:pt x="77" y="178"/>
                  <a:pt x="75" y="178"/>
                  <a:pt x="74" y="178"/>
                </a:cubicBezTo>
                <a:cubicBezTo>
                  <a:pt x="74" y="179"/>
                  <a:pt x="74" y="179"/>
                  <a:pt x="74" y="180"/>
                </a:cubicBezTo>
                <a:cubicBezTo>
                  <a:pt x="76" y="181"/>
                  <a:pt x="78" y="183"/>
                  <a:pt x="80" y="184"/>
                </a:cubicBezTo>
                <a:close/>
                <a:moveTo>
                  <a:pt x="57" y="30"/>
                </a:moveTo>
                <a:cubicBezTo>
                  <a:pt x="57" y="30"/>
                  <a:pt x="57" y="30"/>
                  <a:pt x="57" y="29"/>
                </a:cubicBezTo>
                <a:cubicBezTo>
                  <a:pt x="56" y="30"/>
                  <a:pt x="56" y="30"/>
                  <a:pt x="55" y="30"/>
                </a:cubicBezTo>
                <a:cubicBezTo>
                  <a:pt x="54" y="32"/>
                  <a:pt x="52" y="33"/>
                  <a:pt x="52" y="36"/>
                </a:cubicBezTo>
                <a:cubicBezTo>
                  <a:pt x="52" y="36"/>
                  <a:pt x="52" y="37"/>
                  <a:pt x="52" y="37"/>
                </a:cubicBezTo>
                <a:cubicBezTo>
                  <a:pt x="52" y="38"/>
                  <a:pt x="52" y="38"/>
                  <a:pt x="52" y="39"/>
                </a:cubicBezTo>
                <a:cubicBezTo>
                  <a:pt x="54" y="38"/>
                  <a:pt x="56" y="37"/>
                  <a:pt x="57" y="35"/>
                </a:cubicBezTo>
                <a:cubicBezTo>
                  <a:pt x="57" y="35"/>
                  <a:pt x="56" y="35"/>
                  <a:pt x="56" y="35"/>
                </a:cubicBezTo>
                <a:cubicBezTo>
                  <a:pt x="56" y="35"/>
                  <a:pt x="55" y="35"/>
                  <a:pt x="55" y="34"/>
                </a:cubicBezTo>
                <a:cubicBezTo>
                  <a:pt x="55" y="33"/>
                  <a:pt x="55" y="33"/>
                  <a:pt x="55" y="33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1"/>
                  <a:pt x="57" y="30"/>
                  <a:pt x="57" y="30"/>
                </a:cubicBezTo>
                <a:close/>
                <a:moveTo>
                  <a:pt x="93" y="46"/>
                </a:moveTo>
                <a:cubicBezTo>
                  <a:pt x="92" y="48"/>
                  <a:pt x="90" y="50"/>
                  <a:pt x="89" y="53"/>
                </a:cubicBezTo>
                <a:cubicBezTo>
                  <a:pt x="90" y="53"/>
                  <a:pt x="92" y="53"/>
                  <a:pt x="93" y="53"/>
                </a:cubicBezTo>
                <a:cubicBezTo>
                  <a:pt x="95" y="50"/>
                  <a:pt x="95" y="47"/>
                  <a:pt x="93" y="46"/>
                </a:cubicBezTo>
                <a:close/>
                <a:moveTo>
                  <a:pt x="116" y="210"/>
                </a:moveTo>
                <a:cubicBezTo>
                  <a:pt x="112" y="216"/>
                  <a:pt x="108" y="222"/>
                  <a:pt x="104" y="228"/>
                </a:cubicBezTo>
                <a:cubicBezTo>
                  <a:pt x="104" y="228"/>
                  <a:pt x="104" y="228"/>
                  <a:pt x="104" y="228"/>
                </a:cubicBezTo>
                <a:cubicBezTo>
                  <a:pt x="104" y="228"/>
                  <a:pt x="104" y="228"/>
                  <a:pt x="104" y="228"/>
                </a:cubicBezTo>
                <a:cubicBezTo>
                  <a:pt x="105" y="228"/>
                  <a:pt x="105" y="228"/>
                  <a:pt x="106" y="227"/>
                </a:cubicBezTo>
                <a:cubicBezTo>
                  <a:pt x="110" y="221"/>
                  <a:pt x="113" y="216"/>
                  <a:pt x="117" y="211"/>
                </a:cubicBezTo>
                <a:cubicBezTo>
                  <a:pt x="117" y="210"/>
                  <a:pt x="117" y="210"/>
                  <a:pt x="117" y="210"/>
                </a:cubicBezTo>
                <a:cubicBezTo>
                  <a:pt x="117" y="210"/>
                  <a:pt x="116" y="210"/>
                  <a:pt x="116" y="210"/>
                </a:cubicBezTo>
                <a:close/>
                <a:moveTo>
                  <a:pt x="123" y="19"/>
                </a:moveTo>
                <a:cubicBezTo>
                  <a:pt x="123" y="20"/>
                  <a:pt x="121" y="21"/>
                  <a:pt x="121" y="23"/>
                </a:cubicBezTo>
                <a:cubicBezTo>
                  <a:pt x="119" y="27"/>
                  <a:pt x="117" y="32"/>
                  <a:pt x="115" y="36"/>
                </a:cubicBezTo>
                <a:cubicBezTo>
                  <a:pt x="115" y="36"/>
                  <a:pt x="115" y="37"/>
                  <a:pt x="115" y="37"/>
                </a:cubicBezTo>
                <a:cubicBezTo>
                  <a:pt x="116" y="37"/>
                  <a:pt x="116" y="36"/>
                  <a:pt x="117" y="35"/>
                </a:cubicBezTo>
                <a:cubicBezTo>
                  <a:pt x="119" y="30"/>
                  <a:pt x="121" y="25"/>
                  <a:pt x="123" y="19"/>
                </a:cubicBezTo>
                <a:close/>
                <a:moveTo>
                  <a:pt x="74" y="243"/>
                </a:moveTo>
                <a:cubicBezTo>
                  <a:pt x="74" y="244"/>
                  <a:pt x="74" y="244"/>
                  <a:pt x="73" y="245"/>
                </a:cubicBezTo>
                <a:cubicBezTo>
                  <a:pt x="72" y="247"/>
                  <a:pt x="70" y="249"/>
                  <a:pt x="69" y="250"/>
                </a:cubicBezTo>
                <a:cubicBezTo>
                  <a:pt x="68" y="251"/>
                  <a:pt x="68" y="252"/>
                  <a:pt x="67" y="252"/>
                </a:cubicBezTo>
                <a:cubicBezTo>
                  <a:pt x="67" y="253"/>
                  <a:pt x="66" y="253"/>
                  <a:pt x="66" y="254"/>
                </a:cubicBezTo>
                <a:cubicBezTo>
                  <a:pt x="65" y="255"/>
                  <a:pt x="64" y="255"/>
                  <a:pt x="64" y="256"/>
                </a:cubicBezTo>
                <a:cubicBezTo>
                  <a:pt x="63" y="257"/>
                  <a:pt x="62" y="258"/>
                  <a:pt x="62" y="259"/>
                </a:cubicBezTo>
                <a:cubicBezTo>
                  <a:pt x="62" y="258"/>
                  <a:pt x="62" y="258"/>
                  <a:pt x="63" y="258"/>
                </a:cubicBezTo>
                <a:cubicBezTo>
                  <a:pt x="65" y="256"/>
                  <a:pt x="67" y="254"/>
                  <a:pt x="69" y="252"/>
                </a:cubicBezTo>
                <a:cubicBezTo>
                  <a:pt x="70" y="251"/>
                  <a:pt x="71" y="250"/>
                  <a:pt x="72" y="249"/>
                </a:cubicBezTo>
                <a:cubicBezTo>
                  <a:pt x="73" y="247"/>
                  <a:pt x="74" y="246"/>
                  <a:pt x="75" y="244"/>
                </a:cubicBezTo>
                <a:cubicBezTo>
                  <a:pt x="75" y="244"/>
                  <a:pt x="75" y="244"/>
                  <a:pt x="74" y="243"/>
                </a:cubicBezTo>
                <a:close/>
                <a:moveTo>
                  <a:pt x="239" y="98"/>
                </a:moveTo>
                <a:cubicBezTo>
                  <a:pt x="239" y="98"/>
                  <a:pt x="239" y="99"/>
                  <a:pt x="239" y="99"/>
                </a:cubicBezTo>
                <a:cubicBezTo>
                  <a:pt x="240" y="102"/>
                  <a:pt x="241" y="104"/>
                  <a:pt x="241" y="106"/>
                </a:cubicBezTo>
                <a:cubicBezTo>
                  <a:pt x="242" y="108"/>
                  <a:pt x="242" y="108"/>
                  <a:pt x="244" y="108"/>
                </a:cubicBezTo>
                <a:cubicBezTo>
                  <a:pt x="243" y="106"/>
                  <a:pt x="243" y="103"/>
                  <a:pt x="243" y="101"/>
                </a:cubicBezTo>
                <a:cubicBezTo>
                  <a:pt x="241" y="101"/>
                  <a:pt x="240" y="99"/>
                  <a:pt x="239" y="98"/>
                </a:cubicBezTo>
                <a:close/>
                <a:moveTo>
                  <a:pt x="70" y="108"/>
                </a:moveTo>
                <a:cubicBezTo>
                  <a:pt x="67" y="112"/>
                  <a:pt x="65" y="116"/>
                  <a:pt x="62" y="120"/>
                </a:cubicBezTo>
                <a:cubicBezTo>
                  <a:pt x="64" y="119"/>
                  <a:pt x="65" y="117"/>
                  <a:pt x="67" y="116"/>
                </a:cubicBezTo>
                <a:cubicBezTo>
                  <a:pt x="67" y="116"/>
                  <a:pt x="67" y="116"/>
                  <a:pt x="67" y="115"/>
                </a:cubicBezTo>
                <a:cubicBezTo>
                  <a:pt x="68" y="114"/>
                  <a:pt x="68" y="113"/>
                  <a:pt x="69" y="112"/>
                </a:cubicBezTo>
                <a:cubicBezTo>
                  <a:pt x="71" y="111"/>
                  <a:pt x="71" y="110"/>
                  <a:pt x="70" y="108"/>
                </a:cubicBezTo>
                <a:cubicBezTo>
                  <a:pt x="70" y="108"/>
                  <a:pt x="70" y="108"/>
                  <a:pt x="70" y="108"/>
                </a:cubicBezTo>
                <a:close/>
                <a:moveTo>
                  <a:pt x="71" y="32"/>
                </a:moveTo>
                <a:cubicBezTo>
                  <a:pt x="72" y="33"/>
                  <a:pt x="73" y="33"/>
                  <a:pt x="74" y="34"/>
                </a:cubicBezTo>
                <a:cubicBezTo>
                  <a:pt x="76" y="33"/>
                  <a:pt x="77" y="32"/>
                  <a:pt x="79" y="31"/>
                </a:cubicBezTo>
                <a:cubicBezTo>
                  <a:pt x="79" y="30"/>
                  <a:pt x="79" y="30"/>
                  <a:pt x="78" y="29"/>
                </a:cubicBezTo>
                <a:cubicBezTo>
                  <a:pt x="75" y="29"/>
                  <a:pt x="73" y="31"/>
                  <a:pt x="71" y="32"/>
                </a:cubicBezTo>
                <a:close/>
                <a:moveTo>
                  <a:pt x="87" y="172"/>
                </a:moveTo>
                <a:cubicBezTo>
                  <a:pt x="87" y="173"/>
                  <a:pt x="88" y="173"/>
                  <a:pt x="89" y="174"/>
                </a:cubicBezTo>
                <a:cubicBezTo>
                  <a:pt x="90" y="175"/>
                  <a:pt x="91" y="175"/>
                  <a:pt x="93" y="175"/>
                </a:cubicBezTo>
                <a:cubicBezTo>
                  <a:pt x="93" y="175"/>
                  <a:pt x="93" y="175"/>
                  <a:pt x="94" y="174"/>
                </a:cubicBezTo>
                <a:cubicBezTo>
                  <a:pt x="94" y="174"/>
                  <a:pt x="95" y="174"/>
                  <a:pt x="95" y="174"/>
                </a:cubicBezTo>
                <a:cubicBezTo>
                  <a:pt x="96" y="173"/>
                  <a:pt x="95" y="173"/>
                  <a:pt x="95" y="172"/>
                </a:cubicBezTo>
                <a:cubicBezTo>
                  <a:pt x="94" y="172"/>
                  <a:pt x="94" y="172"/>
                  <a:pt x="93" y="172"/>
                </a:cubicBezTo>
                <a:cubicBezTo>
                  <a:pt x="91" y="172"/>
                  <a:pt x="89" y="172"/>
                  <a:pt x="87" y="172"/>
                </a:cubicBezTo>
                <a:close/>
                <a:moveTo>
                  <a:pt x="156" y="168"/>
                </a:moveTo>
                <a:cubicBezTo>
                  <a:pt x="156" y="168"/>
                  <a:pt x="156" y="168"/>
                  <a:pt x="156" y="168"/>
                </a:cubicBezTo>
                <a:cubicBezTo>
                  <a:pt x="157" y="169"/>
                  <a:pt x="159" y="170"/>
                  <a:pt x="161" y="171"/>
                </a:cubicBezTo>
                <a:cubicBezTo>
                  <a:pt x="162" y="172"/>
                  <a:pt x="163" y="172"/>
                  <a:pt x="164" y="172"/>
                </a:cubicBezTo>
                <a:cubicBezTo>
                  <a:pt x="167" y="173"/>
                  <a:pt x="170" y="174"/>
                  <a:pt x="174" y="175"/>
                </a:cubicBezTo>
                <a:cubicBezTo>
                  <a:pt x="175" y="175"/>
                  <a:pt x="175" y="175"/>
                  <a:pt x="176" y="175"/>
                </a:cubicBezTo>
                <a:cubicBezTo>
                  <a:pt x="176" y="175"/>
                  <a:pt x="176" y="175"/>
                  <a:pt x="176" y="175"/>
                </a:cubicBezTo>
                <a:cubicBezTo>
                  <a:pt x="169" y="173"/>
                  <a:pt x="162" y="170"/>
                  <a:pt x="156" y="168"/>
                </a:cubicBezTo>
                <a:close/>
                <a:moveTo>
                  <a:pt x="104" y="177"/>
                </a:moveTo>
                <a:cubicBezTo>
                  <a:pt x="104" y="177"/>
                  <a:pt x="104" y="178"/>
                  <a:pt x="104" y="178"/>
                </a:cubicBezTo>
                <a:cubicBezTo>
                  <a:pt x="105" y="178"/>
                  <a:pt x="105" y="178"/>
                  <a:pt x="106" y="178"/>
                </a:cubicBezTo>
                <a:cubicBezTo>
                  <a:pt x="107" y="178"/>
                  <a:pt x="108" y="179"/>
                  <a:pt x="109" y="179"/>
                </a:cubicBezTo>
                <a:cubicBezTo>
                  <a:pt x="110" y="180"/>
                  <a:pt x="110" y="180"/>
                  <a:pt x="111" y="180"/>
                </a:cubicBezTo>
                <a:cubicBezTo>
                  <a:pt x="112" y="179"/>
                  <a:pt x="113" y="179"/>
                  <a:pt x="113" y="179"/>
                </a:cubicBezTo>
                <a:cubicBezTo>
                  <a:pt x="114" y="179"/>
                  <a:pt x="115" y="179"/>
                  <a:pt x="116" y="178"/>
                </a:cubicBezTo>
                <a:cubicBezTo>
                  <a:pt x="112" y="176"/>
                  <a:pt x="108" y="177"/>
                  <a:pt x="104" y="177"/>
                </a:cubicBezTo>
                <a:close/>
                <a:moveTo>
                  <a:pt x="104" y="26"/>
                </a:moveTo>
                <a:cubicBezTo>
                  <a:pt x="104" y="26"/>
                  <a:pt x="104" y="26"/>
                  <a:pt x="104" y="26"/>
                </a:cubicBezTo>
                <a:cubicBezTo>
                  <a:pt x="104" y="26"/>
                  <a:pt x="103" y="26"/>
                  <a:pt x="103" y="26"/>
                </a:cubicBezTo>
                <a:cubicBezTo>
                  <a:pt x="102" y="28"/>
                  <a:pt x="101" y="28"/>
                  <a:pt x="99" y="29"/>
                </a:cubicBezTo>
                <a:cubicBezTo>
                  <a:pt x="99" y="29"/>
                  <a:pt x="98" y="30"/>
                  <a:pt x="98" y="30"/>
                </a:cubicBezTo>
                <a:cubicBezTo>
                  <a:pt x="97" y="30"/>
                  <a:pt x="97" y="31"/>
                  <a:pt x="97" y="31"/>
                </a:cubicBezTo>
                <a:cubicBezTo>
                  <a:pt x="96" y="33"/>
                  <a:pt x="96" y="35"/>
                  <a:pt x="95" y="37"/>
                </a:cubicBezTo>
                <a:cubicBezTo>
                  <a:pt x="98" y="33"/>
                  <a:pt x="101" y="29"/>
                  <a:pt x="104" y="26"/>
                </a:cubicBezTo>
                <a:close/>
                <a:moveTo>
                  <a:pt x="69" y="29"/>
                </a:moveTo>
                <a:cubicBezTo>
                  <a:pt x="70" y="28"/>
                  <a:pt x="70" y="28"/>
                  <a:pt x="71" y="28"/>
                </a:cubicBezTo>
                <a:cubicBezTo>
                  <a:pt x="72" y="27"/>
                  <a:pt x="73" y="27"/>
                  <a:pt x="75" y="26"/>
                </a:cubicBezTo>
                <a:cubicBezTo>
                  <a:pt x="76" y="26"/>
                  <a:pt x="77" y="25"/>
                  <a:pt x="79" y="25"/>
                </a:cubicBezTo>
                <a:cubicBezTo>
                  <a:pt x="79" y="24"/>
                  <a:pt x="79" y="24"/>
                  <a:pt x="79" y="24"/>
                </a:cubicBezTo>
                <a:cubicBezTo>
                  <a:pt x="79" y="23"/>
                  <a:pt x="79" y="23"/>
                  <a:pt x="78" y="23"/>
                </a:cubicBezTo>
                <a:cubicBezTo>
                  <a:pt x="78" y="23"/>
                  <a:pt x="77" y="23"/>
                  <a:pt x="77" y="23"/>
                </a:cubicBezTo>
                <a:cubicBezTo>
                  <a:pt x="74" y="24"/>
                  <a:pt x="71" y="26"/>
                  <a:pt x="69" y="28"/>
                </a:cubicBezTo>
                <a:cubicBezTo>
                  <a:pt x="69" y="28"/>
                  <a:pt x="69" y="28"/>
                  <a:pt x="69" y="29"/>
                </a:cubicBezTo>
                <a:close/>
                <a:moveTo>
                  <a:pt x="49" y="111"/>
                </a:moveTo>
                <a:cubicBezTo>
                  <a:pt x="49" y="111"/>
                  <a:pt x="49" y="111"/>
                  <a:pt x="49" y="111"/>
                </a:cubicBezTo>
                <a:cubicBezTo>
                  <a:pt x="46" y="115"/>
                  <a:pt x="44" y="119"/>
                  <a:pt x="42" y="122"/>
                </a:cubicBezTo>
                <a:cubicBezTo>
                  <a:pt x="42" y="123"/>
                  <a:pt x="42" y="123"/>
                  <a:pt x="42" y="124"/>
                </a:cubicBezTo>
                <a:cubicBezTo>
                  <a:pt x="45" y="120"/>
                  <a:pt x="48" y="116"/>
                  <a:pt x="51" y="111"/>
                </a:cubicBezTo>
                <a:cubicBezTo>
                  <a:pt x="50" y="111"/>
                  <a:pt x="50" y="111"/>
                  <a:pt x="49" y="111"/>
                </a:cubicBezTo>
                <a:close/>
                <a:moveTo>
                  <a:pt x="179" y="199"/>
                </a:moveTo>
                <a:cubicBezTo>
                  <a:pt x="177" y="199"/>
                  <a:pt x="176" y="199"/>
                  <a:pt x="175" y="198"/>
                </a:cubicBezTo>
                <a:cubicBezTo>
                  <a:pt x="174" y="198"/>
                  <a:pt x="173" y="198"/>
                  <a:pt x="172" y="198"/>
                </a:cubicBezTo>
                <a:cubicBezTo>
                  <a:pt x="170" y="199"/>
                  <a:pt x="168" y="199"/>
                  <a:pt x="166" y="199"/>
                </a:cubicBezTo>
                <a:cubicBezTo>
                  <a:pt x="166" y="199"/>
                  <a:pt x="165" y="200"/>
                  <a:pt x="165" y="200"/>
                </a:cubicBezTo>
                <a:cubicBezTo>
                  <a:pt x="168" y="200"/>
                  <a:pt x="176" y="200"/>
                  <a:pt x="179" y="199"/>
                </a:cubicBezTo>
                <a:close/>
                <a:moveTo>
                  <a:pt x="200" y="196"/>
                </a:moveTo>
                <a:cubicBezTo>
                  <a:pt x="205" y="194"/>
                  <a:pt x="210" y="192"/>
                  <a:pt x="215" y="189"/>
                </a:cubicBezTo>
                <a:cubicBezTo>
                  <a:pt x="214" y="188"/>
                  <a:pt x="213" y="188"/>
                  <a:pt x="212" y="189"/>
                </a:cubicBezTo>
                <a:cubicBezTo>
                  <a:pt x="209" y="191"/>
                  <a:pt x="206" y="193"/>
                  <a:pt x="202" y="195"/>
                </a:cubicBezTo>
                <a:cubicBezTo>
                  <a:pt x="201" y="195"/>
                  <a:pt x="200" y="196"/>
                  <a:pt x="200" y="196"/>
                </a:cubicBezTo>
                <a:close/>
                <a:moveTo>
                  <a:pt x="37" y="53"/>
                </a:moveTo>
                <a:cubicBezTo>
                  <a:pt x="38" y="53"/>
                  <a:pt x="38" y="53"/>
                  <a:pt x="39" y="53"/>
                </a:cubicBezTo>
                <a:cubicBezTo>
                  <a:pt x="40" y="53"/>
                  <a:pt x="41" y="52"/>
                  <a:pt x="41" y="51"/>
                </a:cubicBezTo>
                <a:cubicBezTo>
                  <a:pt x="42" y="50"/>
                  <a:pt x="42" y="49"/>
                  <a:pt x="42" y="48"/>
                </a:cubicBezTo>
                <a:cubicBezTo>
                  <a:pt x="43" y="47"/>
                  <a:pt x="43" y="47"/>
                  <a:pt x="45" y="47"/>
                </a:cubicBezTo>
                <a:cubicBezTo>
                  <a:pt x="44" y="46"/>
                  <a:pt x="44" y="46"/>
                  <a:pt x="44" y="45"/>
                </a:cubicBezTo>
                <a:cubicBezTo>
                  <a:pt x="41" y="48"/>
                  <a:pt x="39" y="50"/>
                  <a:pt x="37" y="53"/>
                </a:cubicBezTo>
                <a:close/>
                <a:moveTo>
                  <a:pt x="230" y="182"/>
                </a:moveTo>
                <a:cubicBezTo>
                  <a:pt x="229" y="182"/>
                  <a:pt x="228" y="182"/>
                  <a:pt x="228" y="181"/>
                </a:cubicBezTo>
                <a:cubicBezTo>
                  <a:pt x="227" y="182"/>
                  <a:pt x="227" y="182"/>
                  <a:pt x="227" y="183"/>
                </a:cubicBezTo>
                <a:cubicBezTo>
                  <a:pt x="226" y="183"/>
                  <a:pt x="226" y="183"/>
                  <a:pt x="225" y="184"/>
                </a:cubicBezTo>
                <a:cubicBezTo>
                  <a:pt x="224" y="185"/>
                  <a:pt x="223" y="186"/>
                  <a:pt x="221" y="187"/>
                </a:cubicBezTo>
                <a:cubicBezTo>
                  <a:pt x="221" y="188"/>
                  <a:pt x="220" y="188"/>
                  <a:pt x="219" y="189"/>
                </a:cubicBezTo>
                <a:cubicBezTo>
                  <a:pt x="223" y="187"/>
                  <a:pt x="227" y="185"/>
                  <a:pt x="230" y="182"/>
                </a:cubicBezTo>
                <a:close/>
                <a:moveTo>
                  <a:pt x="212" y="63"/>
                </a:moveTo>
                <a:cubicBezTo>
                  <a:pt x="212" y="64"/>
                  <a:pt x="216" y="67"/>
                  <a:pt x="217" y="68"/>
                </a:cubicBezTo>
                <a:cubicBezTo>
                  <a:pt x="218" y="67"/>
                  <a:pt x="219" y="67"/>
                  <a:pt x="220" y="66"/>
                </a:cubicBezTo>
                <a:cubicBezTo>
                  <a:pt x="217" y="65"/>
                  <a:pt x="215" y="64"/>
                  <a:pt x="212" y="63"/>
                </a:cubicBezTo>
                <a:close/>
                <a:moveTo>
                  <a:pt x="108" y="55"/>
                </a:moveTo>
                <a:cubicBezTo>
                  <a:pt x="107" y="55"/>
                  <a:pt x="107" y="56"/>
                  <a:pt x="107" y="56"/>
                </a:cubicBezTo>
                <a:cubicBezTo>
                  <a:pt x="106" y="58"/>
                  <a:pt x="105" y="60"/>
                  <a:pt x="104" y="62"/>
                </a:cubicBezTo>
                <a:cubicBezTo>
                  <a:pt x="106" y="63"/>
                  <a:pt x="107" y="63"/>
                  <a:pt x="108" y="60"/>
                </a:cubicBezTo>
                <a:cubicBezTo>
                  <a:pt x="108" y="59"/>
                  <a:pt x="108" y="57"/>
                  <a:pt x="108" y="55"/>
                </a:cubicBezTo>
                <a:close/>
                <a:moveTo>
                  <a:pt x="221" y="176"/>
                </a:moveTo>
                <a:cubicBezTo>
                  <a:pt x="222" y="175"/>
                  <a:pt x="222" y="175"/>
                  <a:pt x="222" y="175"/>
                </a:cubicBezTo>
                <a:cubicBezTo>
                  <a:pt x="224" y="173"/>
                  <a:pt x="225" y="172"/>
                  <a:pt x="226" y="171"/>
                </a:cubicBezTo>
                <a:cubicBezTo>
                  <a:pt x="227" y="170"/>
                  <a:pt x="227" y="169"/>
                  <a:pt x="226" y="169"/>
                </a:cubicBezTo>
                <a:cubicBezTo>
                  <a:pt x="225" y="169"/>
                  <a:pt x="224" y="169"/>
                  <a:pt x="223" y="170"/>
                </a:cubicBezTo>
                <a:cubicBezTo>
                  <a:pt x="222" y="172"/>
                  <a:pt x="221" y="173"/>
                  <a:pt x="221" y="176"/>
                </a:cubicBezTo>
                <a:close/>
                <a:moveTo>
                  <a:pt x="191" y="108"/>
                </a:moveTo>
                <a:cubicBezTo>
                  <a:pt x="189" y="109"/>
                  <a:pt x="188" y="109"/>
                  <a:pt x="187" y="110"/>
                </a:cubicBezTo>
                <a:cubicBezTo>
                  <a:pt x="188" y="111"/>
                  <a:pt x="188" y="111"/>
                  <a:pt x="188" y="112"/>
                </a:cubicBezTo>
                <a:cubicBezTo>
                  <a:pt x="188" y="113"/>
                  <a:pt x="188" y="114"/>
                  <a:pt x="189" y="114"/>
                </a:cubicBezTo>
                <a:cubicBezTo>
                  <a:pt x="190" y="114"/>
                  <a:pt x="191" y="113"/>
                  <a:pt x="191" y="112"/>
                </a:cubicBezTo>
                <a:cubicBezTo>
                  <a:pt x="191" y="111"/>
                  <a:pt x="191" y="109"/>
                  <a:pt x="191" y="108"/>
                </a:cubicBezTo>
                <a:close/>
                <a:moveTo>
                  <a:pt x="238" y="162"/>
                </a:moveTo>
                <a:cubicBezTo>
                  <a:pt x="239" y="162"/>
                  <a:pt x="239" y="163"/>
                  <a:pt x="240" y="163"/>
                </a:cubicBezTo>
                <a:cubicBezTo>
                  <a:pt x="241" y="162"/>
                  <a:pt x="242" y="160"/>
                  <a:pt x="243" y="159"/>
                </a:cubicBezTo>
                <a:cubicBezTo>
                  <a:pt x="242" y="158"/>
                  <a:pt x="242" y="157"/>
                  <a:pt x="241" y="156"/>
                </a:cubicBezTo>
                <a:cubicBezTo>
                  <a:pt x="240" y="158"/>
                  <a:pt x="239" y="160"/>
                  <a:pt x="238" y="162"/>
                </a:cubicBezTo>
                <a:close/>
                <a:moveTo>
                  <a:pt x="103" y="231"/>
                </a:moveTo>
                <a:cubicBezTo>
                  <a:pt x="102" y="232"/>
                  <a:pt x="101" y="232"/>
                  <a:pt x="100" y="233"/>
                </a:cubicBezTo>
                <a:cubicBezTo>
                  <a:pt x="98" y="235"/>
                  <a:pt x="97" y="237"/>
                  <a:pt x="95" y="239"/>
                </a:cubicBezTo>
                <a:cubicBezTo>
                  <a:pt x="94" y="240"/>
                  <a:pt x="94" y="241"/>
                  <a:pt x="93" y="242"/>
                </a:cubicBezTo>
                <a:cubicBezTo>
                  <a:pt x="93" y="242"/>
                  <a:pt x="93" y="242"/>
                  <a:pt x="93" y="242"/>
                </a:cubicBezTo>
                <a:cubicBezTo>
                  <a:pt x="97" y="239"/>
                  <a:pt x="100" y="236"/>
                  <a:pt x="103" y="231"/>
                </a:cubicBezTo>
                <a:close/>
                <a:moveTo>
                  <a:pt x="255" y="117"/>
                </a:moveTo>
                <a:cubicBezTo>
                  <a:pt x="255" y="117"/>
                  <a:pt x="255" y="117"/>
                  <a:pt x="255" y="117"/>
                </a:cubicBezTo>
                <a:cubicBezTo>
                  <a:pt x="255" y="117"/>
                  <a:pt x="256" y="117"/>
                  <a:pt x="256" y="116"/>
                </a:cubicBezTo>
                <a:cubicBezTo>
                  <a:pt x="256" y="113"/>
                  <a:pt x="256" y="110"/>
                  <a:pt x="256" y="106"/>
                </a:cubicBezTo>
                <a:cubicBezTo>
                  <a:pt x="256" y="105"/>
                  <a:pt x="256" y="104"/>
                  <a:pt x="255" y="103"/>
                </a:cubicBezTo>
                <a:cubicBezTo>
                  <a:pt x="254" y="108"/>
                  <a:pt x="255" y="112"/>
                  <a:pt x="255" y="117"/>
                </a:cubicBezTo>
                <a:close/>
                <a:moveTo>
                  <a:pt x="191" y="180"/>
                </a:moveTo>
                <a:cubicBezTo>
                  <a:pt x="189" y="180"/>
                  <a:pt x="186" y="180"/>
                  <a:pt x="184" y="180"/>
                </a:cubicBezTo>
                <a:cubicBezTo>
                  <a:pt x="184" y="180"/>
                  <a:pt x="185" y="181"/>
                  <a:pt x="185" y="182"/>
                </a:cubicBezTo>
                <a:cubicBezTo>
                  <a:pt x="186" y="182"/>
                  <a:pt x="188" y="183"/>
                  <a:pt x="189" y="183"/>
                </a:cubicBezTo>
                <a:cubicBezTo>
                  <a:pt x="190" y="182"/>
                  <a:pt x="190" y="181"/>
                  <a:pt x="191" y="180"/>
                </a:cubicBezTo>
                <a:close/>
                <a:moveTo>
                  <a:pt x="215" y="178"/>
                </a:moveTo>
                <a:cubicBezTo>
                  <a:pt x="215" y="177"/>
                  <a:pt x="214" y="177"/>
                  <a:pt x="213" y="176"/>
                </a:cubicBezTo>
                <a:cubicBezTo>
                  <a:pt x="212" y="178"/>
                  <a:pt x="211" y="179"/>
                  <a:pt x="209" y="181"/>
                </a:cubicBezTo>
                <a:cubicBezTo>
                  <a:pt x="212" y="182"/>
                  <a:pt x="214" y="180"/>
                  <a:pt x="215" y="178"/>
                </a:cubicBezTo>
                <a:close/>
                <a:moveTo>
                  <a:pt x="134" y="184"/>
                </a:moveTo>
                <a:cubicBezTo>
                  <a:pt x="133" y="183"/>
                  <a:pt x="133" y="183"/>
                  <a:pt x="132" y="183"/>
                </a:cubicBezTo>
                <a:cubicBezTo>
                  <a:pt x="132" y="183"/>
                  <a:pt x="131" y="183"/>
                  <a:pt x="131" y="183"/>
                </a:cubicBezTo>
                <a:cubicBezTo>
                  <a:pt x="130" y="183"/>
                  <a:pt x="129" y="184"/>
                  <a:pt x="128" y="185"/>
                </a:cubicBezTo>
                <a:cubicBezTo>
                  <a:pt x="127" y="186"/>
                  <a:pt x="127" y="186"/>
                  <a:pt x="128" y="187"/>
                </a:cubicBezTo>
                <a:cubicBezTo>
                  <a:pt x="130" y="186"/>
                  <a:pt x="132" y="185"/>
                  <a:pt x="134" y="184"/>
                </a:cubicBezTo>
                <a:close/>
                <a:moveTo>
                  <a:pt x="46" y="169"/>
                </a:moveTo>
                <a:cubicBezTo>
                  <a:pt x="44" y="167"/>
                  <a:pt x="41" y="166"/>
                  <a:pt x="39" y="165"/>
                </a:cubicBezTo>
                <a:cubicBezTo>
                  <a:pt x="39" y="165"/>
                  <a:pt x="39" y="165"/>
                  <a:pt x="38" y="165"/>
                </a:cubicBezTo>
                <a:cubicBezTo>
                  <a:pt x="39" y="166"/>
                  <a:pt x="40" y="168"/>
                  <a:pt x="41" y="169"/>
                </a:cubicBezTo>
                <a:cubicBezTo>
                  <a:pt x="42" y="169"/>
                  <a:pt x="42" y="169"/>
                  <a:pt x="43" y="169"/>
                </a:cubicBezTo>
                <a:cubicBezTo>
                  <a:pt x="44" y="169"/>
                  <a:pt x="45" y="169"/>
                  <a:pt x="46" y="169"/>
                </a:cubicBezTo>
                <a:close/>
                <a:moveTo>
                  <a:pt x="4" y="123"/>
                </a:moveTo>
                <a:cubicBezTo>
                  <a:pt x="4" y="128"/>
                  <a:pt x="5" y="133"/>
                  <a:pt x="7" y="138"/>
                </a:cubicBezTo>
                <a:cubicBezTo>
                  <a:pt x="7" y="133"/>
                  <a:pt x="6" y="128"/>
                  <a:pt x="4" y="123"/>
                </a:cubicBezTo>
                <a:close/>
                <a:moveTo>
                  <a:pt x="223" y="92"/>
                </a:moveTo>
                <a:cubicBezTo>
                  <a:pt x="223" y="92"/>
                  <a:pt x="223" y="92"/>
                  <a:pt x="223" y="92"/>
                </a:cubicBezTo>
                <a:cubicBezTo>
                  <a:pt x="224" y="90"/>
                  <a:pt x="224" y="89"/>
                  <a:pt x="224" y="88"/>
                </a:cubicBezTo>
                <a:cubicBezTo>
                  <a:pt x="224" y="86"/>
                  <a:pt x="224" y="85"/>
                  <a:pt x="224" y="83"/>
                </a:cubicBezTo>
                <a:cubicBezTo>
                  <a:pt x="223" y="84"/>
                  <a:pt x="223" y="85"/>
                  <a:pt x="222" y="86"/>
                </a:cubicBezTo>
                <a:cubicBezTo>
                  <a:pt x="222" y="87"/>
                  <a:pt x="221" y="88"/>
                  <a:pt x="221" y="89"/>
                </a:cubicBezTo>
                <a:cubicBezTo>
                  <a:pt x="222" y="90"/>
                  <a:pt x="222" y="91"/>
                  <a:pt x="223" y="92"/>
                </a:cubicBezTo>
                <a:close/>
                <a:moveTo>
                  <a:pt x="89" y="231"/>
                </a:moveTo>
                <a:cubicBezTo>
                  <a:pt x="86" y="235"/>
                  <a:pt x="84" y="240"/>
                  <a:pt x="84" y="242"/>
                </a:cubicBezTo>
                <a:cubicBezTo>
                  <a:pt x="84" y="242"/>
                  <a:pt x="84" y="242"/>
                  <a:pt x="84" y="241"/>
                </a:cubicBezTo>
                <a:cubicBezTo>
                  <a:pt x="86" y="239"/>
                  <a:pt x="87" y="237"/>
                  <a:pt x="89" y="235"/>
                </a:cubicBezTo>
                <a:cubicBezTo>
                  <a:pt x="89" y="235"/>
                  <a:pt x="89" y="234"/>
                  <a:pt x="89" y="234"/>
                </a:cubicBezTo>
                <a:cubicBezTo>
                  <a:pt x="89" y="233"/>
                  <a:pt x="89" y="232"/>
                  <a:pt x="89" y="231"/>
                </a:cubicBezTo>
                <a:close/>
                <a:moveTo>
                  <a:pt x="160" y="21"/>
                </a:moveTo>
                <a:cubicBezTo>
                  <a:pt x="160" y="22"/>
                  <a:pt x="161" y="22"/>
                  <a:pt x="161" y="23"/>
                </a:cubicBezTo>
                <a:cubicBezTo>
                  <a:pt x="162" y="24"/>
                  <a:pt x="162" y="24"/>
                  <a:pt x="162" y="25"/>
                </a:cubicBezTo>
                <a:cubicBezTo>
                  <a:pt x="163" y="25"/>
                  <a:pt x="163" y="26"/>
                  <a:pt x="164" y="27"/>
                </a:cubicBezTo>
                <a:cubicBezTo>
                  <a:pt x="164" y="26"/>
                  <a:pt x="164" y="26"/>
                  <a:pt x="165" y="25"/>
                </a:cubicBezTo>
                <a:cubicBezTo>
                  <a:pt x="165" y="24"/>
                  <a:pt x="165" y="23"/>
                  <a:pt x="164" y="23"/>
                </a:cubicBezTo>
                <a:cubicBezTo>
                  <a:pt x="163" y="22"/>
                  <a:pt x="162" y="22"/>
                  <a:pt x="161" y="21"/>
                </a:cubicBezTo>
                <a:cubicBezTo>
                  <a:pt x="161" y="21"/>
                  <a:pt x="160" y="21"/>
                  <a:pt x="160" y="21"/>
                </a:cubicBezTo>
                <a:close/>
                <a:moveTo>
                  <a:pt x="195" y="22"/>
                </a:moveTo>
                <a:cubicBezTo>
                  <a:pt x="193" y="21"/>
                  <a:pt x="191" y="20"/>
                  <a:pt x="188" y="18"/>
                </a:cubicBezTo>
                <a:cubicBezTo>
                  <a:pt x="188" y="19"/>
                  <a:pt x="188" y="20"/>
                  <a:pt x="188" y="21"/>
                </a:cubicBezTo>
                <a:cubicBezTo>
                  <a:pt x="189" y="21"/>
                  <a:pt x="190" y="22"/>
                  <a:pt x="191" y="22"/>
                </a:cubicBezTo>
                <a:cubicBezTo>
                  <a:pt x="192" y="22"/>
                  <a:pt x="193" y="23"/>
                  <a:pt x="194" y="23"/>
                </a:cubicBezTo>
                <a:cubicBezTo>
                  <a:pt x="195" y="22"/>
                  <a:pt x="195" y="22"/>
                  <a:pt x="195" y="22"/>
                </a:cubicBezTo>
                <a:close/>
                <a:moveTo>
                  <a:pt x="246" y="161"/>
                </a:moveTo>
                <a:cubicBezTo>
                  <a:pt x="246" y="161"/>
                  <a:pt x="246" y="161"/>
                  <a:pt x="246" y="161"/>
                </a:cubicBezTo>
                <a:cubicBezTo>
                  <a:pt x="245" y="162"/>
                  <a:pt x="245" y="163"/>
                  <a:pt x="245" y="163"/>
                </a:cubicBezTo>
                <a:cubicBezTo>
                  <a:pt x="245" y="164"/>
                  <a:pt x="244" y="165"/>
                  <a:pt x="244" y="166"/>
                </a:cubicBezTo>
                <a:cubicBezTo>
                  <a:pt x="243" y="167"/>
                  <a:pt x="243" y="167"/>
                  <a:pt x="243" y="168"/>
                </a:cubicBezTo>
                <a:cubicBezTo>
                  <a:pt x="242" y="169"/>
                  <a:pt x="242" y="170"/>
                  <a:pt x="242" y="171"/>
                </a:cubicBezTo>
                <a:cubicBezTo>
                  <a:pt x="243" y="170"/>
                  <a:pt x="244" y="170"/>
                  <a:pt x="244" y="169"/>
                </a:cubicBezTo>
                <a:cubicBezTo>
                  <a:pt x="245" y="169"/>
                  <a:pt x="245" y="168"/>
                  <a:pt x="245" y="168"/>
                </a:cubicBezTo>
                <a:cubicBezTo>
                  <a:pt x="245" y="166"/>
                  <a:pt x="246" y="164"/>
                  <a:pt x="246" y="163"/>
                </a:cubicBezTo>
                <a:cubicBezTo>
                  <a:pt x="246" y="162"/>
                  <a:pt x="246" y="162"/>
                  <a:pt x="246" y="161"/>
                </a:cubicBezTo>
                <a:close/>
                <a:moveTo>
                  <a:pt x="61" y="114"/>
                </a:moveTo>
                <a:cubicBezTo>
                  <a:pt x="60" y="116"/>
                  <a:pt x="59" y="117"/>
                  <a:pt x="57" y="119"/>
                </a:cubicBezTo>
                <a:cubicBezTo>
                  <a:pt x="56" y="120"/>
                  <a:pt x="56" y="120"/>
                  <a:pt x="57" y="121"/>
                </a:cubicBezTo>
                <a:cubicBezTo>
                  <a:pt x="59" y="119"/>
                  <a:pt x="61" y="117"/>
                  <a:pt x="62" y="115"/>
                </a:cubicBezTo>
                <a:cubicBezTo>
                  <a:pt x="62" y="115"/>
                  <a:pt x="62" y="114"/>
                  <a:pt x="61" y="114"/>
                </a:cubicBezTo>
                <a:close/>
                <a:moveTo>
                  <a:pt x="111" y="57"/>
                </a:moveTo>
                <a:cubicBezTo>
                  <a:pt x="111" y="57"/>
                  <a:pt x="111" y="57"/>
                  <a:pt x="111" y="57"/>
                </a:cubicBezTo>
                <a:cubicBezTo>
                  <a:pt x="113" y="54"/>
                  <a:pt x="114" y="51"/>
                  <a:pt x="116" y="49"/>
                </a:cubicBezTo>
                <a:cubicBezTo>
                  <a:pt x="115" y="50"/>
                  <a:pt x="113" y="51"/>
                  <a:pt x="112" y="52"/>
                </a:cubicBezTo>
                <a:cubicBezTo>
                  <a:pt x="111" y="53"/>
                  <a:pt x="111" y="53"/>
                  <a:pt x="111" y="54"/>
                </a:cubicBezTo>
                <a:cubicBezTo>
                  <a:pt x="111" y="55"/>
                  <a:pt x="111" y="56"/>
                  <a:pt x="111" y="57"/>
                </a:cubicBezTo>
                <a:close/>
                <a:moveTo>
                  <a:pt x="122" y="174"/>
                </a:moveTo>
                <a:cubicBezTo>
                  <a:pt x="122" y="173"/>
                  <a:pt x="121" y="172"/>
                  <a:pt x="120" y="172"/>
                </a:cubicBezTo>
                <a:cubicBezTo>
                  <a:pt x="118" y="173"/>
                  <a:pt x="116" y="173"/>
                  <a:pt x="113" y="173"/>
                </a:cubicBezTo>
                <a:cubicBezTo>
                  <a:pt x="113" y="173"/>
                  <a:pt x="113" y="173"/>
                  <a:pt x="112" y="173"/>
                </a:cubicBezTo>
                <a:cubicBezTo>
                  <a:pt x="112" y="173"/>
                  <a:pt x="112" y="173"/>
                  <a:pt x="112" y="173"/>
                </a:cubicBezTo>
                <a:cubicBezTo>
                  <a:pt x="114" y="174"/>
                  <a:pt x="116" y="174"/>
                  <a:pt x="118" y="175"/>
                </a:cubicBezTo>
                <a:cubicBezTo>
                  <a:pt x="119" y="174"/>
                  <a:pt x="121" y="174"/>
                  <a:pt x="122" y="174"/>
                </a:cubicBezTo>
                <a:close/>
                <a:moveTo>
                  <a:pt x="197" y="31"/>
                </a:moveTo>
                <a:cubicBezTo>
                  <a:pt x="199" y="32"/>
                  <a:pt x="202" y="34"/>
                  <a:pt x="204" y="35"/>
                </a:cubicBezTo>
                <a:cubicBezTo>
                  <a:pt x="204" y="35"/>
                  <a:pt x="204" y="35"/>
                  <a:pt x="205" y="36"/>
                </a:cubicBezTo>
                <a:cubicBezTo>
                  <a:pt x="205" y="36"/>
                  <a:pt x="205" y="35"/>
                  <a:pt x="205" y="35"/>
                </a:cubicBezTo>
                <a:cubicBezTo>
                  <a:pt x="203" y="33"/>
                  <a:pt x="200" y="31"/>
                  <a:pt x="197" y="30"/>
                </a:cubicBezTo>
                <a:cubicBezTo>
                  <a:pt x="197" y="30"/>
                  <a:pt x="197" y="31"/>
                  <a:pt x="197" y="31"/>
                </a:cubicBezTo>
                <a:close/>
                <a:moveTo>
                  <a:pt x="152" y="199"/>
                </a:moveTo>
                <a:cubicBezTo>
                  <a:pt x="152" y="199"/>
                  <a:pt x="152" y="199"/>
                  <a:pt x="152" y="199"/>
                </a:cubicBezTo>
                <a:cubicBezTo>
                  <a:pt x="155" y="199"/>
                  <a:pt x="157" y="198"/>
                  <a:pt x="160" y="198"/>
                </a:cubicBezTo>
                <a:cubicBezTo>
                  <a:pt x="163" y="197"/>
                  <a:pt x="166" y="197"/>
                  <a:pt x="169" y="196"/>
                </a:cubicBezTo>
                <a:cubicBezTo>
                  <a:pt x="167" y="195"/>
                  <a:pt x="167" y="195"/>
                  <a:pt x="166" y="196"/>
                </a:cubicBezTo>
                <a:cubicBezTo>
                  <a:pt x="165" y="197"/>
                  <a:pt x="163" y="197"/>
                  <a:pt x="161" y="197"/>
                </a:cubicBezTo>
                <a:cubicBezTo>
                  <a:pt x="159" y="197"/>
                  <a:pt x="158" y="197"/>
                  <a:pt x="156" y="198"/>
                </a:cubicBezTo>
                <a:cubicBezTo>
                  <a:pt x="154" y="198"/>
                  <a:pt x="153" y="198"/>
                  <a:pt x="152" y="199"/>
                </a:cubicBezTo>
                <a:close/>
                <a:moveTo>
                  <a:pt x="49" y="118"/>
                </a:moveTo>
                <a:cubicBezTo>
                  <a:pt x="47" y="120"/>
                  <a:pt x="40" y="132"/>
                  <a:pt x="39" y="133"/>
                </a:cubicBezTo>
                <a:cubicBezTo>
                  <a:pt x="43" y="129"/>
                  <a:pt x="46" y="123"/>
                  <a:pt x="49" y="118"/>
                </a:cubicBezTo>
                <a:close/>
                <a:moveTo>
                  <a:pt x="133" y="174"/>
                </a:moveTo>
                <a:cubicBezTo>
                  <a:pt x="138" y="175"/>
                  <a:pt x="142" y="176"/>
                  <a:pt x="147" y="176"/>
                </a:cubicBezTo>
                <a:cubicBezTo>
                  <a:pt x="146" y="176"/>
                  <a:pt x="146" y="176"/>
                  <a:pt x="145" y="176"/>
                </a:cubicBezTo>
                <a:cubicBezTo>
                  <a:pt x="142" y="175"/>
                  <a:pt x="140" y="174"/>
                  <a:pt x="137" y="173"/>
                </a:cubicBezTo>
                <a:cubicBezTo>
                  <a:pt x="135" y="173"/>
                  <a:pt x="134" y="174"/>
                  <a:pt x="133" y="174"/>
                </a:cubicBezTo>
                <a:close/>
                <a:moveTo>
                  <a:pt x="87" y="24"/>
                </a:moveTo>
                <a:cubicBezTo>
                  <a:pt x="91" y="24"/>
                  <a:pt x="93" y="23"/>
                  <a:pt x="96" y="21"/>
                </a:cubicBezTo>
                <a:cubicBezTo>
                  <a:pt x="95" y="20"/>
                  <a:pt x="94" y="20"/>
                  <a:pt x="93" y="21"/>
                </a:cubicBezTo>
                <a:cubicBezTo>
                  <a:pt x="92" y="21"/>
                  <a:pt x="90" y="22"/>
                  <a:pt x="89" y="23"/>
                </a:cubicBezTo>
                <a:cubicBezTo>
                  <a:pt x="88" y="23"/>
                  <a:pt x="88" y="24"/>
                  <a:pt x="87" y="24"/>
                </a:cubicBezTo>
                <a:close/>
                <a:moveTo>
                  <a:pt x="116" y="199"/>
                </a:moveTo>
                <a:cubicBezTo>
                  <a:pt x="115" y="200"/>
                  <a:pt x="112" y="204"/>
                  <a:pt x="112" y="205"/>
                </a:cubicBezTo>
                <a:cubicBezTo>
                  <a:pt x="112" y="205"/>
                  <a:pt x="112" y="205"/>
                  <a:pt x="112" y="205"/>
                </a:cubicBezTo>
                <a:cubicBezTo>
                  <a:pt x="114" y="203"/>
                  <a:pt x="116" y="201"/>
                  <a:pt x="118" y="199"/>
                </a:cubicBezTo>
                <a:cubicBezTo>
                  <a:pt x="118" y="199"/>
                  <a:pt x="117" y="199"/>
                  <a:pt x="116" y="199"/>
                </a:cubicBezTo>
                <a:close/>
                <a:moveTo>
                  <a:pt x="209" y="41"/>
                </a:moveTo>
                <a:cubicBezTo>
                  <a:pt x="209" y="43"/>
                  <a:pt x="209" y="43"/>
                  <a:pt x="209" y="44"/>
                </a:cubicBezTo>
                <a:cubicBezTo>
                  <a:pt x="209" y="44"/>
                  <a:pt x="209" y="44"/>
                  <a:pt x="209" y="44"/>
                </a:cubicBezTo>
                <a:cubicBezTo>
                  <a:pt x="211" y="45"/>
                  <a:pt x="212" y="46"/>
                  <a:pt x="213" y="46"/>
                </a:cubicBezTo>
                <a:cubicBezTo>
                  <a:pt x="213" y="47"/>
                  <a:pt x="214" y="46"/>
                  <a:pt x="213" y="46"/>
                </a:cubicBezTo>
                <a:cubicBezTo>
                  <a:pt x="213" y="45"/>
                  <a:pt x="213" y="44"/>
                  <a:pt x="212" y="43"/>
                </a:cubicBezTo>
                <a:cubicBezTo>
                  <a:pt x="212" y="43"/>
                  <a:pt x="210" y="42"/>
                  <a:pt x="209" y="41"/>
                </a:cubicBezTo>
                <a:close/>
                <a:moveTo>
                  <a:pt x="35" y="156"/>
                </a:moveTo>
                <a:cubicBezTo>
                  <a:pt x="37" y="158"/>
                  <a:pt x="42" y="162"/>
                  <a:pt x="43" y="163"/>
                </a:cubicBezTo>
                <a:cubicBezTo>
                  <a:pt x="43" y="162"/>
                  <a:pt x="43" y="162"/>
                  <a:pt x="43" y="161"/>
                </a:cubicBezTo>
                <a:cubicBezTo>
                  <a:pt x="42" y="161"/>
                  <a:pt x="42" y="161"/>
                  <a:pt x="41" y="160"/>
                </a:cubicBezTo>
                <a:cubicBezTo>
                  <a:pt x="40" y="160"/>
                  <a:pt x="39" y="159"/>
                  <a:pt x="38" y="158"/>
                </a:cubicBezTo>
                <a:cubicBezTo>
                  <a:pt x="37" y="158"/>
                  <a:pt x="37" y="157"/>
                  <a:pt x="38" y="156"/>
                </a:cubicBezTo>
                <a:cubicBezTo>
                  <a:pt x="38" y="156"/>
                  <a:pt x="38" y="155"/>
                  <a:pt x="38" y="155"/>
                </a:cubicBezTo>
                <a:cubicBezTo>
                  <a:pt x="37" y="155"/>
                  <a:pt x="36" y="155"/>
                  <a:pt x="35" y="156"/>
                </a:cubicBezTo>
                <a:close/>
                <a:moveTo>
                  <a:pt x="130" y="4"/>
                </a:moveTo>
                <a:cubicBezTo>
                  <a:pt x="124" y="3"/>
                  <a:pt x="117" y="3"/>
                  <a:pt x="115" y="3"/>
                </a:cubicBezTo>
                <a:cubicBezTo>
                  <a:pt x="120" y="4"/>
                  <a:pt x="125" y="4"/>
                  <a:pt x="130" y="4"/>
                </a:cubicBezTo>
                <a:close/>
                <a:moveTo>
                  <a:pt x="50" y="162"/>
                </a:moveTo>
                <a:cubicBezTo>
                  <a:pt x="51" y="163"/>
                  <a:pt x="51" y="163"/>
                  <a:pt x="52" y="163"/>
                </a:cubicBezTo>
                <a:cubicBezTo>
                  <a:pt x="55" y="163"/>
                  <a:pt x="58" y="163"/>
                  <a:pt x="61" y="163"/>
                </a:cubicBezTo>
                <a:cubicBezTo>
                  <a:pt x="62" y="163"/>
                  <a:pt x="62" y="163"/>
                  <a:pt x="62" y="163"/>
                </a:cubicBezTo>
                <a:cubicBezTo>
                  <a:pt x="62" y="162"/>
                  <a:pt x="62" y="162"/>
                  <a:pt x="62" y="162"/>
                </a:cubicBezTo>
                <a:cubicBezTo>
                  <a:pt x="58" y="161"/>
                  <a:pt x="54" y="162"/>
                  <a:pt x="50" y="162"/>
                </a:cubicBezTo>
                <a:close/>
                <a:moveTo>
                  <a:pt x="119" y="186"/>
                </a:moveTo>
                <a:cubicBezTo>
                  <a:pt x="121" y="187"/>
                  <a:pt x="124" y="187"/>
                  <a:pt x="125" y="187"/>
                </a:cubicBezTo>
                <a:cubicBezTo>
                  <a:pt x="125" y="186"/>
                  <a:pt x="125" y="186"/>
                  <a:pt x="125" y="185"/>
                </a:cubicBezTo>
                <a:cubicBezTo>
                  <a:pt x="124" y="185"/>
                  <a:pt x="123" y="185"/>
                  <a:pt x="122" y="185"/>
                </a:cubicBezTo>
                <a:cubicBezTo>
                  <a:pt x="121" y="184"/>
                  <a:pt x="120" y="185"/>
                  <a:pt x="119" y="186"/>
                </a:cubicBezTo>
                <a:close/>
                <a:moveTo>
                  <a:pt x="153" y="193"/>
                </a:moveTo>
                <a:cubicBezTo>
                  <a:pt x="156" y="194"/>
                  <a:pt x="160" y="195"/>
                  <a:pt x="163" y="193"/>
                </a:cubicBezTo>
                <a:cubicBezTo>
                  <a:pt x="160" y="192"/>
                  <a:pt x="156" y="193"/>
                  <a:pt x="153" y="193"/>
                </a:cubicBezTo>
                <a:close/>
                <a:moveTo>
                  <a:pt x="211" y="126"/>
                </a:moveTo>
                <a:cubicBezTo>
                  <a:pt x="211" y="126"/>
                  <a:pt x="211" y="126"/>
                  <a:pt x="211" y="126"/>
                </a:cubicBezTo>
                <a:cubicBezTo>
                  <a:pt x="211" y="129"/>
                  <a:pt x="211" y="133"/>
                  <a:pt x="212" y="136"/>
                </a:cubicBezTo>
                <a:cubicBezTo>
                  <a:pt x="212" y="135"/>
                  <a:pt x="213" y="133"/>
                  <a:pt x="213" y="132"/>
                </a:cubicBezTo>
                <a:cubicBezTo>
                  <a:pt x="212" y="130"/>
                  <a:pt x="212" y="128"/>
                  <a:pt x="211" y="126"/>
                </a:cubicBezTo>
                <a:close/>
                <a:moveTo>
                  <a:pt x="19" y="85"/>
                </a:moveTo>
                <a:cubicBezTo>
                  <a:pt x="18" y="86"/>
                  <a:pt x="17" y="88"/>
                  <a:pt x="16" y="90"/>
                </a:cubicBezTo>
                <a:cubicBezTo>
                  <a:pt x="16" y="92"/>
                  <a:pt x="16" y="93"/>
                  <a:pt x="15" y="95"/>
                </a:cubicBezTo>
                <a:cubicBezTo>
                  <a:pt x="15" y="95"/>
                  <a:pt x="15" y="96"/>
                  <a:pt x="15" y="97"/>
                </a:cubicBezTo>
                <a:cubicBezTo>
                  <a:pt x="17" y="93"/>
                  <a:pt x="18" y="89"/>
                  <a:pt x="19" y="85"/>
                </a:cubicBezTo>
                <a:close/>
                <a:moveTo>
                  <a:pt x="29" y="147"/>
                </a:moveTo>
                <a:cubicBezTo>
                  <a:pt x="31" y="147"/>
                  <a:pt x="31" y="146"/>
                  <a:pt x="31" y="146"/>
                </a:cubicBezTo>
                <a:cubicBezTo>
                  <a:pt x="32" y="144"/>
                  <a:pt x="33" y="143"/>
                  <a:pt x="33" y="142"/>
                </a:cubicBezTo>
                <a:cubicBezTo>
                  <a:pt x="34" y="141"/>
                  <a:pt x="34" y="141"/>
                  <a:pt x="34" y="140"/>
                </a:cubicBezTo>
                <a:cubicBezTo>
                  <a:pt x="33" y="141"/>
                  <a:pt x="32" y="141"/>
                  <a:pt x="31" y="141"/>
                </a:cubicBezTo>
                <a:cubicBezTo>
                  <a:pt x="31" y="143"/>
                  <a:pt x="30" y="145"/>
                  <a:pt x="29" y="147"/>
                </a:cubicBezTo>
                <a:close/>
                <a:moveTo>
                  <a:pt x="38" y="142"/>
                </a:moveTo>
                <a:cubicBezTo>
                  <a:pt x="38" y="142"/>
                  <a:pt x="38" y="142"/>
                  <a:pt x="38" y="142"/>
                </a:cubicBezTo>
                <a:cubicBezTo>
                  <a:pt x="38" y="143"/>
                  <a:pt x="37" y="143"/>
                  <a:pt x="37" y="144"/>
                </a:cubicBezTo>
                <a:cubicBezTo>
                  <a:pt x="36" y="145"/>
                  <a:pt x="36" y="145"/>
                  <a:pt x="35" y="145"/>
                </a:cubicBezTo>
                <a:cubicBezTo>
                  <a:pt x="34" y="146"/>
                  <a:pt x="34" y="146"/>
                  <a:pt x="34" y="147"/>
                </a:cubicBezTo>
                <a:cubicBezTo>
                  <a:pt x="33" y="147"/>
                  <a:pt x="33" y="148"/>
                  <a:pt x="33" y="148"/>
                </a:cubicBezTo>
                <a:cubicBezTo>
                  <a:pt x="34" y="149"/>
                  <a:pt x="34" y="149"/>
                  <a:pt x="34" y="150"/>
                </a:cubicBezTo>
                <a:cubicBezTo>
                  <a:pt x="36" y="147"/>
                  <a:pt x="37" y="145"/>
                  <a:pt x="38" y="142"/>
                </a:cubicBezTo>
                <a:close/>
                <a:moveTo>
                  <a:pt x="231" y="68"/>
                </a:moveTo>
                <a:cubicBezTo>
                  <a:pt x="231" y="70"/>
                  <a:pt x="233" y="72"/>
                  <a:pt x="235" y="73"/>
                </a:cubicBezTo>
                <a:cubicBezTo>
                  <a:pt x="234" y="71"/>
                  <a:pt x="233" y="69"/>
                  <a:pt x="232" y="66"/>
                </a:cubicBezTo>
                <a:cubicBezTo>
                  <a:pt x="232" y="67"/>
                  <a:pt x="231" y="67"/>
                  <a:pt x="231" y="68"/>
                </a:cubicBezTo>
                <a:close/>
                <a:moveTo>
                  <a:pt x="197" y="97"/>
                </a:moveTo>
                <a:cubicBezTo>
                  <a:pt x="197" y="97"/>
                  <a:pt x="196" y="97"/>
                  <a:pt x="196" y="97"/>
                </a:cubicBezTo>
                <a:cubicBezTo>
                  <a:pt x="193" y="100"/>
                  <a:pt x="190" y="103"/>
                  <a:pt x="186" y="107"/>
                </a:cubicBezTo>
                <a:cubicBezTo>
                  <a:pt x="186" y="107"/>
                  <a:pt x="186" y="107"/>
                  <a:pt x="187" y="108"/>
                </a:cubicBezTo>
                <a:cubicBezTo>
                  <a:pt x="190" y="104"/>
                  <a:pt x="193" y="100"/>
                  <a:pt x="197" y="97"/>
                </a:cubicBezTo>
                <a:close/>
                <a:moveTo>
                  <a:pt x="99" y="52"/>
                </a:moveTo>
                <a:cubicBezTo>
                  <a:pt x="100" y="51"/>
                  <a:pt x="100" y="51"/>
                  <a:pt x="101" y="50"/>
                </a:cubicBezTo>
                <a:cubicBezTo>
                  <a:pt x="101" y="50"/>
                  <a:pt x="101" y="50"/>
                  <a:pt x="101" y="50"/>
                </a:cubicBezTo>
                <a:cubicBezTo>
                  <a:pt x="101" y="48"/>
                  <a:pt x="102" y="47"/>
                  <a:pt x="102" y="46"/>
                </a:cubicBezTo>
                <a:cubicBezTo>
                  <a:pt x="100" y="46"/>
                  <a:pt x="99" y="47"/>
                  <a:pt x="99" y="48"/>
                </a:cubicBezTo>
                <a:cubicBezTo>
                  <a:pt x="99" y="49"/>
                  <a:pt x="99" y="50"/>
                  <a:pt x="99" y="52"/>
                </a:cubicBezTo>
                <a:close/>
                <a:moveTo>
                  <a:pt x="183" y="14"/>
                </a:moveTo>
                <a:cubicBezTo>
                  <a:pt x="189" y="16"/>
                  <a:pt x="194" y="18"/>
                  <a:pt x="199" y="20"/>
                </a:cubicBezTo>
                <a:cubicBezTo>
                  <a:pt x="194" y="17"/>
                  <a:pt x="189" y="15"/>
                  <a:pt x="183" y="14"/>
                </a:cubicBezTo>
                <a:close/>
                <a:moveTo>
                  <a:pt x="101" y="182"/>
                </a:moveTo>
                <a:cubicBezTo>
                  <a:pt x="101" y="182"/>
                  <a:pt x="101" y="182"/>
                  <a:pt x="101" y="181"/>
                </a:cubicBezTo>
                <a:cubicBezTo>
                  <a:pt x="98" y="181"/>
                  <a:pt x="96" y="180"/>
                  <a:pt x="94" y="179"/>
                </a:cubicBezTo>
                <a:cubicBezTo>
                  <a:pt x="94" y="180"/>
                  <a:pt x="94" y="180"/>
                  <a:pt x="94" y="180"/>
                </a:cubicBezTo>
                <a:cubicBezTo>
                  <a:pt x="94" y="181"/>
                  <a:pt x="95" y="181"/>
                  <a:pt x="95" y="181"/>
                </a:cubicBezTo>
                <a:cubicBezTo>
                  <a:pt x="97" y="182"/>
                  <a:pt x="98" y="182"/>
                  <a:pt x="101" y="182"/>
                </a:cubicBezTo>
                <a:close/>
                <a:moveTo>
                  <a:pt x="60" y="31"/>
                </a:moveTo>
                <a:cubicBezTo>
                  <a:pt x="61" y="31"/>
                  <a:pt x="63" y="30"/>
                  <a:pt x="64" y="29"/>
                </a:cubicBezTo>
                <a:cubicBezTo>
                  <a:pt x="65" y="28"/>
                  <a:pt x="67" y="27"/>
                  <a:pt x="68" y="26"/>
                </a:cubicBezTo>
                <a:cubicBezTo>
                  <a:pt x="68" y="25"/>
                  <a:pt x="68" y="25"/>
                  <a:pt x="69" y="25"/>
                </a:cubicBezTo>
                <a:cubicBezTo>
                  <a:pt x="65" y="27"/>
                  <a:pt x="62" y="28"/>
                  <a:pt x="60" y="31"/>
                </a:cubicBezTo>
                <a:close/>
                <a:moveTo>
                  <a:pt x="159" y="180"/>
                </a:moveTo>
                <a:cubicBezTo>
                  <a:pt x="160" y="181"/>
                  <a:pt x="161" y="181"/>
                  <a:pt x="162" y="182"/>
                </a:cubicBezTo>
                <a:cubicBezTo>
                  <a:pt x="162" y="182"/>
                  <a:pt x="162" y="182"/>
                  <a:pt x="163" y="182"/>
                </a:cubicBezTo>
                <a:cubicBezTo>
                  <a:pt x="164" y="182"/>
                  <a:pt x="165" y="181"/>
                  <a:pt x="166" y="181"/>
                </a:cubicBezTo>
                <a:cubicBezTo>
                  <a:pt x="165" y="180"/>
                  <a:pt x="164" y="179"/>
                  <a:pt x="162" y="179"/>
                </a:cubicBezTo>
                <a:cubicBezTo>
                  <a:pt x="162" y="180"/>
                  <a:pt x="161" y="180"/>
                  <a:pt x="159" y="180"/>
                </a:cubicBezTo>
                <a:close/>
                <a:moveTo>
                  <a:pt x="68" y="181"/>
                </a:moveTo>
                <a:cubicBezTo>
                  <a:pt x="67" y="179"/>
                  <a:pt x="67" y="177"/>
                  <a:pt x="67" y="176"/>
                </a:cubicBezTo>
                <a:cubicBezTo>
                  <a:pt x="66" y="175"/>
                  <a:pt x="65" y="175"/>
                  <a:pt x="64" y="175"/>
                </a:cubicBezTo>
                <a:cubicBezTo>
                  <a:pt x="65" y="176"/>
                  <a:pt x="65" y="177"/>
                  <a:pt x="65" y="178"/>
                </a:cubicBezTo>
                <a:cubicBezTo>
                  <a:pt x="66" y="179"/>
                  <a:pt x="66" y="180"/>
                  <a:pt x="68" y="181"/>
                </a:cubicBezTo>
                <a:close/>
                <a:moveTo>
                  <a:pt x="154" y="25"/>
                </a:moveTo>
                <a:cubicBezTo>
                  <a:pt x="155" y="23"/>
                  <a:pt x="156" y="22"/>
                  <a:pt x="155" y="20"/>
                </a:cubicBezTo>
                <a:cubicBezTo>
                  <a:pt x="154" y="20"/>
                  <a:pt x="153" y="20"/>
                  <a:pt x="152" y="19"/>
                </a:cubicBezTo>
                <a:cubicBezTo>
                  <a:pt x="153" y="21"/>
                  <a:pt x="153" y="23"/>
                  <a:pt x="154" y="25"/>
                </a:cubicBezTo>
                <a:close/>
                <a:moveTo>
                  <a:pt x="54" y="107"/>
                </a:moveTo>
                <a:cubicBezTo>
                  <a:pt x="54" y="108"/>
                  <a:pt x="54" y="108"/>
                  <a:pt x="54" y="108"/>
                </a:cubicBezTo>
                <a:cubicBezTo>
                  <a:pt x="55" y="107"/>
                  <a:pt x="56" y="106"/>
                  <a:pt x="57" y="105"/>
                </a:cubicBezTo>
                <a:cubicBezTo>
                  <a:pt x="57" y="104"/>
                  <a:pt x="56" y="102"/>
                  <a:pt x="56" y="101"/>
                </a:cubicBezTo>
                <a:cubicBezTo>
                  <a:pt x="55" y="103"/>
                  <a:pt x="54" y="105"/>
                  <a:pt x="54" y="107"/>
                </a:cubicBezTo>
                <a:close/>
                <a:moveTo>
                  <a:pt x="71" y="168"/>
                </a:moveTo>
                <a:cubicBezTo>
                  <a:pt x="69" y="168"/>
                  <a:pt x="68" y="168"/>
                  <a:pt x="67" y="168"/>
                </a:cubicBezTo>
                <a:cubicBezTo>
                  <a:pt x="68" y="169"/>
                  <a:pt x="68" y="169"/>
                  <a:pt x="69" y="170"/>
                </a:cubicBezTo>
                <a:cubicBezTo>
                  <a:pt x="70" y="173"/>
                  <a:pt x="70" y="173"/>
                  <a:pt x="71" y="173"/>
                </a:cubicBezTo>
                <a:cubicBezTo>
                  <a:pt x="71" y="171"/>
                  <a:pt x="71" y="170"/>
                  <a:pt x="71" y="168"/>
                </a:cubicBezTo>
                <a:close/>
                <a:moveTo>
                  <a:pt x="137" y="186"/>
                </a:moveTo>
                <a:cubicBezTo>
                  <a:pt x="135" y="187"/>
                  <a:pt x="135" y="188"/>
                  <a:pt x="134" y="189"/>
                </a:cubicBezTo>
                <a:cubicBezTo>
                  <a:pt x="136" y="189"/>
                  <a:pt x="138" y="189"/>
                  <a:pt x="140" y="189"/>
                </a:cubicBezTo>
                <a:cubicBezTo>
                  <a:pt x="140" y="189"/>
                  <a:pt x="140" y="189"/>
                  <a:pt x="140" y="189"/>
                </a:cubicBezTo>
                <a:cubicBezTo>
                  <a:pt x="139" y="188"/>
                  <a:pt x="138" y="187"/>
                  <a:pt x="137" y="186"/>
                </a:cubicBezTo>
                <a:close/>
                <a:moveTo>
                  <a:pt x="74" y="263"/>
                </a:moveTo>
                <a:cubicBezTo>
                  <a:pt x="78" y="260"/>
                  <a:pt x="82" y="256"/>
                  <a:pt x="85" y="253"/>
                </a:cubicBezTo>
                <a:cubicBezTo>
                  <a:pt x="81" y="256"/>
                  <a:pt x="78" y="259"/>
                  <a:pt x="74" y="263"/>
                </a:cubicBezTo>
                <a:close/>
                <a:moveTo>
                  <a:pt x="67" y="199"/>
                </a:moveTo>
                <a:cubicBezTo>
                  <a:pt x="67" y="203"/>
                  <a:pt x="67" y="206"/>
                  <a:pt x="67" y="209"/>
                </a:cubicBezTo>
                <a:cubicBezTo>
                  <a:pt x="67" y="209"/>
                  <a:pt x="67" y="209"/>
                  <a:pt x="67" y="209"/>
                </a:cubicBezTo>
                <a:cubicBezTo>
                  <a:pt x="68" y="206"/>
                  <a:pt x="69" y="203"/>
                  <a:pt x="68" y="200"/>
                </a:cubicBezTo>
                <a:cubicBezTo>
                  <a:pt x="68" y="200"/>
                  <a:pt x="68" y="199"/>
                  <a:pt x="67" y="199"/>
                </a:cubicBezTo>
                <a:close/>
                <a:moveTo>
                  <a:pt x="57" y="41"/>
                </a:moveTo>
                <a:cubicBezTo>
                  <a:pt x="55" y="41"/>
                  <a:pt x="55" y="41"/>
                  <a:pt x="55" y="41"/>
                </a:cubicBezTo>
                <a:cubicBezTo>
                  <a:pt x="54" y="42"/>
                  <a:pt x="53" y="43"/>
                  <a:pt x="52" y="44"/>
                </a:cubicBezTo>
                <a:cubicBezTo>
                  <a:pt x="52" y="45"/>
                  <a:pt x="51" y="45"/>
                  <a:pt x="51" y="45"/>
                </a:cubicBezTo>
                <a:cubicBezTo>
                  <a:pt x="54" y="45"/>
                  <a:pt x="56" y="43"/>
                  <a:pt x="57" y="41"/>
                </a:cubicBezTo>
                <a:close/>
                <a:moveTo>
                  <a:pt x="209" y="159"/>
                </a:moveTo>
                <a:cubicBezTo>
                  <a:pt x="210" y="160"/>
                  <a:pt x="210" y="160"/>
                  <a:pt x="211" y="159"/>
                </a:cubicBezTo>
                <a:cubicBezTo>
                  <a:pt x="213" y="158"/>
                  <a:pt x="213" y="156"/>
                  <a:pt x="211" y="154"/>
                </a:cubicBezTo>
                <a:cubicBezTo>
                  <a:pt x="211" y="156"/>
                  <a:pt x="210" y="158"/>
                  <a:pt x="209" y="159"/>
                </a:cubicBezTo>
                <a:close/>
                <a:moveTo>
                  <a:pt x="142" y="9"/>
                </a:moveTo>
                <a:cubicBezTo>
                  <a:pt x="140" y="9"/>
                  <a:pt x="138" y="8"/>
                  <a:pt x="137" y="9"/>
                </a:cubicBezTo>
                <a:cubicBezTo>
                  <a:pt x="138" y="9"/>
                  <a:pt x="139" y="10"/>
                  <a:pt x="140" y="11"/>
                </a:cubicBezTo>
                <a:cubicBezTo>
                  <a:pt x="141" y="11"/>
                  <a:pt x="142" y="12"/>
                  <a:pt x="143" y="13"/>
                </a:cubicBezTo>
                <a:cubicBezTo>
                  <a:pt x="142" y="11"/>
                  <a:pt x="140" y="11"/>
                  <a:pt x="142" y="9"/>
                </a:cubicBezTo>
                <a:close/>
                <a:moveTo>
                  <a:pt x="57" y="110"/>
                </a:moveTo>
                <a:cubicBezTo>
                  <a:pt x="57" y="111"/>
                  <a:pt x="56" y="112"/>
                  <a:pt x="56" y="113"/>
                </a:cubicBezTo>
                <a:cubicBezTo>
                  <a:pt x="55" y="114"/>
                  <a:pt x="55" y="115"/>
                  <a:pt x="56" y="116"/>
                </a:cubicBezTo>
                <a:cubicBezTo>
                  <a:pt x="56" y="116"/>
                  <a:pt x="57" y="115"/>
                  <a:pt x="58" y="114"/>
                </a:cubicBezTo>
                <a:cubicBezTo>
                  <a:pt x="57" y="113"/>
                  <a:pt x="57" y="112"/>
                  <a:pt x="57" y="110"/>
                </a:cubicBezTo>
                <a:close/>
                <a:moveTo>
                  <a:pt x="66" y="108"/>
                </a:moveTo>
                <a:cubicBezTo>
                  <a:pt x="67" y="107"/>
                  <a:pt x="67" y="106"/>
                  <a:pt x="69" y="105"/>
                </a:cubicBezTo>
                <a:cubicBezTo>
                  <a:pt x="68" y="104"/>
                  <a:pt x="68" y="103"/>
                  <a:pt x="67" y="101"/>
                </a:cubicBezTo>
                <a:cubicBezTo>
                  <a:pt x="67" y="104"/>
                  <a:pt x="66" y="106"/>
                  <a:pt x="66" y="108"/>
                </a:cubicBezTo>
                <a:close/>
                <a:moveTo>
                  <a:pt x="176" y="37"/>
                </a:moveTo>
                <a:cubicBezTo>
                  <a:pt x="175" y="38"/>
                  <a:pt x="175" y="39"/>
                  <a:pt x="175" y="41"/>
                </a:cubicBezTo>
                <a:cubicBezTo>
                  <a:pt x="175" y="41"/>
                  <a:pt x="175" y="42"/>
                  <a:pt x="176" y="43"/>
                </a:cubicBezTo>
                <a:cubicBezTo>
                  <a:pt x="176" y="42"/>
                  <a:pt x="177" y="41"/>
                  <a:pt x="177" y="40"/>
                </a:cubicBezTo>
                <a:cubicBezTo>
                  <a:pt x="178" y="39"/>
                  <a:pt x="177" y="38"/>
                  <a:pt x="176" y="37"/>
                </a:cubicBezTo>
                <a:close/>
                <a:moveTo>
                  <a:pt x="105" y="189"/>
                </a:moveTo>
                <a:cubicBezTo>
                  <a:pt x="105" y="189"/>
                  <a:pt x="106" y="189"/>
                  <a:pt x="106" y="189"/>
                </a:cubicBezTo>
                <a:cubicBezTo>
                  <a:pt x="107" y="188"/>
                  <a:pt x="108" y="187"/>
                  <a:pt x="108" y="186"/>
                </a:cubicBezTo>
                <a:cubicBezTo>
                  <a:pt x="107" y="185"/>
                  <a:pt x="106" y="185"/>
                  <a:pt x="105" y="185"/>
                </a:cubicBezTo>
                <a:cubicBezTo>
                  <a:pt x="105" y="187"/>
                  <a:pt x="105" y="188"/>
                  <a:pt x="105" y="189"/>
                </a:cubicBezTo>
                <a:close/>
                <a:moveTo>
                  <a:pt x="232" y="139"/>
                </a:moveTo>
                <a:cubicBezTo>
                  <a:pt x="231" y="137"/>
                  <a:pt x="231" y="137"/>
                  <a:pt x="231" y="135"/>
                </a:cubicBezTo>
                <a:cubicBezTo>
                  <a:pt x="231" y="135"/>
                  <a:pt x="230" y="134"/>
                  <a:pt x="230" y="134"/>
                </a:cubicBezTo>
                <a:cubicBezTo>
                  <a:pt x="229" y="135"/>
                  <a:pt x="229" y="136"/>
                  <a:pt x="229" y="137"/>
                </a:cubicBezTo>
                <a:cubicBezTo>
                  <a:pt x="231" y="138"/>
                  <a:pt x="231" y="139"/>
                  <a:pt x="232" y="140"/>
                </a:cubicBezTo>
                <a:cubicBezTo>
                  <a:pt x="232" y="140"/>
                  <a:pt x="232" y="139"/>
                  <a:pt x="232" y="139"/>
                </a:cubicBezTo>
                <a:close/>
                <a:moveTo>
                  <a:pt x="126" y="192"/>
                </a:moveTo>
                <a:cubicBezTo>
                  <a:pt x="126" y="192"/>
                  <a:pt x="125" y="192"/>
                  <a:pt x="125" y="192"/>
                </a:cubicBezTo>
                <a:cubicBezTo>
                  <a:pt x="123" y="193"/>
                  <a:pt x="121" y="194"/>
                  <a:pt x="119" y="195"/>
                </a:cubicBezTo>
                <a:cubicBezTo>
                  <a:pt x="121" y="195"/>
                  <a:pt x="122" y="195"/>
                  <a:pt x="123" y="195"/>
                </a:cubicBezTo>
                <a:cubicBezTo>
                  <a:pt x="123" y="195"/>
                  <a:pt x="124" y="195"/>
                  <a:pt x="124" y="195"/>
                </a:cubicBezTo>
                <a:cubicBezTo>
                  <a:pt x="124" y="194"/>
                  <a:pt x="125" y="193"/>
                  <a:pt x="126" y="192"/>
                </a:cubicBezTo>
                <a:close/>
                <a:moveTo>
                  <a:pt x="220" y="48"/>
                </a:moveTo>
                <a:cubicBezTo>
                  <a:pt x="220" y="49"/>
                  <a:pt x="220" y="50"/>
                  <a:pt x="220" y="51"/>
                </a:cubicBezTo>
                <a:cubicBezTo>
                  <a:pt x="220" y="51"/>
                  <a:pt x="220" y="51"/>
                  <a:pt x="221" y="52"/>
                </a:cubicBezTo>
                <a:cubicBezTo>
                  <a:pt x="221" y="52"/>
                  <a:pt x="222" y="53"/>
                  <a:pt x="223" y="53"/>
                </a:cubicBezTo>
                <a:cubicBezTo>
                  <a:pt x="223" y="52"/>
                  <a:pt x="223" y="52"/>
                  <a:pt x="224" y="51"/>
                </a:cubicBezTo>
                <a:cubicBezTo>
                  <a:pt x="223" y="50"/>
                  <a:pt x="221" y="49"/>
                  <a:pt x="220" y="48"/>
                </a:cubicBezTo>
                <a:close/>
                <a:moveTo>
                  <a:pt x="252" y="105"/>
                </a:moveTo>
                <a:cubicBezTo>
                  <a:pt x="251" y="105"/>
                  <a:pt x="251" y="105"/>
                  <a:pt x="250" y="104"/>
                </a:cubicBezTo>
                <a:cubicBezTo>
                  <a:pt x="250" y="103"/>
                  <a:pt x="250" y="102"/>
                  <a:pt x="249" y="102"/>
                </a:cubicBezTo>
                <a:cubicBezTo>
                  <a:pt x="249" y="105"/>
                  <a:pt x="250" y="107"/>
                  <a:pt x="251" y="109"/>
                </a:cubicBezTo>
                <a:cubicBezTo>
                  <a:pt x="251" y="109"/>
                  <a:pt x="251" y="108"/>
                  <a:pt x="252" y="108"/>
                </a:cubicBezTo>
                <a:cubicBezTo>
                  <a:pt x="252" y="107"/>
                  <a:pt x="252" y="106"/>
                  <a:pt x="252" y="105"/>
                </a:cubicBezTo>
                <a:close/>
                <a:moveTo>
                  <a:pt x="73" y="173"/>
                </a:moveTo>
                <a:cubicBezTo>
                  <a:pt x="74" y="172"/>
                  <a:pt x="75" y="172"/>
                  <a:pt x="76" y="171"/>
                </a:cubicBezTo>
                <a:cubicBezTo>
                  <a:pt x="75" y="170"/>
                  <a:pt x="75" y="169"/>
                  <a:pt x="74" y="168"/>
                </a:cubicBezTo>
                <a:cubicBezTo>
                  <a:pt x="74" y="168"/>
                  <a:pt x="74" y="168"/>
                  <a:pt x="73" y="168"/>
                </a:cubicBezTo>
                <a:cubicBezTo>
                  <a:pt x="73" y="170"/>
                  <a:pt x="73" y="171"/>
                  <a:pt x="73" y="173"/>
                </a:cubicBezTo>
                <a:close/>
                <a:moveTo>
                  <a:pt x="148" y="180"/>
                </a:moveTo>
                <a:cubicBezTo>
                  <a:pt x="148" y="181"/>
                  <a:pt x="148" y="181"/>
                  <a:pt x="148" y="182"/>
                </a:cubicBezTo>
                <a:cubicBezTo>
                  <a:pt x="150" y="182"/>
                  <a:pt x="151" y="182"/>
                  <a:pt x="153" y="182"/>
                </a:cubicBezTo>
                <a:cubicBezTo>
                  <a:pt x="152" y="181"/>
                  <a:pt x="152" y="180"/>
                  <a:pt x="151" y="180"/>
                </a:cubicBezTo>
                <a:cubicBezTo>
                  <a:pt x="150" y="180"/>
                  <a:pt x="149" y="180"/>
                  <a:pt x="148" y="180"/>
                </a:cubicBezTo>
                <a:close/>
                <a:moveTo>
                  <a:pt x="188" y="42"/>
                </a:moveTo>
                <a:cubicBezTo>
                  <a:pt x="188" y="41"/>
                  <a:pt x="189" y="41"/>
                  <a:pt x="189" y="41"/>
                </a:cubicBezTo>
                <a:cubicBezTo>
                  <a:pt x="189" y="40"/>
                  <a:pt x="189" y="40"/>
                  <a:pt x="189" y="40"/>
                </a:cubicBezTo>
                <a:cubicBezTo>
                  <a:pt x="188" y="39"/>
                  <a:pt x="187" y="38"/>
                  <a:pt x="186" y="37"/>
                </a:cubicBezTo>
                <a:cubicBezTo>
                  <a:pt x="186" y="38"/>
                  <a:pt x="186" y="39"/>
                  <a:pt x="186" y="40"/>
                </a:cubicBezTo>
                <a:cubicBezTo>
                  <a:pt x="186" y="40"/>
                  <a:pt x="186" y="41"/>
                  <a:pt x="186" y="41"/>
                </a:cubicBezTo>
                <a:cubicBezTo>
                  <a:pt x="187" y="41"/>
                  <a:pt x="187" y="42"/>
                  <a:pt x="188" y="42"/>
                </a:cubicBezTo>
                <a:close/>
                <a:moveTo>
                  <a:pt x="118" y="153"/>
                </a:moveTo>
                <a:cubicBezTo>
                  <a:pt x="117" y="153"/>
                  <a:pt x="115" y="152"/>
                  <a:pt x="114" y="152"/>
                </a:cubicBezTo>
                <a:cubicBezTo>
                  <a:pt x="114" y="152"/>
                  <a:pt x="113" y="152"/>
                  <a:pt x="113" y="152"/>
                </a:cubicBezTo>
                <a:cubicBezTo>
                  <a:pt x="112" y="153"/>
                  <a:pt x="112" y="153"/>
                  <a:pt x="111" y="154"/>
                </a:cubicBezTo>
                <a:cubicBezTo>
                  <a:pt x="112" y="154"/>
                  <a:pt x="112" y="153"/>
                  <a:pt x="113" y="153"/>
                </a:cubicBezTo>
                <a:cubicBezTo>
                  <a:pt x="114" y="154"/>
                  <a:pt x="115" y="154"/>
                  <a:pt x="116" y="154"/>
                </a:cubicBezTo>
                <a:cubicBezTo>
                  <a:pt x="117" y="154"/>
                  <a:pt x="118" y="154"/>
                  <a:pt x="118" y="153"/>
                </a:cubicBezTo>
                <a:close/>
                <a:moveTo>
                  <a:pt x="49" y="272"/>
                </a:moveTo>
                <a:cubicBezTo>
                  <a:pt x="49" y="272"/>
                  <a:pt x="49" y="272"/>
                  <a:pt x="49" y="272"/>
                </a:cubicBezTo>
                <a:cubicBezTo>
                  <a:pt x="49" y="272"/>
                  <a:pt x="50" y="271"/>
                  <a:pt x="50" y="271"/>
                </a:cubicBezTo>
                <a:cubicBezTo>
                  <a:pt x="52" y="270"/>
                  <a:pt x="53" y="268"/>
                  <a:pt x="55" y="266"/>
                </a:cubicBezTo>
                <a:cubicBezTo>
                  <a:pt x="56" y="265"/>
                  <a:pt x="56" y="265"/>
                  <a:pt x="55" y="264"/>
                </a:cubicBezTo>
                <a:cubicBezTo>
                  <a:pt x="53" y="266"/>
                  <a:pt x="51" y="269"/>
                  <a:pt x="49" y="272"/>
                </a:cubicBezTo>
                <a:close/>
                <a:moveTo>
                  <a:pt x="210" y="69"/>
                </a:moveTo>
                <a:cubicBezTo>
                  <a:pt x="209" y="69"/>
                  <a:pt x="210" y="69"/>
                  <a:pt x="210" y="69"/>
                </a:cubicBezTo>
                <a:cubicBezTo>
                  <a:pt x="212" y="69"/>
                  <a:pt x="213" y="69"/>
                  <a:pt x="214" y="71"/>
                </a:cubicBezTo>
                <a:cubicBezTo>
                  <a:pt x="214" y="71"/>
                  <a:pt x="214" y="71"/>
                  <a:pt x="214" y="72"/>
                </a:cubicBezTo>
                <a:cubicBezTo>
                  <a:pt x="214" y="71"/>
                  <a:pt x="215" y="71"/>
                  <a:pt x="215" y="70"/>
                </a:cubicBezTo>
                <a:cubicBezTo>
                  <a:pt x="214" y="69"/>
                  <a:pt x="213" y="68"/>
                  <a:pt x="212" y="68"/>
                </a:cubicBezTo>
                <a:cubicBezTo>
                  <a:pt x="211" y="68"/>
                  <a:pt x="210" y="68"/>
                  <a:pt x="210" y="69"/>
                </a:cubicBezTo>
                <a:close/>
                <a:moveTo>
                  <a:pt x="179" y="53"/>
                </a:moveTo>
                <a:cubicBezTo>
                  <a:pt x="177" y="52"/>
                  <a:pt x="175" y="52"/>
                  <a:pt x="173" y="51"/>
                </a:cubicBezTo>
                <a:cubicBezTo>
                  <a:pt x="173" y="53"/>
                  <a:pt x="173" y="53"/>
                  <a:pt x="174" y="53"/>
                </a:cubicBezTo>
                <a:cubicBezTo>
                  <a:pt x="175" y="53"/>
                  <a:pt x="175" y="54"/>
                  <a:pt x="176" y="54"/>
                </a:cubicBezTo>
                <a:cubicBezTo>
                  <a:pt x="177" y="54"/>
                  <a:pt x="178" y="54"/>
                  <a:pt x="179" y="53"/>
                </a:cubicBezTo>
                <a:close/>
                <a:moveTo>
                  <a:pt x="200" y="110"/>
                </a:moveTo>
                <a:cubicBezTo>
                  <a:pt x="200" y="110"/>
                  <a:pt x="201" y="110"/>
                  <a:pt x="202" y="110"/>
                </a:cubicBezTo>
                <a:cubicBezTo>
                  <a:pt x="202" y="108"/>
                  <a:pt x="202" y="107"/>
                  <a:pt x="202" y="106"/>
                </a:cubicBezTo>
                <a:cubicBezTo>
                  <a:pt x="200" y="106"/>
                  <a:pt x="199" y="107"/>
                  <a:pt x="200" y="110"/>
                </a:cubicBezTo>
                <a:close/>
                <a:moveTo>
                  <a:pt x="44" y="106"/>
                </a:moveTo>
                <a:cubicBezTo>
                  <a:pt x="45" y="107"/>
                  <a:pt x="45" y="108"/>
                  <a:pt x="45" y="109"/>
                </a:cubicBezTo>
                <a:cubicBezTo>
                  <a:pt x="46" y="108"/>
                  <a:pt x="47" y="108"/>
                  <a:pt x="47" y="107"/>
                </a:cubicBezTo>
                <a:cubicBezTo>
                  <a:pt x="47" y="106"/>
                  <a:pt x="46" y="104"/>
                  <a:pt x="46" y="103"/>
                </a:cubicBezTo>
                <a:cubicBezTo>
                  <a:pt x="46" y="103"/>
                  <a:pt x="46" y="103"/>
                  <a:pt x="46" y="103"/>
                </a:cubicBezTo>
                <a:cubicBezTo>
                  <a:pt x="46" y="103"/>
                  <a:pt x="46" y="104"/>
                  <a:pt x="45" y="105"/>
                </a:cubicBezTo>
                <a:cubicBezTo>
                  <a:pt x="45" y="105"/>
                  <a:pt x="45" y="105"/>
                  <a:pt x="44" y="106"/>
                </a:cubicBezTo>
                <a:close/>
                <a:moveTo>
                  <a:pt x="213" y="164"/>
                </a:moveTo>
                <a:cubicBezTo>
                  <a:pt x="213" y="163"/>
                  <a:pt x="213" y="162"/>
                  <a:pt x="213" y="162"/>
                </a:cubicBezTo>
                <a:cubicBezTo>
                  <a:pt x="212" y="162"/>
                  <a:pt x="211" y="162"/>
                  <a:pt x="209" y="163"/>
                </a:cubicBezTo>
                <a:cubicBezTo>
                  <a:pt x="210" y="165"/>
                  <a:pt x="211" y="165"/>
                  <a:pt x="213" y="164"/>
                </a:cubicBezTo>
                <a:close/>
                <a:moveTo>
                  <a:pt x="98" y="210"/>
                </a:moveTo>
                <a:cubicBezTo>
                  <a:pt x="97" y="210"/>
                  <a:pt x="96" y="211"/>
                  <a:pt x="96" y="213"/>
                </a:cubicBezTo>
                <a:cubicBezTo>
                  <a:pt x="96" y="214"/>
                  <a:pt x="96" y="215"/>
                  <a:pt x="95" y="216"/>
                </a:cubicBezTo>
                <a:cubicBezTo>
                  <a:pt x="95" y="216"/>
                  <a:pt x="95" y="216"/>
                  <a:pt x="95" y="217"/>
                </a:cubicBezTo>
                <a:cubicBezTo>
                  <a:pt x="96" y="216"/>
                  <a:pt x="96" y="215"/>
                  <a:pt x="97" y="214"/>
                </a:cubicBezTo>
                <a:cubicBezTo>
                  <a:pt x="97" y="214"/>
                  <a:pt x="98" y="213"/>
                  <a:pt x="98" y="213"/>
                </a:cubicBezTo>
                <a:cubicBezTo>
                  <a:pt x="98" y="212"/>
                  <a:pt x="98" y="211"/>
                  <a:pt x="98" y="210"/>
                </a:cubicBezTo>
                <a:close/>
                <a:moveTo>
                  <a:pt x="239" y="120"/>
                </a:moveTo>
                <a:cubicBezTo>
                  <a:pt x="239" y="120"/>
                  <a:pt x="239" y="120"/>
                  <a:pt x="239" y="120"/>
                </a:cubicBezTo>
                <a:cubicBezTo>
                  <a:pt x="238" y="121"/>
                  <a:pt x="238" y="123"/>
                  <a:pt x="238" y="124"/>
                </a:cubicBezTo>
                <a:cubicBezTo>
                  <a:pt x="238" y="124"/>
                  <a:pt x="238" y="124"/>
                  <a:pt x="238" y="124"/>
                </a:cubicBezTo>
                <a:cubicBezTo>
                  <a:pt x="238" y="125"/>
                  <a:pt x="239" y="126"/>
                  <a:pt x="239" y="127"/>
                </a:cubicBezTo>
                <a:cubicBezTo>
                  <a:pt x="240" y="126"/>
                  <a:pt x="239" y="122"/>
                  <a:pt x="239" y="120"/>
                </a:cubicBezTo>
                <a:close/>
                <a:moveTo>
                  <a:pt x="173" y="19"/>
                </a:moveTo>
                <a:cubicBezTo>
                  <a:pt x="174" y="20"/>
                  <a:pt x="175" y="21"/>
                  <a:pt x="177" y="22"/>
                </a:cubicBezTo>
                <a:cubicBezTo>
                  <a:pt x="179" y="22"/>
                  <a:pt x="180" y="22"/>
                  <a:pt x="182" y="23"/>
                </a:cubicBezTo>
                <a:cubicBezTo>
                  <a:pt x="182" y="23"/>
                  <a:pt x="182" y="23"/>
                  <a:pt x="182" y="22"/>
                </a:cubicBezTo>
                <a:cubicBezTo>
                  <a:pt x="179" y="21"/>
                  <a:pt x="176" y="20"/>
                  <a:pt x="173" y="19"/>
                </a:cubicBezTo>
                <a:close/>
                <a:moveTo>
                  <a:pt x="35" y="123"/>
                </a:moveTo>
                <a:cubicBezTo>
                  <a:pt x="35" y="123"/>
                  <a:pt x="35" y="123"/>
                  <a:pt x="35" y="123"/>
                </a:cubicBezTo>
                <a:cubicBezTo>
                  <a:pt x="34" y="125"/>
                  <a:pt x="33" y="127"/>
                  <a:pt x="31" y="129"/>
                </a:cubicBezTo>
                <a:cubicBezTo>
                  <a:pt x="31" y="130"/>
                  <a:pt x="31" y="130"/>
                  <a:pt x="31" y="130"/>
                </a:cubicBezTo>
                <a:cubicBezTo>
                  <a:pt x="32" y="130"/>
                  <a:pt x="33" y="130"/>
                  <a:pt x="33" y="129"/>
                </a:cubicBezTo>
                <a:cubicBezTo>
                  <a:pt x="34" y="127"/>
                  <a:pt x="35" y="125"/>
                  <a:pt x="35" y="123"/>
                </a:cubicBezTo>
                <a:close/>
                <a:moveTo>
                  <a:pt x="10" y="68"/>
                </a:moveTo>
                <a:cubicBezTo>
                  <a:pt x="9" y="72"/>
                  <a:pt x="7" y="75"/>
                  <a:pt x="7" y="79"/>
                </a:cubicBezTo>
                <a:cubicBezTo>
                  <a:pt x="9" y="76"/>
                  <a:pt x="9" y="72"/>
                  <a:pt x="10" y="68"/>
                </a:cubicBezTo>
                <a:close/>
                <a:moveTo>
                  <a:pt x="147" y="189"/>
                </a:moveTo>
                <a:cubicBezTo>
                  <a:pt x="147" y="188"/>
                  <a:pt x="147" y="188"/>
                  <a:pt x="146" y="187"/>
                </a:cubicBezTo>
                <a:cubicBezTo>
                  <a:pt x="146" y="187"/>
                  <a:pt x="146" y="187"/>
                  <a:pt x="146" y="187"/>
                </a:cubicBezTo>
                <a:cubicBezTo>
                  <a:pt x="145" y="187"/>
                  <a:pt x="144" y="187"/>
                  <a:pt x="142" y="187"/>
                </a:cubicBezTo>
                <a:cubicBezTo>
                  <a:pt x="144" y="189"/>
                  <a:pt x="145" y="189"/>
                  <a:pt x="147" y="189"/>
                </a:cubicBezTo>
                <a:close/>
                <a:moveTo>
                  <a:pt x="205" y="134"/>
                </a:moveTo>
                <a:cubicBezTo>
                  <a:pt x="205" y="135"/>
                  <a:pt x="205" y="136"/>
                  <a:pt x="206" y="138"/>
                </a:cubicBezTo>
                <a:cubicBezTo>
                  <a:pt x="206" y="138"/>
                  <a:pt x="206" y="138"/>
                  <a:pt x="207" y="138"/>
                </a:cubicBezTo>
                <a:cubicBezTo>
                  <a:pt x="207" y="136"/>
                  <a:pt x="207" y="135"/>
                  <a:pt x="207" y="134"/>
                </a:cubicBezTo>
                <a:cubicBezTo>
                  <a:pt x="206" y="134"/>
                  <a:pt x="206" y="134"/>
                  <a:pt x="205" y="134"/>
                </a:cubicBezTo>
                <a:close/>
                <a:moveTo>
                  <a:pt x="160" y="65"/>
                </a:moveTo>
                <a:cubicBezTo>
                  <a:pt x="160" y="64"/>
                  <a:pt x="159" y="64"/>
                  <a:pt x="159" y="63"/>
                </a:cubicBezTo>
                <a:cubicBezTo>
                  <a:pt x="158" y="63"/>
                  <a:pt x="158" y="62"/>
                  <a:pt x="157" y="62"/>
                </a:cubicBezTo>
                <a:cubicBezTo>
                  <a:pt x="157" y="63"/>
                  <a:pt x="157" y="64"/>
                  <a:pt x="157" y="66"/>
                </a:cubicBezTo>
                <a:cubicBezTo>
                  <a:pt x="158" y="65"/>
                  <a:pt x="159" y="65"/>
                  <a:pt x="160" y="65"/>
                </a:cubicBezTo>
                <a:close/>
                <a:moveTo>
                  <a:pt x="183" y="39"/>
                </a:moveTo>
                <a:cubicBezTo>
                  <a:pt x="183" y="38"/>
                  <a:pt x="183" y="37"/>
                  <a:pt x="184" y="36"/>
                </a:cubicBezTo>
                <a:cubicBezTo>
                  <a:pt x="184" y="35"/>
                  <a:pt x="184" y="35"/>
                  <a:pt x="182" y="34"/>
                </a:cubicBezTo>
                <a:cubicBezTo>
                  <a:pt x="182" y="35"/>
                  <a:pt x="182" y="36"/>
                  <a:pt x="181" y="37"/>
                </a:cubicBezTo>
                <a:cubicBezTo>
                  <a:pt x="182" y="38"/>
                  <a:pt x="182" y="38"/>
                  <a:pt x="183" y="39"/>
                </a:cubicBezTo>
                <a:close/>
                <a:moveTo>
                  <a:pt x="188" y="27"/>
                </a:moveTo>
                <a:cubicBezTo>
                  <a:pt x="190" y="27"/>
                  <a:pt x="192" y="28"/>
                  <a:pt x="193" y="29"/>
                </a:cubicBezTo>
                <a:cubicBezTo>
                  <a:pt x="193" y="29"/>
                  <a:pt x="194" y="28"/>
                  <a:pt x="194" y="28"/>
                </a:cubicBezTo>
                <a:cubicBezTo>
                  <a:pt x="192" y="27"/>
                  <a:pt x="191" y="26"/>
                  <a:pt x="189" y="26"/>
                </a:cubicBezTo>
                <a:cubicBezTo>
                  <a:pt x="189" y="26"/>
                  <a:pt x="188" y="26"/>
                  <a:pt x="188" y="27"/>
                </a:cubicBezTo>
                <a:close/>
                <a:moveTo>
                  <a:pt x="180" y="44"/>
                </a:moveTo>
                <a:cubicBezTo>
                  <a:pt x="181" y="43"/>
                  <a:pt x="182" y="43"/>
                  <a:pt x="183" y="43"/>
                </a:cubicBezTo>
                <a:cubicBezTo>
                  <a:pt x="183" y="42"/>
                  <a:pt x="183" y="42"/>
                  <a:pt x="183" y="42"/>
                </a:cubicBezTo>
                <a:cubicBezTo>
                  <a:pt x="182" y="41"/>
                  <a:pt x="181" y="40"/>
                  <a:pt x="180" y="40"/>
                </a:cubicBezTo>
                <a:cubicBezTo>
                  <a:pt x="180" y="41"/>
                  <a:pt x="180" y="42"/>
                  <a:pt x="180" y="44"/>
                </a:cubicBezTo>
                <a:close/>
                <a:moveTo>
                  <a:pt x="94" y="162"/>
                </a:moveTo>
                <a:cubicBezTo>
                  <a:pt x="96" y="163"/>
                  <a:pt x="96" y="163"/>
                  <a:pt x="97" y="163"/>
                </a:cubicBezTo>
                <a:cubicBezTo>
                  <a:pt x="98" y="162"/>
                  <a:pt x="100" y="162"/>
                  <a:pt x="101" y="161"/>
                </a:cubicBezTo>
                <a:cubicBezTo>
                  <a:pt x="101" y="161"/>
                  <a:pt x="101" y="161"/>
                  <a:pt x="102" y="161"/>
                </a:cubicBezTo>
                <a:cubicBezTo>
                  <a:pt x="99" y="161"/>
                  <a:pt x="97" y="161"/>
                  <a:pt x="94" y="162"/>
                </a:cubicBezTo>
                <a:close/>
                <a:moveTo>
                  <a:pt x="114" y="195"/>
                </a:moveTo>
                <a:cubicBezTo>
                  <a:pt x="114" y="195"/>
                  <a:pt x="115" y="195"/>
                  <a:pt x="115" y="195"/>
                </a:cubicBezTo>
                <a:cubicBezTo>
                  <a:pt x="116" y="195"/>
                  <a:pt x="116" y="194"/>
                  <a:pt x="117" y="193"/>
                </a:cubicBezTo>
                <a:cubicBezTo>
                  <a:pt x="117" y="192"/>
                  <a:pt x="118" y="192"/>
                  <a:pt x="119" y="192"/>
                </a:cubicBezTo>
                <a:cubicBezTo>
                  <a:pt x="119" y="192"/>
                  <a:pt x="120" y="192"/>
                  <a:pt x="120" y="192"/>
                </a:cubicBezTo>
                <a:cubicBezTo>
                  <a:pt x="120" y="192"/>
                  <a:pt x="120" y="192"/>
                  <a:pt x="120" y="192"/>
                </a:cubicBezTo>
                <a:cubicBezTo>
                  <a:pt x="119" y="192"/>
                  <a:pt x="117" y="192"/>
                  <a:pt x="116" y="192"/>
                </a:cubicBezTo>
                <a:cubicBezTo>
                  <a:pt x="116" y="192"/>
                  <a:pt x="115" y="192"/>
                  <a:pt x="115" y="192"/>
                </a:cubicBezTo>
                <a:cubicBezTo>
                  <a:pt x="115" y="193"/>
                  <a:pt x="114" y="194"/>
                  <a:pt x="114" y="195"/>
                </a:cubicBezTo>
                <a:close/>
                <a:moveTo>
                  <a:pt x="197" y="34"/>
                </a:moveTo>
                <a:cubicBezTo>
                  <a:pt x="196" y="35"/>
                  <a:pt x="197" y="35"/>
                  <a:pt x="197" y="35"/>
                </a:cubicBezTo>
                <a:cubicBezTo>
                  <a:pt x="199" y="36"/>
                  <a:pt x="201" y="38"/>
                  <a:pt x="202" y="39"/>
                </a:cubicBezTo>
                <a:cubicBezTo>
                  <a:pt x="203" y="39"/>
                  <a:pt x="203" y="39"/>
                  <a:pt x="203" y="39"/>
                </a:cubicBezTo>
                <a:cubicBezTo>
                  <a:pt x="203" y="39"/>
                  <a:pt x="203" y="38"/>
                  <a:pt x="203" y="38"/>
                </a:cubicBezTo>
                <a:cubicBezTo>
                  <a:pt x="201" y="37"/>
                  <a:pt x="199" y="35"/>
                  <a:pt x="197" y="34"/>
                </a:cubicBezTo>
                <a:close/>
                <a:moveTo>
                  <a:pt x="69" y="263"/>
                </a:moveTo>
                <a:cubicBezTo>
                  <a:pt x="72" y="261"/>
                  <a:pt x="74" y="258"/>
                  <a:pt x="76" y="255"/>
                </a:cubicBezTo>
                <a:cubicBezTo>
                  <a:pt x="73" y="257"/>
                  <a:pt x="71" y="260"/>
                  <a:pt x="69" y="263"/>
                </a:cubicBezTo>
                <a:close/>
                <a:moveTo>
                  <a:pt x="205" y="106"/>
                </a:moveTo>
                <a:cubicBezTo>
                  <a:pt x="205" y="107"/>
                  <a:pt x="204" y="109"/>
                  <a:pt x="204" y="110"/>
                </a:cubicBezTo>
                <a:cubicBezTo>
                  <a:pt x="205" y="111"/>
                  <a:pt x="205" y="111"/>
                  <a:pt x="206" y="111"/>
                </a:cubicBezTo>
                <a:cubicBezTo>
                  <a:pt x="206" y="110"/>
                  <a:pt x="206" y="108"/>
                  <a:pt x="206" y="107"/>
                </a:cubicBezTo>
                <a:cubicBezTo>
                  <a:pt x="206" y="106"/>
                  <a:pt x="206" y="106"/>
                  <a:pt x="205" y="106"/>
                </a:cubicBezTo>
                <a:close/>
                <a:moveTo>
                  <a:pt x="128" y="204"/>
                </a:moveTo>
                <a:cubicBezTo>
                  <a:pt x="128" y="203"/>
                  <a:pt x="129" y="203"/>
                  <a:pt x="129" y="203"/>
                </a:cubicBezTo>
                <a:cubicBezTo>
                  <a:pt x="128" y="203"/>
                  <a:pt x="128" y="203"/>
                  <a:pt x="128" y="203"/>
                </a:cubicBezTo>
                <a:cubicBezTo>
                  <a:pt x="127" y="203"/>
                  <a:pt x="126" y="202"/>
                  <a:pt x="126" y="202"/>
                </a:cubicBezTo>
                <a:cubicBezTo>
                  <a:pt x="124" y="201"/>
                  <a:pt x="123" y="202"/>
                  <a:pt x="121" y="203"/>
                </a:cubicBezTo>
                <a:cubicBezTo>
                  <a:pt x="124" y="203"/>
                  <a:pt x="126" y="203"/>
                  <a:pt x="128" y="204"/>
                </a:cubicBezTo>
                <a:close/>
                <a:moveTo>
                  <a:pt x="231" y="75"/>
                </a:moveTo>
                <a:cubicBezTo>
                  <a:pt x="230" y="75"/>
                  <a:pt x="230" y="75"/>
                  <a:pt x="229" y="75"/>
                </a:cubicBezTo>
                <a:cubicBezTo>
                  <a:pt x="230" y="77"/>
                  <a:pt x="229" y="79"/>
                  <a:pt x="231" y="80"/>
                </a:cubicBezTo>
                <a:cubicBezTo>
                  <a:pt x="231" y="79"/>
                  <a:pt x="232" y="79"/>
                  <a:pt x="232" y="78"/>
                </a:cubicBezTo>
                <a:cubicBezTo>
                  <a:pt x="231" y="77"/>
                  <a:pt x="231" y="76"/>
                  <a:pt x="231" y="75"/>
                </a:cubicBezTo>
                <a:close/>
                <a:moveTo>
                  <a:pt x="101" y="169"/>
                </a:moveTo>
                <a:cubicBezTo>
                  <a:pt x="100" y="169"/>
                  <a:pt x="100" y="168"/>
                  <a:pt x="100" y="168"/>
                </a:cubicBezTo>
                <a:cubicBezTo>
                  <a:pt x="98" y="168"/>
                  <a:pt x="97" y="168"/>
                  <a:pt x="97" y="170"/>
                </a:cubicBezTo>
                <a:cubicBezTo>
                  <a:pt x="98" y="170"/>
                  <a:pt x="100" y="171"/>
                  <a:pt x="101" y="169"/>
                </a:cubicBezTo>
                <a:close/>
                <a:moveTo>
                  <a:pt x="233" y="147"/>
                </a:moveTo>
                <a:cubicBezTo>
                  <a:pt x="233" y="147"/>
                  <a:pt x="234" y="147"/>
                  <a:pt x="234" y="146"/>
                </a:cubicBezTo>
                <a:cubicBezTo>
                  <a:pt x="234" y="146"/>
                  <a:pt x="234" y="146"/>
                  <a:pt x="234" y="146"/>
                </a:cubicBezTo>
                <a:cubicBezTo>
                  <a:pt x="235" y="144"/>
                  <a:pt x="235" y="143"/>
                  <a:pt x="235" y="141"/>
                </a:cubicBezTo>
                <a:cubicBezTo>
                  <a:pt x="234" y="143"/>
                  <a:pt x="233" y="144"/>
                  <a:pt x="232" y="146"/>
                </a:cubicBezTo>
                <a:cubicBezTo>
                  <a:pt x="232" y="146"/>
                  <a:pt x="233" y="147"/>
                  <a:pt x="233" y="147"/>
                </a:cubicBezTo>
                <a:close/>
                <a:moveTo>
                  <a:pt x="128" y="171"/>
                </a:moveTo>
                <a:cubicBezTo>
                  <a:pt x="127" y="171"/>
                  <a:pt x="126" y="172"/>
                  <a:pt x="124" y="172"/>
                </a:cubicBezTo>
                <a:cubicBezTo>
                  <a:pt x="125" y="172"/>
                  <a:pt x="125" y="173"/>
                  <a:pt x="126" y="173"/>
                </a:cubicBezTo>
                <a:cubicBezTo>
                  <a:pt x="127" y="174"/>
                  <a:pt x="127" y="174"/>
                  <a:pt x="128" y="173"/>
                </a:cubicBezTo>
                <a:cubicBezTo>
                  <a:pt x="128" y="173"/>
                  <a:pt x="128" y="172"/>
                  <a:pt x="128" y="171"/>
                </a:cubicBezTo>
                <a:close/>
                <a:moveTo>
                  <a:pt x="139" y="203"/>
                </a:moveTo>
                <a:cubicBezTo>
                  <a:pt x="142" y="203"/>
                  <a:pt x="145" y="203"/>
                  <a:pt x="147" y="203"/>
                </a:cubicBezTo>
                <a:cubicBezTo>
                  <a:pt x="148" y="202"/>
                  <a:pt x="147" y="202"/>
                  <a:pt x="147" y="202"/>
                </a:cubicBezTo>
                <a:cubicBezTo>
                  <a:pt x="145" y="202"/>
                  <a:pt x="143" y="202"/>
                  <a:pt x="141" y="202"/>
                </a:cubicBezTo>
                <a:cubicBezTo>
                  <a:pt x="140" y="203"/>
                  <a:pt x="140" y="203"/>
                  <a:pt x="139" y="203"/>
                </a:cubicBezTo>
                <a:close/>
                <a:moveTo>
                  <a:pt x="124" y="146"/>
                </a:moveTo>
                <a:cubicBezTo>
                  <a:pt x="124" y="145"/>
                  <a:pt x="124" y="145"/>
                  <a:pt x="124" y="145"/>
                </a:cubicBezTo>
                <a:cubicBezTo>
                  <a:pt x="123" y="144"/>
                  <a:pt x="122" y="143"/>
                  <a:pt x="122" y="143"/>
                </a:cubicBezTo>
                <a:cubicBezTo>
                  <a:pt x="121" y="143"/>
                  <a:pt x="120" y="144"/>
                  <a:pt x="120" y="144"/>
                </a:cubicBezTo>
                <a:cubicBezTo>
                  <a:pt x="121" y="145"/>
                  <a:pt x="123" y="146"/>
                  <a:pt x="124" y="146"/>
                </a:cubicBezTo>
                <a:close/>
                <a:moveTo>
                  <a:pt x="82" y="23"/>
                </a:moveTo>
                <a:cubicBezTo>
                  <a:pt x="83" y="22"/>
                  <a:pt x="83" y="22"/>
                  <a:pt x="84" y="22"/>
                </a:cubicBezTo>
                <a:cubicBezTo>
                  <a:pt x="85" y="21"/>
                  <a:pt x="86" y="21"/>
                  <a:pt x="87" y="21"/>
                </a:cubicBezTo>
                <a:cubicBezTo>
                  <a:pt x="85" y="20"/>
                  <a:pt x="83" y="21"/>
                  <a:pt x="81" y="21"/>
                </a:cubicBezTo>
                <a:cubicBezTo>
                  <a:pt x="81" y="22"/>
                  <a:pt x="81" y="22"/>
                  <a:pt x="82" y="23"/>
                </a:cubicBezTo>
                <a:close/>
                <a:moveTo>
                  <a:pt x="135" y="161"/>
                </a:moveTo>
                <a:cubicBezTo>
                  <a:pt x="133" y="159"/>
                  <a:pt x="131" y="157"/>
                  <a:pt x="130" y="157"/>
                </a:cubicBezTo>
                <a:cubicBezTo>
                  <a:pt x="130" y="160"/>
                  <a:pt x="133" y="160"/>
                  <a:pt x="135" y="161"/>
                </a:cubicBezTo>
                <a:close/>
                <a:moveTo>
                  <a:pt x="80" y="33"/>
                </a:moveTo>
                <a:cubicBezTo>
                  <a:pt x="80" y="33"/>
                  <a:pt x="80" y="34"/>
                  <a:pt x="80" y="34"/>
                </a:cubicBezTo>
                <a:cubicBezTo>
                  <a:pt x="82" y="33"/>
                  <a:pt x="85" y="32"/>
                  <a:pt x="87" y="29"/>
                </a:cubicBezTo>
                <a:cubicBezTo>
                  <a:pt x="84" y="31"/>
                  <a:pt x="82" y="32"/>
                  <a:pt x="80" y="33"/>
                </a:cubicBezTo>
                <a:close/>
                <a:moveTo>
                  <a:pt x="214" y="153"/>
                </a:moveTo>
                <a:cubicBezTo>
                  <a:pt x="214" y="153"/>
                  <a:pt x="214" y="153"/>
                  <a:pt x="214" y="153"/>
                </a:cubicBezTo>
                <a:cubicBezTo>
                  <a:pt x="215" y="150"/>
                  <a:pt x="214" y="148"/>
                  <a:pt x="213" y="146"/>
                </a:cubicBezTo>
                <a:cubicBezTo>
                  <a:pt x="213" y="146"/>
                  <a:pt x="213" y="147"/>
                  <a:pt x="213" y="147"/>
                </a:cubicBezTo>
                <a:cubicBezTo>
                  <a:pt x="213" y="149"/>
                  <a:pt x="214" y="151"/>
                  <a:pt x="214" y="153"/>
                </a:cubicBezTo>
                <a:close/>
                <a:moveTo>
                  <a:pt x="254" y="149"/>
                </a:moveTo>
                <a:cubicBezTo>
                  <a:pt x="255" y="145"/>
                  <a:pt x="256" y="142"/>
                  <a:pt x="256" y="138"/>
                </a:cubicBezTo>
                <a:cubicBezTo>
                  <a:pt x="255" y="142"/>
                  <a:pt x="255" y="145"/>
                  <a:pt x="254" y="149"/>
                </a:cubicBezTo>
                <a:close/>
                <a:moveTo>
                  <a:pt x="240" y="168"/>
                </a:moveTo>
                <a:cubicBezTo>
                  <a:pt x="238" y="170"/>
                  <a:pt x="237" y="171"/>
                  <a:pt x="236" y="173"/>
                </a:cubicBezTo>
                <a:cubicBezTo>
                  <a:pt x="235" y="174"/>
                  <a:pt x="235" y="174"/>
                  <a:pt x="235" y="175"/>
                </a:cubicBezTo>
                <a:cubicBezTo>
                  <a:pt x="237" y="173"/>
                  <a:pt x="238" y="171"/>
                  <a:pt x="240" y="168"/>
                </a:cubicBezTo>
                <a:close/>
                <a:moveTo>
                  <a:pt x="206" y="126"/>
                </a:moveTo>
                <a:cubicBezTo>
                  <a:pt x="206" y="124"/>
                  <a:pt x="206" y="122"/>
                  <a:pt x="206" y="121"/>
                </a:cubicBezTo>
                <a:cubicBezTo>
                  <a:pt x="205" y="121"/>
                  <a:pt x="204" y="122"/>
                  <a:pt x="204" y="123"/>
                </a:cubicBezTo>
                <a:cubicBezTo>
                  <a:pt x="204" y="124"/>
                  <a:pt x="204" y="124"/>
                  <a:pt x="205" y="125"/>
                </a:cubicBezTo>
                <a:cubicBezTo>
                  <a:pt x="205" y="125"/>
                  <a:pt x="205" y="125"/>
                  <a:pt x="206" y="126"/>
                </a:cubicBezTo>
                <a:close/>
                <a:moveTo>
                  <a:pt x="244" y="77"/>
                </a:moveTo>
                <a:cubicBezTo>
                  <a:pt x="244" y="77"/>
                  <a:pt x="244" y="77"/>
                  <a:pt x="244" y="77"/>
                </a:cubicBezTo>
                <a:cubicBezTo>
                  <a:pt x="245" y="79"/>
                  <a:pt x="245" y="82"/>
                  <a:pt x="246" y="84"/>
                </a:cubicBezTo>
                <a:cubicBezTo>
                  <a:pt x="246" y="84"/>
                  <a:pt x="246" y="84"/>
                  <a:pt x="246" y="84"/>
                </a:cubicBezTo>
                <a:cubicBezTo>
                  <a:pt x="246" y="83"/>
                  <a:pt x="246" y="82"/>
                  <a:pt x="246" y="81"/>
                </a:cubicBezTo>
                <a:cubicBezTo>
                  <a:pt x="246" y="79"/>
                  <a:pt x="245" y="78"/>
                  <a:pt x="244" y="77"/>
                </a:cubicBezTo>
                <a:close/>
                <a:moveTo>
                  <a:pt x="147" y="18"/>
                </a:moveTo>
                <a:cubicBezTo>
                  <a:pt x="148" y="20"/>
                  <a:pt x="148" y="21"/>
                  <a:pt x="149" y="22"/>
                </a:cubicBezTo>
                <a:cubicBezTo>
                  <a:pt x="149" y="22"/>
                  <a:pt x="150" y="22"/>
                  <a:pt x="149" y="21"/>
                </a:cubicBezTo>
                <a:cubicBezTo>
                  <a:pt x="149" y="21"/>
                  <a:pt x="149" y="20"/>
                  <a:pt x="149" y="19"/>
                </a:cubicBezTo>
                <a:cubicBezTo>
                  <a:pt x="148" y="19"/>
                  <a:pt x="148" y="19"/>
                  <a:pt x="147" y="18"/>
                </a:cubicBezTo>
                <a:close/>
                <a:moveTo>
                  <a:pt x="158" y="202"/>
                </a:moveTo>
                <a:cubicBezTo>
                  <a:pt x="158" y="202"/>
                  <a:pt x="158" y="202"/>
                  <a:pt x="158" y="202"/>
                </a:cubicBezTo>
                <a:cubicBezTo>
                  <a:pt x="156" y="202"/>
                  <a:pt x="153" y="202"/>
                  <a:pt x="151" y="202"/>
                </a:cubicBezTo>
                <a:cubicBezTo>
                  <a:pt x="150" y="202"/>
                  <a:pt x="150" y="202"/>
                  <a:pt x="150" y="202"/>
                </a:cubicBezTo>
                <a:cubicBezTo>
                  <a:pt x="150" y="203"/>
                  <a:pt x="150" y="203"/>
                  <a:pt x="151" y="203"/>
                </a:cubicBezTo>
                <a:cubicBezTo>
                  <a:pt x="153" y="203"/>
                  <a:pt x="156" y="203"/>
                  <a:pt x="158" y="202"/>
                </a:cubicBezTo>
                <a:close/>
                <a:moveTo>
                  <a:pt x="208" y="149"/>
                </a:moveTo>
                <a:cubicBezTo>
                  <a:pt x="208" y="151"/>
                  <a:pt x="208" y="153"/>
                  <a:pt x="208" y="155"/>
                </a:cubicBezTo>
                <a:cubicBezTo>
                  <a:pt x="208" y="155"/>
                  <a:pt x="208" y="155"/>
                  <a:pt x="208" y="155"/>
                </a:cubicBezTo>
                <a:cubicBezTo>
                  <a:pt x="209" y="153"/>
                  <a:pt x="209" y="151"/>
                  <a:pt x="210" y="149"/>
                </a:cubicBezTo>
                <a:cubicBezTo>
                  <a:pt x="209" y="149"/>
                  <a:pt x="209" y="149"/>
                  <a:pt x="208" y="149"/>
                </a:cubicBezTo>
                <a:close/>
                <a:moveTo>
                  <a:pt x="198" y="174"/>
                </a:moveTo>
                <a:cubicBezTo>
                  <a:pt x="195" y="174"/>
                  <a:pt x="195" y="174"/>
                  <a:pt x="193" y="175"/>
                </a:cubicBezTo>
                <a:cubicBezTo>
                  <a:pt x="194" y="175"/>
                  <a:pt x="194" y="176"/>
                  <a:pt x="195" y="176"/>
                </a:cubicBezTo>
                <a:cubicBezTo>
                  <a:pt x="195" y="176"/>
                  <a:pt x="196" y="176"/>
                  <a:pt x="196" y="176"/>
                </a:cubicBezTo>
                <a:cubicBezTo>
                  <a:pt x="197" y="175"/>
                  <a:pt x="197" y="175"/>
                  <a:pt x="198" y="174"/>
                </a:cubicBezTo>
                <a:close/>
                <a:moveTo>
                  <a:pt x="32" y="67"/>
                </a:moveTo>
                <a:cubicBezTo>
                  <a:pt x="33" y="65"/>
                  <a:pt x="34" y="63"/>
                  <a:pt x="35" y="62"/>
                </a:cubicBezTo>
                <a:cubicBezTo>
                  <a:pt x="34" y="62"/>
                  <a:pt x="34" y="62"/>
                  <a:pt x="34" y="62"/>
                </a:cubicBezTo>
                <a:cubicBezTo>
                  <a:pt x="33" y="63"/>
                  <a:pt x="32" y="64"/>
                  <a:pt x="31" y="64"/>
                </a:cubicBezTo>
                <a:cubicBezTo>
                  <a:pt x="31" y="65"/>
                  <a:pt x="32" y="66"/>
                  <a:pt x="32" y="67"/>
                </a:cubicBezTo>
                <a:close/>
                <a:moveTo>
                  <a:pt x="158" y="57"/>
                </a:moveTo>
                <a:cubicBezTo>
                  <a:pt x="157" y="58"/>
                  <a:pt x="157" y="59"/>
                  <a:pt x="158" y="59"/>
                </a:cubicBezTo>
                <a:cubicBezTo>
                  <a:pt x="159" y="60"/>
                  <a:pt x="159" y="60"/>
                  <a:pt x="160" y="60"/>
                </a:cubicBezTo>
                <a:cubicBezTo>
                  <a:pt x="160" y="60"/>
                  <a:pt x="161" y="60"/>
                  <a:pt x="161" y="60"/>
                </a:cubicBezTo>
                <a:cubicBezTo>
                  <a:pt x="161" y="60"/>
                  <a:pt x="161" y="60"/>
                  <a:pt x="161" y="59"/>
                </a:cubicBezTo>
                <a:cubicBezTo>
                  <a:pt x="160" y="58"/>
                  <a:pt x="159" y="58"/>
                  <a:pt x="158" y="57"/>
                </a:cubicBezTo>
                <a:close/>
                <a:moveTo>
                  <a:pt x="253" y="154"/>
                </a:moveTo>
                <a:cubicBezTo>
                  <a:pt x="252" y="154"/>
                  <a:pt x="252" y="155"/>
                  <a:pt x="251" y="155"/>
                </a:cubicBezTo>
                <a:cubicBezTo>
                  <a:pt x="251" y="157"/>
                  <a:pt x="250" y="158"/>
                  <a:pt x="250" y="159"/>
                </a:cubicBezTo>
                <a:cubicBezTo>
                  <a:pt x="249" y="160"/>
                  <a:pt x="249" y="161"/>
                  <a:pt x="249" y="162"/>
                </a:cubicBezTo>
                <a:cubicBezTo>
                  <a:pt x="251" y="160"/>
                  <a:pt x="252" y="157"/>
                  <a:pt x="253" y="154"/>
                </a:cubicBezTo>
                <a:close/>
                <a:moveTo>
                  <a:pt x="166" y="14"/>
                </a:moveTo>
                <a:cubicBezTo>
                  <a:pt x="164" y="13"/>
                  <a:pt x="162" y="13"/>
                  <a:pt x="161" y="12"/>
                </a:cubicBezTo>
                <a:cubicBezTo>
                  <a:pt x="160" y="12"/>
                  <a:pt x="160" y="12"/>
                  <a:pt x="159" y="13"/>
                </a:cubicBezTo>
                <a:cubicBezTo>
                  <a:pt x="162" y="14"/>
                  <a:pt x="164" y="14"/>
                  <a:pt x="166" y="14"/>
                </a:cubicBezTo>
                <a:close/>
                <a:moveTo>
                  <a:pt x="50" y="122"/>
                </a:moveTo>
                <a:cubicBezTo>
                  <a:pt x="50" y="122"/>
                  <a:pt x="50" y="122"/>
                  <a:pt x="50" y="122"/>
                </a:cubicBezTo>
                <a:cubicBezTo>
                  <a:pt x="51" y="122"/>
                  <a:pt x="51" y="122"/>
                  <a:pt x="51" y="122"/>
                </a:cubicBezTo>
                <a:cubicBezTo>
                  <a:pt x="52" y="121"/>
                  <a:pt x="52" y="120"/>
                  <a:pt x="53" y="120"/>
                </a:cubicBezTo>
                <a:cubicBezTo>
                  <a:pt x="54" y="119"/>
                  <a:pt x="54" y="118"/>
                  <a:pt x="53" y="117"/>
                </a:cubicBezTo>
                <a:cubicBezTo>
                  <a:pt x="52" y="119"/>
                  <a:pt x="51" y="121"/>
                  <a:pt x="50" y="122"/>
                </a:cubicBezTo>
                <a:close/>
                <a:moveTo>
                  <a:pt x="45" y="155"/>
                </a:moveTo>
                <a:cubicBezTo>
                  <a:pt x="48" y="156"/>
                  <a:pt x="50" y="156"/>
                  <a:pt x="53" y="156"/>
                </a:cubicBezTo>
                <a:cubicBezTo>
                  <a:pt x="52" y="156"/>
                  <a:pt x="52" y="156"/>
                  <a:pt x="52" y="155"/>
                </a:cubicBezTo>
                <a:cubicBezTo>
                  <a:pt x="50" y="155"/>
                  <a:pt x="47" y="155"/>
                  <a:pt x="45" y="155"/>
                </a:cubicBezTo>
                <a:close/>
                <a:moveTo>
                  <a:pt x="147" y="169"/>
                </a:moveTo>
                <a:cubicBezTo>
                  <a:pt x="149" y="170"/>
                  <a:pt x="151" y="170"/>
                  <a:pt x="153" y="170"/>
                </a:cubicBezTo>
                <a:cubicBezTo>
                  <a:pt x="153" y="170"/>
                  <a:pt x="153" y="170"/>
                  <a:pt x="153" y="170"/>
                </a:cubicBezTo>
                <a:cubicBezTo>
                  <a:pt x="152" y="169"/>
                  <a:pt x="150" y="168"/>
                  <a:pt x="148" y="168"/>
                </a:cubicBezTo>
                <a:cubicBezTo>
                  <a:pt x="148" y="168"/>
                  <a:pt x="148" y="169"/>
                  <a:pt x="147" y="169"/>
                </a:cubicBezTo>
                <a:close/>
                <a:moveTo>
                  <a:pt x="110" y="7"/>
                </a:moveTo>
                <a:cubicBezTo>
                  <a:pt x="110" y="8"/>
                  <a:pt x="110" y="8"/>
                  <a:pt x="110" y="8"/>
                </a:cubicBezTo>
                <a:cubicBezTo>
                  <a:pt x="113" y="8"/>
                  <a:pt x="115" y="8"/>
                  <a:pt x="118" y="7"/>
                </a:cubicBezTo>
                <a:cubicBezTo>
                  <a:pt x="118" y="7"/>
                  <a:pt x="119" y="7"/>
                  <a:pt x="119" y="7"/>
                </a:cubicBezTo>
                <a:cubicBezTo>
                  <a:pt x="119" y="7"/>
                  <a:pt x="119" y="7"/>
                  <a:pt x="119" y="7"/>
                </a:cubicBezTo>
                <a:cubicBezTo>
                  <a:pt x="116" y="7"/>
                  <a:pt x="113" y="7"/>
                  <a:pt x="110" y="7"/>
                </a:cubicBezTo>
                <a:close/>
                <a:moveTo>
                  <a:pt x="253" y="100"/>
                </a:moveTo>
                <a:cubicBezTo>
                  <a:pt x="253" y="100"/>
                  <a:pt x="253" y="100"/>
                  <a:pt x="253" y="100"/>
                </a:cubicBezTo>
                <a:cubicBezTo>
                  <a:pt x="253" y="100"/>
                  <a:pt x="254" y="99"/>
                  <a:pt x="254" y="98"/>
                </a:cubicBezTo>
                <a:cubicBezTo>
                  <a:pt x="254" y="97"/>
                  <a:pt x="253" y="96"/>
                  <a:pt x="253" y="95"/>
                </a:cubicBezTo>
                <a:cubicBezTo>
                  <a:pt x="253" y="95"/>
                  <a:pt x="253" y="94"/>
                  <a:pt x="252" y="94"/>
                </a:cubicBezTo>
                <a:cubicBezTo>
                  <a:pt x="252" y="94"/>
                  <a:pt x="252" y="94"/>
                  <a:pt x="252" y="94"/>
                </a:cubicBezTo>
                <a:cubicBezTo>
                  <a:pt x="252" y="96"/>
                  <a:pt x="252" y="98"/>
                  <a:pt x="253" y="100"/>
                </a:cubicBezTo>
                <a:close/>
                <a:moveTo>
                  <a:pt x="89" y="183"/>
                </a:moveTo>
                <a:cubicBezTo>
                  <a:pt x="88" y="185"/>
                  <a:pt x="89" y="187"/>
                  <a:pt x="89" y="188"/>
                </a:cubicBezTo>
                <a:cubicBezTo>
                  <a:pt x="89" y="188"/>
                  <a:pt x="90" y="187"/>
                  <a:pt x="90" y="186"/>
                </a:cubicBezTo>
                <a:cubicBezTo>
                  <a:pt x="90" y="186"/>
                  <a:pt x="90" y="186"/>
                  <a:pt x="90" y="185"/>
                </a:cubicBezTo>
                <a:cubicBezTo>
                  <a:pt x="90" y="185"/>
                  <a:pt x="89" y="184"/>
                  <a:pt x="89" y="183"/>
                </a:cubicBezTo>
                <a:close/>
                <a:moveTo>
                  <a:pt x="223" y="69"/>
                </a:moveTo>
                <a:cubicBezTo>
                  <a:pt x="222" y="70"/>
                  <a:pt x="222" y="70"/>
                  <a:pt x="221" y="71"/>
                </a:cubicBezTo>
                <a:cubicBezTo>
                  <a:pt x="222" y="72"/>
                  <a:pt x="223" y="72"/>
                  <a:pt x="224" y="73"/>
                </a:cubicBezTo>
                <a:cubicBezTo>
                  <a:pt x="224" y="73"/>
                  <a:pt x="224" y="73"/>
                  <a:pt x="224" y="73"/>
                </a:cubicBezTo>
                <a:cubicBezTo>
                  <a:pt x="224" y="72"/>
                  <a:pt x="224" y="70"/>
                  <a:pt x="223" y="69"/>
                </a:cubicBezTo>
                <a:close/>
                <a:moveTo>
                  <a:pt x="228" y="49"/>
                </a:moveTo>
                <a:cubicBezTo>
                  <a:pt x="229" y="51"/>
                  <a:pt x="230" y="53"/>
                  <a:pt x="232" y="54"/>
                </a:cubicBezTo>
                <a:cubicBezTo>
                  <a:pt x="231" y="52"/>
                  <a:pt x="229" y="51"/>
                  <a:pt x="228" y="49"/>
                </a:cubicBezTo>
                <a:close/>
                <a:moveTo>
                  <a:pt x="29" y="110"/>
                </a:moveTo>
                <a:cubicBezTo>
                  <a:pt x="28" y="110"/>
                  <a:pt x="27" y="115"/>
                  <a:pt x="27" y="116"/>
                </a:cubicBezTo>
                <a:cubicBezTo>
                  <a:pt x="28" y="117"/>
                  <a:pt x="28" y="116"/>
                  <a:pt x="28" y="116"/>
                </a:cubicBezTo>
                <a:cubicBezTo>
                  <a:pt x="28" y="114"/>
                  <a:pt x="29" y="112"/>
                  <a:pt x="29" y="110"/>
                </a:cubicBezTo>
                <a:cubicBezTo>
                  <a:pt x="29" y="110"/>
                  <a:pt x="29" y="110"/>
                  <a:pt x="29" y="110"/>
                </a:cubicBezTo>
                <a:close/>
                <a:moveTo>
                  <a:pt x="78" y="163"/>
                </a:moveTo>
                <a:cubicBezTo>
                  <a:pt x="80" y="164"/>
                  <a:pt x="81" y="164"/>
                  <a:pt x="83" y="164"/>
                </a:cubicBezTo>
                <a:cubicBezTo>
                  <a:pt x="83" y="164"/>
                  <a:pt x="83" y="163"/>
                  <a:pt x="83" y="163"/>
                </a:cubicBezTo>
                <a:cubicBezTo>
                  <a:pt x="82" y="162"/>
                  <a:pt x="80" y="162"/>
                  <a:pt x="78" y="163"/>
                </a:cubicBezTo>
                <a:close/>
                <a:moveTo>
                  <a:pt x="154" y="4"/>
                </a:moveTo>
                <a:cubicBezTo>
                  <a:pt x="157" y="5"/>
                  <a:pt x="160" y="6"/>
                  <a:pt x="164" y="6"/>
                </a:cubicBezTo>
                <a:cubicBezTo>
                  <a:pt x="160" y="5"/>
                  <a:pt x="157" y="5"/>
                  <a:pt x="154" y="4"/>
                </a:cubicBezTo>
                <a:close/>
                <a:moveTo>
                  <a:pt x="225" y="159"/>
                </a:moveTo>
                <a:cubicBezTo>
                  <a:pt x="224" y="160"/>
                  <a:pt x="223" y="163"/>
                  <a:pt x="223" y="165"/>
                </a:cubicBezTo>
                <a:cubicBezTo>
                  <a:pt x="224" y="163"/>
                  <a:pt x="225" y="162"/>
                  <a:pt x="226" y="160"/>
                </a:cubicBezTo>
                <a:cubicBezTo>
                  <a:pt x="226" y="160"/>
                  <a:pt x="225" y="159"/>
                  <a:pt x="225" y="159"/>
                </a:cubicBezTo>
                <a:close/>
                <a:moveTo>
                  <a:pt x="210" y="65"/>
                </a:moveTo>
                <a:cubicBezTo>
                  <a:pt x="209" y="65"/>
                  <a:pt x="209" y="64"/>
                  <a:pt x="208" y="64"/>
                </a:cubicBezTo>
                <a:cubicBezTo>
                  <a:pt x="207" y="64"/>
                  <a:pt x="205" y="64"/>
                  <a:pt x="204" y="65"/>
                </a:cubicBezTo>
                <a:cubicBezTo>
                  <a:pt x="206" y="65"/>
                  <a:pt x="208" y="65"/>
                  <a:pt x="210" y="65"/>
                </a:cubicBezTo>
                <a:close/>
                <a:moveTo>
                  <a:pt x="252" y="128"/>
                </a:moveTo>
                <a:cubicBezTo>
                  <a:pt x="252" y="131"/>
                  <a:pt x="252" y="134"/>
                  <a:pt x="252" y="136"/>
                </a:cubicBezTo>
                <a:cubicBezTo>
                  <a:pt x="253" y="135"/>
                  <a:pt x="253" y="130"/>
                  <a:pt x="252" y="128"/>
                </a:cubicBezTo>
                <a:close/>
                <a:moveTo>
                  <a:pt x="108" y="160"/>
                </a:moveTo>
                <a:cubicBezTo>
                  <a:pt x="107" y="159"/>
                  <a:pt x="106" y="158"/>
                  <a:pt x="106" y="158"/>
                </a:cubicBezTo>
                <a:cubicBezTo>
                  <a:pt x="105" y="159"/>
                  <a:pt x="105" y="160"/>
                  <a:pt x="105" y="161"/>
                </a:cubicBezTo>
                <a:cubicBezTo>
                  <a:pt x="106" y="161"/>
                  <a:pt x="107" y="160"/>
                  <a:pt x="108" y="160"/>
                </a:cubicBezTo>
                <a:close/>
                <a:moveTo>
                  <a:pt x="186" y="33"/>
                </a:moveTo>
                <a:cubicBezTo>
                  <a:pt x="187" y="35"/>
                  <a:pt x="188" y="35"/>
                  <a:pt x="188" y="35"/>
                </a:cubicBezTo>
                <a:cubicBezTo>
                  <a:pt x="189" y="36"/>
                  <a:pt x="189" y="37"/>
                  <a:pt x="190" y="37"/>
                </a:cubicBezTo>
                <a:cubicBezTo>
                  <a:pt x="190" y="37"/>
                  <a:pt x="190" y="36"/>
                  <a:pt x="191" y="36"/>
                </a:cubicBezTo>
                <a:cubicBezTo>
                  <a:pt x="189" y="35"/>
                  <a:pt x="188" y="34"/>
                  <a:pt x="186" y="33"/>
                </a:cubicBezTo>
                <a:close/>
                <a:moveTo>
                  <a:pt x="173" y="178"/>
                </a:moveTo>
                <a:cubicBezTo>
                  <a:pt x="173" y="178"/>
                  <a:pt x="173" y="178"/>
                  <a:pt x="173" y="178"/>
                </a:cubicBezTo>
                <a:cubicBezTo>
                  <a:pt x="176" y="179"/>
                  <a:pt x="178" y="180"/>
                  <a:pt x="181" y="181"/>
                </a:cubicBezTo>
                <a:cubicBezTo>
                  <a:pt x="181" y="181"/>
                  <a:pt x="181" y="180"/>
                  <a:pt x="181" y="180"/>
                </a:cubicBezTo>
                <a:cubicBezTo>
                  <a:pt x="178" y="179"/>
                  <a:pt x="176" y="178"/>
                  <a:pt x="173" y="178"/>
                </a:cubicBezTo>
                <a:close/>
                <a:moveTo>
                  <a:pt x="176" y="185"/>
                </a:moveTo>
                <a:cubicBezTo>
                  <a:pt x="178" y="187"/>
                  <a:pt x="178" y="187"/>
                  <a:pt x="181" y="185"/>
                </a:cubicBezTo>
                <a:cubicBezTo>
                  <a:pt x="179" y="185"/>
                  <a:pt x="178" y="185"/>
                  <a:pt x="176" y="185"/>
                </a:cubicBezTo>
                <a:close/>
                <a:moveTo>
                  <a:pt x="130" y="13"/>
                </a:moveTo>
                <a:cubicBezTo>
                  <a:pt x="130" y="13"/>
                  <a:pt x="129" y="13"/>
                  <a:pt x="129" y="13"/>
                </a:cubicBezTo>
                <a:cubicBezTo>
                  <a:pt x="129" y="13"/>
                  <a:pt x="129" y="13"/>
                  <a:pt x="129" y="14"/>
                </a:cubicBezTo>
                <a:cubicBezTo>
                  <a:pt x="128" y="14"/>
                  <a:pt x="128" y="15"/>
                  <a:pt x="128" y="16"/>
                </a:cubicBezTo>
                <a:cubicBezTo>
                  <a:pt x="128" y="17"/>
                  <a:pt x="128" y="17"/>
                  <a:pt x="127" y="17"/>
                </a:cubicBezTo>
                <a:cubicBezTo>
                  <a:pt x="128" y="17"/>
                  <a:pt x="128" y="16"/>
                  <a:pt x="129" y="15"/>
                </a:cubicBezTo>
                <a:cubicBezTo>
                  <a:pt x="130" y="15"/>
                  <a:pt x="130" y="14"/>
                  <a:pt x="130" y="13"/>
                </a:cubicBezTo>
                <a:close/>
                <a:moveTo>
                  <a:pt x="237" y="73"/>
                </a:moveTo>
                <a:cubicBezTo>
                  <a:pt x="237" y="70"/>
                  <a:pt x="235" y="65"/>
                  <a:pt x="234" y="63"/>
                </a:cubicBezTo>
                <a:cubicBezTo>
                  <a:pt x="235" y="67"/>
                  <a:pt x="236" y="70"/>
                  <a:pt x="237" y="73"/>
                </a:cubicBezTo>
                <a:close/>
                <a:moveTo>
                  <a:pt x="175" y="182"/>
                </a:moveTo>
                <a:cubicBezTo>
                  <a:pt x="175" y="182"/>
                  <a:pt x="175" y="182"/>
                  <a:pt x="175" y="181"/>
                </a:cubicBezTo>
                <a:cubicBezTo>
                  <a:pt x="174" y="181"/>
                  <a:pt x="173" y="181"/>
                  <a:pt x="171" y="180"/>
                </a:cubicBezTo>
                <a:cubicBezTo>
                  <a:pt x="171" y="180"/>
                  <a:pt x="170" y="180"/>
                  <a:pt x="170" y="181"/>
                </a:cubicBezTo>
                <a:cubicBezTo>
                  <a:pt x="170" y="181"/>
                  <a:pt x="171" y="181"/>
                  <a:pt x="171" y="181"/>
                </a:cubicBezTo>
                <a:cubicBezTo>
                  <a:pt x="172" y="181"/>
                  <a:pt x="174" y="182"/>
                  <a:pt x="175" y="182"/>
                </a:cubicBezTo>
                <a:close/>
                <a:moveTo>
                  <a:pt x="195" y="55"/>
                </a:moveTo>
                <a:cubicBezTo>
                  <a:pt x="194" y="54"/>
                  <a:pt x="192" y="54"/>
                  <a:pt x="190" y="55"/>
                </a:cubicBezTo>
                <a:cubicBezTo>
                  <a:pt x="192" y="55"/>
                  <a:pt x="194" y="55"/>
                  <a:pt x="195" y="55"/>
                </a:cubicBezTo>
                <a:close/>
                <a:moveTo>
                  <a:pt x="229" y="189"/>
                </a:moveTo>
                <a:cubicBezTo>
                  <a:pt x="228" y="189"/>
                  <a:pt x="228" y="190"/>
                  <a:pt x="227" y="191"/>
                </a:cubicBezTo>
                <a:cubicBezTo>
                  <a:pt x="227" y="191"/>
                  <a:pt x="226" y="192"/>
                  <a:pt x="226" y="193"/>
                </a:cubicBezTo>
                <a:cubicBezTo>
                  <a:pt x="226" y="193"/>
                  <a:pt x="226" y="193"/>
                  <a:pt x="226" y="193"/>
                </a:cubicBezTo>
                <a:cubicBezTo>
                  <a:pt x="227" y="192"/>
                  <a:pt x="228" y="191"/>
                  <a:pt x="230" y="191"/>
                </a:cubicBezTo>
                <a:cubicBezTo>
                  <a:pt x="229" y="190"/>
                  <a:pt x="229" y="189"/>
                  <a:pt x="229" y="189"/>
                </a:cubicBezTo>
                <a:close/>
                <a:moveTo>
                  <a:pt x="90" y="42"/>
                </a:moveTo>
                <a:cubicBezTo>
                  <a:pt x="90" y="42"/>
                  <a:pt x="89" y="43"/>
                  <a:pt x="89" y="43"/>
                </a:cubicBezTo>
                <a:cubicBezTo>
                  <a:pt x="88" y="43"/>
                  <a:pt x="88" y="44"/>
                  <a:pt x="88" y="45"/>
                </a:cubicBezTo>
                <a:cubicBezTo>
                  <a:pt x="88" y="45"/>
                  <a:pt x="89" y="45"/>
                  <a:pt x="89" y="45"/>
                </a:cubicBezTo>
                <a:cubicBezTo>
                  <a:pt x="90" y="44"/>
                  <a:pt x="90" y="44"/>
                  <a:pt x="90" y="42"/>
                </a:cubicBezTo>
                <a:close/>
                <a:moveTo>
                  <a:pt x="121" y="11"/>
                </a:moveTo>
                <a:cubicBezTo>
                  <a:pt x="121" y="11"/>
                  <a:pt x="121" y="11"/>
                  <a:pt x="121" y="11"/>
                </a:cubicBezTo>
                <a:cubicBezTo>
                  <a:pt x="120" y="11"/>
                  <a:pt x="118" y="10"/>
                  <a:pt x="117" y="11"/>
                </a:cubicBezTo>
                <a:cubicBezTo>
                  <a:pt x="118" y="12"/>
                  <a:pt x="118" y="12"/>
                  <a:pt x="118" y="13"/>
                </a:cubicBezTo>
                <a:cubicBezTo>
                  <a:pt x="119" y="12"/>
                  <a:pt x="120" y="12"/>
                  <a:pt x="121" y="11"/>
                </a:cubicBezTo>
                <a:close/>
                <a:moveTo>
                  <a:pt x="57" y="71"/>
                </a:moveTo>
                <a:cubicBezTo>
                  <a:pt x="57" y="71"/>
                  <a:pt x="57" y="71"/>
                  <a:pt x="57" y="71"/>
                </a:cubicBezTo>
                <a:cubicBezTo>
                  <a:pt x="57" y="71"/>
                  <a:pt x="57" y="71"/>
                  <a:pt x="57" y="71"/>
                </a:cubicBezTo>
                <a:cubicBezTo>
                  <a:pt x="56" y="68"/>
                  <a:pt x="55" y="66"/>
                  <a:pt x="55" y="63"/>
                </a:cubicBezTo>
                <a:cubicBezTo>
                  <a:pt x="54" y="63"/>
                  <a:pt x="54" y="62"/>
                  <a:pt x="54" y="61"/>
                </a:cubicBezTo>
                <a:cubicBezTo>
                  <a:pt x="54" y="62"/>
                  <a:pt x="54" y="62"/>
                  <a:pt x="54" y="62"/>
                </a:cubicBezTo>
                <a:cubicBezTo>
                  <a:pt x="54" y="65"/>
                  <a:pt x="55" y="67"/>
                  <a:pt x="56" y="70"/>
                </a:cubicBezTo>
                <a:cubicBezTo>
                  <a:pt x="56" y="70"/>
                  <a:pt x="56" y="71"/>
                  <a:pt x="57" y="71"/>
                </a:cubicBezTo>
                <a:close/>
                <a:moveTo>
                  <a:pt x="30" y="171"/>
                </a:moveTo>
                <a:cubicBezTo>
                  <a:pt x="30" y="171"/>
                  <a:pt x="30" y="171"/>
                  <a:pt x="30" y="170"/>
                </a:cubicBezTo>
                <a:cubicBezTo>
                  <a:pt x="29" y="169"/>
                  <a:pt x="28" y="168"/>
                  <a:pt x="27" y="167"/>
                </a:cubicBezTo>
                <a:cubicBezTo>
                  <a:pt x="27" y="167"/>
                  <a:pt x="26" y="167"/>
                  <a:pt x="26" y="167"/>
                </a:cubicBezTo>
                <a:cubicBezTo>
                  <a:pt x="27" y="168"/>
                  <a:pt x="28" y="170"/>
                  <a:pt x="30" y="171"/>
                </a:cubicBezTo>
                <a:close/>
                <a:moveTo>
                  <a:pt x="201" y="143"/>
                </a:moveTo>
                <a:cubicBezTo>
                  <a:pt x="201" y="142"/>
                  <a:pt x="200" y="141"/>
                  <a:pt x="200" y="139"/>
                </a:cubicBezTo>
                <a:cubicBezTo>
                  <a:pt x="200" y="139"/>
                  <a:pt x="200" y="138"/>
                  <a:pt x="199" y="139"/>
                </a:cubicBezTo>
                <a:cubicBezTo>
                  <a:pt x="199" y="140"/>
                  <a:pt x="200" y="142"/>
                  <a:pt x="201" y="143"/>
                </a:cubicBezTo>
                <a:close/>
                <a:moveTo>
                  <a:pt x="56" y="134"/>
                </a:moveTo>
                <a:cubicBezTo>
                  <a:pt x="53" y="136"/>
                  <a:pt x="50" y="140"/>
                  <a:pt x="50" y="141"/>
                </a:cubicBezTo>
                <a:cubicBezTo>
                  <a:pt x="51" y="139"/>
                  <a:pt x="53" y="137"/>
                  <a:pt x="54" y="136"/>
                </a:cubicBezTo>
                <a:cubicBezTo>
                  <a:pt x="55" y="135"/>
                  <a:pt x="55" y="134"/>
                  <a:pt x="56" y="134"/>
                </a:cubicBezTo>
                <a:close/>
                <a:moveTo>
                  <a:pt x="149" y="187"/>
                </a:moveTo>
                <a:cubicBezTo>
                  <a:pt x="149" y="188"/>
                  <a:pt x="149" y="188"/>
                  <a:pt x="150" y="189"/>
                </a:cubicBezTo>
                <a:cubicBezTo>
                  <a:pt x="151" y="189"/>
                  <a:pt x="151" y="189"/>
                  <a:pt x="152" y="189"/>
                </a:cubicBezTo>
                <a:cubicBezTo>
                  <a:pt x="152" y="188"/>
                  <a:pt x="152" y="188"/>
                  <a:pt x="152" y="188"/>
                </a:cubicBezTo>
                <a:cubicBezTo>
                  <a:pt x="151" y="187"/>
                  <a:pt x="150" y="187"/>
                  <a:pt x="149" y="187"/>
                </a:cubicBezTo>
                <a:close/>
                <a:moveTo>
                  <a:pt x="215" y="184"/>
                </a:moveTo>
                <a:cubicBezTo>
                  <a:pt x="213" y="183"/>
                  <a:pt x="212" y="185"/>
                  <a:pt x="210" y="185"/>
                </a:cubicBezTo>
                <a:cubicBezTo>
                  <a:pt x="213" y="186"/>
                  <a:pt x="212" y="186"/>
                  <a:pt x="215" y="184"/>
                </a:cubicBezTo>
                <a:close/>
                <a:moveTo>
                  <a:pt x="64" y="105"/>
                </a:moveTo>
                <a:cubicBezTo>
                  <a:pt x="64" y="105"/>
                  <a:pt x="63" y="105"/>
                  <a:pt x="63" y="105"/>
                </a:cubicBezTo>
                <a:cubicBezTo>
                  <a:pt x="63" y="107"/>
                  <a:pt x="62" y="108"/>
                  <a:pt x="62" y="110"/>
                </a:cubicBezTo>
                <a:cubicBezTo>
                  <a:pt x="61" y="111"/>
                  <a:pt x="62" y="111"/>
                  <a:pt x="62" y="111"/>
                </a:cubicBezTo>
                <a:cubicBezTo>
                  <a:pt x="63" y="109"/>
                  <a:pt x="63" y="107"/>
                  <a:pt x="64" y="105"/>
                </a:cubicBezTo>
                <a:close/>
                <a:moveTo>
                  <a:pt x="196" y="58"/>
                </a:moveTo>
                <a:cubicBezTo>
                  <a:pt x="198" y="59"/>
                  <a:pt x="200" y="58"/>
                  <a:pt x="202" y="59"/>
                </a:cubicBezTo>
                <a:cubicBezTo>
                  <a:pt x="200" y="58"/>
                  <a:pt x="200" y="58"/>
                  <a:pt x="196" y="58"/>
                </a:cubicBezTo>
                <a:close/>
                <a:moveTo>
                  <a:pt x="52" y="67"/>
                </a:moveTo>
                <a:cubicBezTo>
                  <a:pt x="51" y="64"/>
                  <a:pt x="51" y="62"/>
                  <a:pt x="50" y="61"/>
                </a:cubicBezTo>
                <a:cubicBezTo>
                  <a:pt x="50" y="62"/>
                  <a:pt x="50" y="65"/>
                  <a:pt x="52" y="67"/>
                </a:cubicBezTo>
                <a:close/>
                <a:moveTo>
                  <a:pt x="24" y="134"/>
                </a:moveTo>
                <a:cubicBezTo>
                  <a:pt x="23" y="135"/>
                  <a:pt x="22" y="135"/>
                  <a:pt x="21" y="135"/>
                </a:cubicBezTo>
                <a:cubicBezTo>
                  <a:pt x="22" y="136"/>
                  <a:pt x="22" y="137"/>
                  <a:pt x="23" y="138"/>
                </a:cubicBezTo>
                <a:cubicBezTo>
                  <a:pt x="23" y="137"/>
                  <a:pt x="23" y="136"/>
                  <a:pt x="24" y="134"/>
                </a:cubicBezTo>
                <a:close/>
                <a:moveTo>
                  <a:pt x="192" y="127"/>
                </a:moveTo>
                <a:cubicBezTo>
                  <a:pt x="191" y="125"/>
                  <a:pt x="190" y="122"/>
                  <a:pt x="188" y="121"/>
                </a:cubicBezTo>
                <a:cubicBezTo>
                  <a:pt x="189" y="123"/>
                  <a:pt x="190" y="125"/>
                  <a:pt x="192" y="127"/>
                </a:cubicBezTo>
                <a:close/>
                <a:moveTo>
                  <a:pt x="74" y="224"/>
                </a:moveTo>
                <a:cubicBezTo>
                  <a:pt x="75" y="223"/>
                  <a:pt x="75" y="221"/>
                  <a:pt x="74" y="219"/>
                </a:cubicBezTo>
                <a:cubicBezTo>
                  <a:pt x="73" y="221"/>
                  <a:pt x="74" y="223"/>
                  <a:pt x="74" y="224"/>
                </a:cubicBezTo>
                <a:close/>
                <a:moveTo>
                  <a:pt x="216" y="46"/>
                </a:moveTo>
                <a:cubicBezTo>
                  <a:pt x="216" y="47"/>
                  <a:pt x="216" y="47"/>
                  <a:pt x="215" y="48"/>
                </a:cubicBezTo>
                <a:cubicBezTo>
                  <a:pt x="216" y="49"/>
                  <a:pt x="217" y="49"/>
                  <a:pt x="217" y="49"/>
                </a:cubicBezTo>
                <a:cubicBezTo>
                  <a:pt x="217" y="48"/>
                  <a:pt x="217" y="47"/>
                  <a:pt x="216" y="46"/>
                </a:cubicBezTo>
                <a:close/>
                <a:moveTo>
                  <a:pt x="24" y="96"/>
                </a:moveTo>
                <a:cubicBezTo>
                  <a:pt x="23" y="97"/>
                  <a:pt x="22" y="99"/>
                  <a:pt x="23" y="101"/>
                </a:cubicBezTo>
                <a:cubicBezTo>
                  <a:pt x="23" y="99"/>
                  <a:pt x="24" y="98"/>
                  <a:pt x="24" y="96"/>
                </a:cubicBezTo>
                <a:close/>
                <a:moveTo>
                  <a:pt x="203" y="116"/>
                </a:moveTo>
                <a:cubicBezTo>
                  <a:pt x="205" y="116"/>
                  <a:pt x="205" y="115"/>
                  <a:pt x="206" y="114"/>
                </a:cubicBezTo>
                <a:cubicBezTo>
                  <a:pt x="205" y="114"/>
                  <a:pt x="204" y="113"/>
                  <a:pt x="204" y="113"/>
                </a:cubicBezTo>
                <a:cubicBezTo>
                  <a:pt x="203" y="114"/>
                  <a:pt x="203" y="115"/>
                  <a:pt x="203" y="116"/>
                </a:cubicBezTo>
                <a:close/>
                <a:moveTo>
                  <a:pt x="83" y="208"/>
                </a:moveTo>
                <a:cubicBezTo>
                  <a:pt x="83" y="208"/>
                  <a:pt x="82" y="208"/>
                  <a:pt x="82" y="208"/>
                </a:cubicBezTo>
                <a:cubicBezTo>
                  <a:pt x="82" y="210"/>
                  <a:pt x="82" y="211"/>
                  <a:pt x="82" y="213"/>
                </a:cubicBezTo>
                <a:cubicBezTo>
                  <a:pt x="82" y="212"/>
                  <a:pt x="83" y="210"/>
                  <a:pt x="83" y="209"/>
                </a:cubicBezTo>
                <a:cubicBezTo>
                  <a:pt x="83" y="208"/>
                  <a:pt x="83" y="208"/>
                  <a:pt x="83" y="208"/>
                </a:cubicBezTo>
                <a:close/>
                <a:moveTo>
                  <a:pt x="177" y="194"/>
                </a:moveTo>
                <a:cubicBezTo>
                  <a:pt x="177" y="194"/>
                  <a:pt x="177" y="194"/>
                  <a:pt x="177" y="194"/>
                </a:cubicBezTo>
                <a:cubicBezTo>
                  <a:pt x="176" y="194"/>
                  <a:pt x="174" y="194"/>
                  <a:pt x="172" y="194"/>
                </a:cubicBezTo>
                <a:cubicBezTo>
                  <a:pt x="173" y="195"/>
                  <a:pt x="174" y="195"/>
                  <a:pt x="174" y="195"/>
                </a:cubicBezTo>
                <a:cubicBezTo>
                  <a:pt x="175" y="195"/>
                  <a:pt x="176" y="194"/>
                  <a:pt x="177" y="194"/>
                </a:cubicBezTo>
                <a:close/>
                <a:moveTo>
                  <a:pt x="118" y="170"/>
                </a:moveTo>
                <a:cubicBezTo>
                  <a:pt x="118" y="170"/>
                  <a:pt x="118" y="170"/>
                  <a:pt x="118" y="170"/>
                </a:cubicBezTo>
                <a:cubicBezTo>
                  <a:pt x="118" y="169"/>
                  <a:pt x="118" y="169"/>
                  <a:pt x="117" y="169"/>
                </a:cubicBezTo>
                <a:cubicBezTo>
                  <a:pt x="116" y="169"/>
                  <a:pt x="115" y="170"/>
                  <a:pt x="114" y="170"/>
                </a:cubicBezTo>
                <a:cubicBezTo>
                  <a:pt x="115" y="170"/>
                  <a:pt x="115" y="170"/>
                  <a:pt x="115" y="170"/>
                </a:cubicBezTo>
                <a:cubicBezTo>
                  <a:pt x="116" y="170"/>
                  <a:pt x="117" y="170"/>
                  <a:pt x="118" y="170"/>
                </a:cubicBezTo>
                <a:close/>
                <a:moveTo>
                  <a:pt x="40" y="145"/>
                </a:moveTo>
                <a:cubicBezTo>
                  <a:pt x="41" y="144"/>
                  <a:pt x="45" y="138"/>
                  <a:pt x="45" y="136"/>
                </a:cubicBezTo>
                <a:cubicBezTo>
                  <a:pt x="43" y="140"/>
                  <a:pt x="41" y="142"/>
                  <a:pt x="40" y="145"/>
                </a:cubicBezTo>
                <a:close/>
                <a:moveTo>
                  <a:pt x="245" y="151"/>
                </a:moveTo>
                <a:cubicBezTo>
                  <a:pt x="244" y="150"/>
                  <a:pt x="244" y="151"/>
                  <a:pt x="244" y="151"/>
                </a:cubicBezTo>
                <a:cubicBezTo>
                  <a:pt x="243" y="152"/>
                  <a:pt x="243" y="153"/>
                  <a:pt x="244" y="155"/>
                </a:cubicBezTo>
                <a:cubicBezTo>
                  <a:pt x="244" y="153"/>
                  <a:pt x="245" y="152"/>
                  <a:pt x="245" y="151"/>
                </a:cubicBezTo>
                <a:close/>
                <a:moveTo>
                  <a:pt x="206" y="42"/>
                </a:moveTo>
                <a:cubicBezTo>
                  <a:pt x="206" y="42"/>
                  <a:pt x="207" y="42"/>
                  <a:pt x="207" y="42"/>
                </a:cubicBezTo>
                <a:cubicBezTo>
                  <a:pt x="206" y="41"/>
                  <a:pt x="207" y="40"/>
                  <a:pt x="206" y="39"/>
                </a:cubicBezTo>
                <a:cubicBezTo>
                  <a:pt x="205" y="40"/>
                  <a:pt x="205" y="40"/>
                  <a:pt x="205" y="41"/>
                </a:cubicBezTo>
                <a:cubicBezTo>
                  <a:pt x="205" y="41"/>
                  <a:pt x="205" y="41"/>
                  <a:pt x="205" y="41"/>
                </a:cubicBezTo>
                <a:cubicBezTo>
                  <a:pt x="206" y="41"/>
                  <a:pt x="206" y="42"/>
                  <a:pt x="206" y="42"/>
                </a:cubicBezTo>
                <a:close/>
                <a:moveTo>
                  <a:pt x="15" y="84"/>
                </a:moveTo>
                <a:cubicBezTo>
                  <a:pt x="14" y="85"/>
                  <a:pt x="13" y="87"/>
                  <a:pt x="13" y="89"/>
                </a:cubicBezTo>
                <a:cubicBezTo>
                  <a:pt x="14" y="87"/>
                  <a:pt x="14" y="86"/>
                  <a:pt x="15" y="84"/>
                </a:cubicBezTo>
                <a:close/>
                <a:moveTo>
                  <a:pt x="72" y="39"/>
                </a:moveTo>
                <a:cubicBezTo>
                  <a:pt x="70" y="39"/>
                  <a:pt x="69" y="40"/>
                  <a:pt x="68" y="41"/>
                </a:cubicBezTo>
                <a:cubicBezTo>
                  <a:pt x="69" y="41"/>
                  <a:pt x="71" y="40"/>
                  <a:pt x="72" y="40"/>
                </a:cubicBezTo>
                <a:cubicBezTo>
                  <a:pt x="72" y="40"/>
                  <a:pt x="72" y="39"/>
                  <a:pt x="72" y="39"/>
                </a:cubicBezTo>
                <a:close/>
                <a:moveTo>
                  <a:pt x="28" y="154"/>
                </a:moveTo>
                <a:cubicBezTo>
                  <a:pt x="28" y="154"/>
                  <a:pt x="28" y="154"/>
                  <a:pt x="28" y="154"/>
                </a:cubicBezTo>
                <a:cubicBezTo>
                  <a:pt x="29" y="156"/>
                  <a:pt x="30" y="158"/>
                  <a:pt x="32" y="160"/>
                </a:cubicBezTo>
                <a:cubicBezTo>
                  <a:pt x="32" y="159"/>
                  <a:pt x="32" y="159"/>
                  <a:pt x="32" y="159"/>
                </a:cubicBezTo>
                <a:cubicBezTo>
                  <a:pt x="31" y="158"/>
                  <a:pt x="30" y="156"/>
                  <a:pt x="29" y="155"/>
                </a:cubicBezTo>
                <a:cubicBezTo>
                  <a:pt x="29" y="154"/>
                  <a:pt x="28" y="154"/>
                  <a:pt x="28" y="154"/>
                </a:cubicBezTo>
                <a:close/>
                <a:moveTo>
                  <a:pt x="28" y="55"/>
                </a:moveTo>
                <a:cubicBezTo>
                  <a:pt x="30" y="53"/>
                  <a:pt x="31" y="51"/>
                  <a:pt x="32" y="49"/>
                </a:cubicBezTo>
                <a:cubicBezTo>
                  <a:pt x="30" y="51"/>
                  <a:pt x="29" y="53"/>
                  <a:pt x="28" y="55"/>
                </a:cubicBezTo>
                <a:close/>
                <a:moveTo>
                  <a:pt x="187" y="29"/>
                </a:moveTo>
                <a:cubicBezTo>
                  <a:pt x="187" y="29"/>
                  <a:pt x="187" y="29"/>
                  <a:pt x="187" y="29"/>
                </a:cubicBezTo>
                <a:cubicBezTo>
                  <a:pt x="187" y="30"/>
                  <a:pt x="188" y="30"/>
                  <a:pt x="189" y="30"/>
                </a:cubicBezTo>
                <a:cubicBezTo>
                  <a:pt x="189" y="31"/>
                  <a:pt x="190" y="31"/>
                  <a:pt x="191" y="31"/>
                </a:cubicBezTo>
                <a:cubicBezTo>
                  <a:pt x="192" y="32"/>
                  <a:pt x="192" y="32"/>
                  <a:pt x="192" y="32"/>
                </a:cubicBezTo>
                <a:cubicBezTo>
                  <a:pt x="191" y="31"/>
                  <a:pt x="189" y="30"/>
                  <a:pt x="187" y="29"/>
                </a:cubicBezTo>
                <a:close/>
                <a:moveTo>
                  <a:pt x="26" y="152"/>
                </a:moveTo>
                <a:cubicBezTo>
                  <a:pt x="26" y="150"/>
                  <a:pt x="25" y="148"/>
                  <a:pt x="24" y="146"/>
                </a:cubicBezTo>
                <a:cubicBezTo>
                  <a:pt x="24" y="148"/>
                  <a:pt x="25" y="150"/>
                  <a:pt x="26" y="152"/>
                </a:cubicBezTo>
                <a:close/>
                <a:moveTo>
                  <a:pt x="92" y="184"/>
                </a:moveTo>
                <a:cubicBezTo>
                  <a:pt x="92" y="183"/>
                  <a:pt x="93" y="183"/>
                  <a:pt x="92" y="182"/>
                </a:cubicBezTo>
                <a:cubicBezTo>
                  <a:pt x="91" y="182"/>
                  <a:pt x="91" y="180"/>
                  <a:pt x="91" y="179"/>
                </a:cubicBezTo>
                <a:cubicBezTo>
                  <a:pt x="91" y="179"/>
                  <a:pt x="90" y="179"/>
                  <a:pt x="90" y="179"/>
                </a:cubicBezTo>
                <a:cubicBezTo>
                  <a:pt x="90" y="181"/>
                  <a:pt x="91" y="182"/>
                  <a:pt x="92" y="184"/>
                </a:cubicBezTo>
                <a:close/>
                <a:moveTo>
                  <a:pt x="23" y="132"/>
                </a:moveTo>
                <a:cubicBezTo>
                  <a:pt x="23" y="131"/>
                  <a:pt x="22" y="130"/>
                  <a:pt x="21" y="129"/>
                </a:cubicBezTo>
                <a:cubicBezTo>
                  <a:pt x="21" y="130"/>
                  <a:pt x="21" y="131"/>
                  <a:pt x="21" y="132"/>
                </a:cubicBezTo>
                <a:cubicBezTo>
                  <a:pt x="22" y="132"/>
                  <a:pt x="22" y="132"/>
                  <a:pt x="23" y="132"/>
                </a:cubicBezTo>
                <a:close/>
                <a:moveTo>
                  <a:pt x="193" y="38"/>
                </a:moveTo>
                <a:cubicBezTo>
                  <a:pt x="192" y="40"/>
                  <a:pt x="192" y="40"/>
                  <a:pt x="193" y="41"/>
                </a:cubicBezTo>
                <a:cubicBezTo>
                  <a:pt x="193" y="40"/>
                  <a:pt x="194" y="39"/>
                  <a:pt x="193" y="38"/>
                </a:cubicBezTo>
                <a:close/>
                <a:moveTo>
                  <a:pt x="58" y="276"/>
                </a:moveTo>
                <a:cubicBezTo>
                  <a:pt x="58" y="276"/>
                  <a:pt x="58" y="276"/>
                  <a:pt x="58" y="276"/>
                </a:cubicBezTo>
                <a:cubicBezTo>
                  <a:pt x="59" y="275"/>
                  <a:pt x="61" y="274"/>
                  <a:pt x="62" y="273"/>
                </a:cubicBezTo>
                <a:cubicBezTo>
                  <a:pt x="62" y="273"/>
                  <a:pt x="62" y="273"/>
                  <a:pt x="62" y="273"/>
                </a:cubicBezTo>
                <a:cubicBezTo>
                  <a:pt x="62" y="273"/>
                  <a:pt x="61" y="273"/>
                  <a:pt x="61" y="273"/>
                </a:cubicBezTo>
                <a:cubicBezTo>
                  <a:pt x="60" y="274"/>
                  <a:pt x="59" y="275"/>
                  <a:pt x="58" y="276"/>
                </a:cubicBezTo>
                <a:close/>
                <a:moveTo>
                  <a:pt x="41" y="116"/>
                </a:moveTo>
                <a:cubicBezTo>
                  <a:pt x="41" y="116"/>
                  <a:pt x="41" y="116"/>
                  <a:pt x="41" y="116"/>
                </a:cubicBezTo>
                <a:cubicBezTo>
                  <a:pt x="42" y="115"/>
                  <a:pt x="42" y="115"/>
                  <a:pt x="42" y="114"/>
                </a:cubicBezTo>
                <a:cubicBezTo>
                  <a:pt x="42" y="113"/>
                  <a:pt x="41" y="113"/>
                  <a:pt x="41" y="111"/>
                </a:cubicBezTo>
                <a:cubicBezTo>
                  <a:pt x="41" y="112"/>
                  <a:pt x="40" y="112"/>
                  <a:pt x="40" y="112"/>
                </a:cubicBezTo>
                <a:cubicBezTo>
                  <a:pt x="41" y="113"/>
                  <a:pt x="41" y="114"/>
                  <a:pt x="41" y="115"/>
                </a:cubicBezTo>
                <a:cubicBezTo>
                  <a:pt x="41" y="115"/>
                  <a:pt x="41" y="115"/>
                  <a:pt x="41" y="116"/>
                </a:cubicBezTo>
                <a:close/>
                <a:moveTo>
                  <a:pt x="191" y="50"/>
                </a:moveTo>
                <a:cubicBezTo>
                  <a:pt x="191" y="50"/>
                  <a:pt x="191" y="50"/>
                  <a:pt x="191" y="51"/>
                </a:cubicBezTo>
                <a:cubicBezTo>
                  <a:pt x="192" y="51"/>
                  <a:pt x="192" y="51"/>
                  <a:pt x="193" y="51"/>
                </a:cubicBezTo>
                <a:cubicBezTo>
                  <a:pt x="194" y="50"/>
                  <a:pt x="193" y="50"/>
                  <a:pt x="191" y="50"/>
                </a:cubicBezTo>
                <a:close/>
                <a:moveTo>
                  <a:pt x="212" y="49"/>
                </a:moveTo>
                <a:cubicBezTo>
                  <a:pt x="212" y="50"/>
                  <a:pt x="212" y="50"/>
                  <a:pt x="212" y="51"/>
                </a:cubicBezTo>
                <a:cubicBezTo>
                  <a:pt x="213" y="51"/>
                  <a:pt x="214" y="51"/>
                  <a:pt x="215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4" y="50"/>
                  <a:pt x="213" y="50"/>
                  <a:pt x="212" y="49"/>
                </a:cubicBezTo>
                <a:close/>
                <a:moveTo>
                  <a:pt x="47" y="56"/>
                </a:moveTo>
                <a:cubicBezTo>
                  <a:pt x="47" y="56"/>
                  <a:pt x="47" y="56"/>
                  <a:pt x="47" y="56"/>
                </a:cubicBezTo>
                <a:cubicBezTo>
                  <a:pt x="48" y="55"/>
                  <a:pt x="49" y="55"/>
                  <a:pt x="49" y="55"/>
                </a:cubicBezTo>
                <a:cubicBezTo>
                  <a:pt x="50" y="54"/>
                  <a:pt x="51" y="54"/>
                  <a:pt x="52" y="54"/>
                </a:cubicBezTo>
                <a:cubicBezTo>
                  <a:pt x="52" y="54"/>
                  <a:pt x="52" y="54"/>
                  <a:pt x="52" y="54"/>
                </a:cubicBezTo>
                <a:cubicBezTo>
                  <a:pt x="52" y="54"/>
                  <a:pt x="52" y="54"/>
                  <a:pt x="52" y="53"/>
                </a:cubicBezTo>
                <a:cubicBezTo>
                  <a:pt x="51" y="53"/>
                  <a:pt x="50" y="53"/>
                  <a:pt x="50" y="54"/>
                </a:cubicBezTo>
                <a:cubicBezTo>
                  <a:pt x="49" y="54"/>
                  <a:pt x="48" y="55"/>
                  <a:pt x="47" y="56"/>
                </a:cubicBezTo>
                <a:close/>
                <a:moveTo>
                  <a:pt x="95" y="27"/>
                </a:moveTo>
                <a:cubicBezTo>
                  <a:pt x="93" y="27"/>
                  <a:pt x="91" y="29"/>
                  <a:pt x="91" y="30"/>
                </a:cubicBezTo>
                <a:cubicBezTo>
                  <a:pt x="92" y="29"/>
                  <a:pt x="94" y="29"/>
                  <a:pt x="95" y="27"/>
                </a:cubicBezTo>
                <a:close/>
                <a:moveTo>
                  <a:pt x="182" y="46"/>
                </a:moveTo>
                <a:cubicBezTo>
                  <a:pt x="182" y="46"/>
                  <a:pt x="181" y="46"/>
                  <a:pt x="180" y="46"/>
                </a:cubicBezTo>
                <a:cubicBezTo>
                  <a:pt x="181" y="47"/>
                  <a:pt x="181" y="47"/>
                  <a:pt x="181" y="48"/>
                </a:cubicBezTo>
                <a:cubicBezTo>
                  <a:pt x="182" y="47"/>
                  <a:pt x="183" y="47"/>
                  <a:pt x="182" y="46"/>
                </a:cubicBezTo>
                <a:close/>
                <a:moveTo>
                  <a:pt x="238" y="166"/>
                </a:moveTo>
                <a:cubicBezTo>
                  <a:pt x="236" y="166"/>
                  <a:pt x="236" y="166"/>
                  <a:pt x="236" y="168"/>
                </a:cubicBezTo>
                <a:cubicBezTo>
                  <a:pt x="237" y="167"/>
                  <a:pt x="238" y="167"/>
                  <a:pt x="238" y="166"/>
                </a:cubicBezTo>
                <a:close/>
                <a:moveTo>
                  <a:pt x="233" y="128"/>
                </a:moveTo>
                <a:cubicBezTo>
                  <a:pt x="233" y="127"/>
                  <a:pt x="234" y="126"/>
                  <a:pt x="234" y="125"/>
                </a:cubicBezTo>
                <a:cubicBezTo>
                  <a:pt x="233" y="125"/>
                  <a:pt x="232" y="125"/>
                  <a:pt x="232" y="126"/>
                </a:cubicBezTo>
                <a:cubicBezTo>
                  <a:pt x="232" y="127"/>
                  <a:pt x="233" y="127"/>
                  <a:pt x="233" y="128"/>
                </a:cubicBezTo>
                <a:close/>
                <a:moveTo>
                  <a:pt x="234" y="98"/>
                </a:moveTo>
                <a:cubicBezTo>
                  <a:pt x="234" y="97"/>
                  <a:pt x="234" y="96"/>
                  <a:pt x="234" y="95"/>
                </a:cubicBezTo>
                <a:cubicBezTo>
                  <a:pt x="234" y="95"/>
                  <a:pt x="234" y="95"/>
                  <a:pt x="234" y="95"/>
                </a:cubicBezTo>
                <a:cubicBezTo>
                  <a:pt x="233" y="96"/>
                  <a:pt x="233" y="97"/>
                  <a:pt x="233" y="98"/>
                </a:cubicBezTo>
                <a:cubicBezTo>
                  <a:pt x="233" y="98"/>
                  <a:pt x="234" y="98"/>
                  <a:pt x="234" y="98"/>
                </a:cubicBezTo>
                <a:close/>
                <a:moveTo>
                  <a:pt x="212" y="100"/>
                </a:moveTo>
                <a:cubicBezTo>
                  <a:pt x="212" y="99"/>
                  <a:pt x="212" y="99"/>
                  <a:pt x="213" y="98"/>
                </a:cubicBezTo>
                <a:cubicBezTo>
                  <a:pt x="213" y="97"/>
                  <a:pt x="214" y="97"/>
                  <a:pt x="213" y="96"/>
                </a:cubicBezTo>
                <a:cubicBezTo>
                  <a:pt x="212" y="97"/>
                  <a:pt x="212" y="97"/>
                  <a:pt x="212" y="100"/>
                </a:cubicBezTo>
                <a:close/>
                <a:moveTo>
                  <a:pt x="214" y="109"/>
                </a:moveTo>
                <a:cubicBezTo>
                  <a:pt x="213" y="109"/>
                  <a:pt x="213" y="109"/>
                  <a:pt x="213" y="110"/>
                </a:cubicBezTo>
                <a:cubicBezTo>
                  <a:pt x="213" y="110"/>
                  <a:pt x="213" y="110"/>
                  <a:pt x="213" y="111"/>
                </a:cubicBezTo>
                <a:cubicBezTo>
                  <a:pt x="214" y="111"/>
                  <a:pt x="214" y="111"/>
                  <a:pt x="215" y="111"/>
                </a:cubicBezTo>
                <a:cubicBezTo>
                  <a:pt x="215" y="111"/>
                  <a:pt x="214" y="110"/>
                  <a:pt x="214" y="109"/>
                </a:cubicBezTo>
                <a:close/>
                <a:moveTo>
                  <a:pt x="26" y="59"/>
                </a:moveTo>
                <a:cubicBezTo>
                  <a:pt x="26" y="59"/>
                  <a:pt x="26" y="59"/>
                  <a:pt x="26" y="59"/>
                </a:cubicBezTo>
                <a:cubicBezTo>
                  <a:pt x="24" y="61"/>
                  <a:pt x="24" y="63"/>
                  <a:pt x="23" y="65"/>
                </a:cubicBezTo>
                <a:cubicBezTo>
                  <a:pt x="24" y="63"/>
                  <a:pt x="25" y="61"/>
                  <a:pt x="26" y="59"/>
                </a:cubicBezTo>
                <a:close/>
                <a:moveTo>
                  <a:pt x="62" y="167"/>
                </a:moveTo>
                <a:cubicBezTo>
                  <a:pt x="61" y="167"/>
                  <a:pt x="60" y="167"/>
                  <a:pt x="59" y="167"/>
                </a:cubicBezTo>
                <a:cubicBezTo>
                  <a:pt x="59" y="167"/>
                  <a:pt x="59" y="167"/>
                  <a:pt x="59" y="167"/>
                </a:cubicBezTo>
                <a:cubicBezTo>
                  <a:pt x="60" y="167"/>
                  <a:pt x="61" y="168"/>
                  <a:pt x="62" y="168"/>
                </a:cubicBezTo>
                <a:cubicBezTo>
                  <a:pt x="62" y="168"/>
                  <a:pt x="62" y="168"/>
                  <a:pt x="62" y="167"/>
                </a:cubicBezTo>
                <a:close/>
                <a:moveTo>
                  <a:pt x="82" y="172"/>
                </a:moveTo>
                <a:cubicBezTo>
                  <a:pt x="81" y="173"/>
                  <a:pt x="80" y="173"/>
                  <a:pt x="80" y="174"/>
                </a:cubicBezTo>
                <a:cubicBezTo>
                  <a:pt x="81" y="175"/>
                  <a:pt x="81" y="175"/>
                  <a:pt x="82" y="175"/>
                </a:cubicBezTo>
                <a:cubicBezTo>
                  <a:pt x="82" y="174"/>
                  <a:pt x="82" y="173"/>
                  <a:pt x="82" y="172"/>
                </a:cubicBezTo>
                <a:close/>
                <a:moveTo>
                  <a:pt x="232" y="90"/>
                </a:moveTo>
                <a:cubicBezTo>
                  <a:pt x="232" y="90"/>
                  <a:pt x="232" y="90"/>
                  <a:pt x="233" y="90"/>
                </a:cubicBezTo>
                <a:cubicBezTo>
                  <a:pt x="233" y="89"/>
                  <a:pt x="233" y="89"/>
                  <a:pt x="233" y="88"/>
                </a:cubicBezTo>
                <a:cubicBezTo>
                  <a:pt x="234" y="87"/>
                  <a:pt x="234" y="87"/>
                  <a:pt x="233" y="86"/>
                </a:cubicBezTo>
                <a:cubicBezTo>
                  <a:pt x="233" y="87"/>
                  <a:pt x="232" y="88"/>
                  <a:pt x="232" y="89"/>
                </a:cubicBezTo>
                <a:cubicBezTo>
                  <a:pt x="232" y="89"/>
                  <a:pt x="232" y="89"/>
                  <a:pt x="232" y="90"/>
                </a:cubicBezTo>
                <a:close/>
                <a:moveTo>
                  <a:pt x="74" y="41"/>
                </a:moveTo>
                <a:cubicBezTo>
                  <a:pt x="75" y="41"/>
                  <a:pt x="75" y="41"/>
                  <a:pt x="76" y="41"/>
                </a:cubicBezTo>
                <a:cubicBezTo>
                  <a:pt x="77" y="40"/>
                  <a:pt x="77" y="41"/>
                  <a:pt x="77" y="40"/>
                </a:cubicBezTo>
                <a:cubicBezTo>
                  <a:pt x="76" y="40"/>
                  <a:pt x="75" y="40"/>
                  <a:pt x="74" y="39"/>
                </a:cubicBezTo>
                <a:cubicBezTo>
                  <a:pt x="74" y="40"/>
                  <a:pt x="74" y="40"/>
                  <a:pt x="74" y="41"/>
                </a:cubicBezTo>
                <a:close/>
                <a:moveTo>
                  <a:pt x="194" y="116"/>
                </a:moveTo>
                <a:cubicBezTo>
                  <a:pt x="195" y="116"/>
                  <a:pt x="195" y="116"/>
                  <a:pt x="196" y="116"/>
                </a:cubicBezTo>
                <a:cubicBezTo>
                  <a:pt x="196" y="115"/>
                  <a:pt x="196" y="114"/>
                  <a:pt x="195" y="114"/>
                </a:cubicBezTo>
                <a:cubicBezTo>
                  <a:pt x="194" y="114"/>
                  <a:pt x="194" y="115"/>
                  <a:pt x="194" y="116"/>
                </a:cubicBezTo>
                <a:close/>
                <a:moveTo>
                  <a:pt x="98" y="220"/>
                </a:moveTo>
                <a:cubicBezTo>
                  <a:pt x="98" y="220"/>
                  <a:pt x="98" y="220"/>
                  <a:pt x="98" y="220"/>
                </a:cubicBezTo>
                <a:cubicBezTo>
                  <a:pt x="97" y="220"/>
                  <a:pt x="97" y="220"/>
                  <a:pt x="97" y="220"/>
                </a:cubicBezTo>
                <a:cubicBezTo>
                  <a:pt x="96" y="221"/>
                  <a:pt x="95" y="223"/>
                  <a:pt x="95" y="224"/>
                </a:cubicBezTo>
                <a:cubicBezTo>
                  <a:pt x="95" y="224"/>
                  <a:pt x="95" y="224"/>
                  <a:pt x="95" y="224"/>
                </a:cubicBezTo>
                <a:cubicBezTo>
                  <a:pt x="96" y="223"/>
                  <a:pt x="97" y="222"/>
                  <a:pt x="98" y="220"/>
                </a:cubicBezTo>
                <a:close/>
                <a:moveTo>
                  <a:pt x="92" y="169"/>
                </a:moveTo>
                <a:cubicBezTo>
                  <a:pt x="92" y="169"/>
                  <a:pt x="92" y="169"/>
                  <a:pt x="92" y="169"/>
                </a:cubicBezTo>
                <a:cubicBezTo>
                  <a:pt x="93" y="170"/>
                  <a:pt x="94" y="170"/>
                  <a:pt x="95" y="170"/>
                </a:cubicBezTo>
                <a:cubicBezTo>
                  <a:pt x="95" y="169"/>
                  <a:pt x="95" y="169"/>
                  <a:pt x="95" y="168"/>
                </a:cubicBezTo>
                <a:cubicBezTo>
                  <a:pt x="94" y="169"/>
                  <a:pt x="93" y="169"/>
                  <a:pt x="92" y="169"/>
                </a:cubicBezTo>
                <a:close/>
                <a:moveTo>
                  <a:pt x="31" y="88"/>
                </a:moveTo>
                <a:cubicBezTo>
                  <a:pt x="31" y="88"/>
                  <a:pt x="31" y="88"/>
                  <a:pt x="31" y="88"/>
                </a:cubicBezTo>
                <a:cubicBezTo>
                  <a:pt x="30" y="90"/>
                  <a:pt x="29" y="91"/>
                  <a:pt x="29" y="93"/>
                </a:cubicBezTo>
                <a:cubicBezTo>
                  <a:pt x="30" y="93"/>
                  <a:pt x="30" y="93"/>
                  <a:pt x="30" y="92"/>
                </a:cubicBezTo>
                <a:cubicBezTo>
                  <a:pt x="30" y="91"/>
                  <a:pt x="30" y="90"/>
                  <a:pt x="31" y="88"/>
                </a:cubicBezTo>
                <a:close/>
                <a:moveTo>
                  <a:pt x="74" y="202"/>
                </a:moveTo>
                <a:cubicBezTo>
                  <a:pt x="74" y="202"/>
                  <a:pt x="73" y="202"/>
                  <a:pt x="73" y="202"/>
                </a:cubicBezTo>
                <a:cubicBezTo>
                  <a:pt x="74" y="203"/>
                  <a:pt x="74" y="204"/>
                  <a:pt x="74" y="205"/>
                </a:cubicBezTo>
                <a:cubicBezTo>
                  <a:pt x="75" y="204"/>
                  <a:pt x="75" y="203"/>
                  <a:pt x="75" y="202"/>
                </a:cubicBezTo>
                <a:cubicBezTo>
                  <a:pt x="74" y="202"/>
                  <a:pt x="74" y="202"/>
                  <a:pt x="74" y="202"/>
                </a:cubicBezTo>
                <a:close/>
                <a:moveTo>
                  <a:pt x="31" y="287"/>
                </a:moveTo>
                <a:cubicBezTo>
                  <a:pt x="30" y="288"/>
                  <a:pt x="29" y="289"/>
                  <a:pt x="29" y="290"/>
                </a:cubicBezTo>
                <a:cubicBezTo>
                  <a:pt x="30" y="290"/>
                  <a:pt x="31" y="289"/>
                  <a:pt x="31" y="289"/>
                </a:cubicBezTo>
                <a:cubicBezTo>
                  <a:pt x="31" y="289"/>
                  <a:pt x="31" y="288"/>
                  <a:pt x="31" y="287"/>
                </a:cubicBezTo>
                <a:close/>
                <a:moveTo>
                  <a:pt x="191" y="139"/>
                </a:moveTo>
                <a:cubicBezTo>
                  <a:pt x="192" y="137"/>
                  <a:pt x="191" y="136"/>
                  <a:pt x="190" y="135"/>
                </a:cubicBezTo>
                <a:cubicBezTo>
                  <a:pt x="190" y="136"/>
                  <a:pt x="191" y="137"/>
                  <a:pt x="191" y="139"/>
                </a:cubicBezTo>
                <a:close/>
                <a:moveTo>
                  <a:pt x="247" y="124"/>
                </a:moveTo>
                <a:cubicBezTo>
                  <a:pt x="248" y="123"/>
                  <a:pt x="247" y="122"/>
                  <a:pt x="247" y="121"/>
                </a:cubicBezTo>
                <a:cubicBezTo>
                  <a:pt x="246" y="122"/>
                  <a:pt x="247" y="123"/>
                  <a:pt x="247" y="124"/>
                </a:cubicBezTo>
                <a:close/>
                <a:moveTo>
                  <a:pt x="89" y="206"/>
                </a:moveTo>
                <a:cubicBezTo>
                  <a:pt x="89" y="206"/>
                  <a:pt x="88" y="206"/>
                  <a:pt x="88" y="206"/>
                </a:cubicBezTo>
                <a:cubicBezTo>
                  <a:pt x="88" y="207"/>
                  <a:pt x="88" y="208"/>
                  <a:pt x="89" y="209"/>
                </a:cubicBezTo>
                <a:cubicBezTo>
                  <a:pt x="89" y="208"/>
                  <a:pt x="89" y="207"/>
                  <a:pt x="89" y="206"/>
                </a:cubicBezTo>
                <a:close/>
                <a:moveTo>
                  <a:pt x="194" y="187"/>
                </a:moveTo>
                <a:cubicBezTo>
                  <a:pt x="195" y="187"/>
                  <a:pt x="196" y="187"/>
                  <a:pt x="198" y="187"/>
                </a:cubicBezTo>
                <a:cubicBezTo>
                  <a:pt x="196" y="186"/>
                  <a:pt x="195" y="187"/>
                  <a:pt x="194" y="187"/>
                </a:cubicBezTo>
                <a:close/>
                <a:moveTo>
                  <a:pt x="162" y="54"/>
                </a:moveTo>
                <a:cubicBezTo>
                  <a:pt x="162" y="55"/>
                  <a:pt x="163" y="56"/>
                  <a:pt x="163" y="57"/>
                </a:cubicBezTo>
                <a:cubicBezTo>
                  <a:pt x="163" y="56"/>
                  <a:pt x="164" y="56"/>
                  <a:pt x="164" y="56"/>
                </a:cubicBezTo>
                <a:cubicBezTo>
                  <a:pt x="164" y="56"/>
                  <a:pt x="164" y="56"/>
                  <a:pt x="164" y="55"/>
                </a:cubicBezTo>
                <a:cubicBezTo>
                  <a:pt x="163" y="54"/>
                  <a:pt x="163" y="54"/>
                  <a:pt x="162" y="54"/>
                </a:cubicBezTo>
                <a:close/>
                <a:moveTo>
                  <a:pt x="33" y="116"/>
                </a:moveTo>
                <a:cubicBezTo>
                  <a:pt x="34" y="115"/>
                  <a:pt x="34" y="114"/>
                  <a:pt x="35" y="113"/>
                </a:cubicBezTo>
                <a:cubicBezTo>
                  <a:pt x="34" y="113"/>
                  <a:pt x="33" y="114"/>
                  <a:pt x="33" y="116"/>
                </a:cubicBezTo>
                <a:close/>
                <a:moveTo>
                  <a:pt x="57" y="192"/>
                </a:moveTo>
                <a:cubicBezTo>
                  <a:pt x="57" y="192"/>
                  <a:pt x="57" y="192"/>
                  <a:pt x="57" y="192"/>
                </a:cubicBezTo>
                <a:cubicBezTo>
                  <a:pt x="58" y="193"/>
                  <a:pt x="60" y="193"/>
                  <a:pt x="61" y="194"/>
                </a:cubicBezTo>
                <a:cubicBezTo>
                  <a:pt x="61" y="194"/>
                  <a:pt x="61" y="194"/>
                  <a:pt x="61" y="194"/>
                </a:cubicBezTo>
                <a:cubicBezTo>
                  <a:pt x="60" y="193"/>
                  <a:pt x="58" y="192"/>
                  <a:pt x="57" y="192"/>
                </a:cubicBezTo>
                <a:close/>
                <a:moveTo>
                  <a:pt x="211" y="105"/>
                </a:moveTo>
                <a:cubicBezTo>
                  <a:pt x="213" y="104"/>
                  <a:pt x="214" y="102"/>
                  <a:pt x="214" y="101"/>
                </a:cubicBezTo>
                <a:cubicBezTo>
                  <a:pt x="213" y="103"/>
                  <a:pt x="212" y="104"/>
                  <a:pt x="211" y="105"/>
                </a:cubicBezTo>
                <a:close/>
                <a:moveTo>
                  <a:pt x="209" y="167"/>
                </a:moveTo>
                <a:cubicBezTo>
                  <a:pt x="209" y="167"/>
                  <a:pt x="209" y="167"/>
                  <a:pt x="209" y="167"/>
                </a:cubicBezTo>
                <a:cubicBezTo>
                  <a:pt x="209" y="167"/>
                  <a:pt x="209" y="168"/>
                  <a:pt x="209" y="169"/>
                </a:cubicBezTo>
                <a:cubicBezTo>
                  <a:pt x="209" y="169"/>
                  <a:pt x="210" y="169"/>
                  <a:pt x="210" y="169"/>
                </a:cubicBezTo>
                <a:cubicBezTo>
                  <a:pt x="210" y="168"/>
                  <a:pt x="209" y="167"/>
                  <a:pt x="209" y="167"/>
                </a:cubicBezTo>
                <a:close/>
                <a:moveTo>
                  <a:pt x="109" y="169"/>
                </a:moveTo>
                <a:cubicBezTo>
                  <a:pt x="111" y="169"/>
                  <a:pt x="111" y="169"/>
                  <a:pt x="112" y="168"/>
                </a:cubicBezTo>
                <a:cubicBezTo>
                  <a:pt x="111" y="168"/>
                  <a:pt x="110" y="168"/>
                  <a:pt x="109" y="168"/>
                </a:cubicBezTo>
                <a:cubicBezTo>
                  <a:pt x="109" y="169"/>
                  <a:pt x="109" y="169"/>
                  <a:pt x="109" y="169"/>
                </a:cubicBezTo>
                <a:close/>
                <a:moveTo>
                  <a:pt x="99" y="201"/>
                </a:moveTo>
                <a:cubicBezTo>
                  <a:pt x="99" y="201"/>
                  <a:pt x="99" y="201"/>
                  <a:pt x="99" y="201"/>
                </a:cubicBezTo>
                <a:cubicBezTo>
                  <a:pt x="100" y="199"/>
                  <a:pt x="100" y="198"/>
                  <a:pt x="100" y="196"/>
                </a:cubicBezTo>
                <a:cubicBezTo>
                  <a:pt x="100" y="198"/>
                  <a:pt x="99" y="199"/>
                  <a:pt x="99" y="201"/>
                </a:cubicBezTo>
                <a:close/>
                <a:moveTo>
                  <a:pt x="105" y="209"/>
                </a:moveTo>
                <a:cubicBezTo>
                  <a:pt x="104" y="209"/>
                  <a:pt x="104" y="208"/>
                  <a:pt x="104" y="209"/>
                </a:cubicBezTo>
                <a:cubicBezTo>
                  <a:pt x="103" y="210"/>
                  <a:pt x="103" y="210"/>
                  <a:pt x="103" y="211"/>
                </a:cubicBezTo>
                <a:cubicBezTo>
                  <a:pt x="103" y="211"/>
                  <a:pt x="103" y="211"/>
                  <a:pt x="103" y="211"/>
                </a:cubicBezTo>
                <a:cubicBezTo>
                  <a:pt x="104" y="211"/>
                  <a:pt x="104" y="210"/>
                  <a:pt x="105" y="209"/>
                </a:cubicBezTo>
                <a:close/>
                <a:moveTo>
                  <a:pt x="45" y="100"/>
                </a:moveTo>
                <a:cubicBezTo>
                  <a:pt x="45" y="100"/>
                  <a:pt x="45" y="99"/>
                  <a:pt x="44" y="98"/>
                </a:cubicBezTo>
                <a:cubicBezTo>
                  <a:pt x="44" y="98"/>
                  <a:pt x="44" y="98"/>
                  <a:pt x="44" y="98"/>
                </a:cubicBezTo>
                <a:cubicBezTo>
                  <a:pt x="44" y="99"/>
                  <a:pt x="44" y="100"/>
                  <a:pt x="44" y="100"/>
                </a:cubicBezTo>
                <a:cubicBezTo>
                  <a:pt x="44" y="100"/>
                  <a:pt x="45" y="100"/>
                  <a:pt x="45" y="100"/>
                </a:cubicBezTo>
                <a:close/>
                <a:moveTo>
                  <a:pt x="199" y="177"/>
                </a:moveTo>
                <a:cubicBezTo>
                  <a:pt x="199" y="177"/>
                  <a:pt x="199" y="177"/>
                  <a:pt x="199" y="177"/>
                </a:cubicBezTo>
                <a:cubicBezTo>
                  <a:pt x="200" y="178"/>
                  <a:pt x="201" y="176"/>
                  <a:pt x="202" y="176"/>
                </a:cubicBezTo>
                <a:cubicBezTo>
                  <a:pt x="202" y="176"/>
                  <a:pt x="201" y="175"/>
                  <a:pt x="201" y="175"/>
                </a:cubicBezTo>
                <a:cubicBezTo>
                  <a:pt x="201" y="176"/>
                  <a:pt x="200" y="176"/>
                  <a:pt x="199" y="177"/>
                </a:cubicBezTo>
                <a:close/>
                <a:moveTo>
                  <a:pt x="246" y="140"/>
                </a:moveTo>
                <a:cubicBezTo>
                  <a:pt x="246" y="140"/>
                  <a:pt x="246" y="140"/>
                  <a:pt x="246" y="140"/>
                </a:cubicBezTo>
                <a:cubicBezTo>
                  <a:pt x="245" y="141"/>
                  <a:pt x="245" y="142"/>
                  <a:pt x="244" y="143"/>
                </a:cubicBezTo>
                <a:cubicBezTo>
                  <a:pt x="245" y="142"/>
                  <a:pt x="246" y="142"/>
                  <a:pt x="246" y="142"/>
                </a:cubicBezTo>
                <a:cubicBezTo>
                  <a:pt x="246" y="141"/>
                  <a:pt x="246" y="141"/>
                  <a:pt x="246" y="140"/>
                </a:cubicBezTo>
                <a:close/>
                <a:moveTo>
                  <a:pt x="236" y="185"/>
                </a:moveTo>
                <a:cubicBezTo>
                  <a:pt x="235" y="185"/>
                  <a:pt x="235" y="185"/>
                  <a:pt x="235" y="185"/>
                </a:cubicBezTo>
                <a:cubicBezTo>
                  <a:pt x="234" y="186"/>
                  <a:pt x="234" y="187"/>
                  <a:pt x="233" y="187"/>
                </a:cubicBezTo>
                <a:cubicBezTo>
                  <a:pt x="234" y="187"/>
                  <a:pt x="235" y="186"/>
                  <a:pt x="236" y="185"/>
                </a:cubicBezTo>
                <a:close/>
                <a:moveTo>
                  <a:pt x="80" y="159"/>
                </a:moveTo>
                <a:cubicBezTo>
                  <a:pt x="82" y="159"/>
                  <a:pt x="83" y="160"/>
                  <a:pt x="84" y="159"/>
                </a:cubicBezTo>
                <a:cubicBezTo>
                  <a:pt x="83" y="159"/>
                  <a:pt x="82" y="159"/>
                  <a:pt x="80" y="159"/>
                </a:cubicBezTo>
                <a:close/>
                <a:moveTo>
                  <a:pt x="165" y="42"/>
                </a:moveTo>
                <a:cubicBezTo>
                  <a:pt x="165" y="42"/>
                  <a:pt x="165" y="41"/>
                  <a:pt x="165" y="40"/>
                </a:cubicBezTo>
                <a:cubicBezTo>
                  <a:pt x="165" y="39"/>
                  <a:pt x="166" y="39"/>
                  <a:pt x="166" y="38"/>
                </a:cubicBezTo>
                <a:cubicBezTo>
                  <a:pt x="165" y="38"/>
                  <a:pt x="165" y="38"/>
                  <a:pt x="165" y="38"/>
                </a:cubicBezTo>
                <a:cubicBezTo>
                  <a:pt x="165" y="39"/>
                  <a:pt x="165" y="41"/>
                  <a:pt x="165" y="42"/>
                </a:cubicBezTo>
                <a:close/>
                <a:moveTo>
                  <a:pt x="90" y="33"/>
                </a:moveTo>
                <a:cubicBezTo>
                  <a:pt x="90" y="33"/>
                  <a:pt x="90" y="33"/>
                  <a:pt x="90" y="33"/>
                </a:cubicBezTo>
                <a:cubicBezTo>
                  <a:pt x="89" y="33"/>
                  <a:pt x="88" y="33"/>
                  <a:pt x="87" y="34"/>
                </a:cubicBezTo>
                <a:cubicBezTo>
                  <a:pt x="87" y="34"/>
                  <a:pt x="87" y="34"/>
                  <a:pt x="88" y="34"/>
                </a:cubicBezTo>
                <a:cubicBezTo>
                  <a:pt x="88" y="34"/>
                  <a:pt x="89" y="34"/>
                  <a:pt x="89" y="34"/>
                </a:cubicBezTo>
                <a:cubicBezTo>
                  <a:pt x="90" y="34"/>
                  <a:pt x="90" y="33"/>
                  <a:pt x="90" y="33"/>
                </a:cubicBezTo>
                <a:close/>
                <a:moveTo>
                  <a:pt x="165" y="58"/>
                </a:moveTo>
                <a:cubicBezTo>
                  <a:pt x="167" y="59"/>
                  <a:pt x="167" y="59"/>
                  <a:pt x="167" y="58"/>
                </a:cubicBezTo>
                <a:cubicBezTo>
                  <a:pt x="167" y="58"/>
                  <a:pt x="166" y="57"/>
                  <a:pt x="166" y="57"/>
                </a:cubicBezTo>
                <a:cubicBezTo>
                  <a:pt x="166" y="57"/>
                  <a:pt x="165" y="58"/>
                  <a:pt x="165" y="58"/>
                </a:cubicBezTo>
                <a:close/>
                <a:moveTo>
                  <a:pt x="232" y="57"/>
                </a:moveTo>
                <a:cubicBezTo>
                  <a:pt x="232" y="57"/>
                  <a:pt x="232" y="57"/>
                  <a:pt x="232" y="56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2" y="58"/>
                  <a:pt x="232" y="59"/>
                  <a:pt x="233" y="59"/>
                </a:cubicBezTo>
                <a:cubicBezTo>
                  <a:pt x="233" y="58"/>
                  <a:pt x="233" y="57"/>
                  <a:pt x="232" y="57"/>
                </a:cubicBezTo>
                <a:close/>
                <a:moveTo>
                  <a:pt x="211" y="174"/>
                </a:moveTo>
                <a:cubicBezTo>
                  <a:pt x="210" y="174"/>
                  <a:pt x="210" y="174"/>
                  <a:pt x="210" y="174"/>
                </a:cubicBezTo>
                <a:cubicBezTo>
                  <a:pt x="210" y="175"/>
                  <a:pt x="209" y="176"/>
                  <a:pt x="209" y="177"/>
                </a:cubicBezTo>
                <a:cubicBezTo>
                  <a:pt x="209" y="177"/>
                  <a:pt x="210" y="177"/>
                  <a:pt x="210" y="177"/>
                </a:cubicBezTo>
                <a:cubicBezTo>
                  <a:pt x="210" y="176"/>
                  <a:pt x="211" y="175"/>
                  <a:pt x="211" y="174"/>
                </a:cubicBezTo>
                <a:close/>
                <a:moveTo>
                  <a:pt x="80" y="170"/>
                </a:moveTo>
                <a:cubicBezTo>
                  <a:pt x="80" y="170"/>
                  <a:pt x="80" y="170"/>
                  <a:pt x="80" y="169"/>
                </a:cubicBezTo>
                <a:cubicBezTo>
                  <a:pt x="79" y="169"/>
                  <a:pt x="79" y="169"/>
                  <a:pt x="78" y="169"/>
                </a:cubicBezTo>
                <a:cubicBezTo>
                  <a:pt x="78" y="170"/>
                  <a:pt x="78" y="170"/>
                  <a:pt x="78" y="171"/>
                </a:cubicBezTo>
                <a:cubicBezTo>
                  <a:pt x="79" y="170"/>
                  <a:pt x="80" y="170"/>
                  <a:pt x="80" y="170"/>
                </a:cubicBezTo>
                <a:close/>
                <a:moveTo>
                  <a:pt x="216" y="186"/>
                </a:moveTo>
                <a:cubicBezTo>
                  <a:pt x="217" y="187"/>
                  <a:pt x="217" y="187"/>
                  <a:pt x="218" y="186"/>
                </a:cubicBezTo>
                <a:cubicBezTo>
                  <a:pt x="218" y="186"/>
                  <a:pt x="218" y="185"/>
                  <a:pt x="217" y="185"/>
                </a:cubicBezTo>
                <a:cubicBezTo>
                  <a:pt x="217" y="185"/>
                  <a:pt x="217" y="186"/>
                  <a:pt x="216" y="186"/>
                </a:cubicBezTo>
                <a:close/>
                <a:moveTo>
                  <a:pt x="50" y="50"/>
                </a:moveTo>
                <a:cubicBezTo>
                  <a:pt x="48" y="49"/>
                  <a:pt x="48" y="49"/>
                  <a:pt x="47" y="50"/>
                </a:cubicBezTo>
                <a:cubicBezTo>
                  <a:pt x="48" y="51"/>
                  <a:pt x="49" y="51"/>
                  <a:pt x="50" y="50"/>
                </a:cubicBezTo>
                <a:close/>
                <a:moveTo>
                  <a:pt x="127" y="7"/>
                </a:moveTo>
                <a:cubicBezTo>
                  <a:pt x="125" y="6"/>
                  <a:pt x="124" y="6"/>
                  <a:pt x="123" y="7"/>
                </a:cubicBezTo>
                <a:cubicBezTo>
                  <a:pt x="124" y="7"/>
                  <a:pt x="126" y="7"/>
                  <a:pt x="127" y="7"/>
                </a:cubicBezTo>
                <a:close/>
                <a:moveTo>
                  <a:pt x="230" y="143"/>
                </a:moveTo>
                <a:cubicBezTo>
                  <a:pt x="229" y="145"/>
                  <a:pt x="229" y="145"/>
                  <a:pt x="229" y="146"/>
                </a:cubicBezTo>
                <a:cubicBezTo>
                  <a:pt x="230" y="145"/>
                  <a:pt x="230" y="144"/>
                  <a:pt x="230" y="143"/>
                </a:cubicBezTo>
                <a:close/>
                <a:moveTo>
                  <a:pt x="233" y="132"/>
                </a:moveTo>
                <a:cubicBezTo>
                  <a:pt x="234" y="132"/>
                  <a:pt x="234" y="132"/>
                  <a:pt x="234" y="130"/>
                </a:cubicBezTo>
                <a:cubicBezTo>
                  <a:pt x="233" y="131"/>
                  <a:pt x="233" y="131"/>
                  <a:pt x="233" y="132"/>
                </a:cubicBezTo>
                <a:close/>
                <a:moveTo>
                  <a:pt x="171" y="37"/>
                </a:moveTo>
                <a:cubicBezTo>
                  <a:pt x="170" y="39"/>
                  <a:pt x="170" y="39"/>
                  <a:pt x="172" y="39"/>
                </a:cubicBezTo>
                <a:cubicBezTo>
                  <a:pt x="171" y="38"/>
                  <a:pt x="171" y="38"/>
                  <a:pt x="171" y="37"/>
                </a:cubicBezTo>
                <a:close/>
                <a:moveTo>
                  <a:pt x="193" y="182"/>
                </a:moveTo>
                <a:cubicBezTo>
                  <a:pt x="194" y="181"/>
                  <a:pt x="195" y="181"/>
                  <a:pt x="196" y="180"/>
                </a:cubicBezTo>
                <a:cubicBezTo>
                  <a:pt x="195" y="180"/>
                  <a:pt x="194" y="181"/>
                  <a:pt x="193" y="182"/>
                </a:cubicBezTo>
                <a:close/>
                <a:moveTo>
                  <a:pt x="47" y="44"/>
                </a:moveTo>
                <a:cubicBezTo>
                  <a:pt x="47" y="45"/>
                  <a:pt x="47" y="45"/>
                  <a:pt x="47" y="46"/>
                </a:cubicBezTo>
                <a:cubicBezTo>
                  <a:pt x="48" y="46"/>
                  <a:pt x="48" y="47"/>
                  <a:pt x="48" y="46"/>
                </a:cubicBezTo>
                <a:cubicBezTo>
                  <a:pt x="48" y="46"/>
                  <a:pt x="48" y="45"/>
                  <a:pt x="47" y="44"/>
                </a:cubicBezTo>
                <a:close/>
                <a:moveTo>
                  <a:pt x="77" y="49"/>
                </a:moveTo>
                <a:cubicBezTo>
                  <a:pt x="76" y="48"/>
                  <a:pt x="75" y="48"/>
                  <a:pt x="74" y="48"/>
                </a:cubicBezTo>
                <a:cubicBezTo>
                  <a:pt x="75" y="49"/>
                  <a:pt x="76" y="49"/>
                  <a:pt x="77" y="49"/>
                </a:cubicBezTo>
                <a:close/>
                <a:moveTo>
                  <a:pt x="25" y="130"/>
                </a:moveTo>
                <a:cubicBezTo>
                  <a:pt x="25" y="129"/>
                  <a:pt x="26" y="129"/>
                  <a:pt x="26" y="128"/>
                </a:cubicBezTo>
                <a:cubicBezTo>
                  <a:pt x="25" y="128"/>
                  <a:pt x="25" y="128"/>
                  <a:pt x="24" y="128"/>
                </a:cubicBezTo>
                <a:cubicBezTo>
                  <a:pt x="24" y="129"/>
                  <a:pt x="25" y="129"/>
                  <a:pt x="25" y="130"/>
                </a:cubicBezTo>
                <a:close/>
                <a:moveTo>
                  <a:pt x="119" y="181"/>
                </a:moveTo>
                <a:cubicBezTo>
                  <a:pt x="120" y="181"/>
                  <a:pt x="121" y="181"/>
                  <a:pt x="121" y="180"/>
                </a:cubicBezTo>
                <a:cubicBezTo>
                  <a:pt x="120" y="180"/>
                  <a:pt x="120" y="180"/>
                  <a:pt x="119" y="181"/>
                </a:cubicBezTo>
                <a:close/>
                <a:moveTo>
                  <a:pt x="79" y="192"/>
                </a:moveTo>
                <a:cubicBezTo>
                  <a:pt x="78" y="192"/>
                  <a:pt x="78" y="192"/>
                  <a:pt x="78" y="192"/>
                </a:cubicBezTo>
                <a:cubicBezTo>
                  <a:pt x="78" y="193"/>
                  <a:pt x="78" y="193"/>
                  <a:pt x="79" y="194"/>
                </a:cubicBezTo>
                <a:cubicBezTo>
                  <a:pt x="79" y="194"/>
                  <a:pt x="79" y="194"/>
                  <a:pt x="79" y="194"/>
                </a:cubicBezTo>
                <a:cubicBezTo>
                  <a:pt x="79" y="194"/>
                  <a:pt x="80" y="194"/>
                  <a:pt x="80" y="194"/>
                </a:cubicBezTo>
                <a:cubicBezTo>
                  <a:pt x="79" y="193"/>
                  <a:pt x="79" y="193"/>
                  <a:pt x="79" y="192"/>
                </a:cubicBezTo>
                <a:close/>
                <a:moveTo>
                  <a:pt x="115" y="157"/>
                </a:moveTo>
                <a:cubicBezTo>
                  <a:pt x="116" y="157"/>
                  <a:pt x="116" y="157"/>
                  <a:pt x="117" y="157"/>
                </a:cubicBezTo>
                <a:cubicBezTo>
                  <a:pt x="118" y="157"/>
                  <a:pt x="119" y="157"/>
                  <a:pt x="120" y="157"/>
                </a:cubicBezTo>
                <a:cubicBezTo>
                  <a:pt x="118" y="156"/>
                  <a:pt x="116" y="156"/>
                  <a:pt x="115" y="157"/>
                </a:cubicBezTo>
                <a:close/>
                <a:moveTo>
                  <a:pt x="64" y="33"/>
                </a:moveTo>
                <a:cubicBezTo>
                  <a:pt x="63" y="34"/>
                  <a:pt x="63" y="34"/>
                  <a:pt x="62" y="35"/>
                </a:cubicBezTo>
                <a:cubicBezTo>
                  <a:pt x="63" y="35"/>
                  <a:pt x="63" y="35"/>
                  <a:pt x="64" y="33"/>
                </a:cubicBezTo>
                <a:close/>
                <a:moveTo>
                  <a:pt x="214" y="167"/>
                </a:moveTo>
                <a:cubicBezTo>
                  <a:pt x="213" y="167"/>
                  <a:pt x="213" y="167"/>
                  <a:pt x="212" y="167"/>
                </a:cubicBezTo>
                <a:cubicBezTo>
                  <a:pt x="213" y="167"/>
                  <a:pt x="213" y="168"/>
                  <a:pt x="213" y="168"/>
                </a:cubicBezTo>
                <a:cubicBezTo>
                  <a:pt x="214" y="168"/>
                  <a:pt x="214" y="168"/>
                  <a:pt x="214" y="167"/>
                </a:cubicBezTo>
                <a:close/>
                <a:moveTo>
                  <a:pt x="75" y="175"/>
                </a:moveTo>
                <a:cubicBezTo>
                  <a:pt x="75" y="175"/>
                  <a:pt x="75" y="175"/>
                  <a:pt x="75" y="175"/>
                </a:cubicBezTo>
                <a:cubicBezTo>
                  <a:pt x="76" y="175"/>
                  <a:pt x="77" y="175"/>
                  <a:pt x="77" y="175"/>
                </a:cubicBezTo>
                <a:cubicBezTo>
                  <a:pt x="77" y="175"/>
                  <a:pt x="77" y="174"/>
                  <a:pt x="77" y="174"/>
                </a:cubicBezTo>
                <a:cubicBezTo>
                  <a:pt x="76" y="174"/>
                  <a:pt x="76" y="175"/>
                  <a:pt x="75" y="175"/>
                </a:cubicBezTo>
                <a:close/>
                <a:moveTo>
                  <a:pt x="209" y="94"/>
                </a:moveTo>
                <a:cubicBezTo>
                  <a:pt x="208" y="94"/>
                  <a:pt x="208" y="96"/>
                  <a:pt x="208" y="97"/>
                </a:cubicBezTo>
                <a:cubicBezTo>
                  <a:pt x="208" y="96"/>
                  <a:pt x="209" y="95"/>
                  <a:pt x="209" y="94"/>
                </a:cubicBezTo>
                <a:close/>
                <a:moveTo>
                  <a:pt x="111" y="189"/>
                </a:moveTo>
                <a:cubicBezTo>
                  <a:pt x="112" y="189"/>
                  <a:pt x="112" y="189"/>
                  <a:pt x="112" y="187"/>
                </a:cubicBezTo>
                <a:cubicBezTo>
                  <a:pt x="112" y="187"/>
                  <a:pt x="111" y="188"/>
                  <a:pt x="111" y="189"/>
                </a:cubicBezTo>
                <a:close/>
                <a:moveTo>
                  <a:pt x="165" y="33"/>
                </a:moveTo>
                <a:cubicBezTo>
                  <a:pt x="165" y="33"/>
                  <a:pt x="165" y="33"/>
                  <a:pt x="165" y="33"/>
                </a:cubicBezTo>
                <a:cubicBezTo>
                  <a:pt x="165" y="33"/>
                  <a:pt x="166" y="32"/>
                  <a:pt x="166" y="32"/>
                </a:cubicBezTo>
                <a:cubicBezTo>
                  <a:pt x="166" y="31"/>
                  <a:pt x="166" y="31"/>
                  <a:pt x="165" y="31"/>
                </a:cubicBezTo>
                <a:cubicBezTo>
                  <a:pt x="165" y="32"/>
                  <a:pt x="165" y="32"/>
                  <a:pt x="165" y="33"/>
                </a:cubicBezTo>
                <a:close/>
                <a:moveTo>
                  <a:pt x="201" y="47"/>
                </a:moveTo>
                <a:cubicBezTo>
                  <a:pt x="202" y="47"/>
                  <a:pt x="203" y="48"/>
                  <a:pt x="204" y="48"/>
                </a:cubicBezTo>
                <a:cubicBezTo>
                  <a:pt x="204" y="47"/>
                  <a:pt x="203" y="47"/>
                  <a:pt x="201" y="47"/>
                </a:cubicBezTo>
                <a:close/>
                <a:moveTo>
                  <a:pt x="39" y="152"/>
                </a:moveTo>
                <a:cubicBezTo>
                  <a:pt x="39" y="152"/>
                  <a:pt x="40" y="152"/>
                  <a:pt x="41" y="152"/>
                </a:cubicBezTo>
                <a:cubicBezTo>
                  <a:pt x="40" y="151"/>
                  <a:pt x="40" y="151"/>
                  <a:pt x="40" y="151"/>
                </a:cubicBezTo>
                <a:cubicBezTo>
                  <a:pt x="39" y="151"/>
                  <a:pt x="39" y="151"/>
                  <a:pt x="39" y="152"/>
                </a:cubicBezTo>
                <a:close/>
                <a:moveTo>
                  <a:pt x="206" y="103"/>
                </a:moveTo>
                <a:cubicBezTo>
                  <a:pt x="206" y="103"/>
                  <a:pt x="206" y="103"/>
                  <a:pt x="207" y="103"/>
                </a:cubicBezTo>
                <a:cubicBezTo>
                  <a:pt x="207" y="103"/>
                  <a:pt x="207" y="102"/>
                  <a:pt x="207" y="101"/>
                </a:cubicBezTo>
                <a:cubicBezTo>
                  <a:pt x="206" y="102"/>
                  <a:pt x="206" y="102"/>
                  <a:pt x="206" y="103"/>
                </a:cubicBezTo>
                <a:cubicBezTo>
                  <a:pt x="206" y="103"/>
                  <a:pt x="206" y="103"/>
                  <a:pt x="206" y="103"/>
                </a:cubicBezTo>
                <a:close/>
                <a:moveTo>
                  <a:pt x="160" y="9"/>
                </a:moveTo>
                <a:cubicBezTo>
                  <a:pt x="159" y="8"/>
                  <a:pt x="158" y="8"/>
                  <a:pt x="157" y="8"/>
                </a:cubicBezTo>
                <a:cubicBezTo>
                  <a:pt x="158" y="8"/>
                  <a:pt x="159" y="9"/>
                  <a:pt x="160" y="9"/>
                </a:cubicBezTo>
                <a:close/>
                <a:moveTo>
                  <a:pt x="27" y="119"/>
                </a:moveTo>
                <a:cubicBezTo>
                  <a:pt x="26" y="119"/>
                  <a:pt x="26" y="119"/>
                  <a:pt x="26" y="120"/>
                </a:cubicBezTo>
                <a:cubicBezTo>
                  <a:pt x="27" y="120"/>
                  <a:pt x="27" y="120"/>
                  <a:pt x="27" y="119"/>
                </a:cubicBezTo>
                <a:close/>
                <a:moveTo>
                  <a:pt x="65" y="168"/>
                </a:moveTo>
                <a:cubicBezTo>
                  <a:pt x="64" y="170"/>
                  <a:pt x="64" y="170"/>
                  <a:pt x="66" y="170"/>
                </a:cubicBezTo>
                <a:cubicBezTo>
                  <a:pt x="65" y="170"/>
                  <a:pt x="65" y="169"/>
                  <a:pt x="65" y="168"/>
                </a:cubicBezTo>
                <a:close/>
                <a:moveTo>
                  <a:pt x="198" y="149"/>
                </a:moveTo>
                <a:cubicBezTo>
                  <a:pt x="198" y="148"/>
                  <a:pt x="197" y="147"/>
                  <a:pt x="197" y="146"/>
                </a:cubicBezTo>
                <a:cubicBezTo>
                  <a:pt x="197" y="147"/>
                  <a:pt x="197" y="148"/>
                  <a:pt x="198" y="149"/>
                </a:cubicBezTo>
                <a:close/>
                <a:moveTo>
                  <a:pt x="200" y="112"/>
                </a:moveTo>
                <a:cubicBezTo>
                  <a:pt x="200" y="113"/>
                  <a:pt x="200" y="114"/>
                  <a:pt x="201" y="114"/>
                </a:cubicBezTo>
                <a:cubicBezTo>
                  <a:pt x="201" y="114"/>
                  <a:pt x="201" y="114"/>
                  <a:pt x="201" y="114"/>
                </a:cubicBezTo>
                <a:cubicBezTo>
                  <a:pt x="201" y="114"/>
                  <a:pt x="201" y="113"/>
                  <a:pt x="201" y="112"/>
                </a:cubicBezTo>
                <a:cubicBezTo>
                  <a:pt x="201" y="112"/>
                  <a:pt x="200" y="112"/>
                  <a:pt x="200" y="112"/>
                </a:cubicBezTo>
                <a:close/>
                <a:moveTo>
                  <a:pt x="223" y="145"/>
                </a:moveTo>
                <a:cubicBezTo>
                  <a:pt x="225" y="143"/>
                  <a:pt x="225" y="143"/>
                  <a:pt x="223" y="142"/>
                </a:cubicBezTo>
                <a:cubicBezTo>
                  <a:pt x="223" y="143"/>
                  <a:pt x="223" y="143"/>
                  <a:pt x="223" y="145"/>
                </a:cubicBezTo>
                <a:close/>
                <a:moveTo>
                  <a:pt x="102" y="42"/>
                </a:moveTo>
                <a:cubicBezTo>
                  <a:pt x="103" y="41"/>
                  <a:pt x="103" y="40"/>
                  <a:pt x="103" y="39"/>
                </a:cubicBezTo>
                <a:cubicBezTo>
                  <a:pt x="103" y="40"/>
                  <a:pt x="102" y="41"/>
                  <a:pt x="102" y="41"/>
                </a:cubicBezTo>
                <a:cubicBezTo>
                  <a:pt x="102" y="41"/>
                  <a:pt x="102" y="42"/>
                  <a:pt x="102" y="42"/>
                </a:cubicBezTo>
                <a:close/>
                <a:moveTo>
                  <a:pt x="32" y="59"/>
                </a:moveTo>
                <a:cubicBezTo>
                  <a:pt x="32" y="60"/>
                  <a:pt x="33" y="60"/>
                  <a:pt x="33" y="60"/>
                </a:cubicBezTo>
                <a:cubicBezTo>
                  <a:pt x="34" y="59"/>
                  <a:pt x="34" y="58"/>
                  <a:pt x="35" y="57"/>
                </a:cubicBezTo>
                <a:cubicBezTo>
                  <a:pt x="34" y="58"/>
                  <a:pt x="33" y="59"/>
                  <a:pt x="32" y="59"/>
                </a:cubicBezTo>
                <a:close/>
                <a:moveTo>
                  <a:pt x="48" y="96"/>
                </a:moveTo>
                <a:cubicBezTo>
                  <a:pt x="48" y="96"/>
                  <a:pt x="48" y="96"/>
                  <a:pt x="48" y="96"/>
                </a:cubicBezTo>
                <a:cubicBezTo>
                  <a:pt x="48" y="97"/>
                  <a:pt x="48" y="99"/>
                  <a:pt x="48" y="100"/>
                </a:cubicBezTo>
                <a:cubicBezTo>
                  <a:pt x="48" y="100"/>
                  <a:pt x="49" y="100"/>
                  <a:pt x="49" y="100"/>
                </a:cubicBezTo>
                <a:cubicBezTo>
                  <a:pt x="49" y="99"/>
                  <a:pt x="48" y="98"/>
                  <a:pt x="48" y="96"/>
                </a:cubicBezTo>
                <a:close/>
                <a:moveTo>
                  <a:pt x="91" y="220"/>
                </a:moveTo>
                <a:cubicBezTo>
                  <a:pt x="91" y="220"/>
                  <a:pt x="91" y="221"/>
                  <a:pt x="91" y="221"/>
                </a:cubicBezTo>
                <a:cubicBezTo>
                  <a:pt x="91" y="220"/>
                  <a:pt x="91" y="219"/>
                  <a:pt x="91" y="218"/>
                </a:cubicBezTo>
                <a:cubicBezTo>
                  <a:pt x="91" y="219"/>
                  <a:pt x="90" y="220"/>
                  <a:pt x="91" y="220"/>
                </a:cubicBezTo>
                <a:close/>
                <a:moveTo>
                  <a:pt x="60" y="179"/>
                </a:moveTo>
                <a:cubicBezTo>
                  <a:pt x="60" y="181"/>
                  <a:pt x="61" y="181"/>
                  <a:pt x="62" y="181"/>
                </a:cubicBezTo>
                <a:cubicBezTo>
                  <a:pt x="61" y="180"/>
                  <a:pt x="61" y="180"/>
                  <a:pt x="60" y="179"/>
                </a:cubicBezTo>
                <a:close/>
                <a:moveTo>
                  <a:pt x="161" y="186"/>
                </a:moveTo>
                <a:cubicBezTo>
                  <a:pt x="160" y="186"/>
                  <a:pt x="160" y="185"/>
                  <a:pt x="159" y="185"/>
                </a:cubicBezTo>
                <a:cubicBezTo>
                  <a:pt x="159" y="186"/>
                  <a:pt x="160" y="187"/>
                  <a:pt x="161" y="186"/>
                </a:cubicBezTo>
                <a:close/>
                <a:moveTo>
                  <a:pt x="156" y="55"/>
                </a:moveTo>
                <a:cubicBezTo>
                  <a:pt x="157" y="54"/>
                  <a:pt x="157" y="53"/>
                  <a:pt x="156" y="52"/>
                </a:cubicBezTo>
                <a:cubicBezTo>
                  <a:pt x="156" y="53"/>
                  <a:pt x="156" y="54"/>
                  <a:pt x="156" y="55"/>
                </a:cubicBezTo>
                <a:close/>
                <a:moveTo>
                  <a:pt x="121" y="169"/>
                </a:moveTo>
                <a:cubicBezTo>
                  <a:pt x="122" y="170"/>
                  <a:pt x="122" y="170"/>
                  <a:pt x="123" y="169"/>
                </a:cubicBezTo>
                <a:cubicBezTo>
                  <a:pt x="123" y="169"/>
                  <a:pt x="122" y="169"/>
                  <a:pt x="121" y="169"/>
                </a:cubicBezTo>
                <a:close/>
                <a:moveTo>
                  <a:pt x="16" y="121"/>
                </a:moveTo>
                <a:cubicBezTo>
                  <a:pt x="16" y="120"/>
                  <a:pt x="16" y="119"/>
                  <a:pt x="15" y="118"/>
                </a:cubicBezTo>
                <a:cubicBezTo>
                  <a:pt x="15" y="119"/>
                  <a:pt x="16" y="120"/>
                  <a:pt x="16" y="121"/>
                </a:cubicBezTo>
                <a:close/>
                <a:moveTo>
                  <a:pt x="111" y="200"/>
                </a:moveTo>
                <a:cubicBezTo>
                  <a:pt x="111" y="200"/>
                  <a:pt x="111" y="200"/>
                  <a:pt x="111" y="200"/>
                </a:cubicBezTo>
                <a:cubicBezTo>
                  <a:pt x="112" y="200"/>
                  <a:pt x="112" y="199"/>
                  <a:pt x="113" y="198"/>
                </a:cubicBezTo>
                <a:cubicBezTo>
                  <a:pt x="112" y="198"/>
                  <a:pt x="112" y="200"/>
                  <a:pt x="111" y="200"/>
                </a:cubicBezTo>
                <a:close/>
                <a:moveTo>
                  <a:pt x="233" y="171"/>
                </a:moveTo>
                <a:cubicBezTo>
                  <a:pt x="232" y="172"/>
                  <a:pt x="232" y="173"/>
                  <a:pt x="231" y="174"/>
                </a:cubicBezTo>
                <a:cubicBezTo>
                  <a:pt x="232" y="174"/>
                  <a:pt x="232" y="174"/>
                  <a:pt x="232" y="174"/>
                </a:cubicBezTo>
                <a:cubicBezTo>
                  <a:pt x="232" y="173"/>
                  <a:pt x="233" y="172"/>
                  <a:pt x="233" y="171"/>
                </a:cubicBezTo>
                <a:close/>
                <a:moveTo>
                  <a:pt x="197" y="105"/>
                </a:moveTo>
                <a:cubicBezTo>
                  <a:pt x="198" y="105"/>
                  <a:pt x="198" y="104"/>
                  <a:pt x="198" y="103"/>
                </a:cubicBezTo>
                <a:cubicBezTo>
                  <a:pt x="198" y="104"/>
                  <a:pt x="198" y="104"/>
                  <a:pt x="197" y="105"/>
                </a:cubicBezTo>
                <a:close/>
                <a:moveTo>
                  <a:pt x="229" y="162"/>
                </a:moveTo>
                <a:cubicBezTo>
                  <a:pt x="229" y="162"/>
                  <a:pt x="229" y="163"/>
                  <a:pt x="229" y="163"/>
                </a:cubicBezTo>
                <a:cubicBezTo>
                  <a:pt x="230" y="162"/>
                  <a:pt x="230" y="162"/>
                  <a:pt x="229" y="162"/>
                </a:cubicBezTo>
                <a:close/>
                <a:moveTo>
                  <a:pt x="85" y="37"/>
                </a:moveTo>
                <a:cubicBezTo>
                  <a:pt x="85" y="37"/>
                  <a:pt x="84" y="37"/>
                  <a:pt x="83" y="37"/>
                </a:cubicBezTo>
                <a:cubicBezTo>
                  <a:pt x="84" y="38"/>
                  <a:pt x="85" y="38"/>
                  <a:pt x="85" y="37"/>
                </a:cubicBezTo>
                <a:close/>
                <a:moveTo>
                  <a:pt x="30" y="127"/>
                </a:moveTo>
                <a:cubicBezTo>
                  <a:pt x="29" y="127"/>
                  <a:pt x="29" y="126"/>
                  <a:pt x="29" y="126"/>
                </a:cubicBezTo>
                <a:cubicBezTo>
                  <a:pt x="29" y="127"/>
                  <a:pt x="29" y="128"/>
                  <a:pt x="28" y="129"/>
                </a:cubicBezTo>
                <a:cubicBezTo>
                  <a:pt x="28" y="129"/>
                  <a:pt x="28" y="129"/>
                  <a:pt x="28" y="129"/>
                </a:cubicBezTo>
                <a:cubicBezTo>
                  <a:pt x="29" y="128"/>
                  <a:pt x="29" y="127"/>
                  <a:pt x="30" y="127"/>
                </a:cubicBezTo>
                <a:close/>
                <a:moveTo>
                  <a:pt x="216" y="97"/>
                </a:moveTo>
                <a:cubicBezTo>
                  <a:pt x="216" y="97"/>
                  <a:pt x="216" y="97"/>
                  <a:pt x="217" y="97"/>
                </a:cubicBezTo>
                <a:cubicBezTo>
                  <a:pt x="217" y="97"/>
                  <a:pt x="217" y="96"/>
                  <a:pt x="218" y="95"/>
                </a:cubicBezTo>
                <a:cubicBezTo>
                  <a:pt x="217" y="96"/>
                  <a:pt x="216" y="96"/>
                  <a:pt x="216" y="97"/>
                </a:cubicBezTo>
                <a:close/>
                <a:moveTo>
                  <a:pt x="105" y="182"/>
                </a:moveTo>
                <a:cubicBezTo>
                  <a:pt x="104" y="182"/>
                  <a:pt x="104" y="182"/>
                  <a:pt x="103" y="182"/>
                </a:cubicBezTo>
                <a:cubicBezTo>
                  <a:pt x="105" y="182"/>
                  <a:pt x="105" y="182"/>
                  <a:pt x="105" y="182"/>
                </a:cubicBezTo>
                <a:close/>
                <a:moveTo>
                  <a:pt x="31" y="37"/>
                </a:moveTo>
                <a:cubicBezTo>
                  <a:pt x="31" y="37"/>
                  <a:pt x="31" y="37"/>
                  <a:pt x="31" y="37"/>
                </a:cubicBezTo>
                <a:cubicBezTo>
                  <a:pt x="30" y="37"/>
                  <a:pt x="30" y="38"/>
                  <a:pt x="29" y="39"/>
                </a:cubicBezTo>
                <a:cubicBezTo>
                  <a:pt x="30" y="38"/>
                  <a:pt x="31" y="38"/>
                  <a:pt x="31" y="37"/>
                </a:cubicBezTo>
                <a:close/>
                <a:moveTo>
                  <a:pt x="182" y="51"/>
                </a:moveTo>
                <a:cubicBezTo>
                  <a:pt x="182" y="50"/>
                  <a:pt x="181" y="50"/>
                  <a:pt x="181" y="49"/>
                </a:cubicBezTo>
                <a:cubicBezTo>
                  <a:pt x="181" y="50"/>
                  <a:pt x="182" y="50"/>
                  <a:pt x="182" y="51"/>
                </a:cubicBezTo>
                <a:close/>
                <a:moveTo>
                  <a:pt x="57" y="187"/>
                </a:moveTo>
                <a:cubicBezTo>
                  <a:pt x="57" y="188"/>
                  <a:pt x="57" y="188"/>
                  <a:pt x="57" y="188"/>
                </a:cubicBezTo>
                <a:cubicBezTo>
                  <a:pt x="57" y="188"/>
                  <a:pt x="58" y="188"/>
                  <a:pt x="59" y="188"/>
                </a:cubicBezTo>
                <a:cubicBezTo>
                  <a:pt x="58" y="187"/>
                  <a:pt x="57" y="188"/>
                  <a:pt x="57" y="187"/>
                </a:cubicBezTo>
                <a:close/>
                <a:moveTo>
                  <a:pt x="45" y="75"/>
                </a:moveTo>
                <a:cubicBezTo>
                  <a:pt x="45" y="75"/>
                  <a:pt x="45" y="75"/>
                  <a:pt x="45" y="75"/>
                </a:cubicBezTo>
                <a:cubicBezTo>
                  <a:pt x="45" y="75"/>
                  <a:pt x="45" y="74"/>
                  <a:pt x="45" y="74"/>
                </a:cubicBezTo>
                <a:cubicBezTo>
                  <a:pt x="45" y="73"/>
                  <a:pt x="45" y="73"/>
                  <a:pt x="45" y="73"/>
                </a:cubicBezTo>
                <a:cubicBezTo>
                  <a:pt x="45" y="73"/>
                  <a:pt x="45" y="73"/>
                  <a:pt x="45" y="73"/>
                </a:cubicBezTo>
                <a:cubicBezTo>
                  <a:pt x="45" y="74"/>
                  <a:pt x="45" y="74"/>
                  <a:pt x="45" y="75"/>
                </a:cubicBezTo>
                <a:close/>
                <a:moveTo>
                  <a:pt x="15" y="114"/>
                </a:moveTo>
                <a:cubicBezTo>
                  <a:pt x="15" y="114"/>
                  <a:pt x="16" y="114"/>
                  <a:pt x="16" y="114"/>
                </a:cubicBezTo>
                <a:cubicBezTo>
                  <a:pt x="16" y="113"/>
                  <a:pt x="16" y="112"/>
                  <a:pt x="16" y="112"/>
                </a:cubicBezTo>
                <a:cubicBezTo>
                  <a:pt x="16" y="112"/>
                  <a:pt x="15" y="112"/>
                  <a:pt x="15" y="112"/>
                </a:cubicBezTo>
                <a:cubicBezTo>
                  <a:pt x="15" y="112"/>
                  <a:pt x="15" y="113"/>
                  <a:pt x="15" y="114"/>
                </a:cubicBezTo>
                <a:close/>
                <a:moveTo>
                  <a:pt x="73" y="191"/>
                </a:moveTo>
                <a:cubicBezTo>
                  <a:pt x="73" y="192"/>
                  <a:pt x="74" y="192"/>
                  <a:pt x="75" y="192"/>
                </a:cubicBezTo>
                <a:cubicBezTo>
                  <a:pt x="75" y="192"/>
                  <a:pt x="75" y="192"/>
                  <a:pt x="75" y="191"/>
                </a:cubicBezTo>
                <a:cubicBezTo>
                  <a:pt x="74" y="191"/>
                  <a:pt x="74" y="191"/>
                  <a:pt x="73" y="191"/>
                </a:cubicBezTo>
                <a:close/>
                <a:moveTo>
                  <a:pt x="196" y="47"/>
                </a:moveTo>
                <a:cubicBezTo>
                  <a:pt x="196" y="47"/>
                  <a:pt x="196" y="47"/>
                  <a:pt x="196" y="47"/>
                </a:cubicBezTo>
                <a:cubicBezTo>
                  <a:pt x="196" y="47"/>
                  <a:pt x="196" y="48"/>
                  <a:pt x="196" y="48"/>
                </a:cubicBezTo>
                <a:cubicBezTo>
                  <a:pt x="196" y="48"/>
                  <a:pt x="197" y="48"/>
                  <a:pt x="197" y="47"/>
                </a:cubicBezTo>
                <a:cubicBezTo>
                  <a:pt x="197" y="47"/>
                  <a:pt x="196" y="47"/>
                  <a:pt x="196" y="47"/>
                </a:cubicBezTo>
                <a:close/>
                <a:moveTo>
                  <a:pt x="54" y="83"/>
                </a:moveTo>
                <a:cubicBezTo>
                  <a:pt x="54" y="82"/>
                  <a:pt x="54" y="81"/>
                  <a:pt x="54" y="80"/>
                </a:cubicBezTo>
                <a:cubicBezTo>
                  <a:pt x="53" y="81"/>
                  <a:pt x="54" y="82"/>
                  <a:pt x="54" y="83"/>
                </a:cubicBezTo>
                <a:close/>
                <a:moveTo>
                  <a:pt x="226" y="179"/>
                </a:moveTo>
                <a:cubicBezTo>
                  <a:pt x="226" y="179"/>
                  <a:pt x="226" y="179"/>
                  <a:pt x="226" y="179"/>
                </a:cubicBezTo>
                <a:cubicBezTo>
                  <a:pt x="226" y="179"/>
                  <a:pt x="227" y="179"/>
                  <a:pt x="227" y="178"/>
                </a:cubicBezTo>
                <a:cubicBezTo>
                  <a:pt x="226" y="178"/>
                  <a:pt x="226" y="179"/>
                  <a:pt x="226" y="179"/>
                </a:cubicBezTo>
                <a:close/>
                <a:moveTo>
                  <a:pt x="253" y="80"/>
                </a:moveTo>
                <a:cubicBezTo>
                  <a:pt x="253" y="81"/>
                  <a:pt x="253" y="81"/>
                  <a:pt x="253" y="81"/>
                </a:cubicBezTo>
                <a:cubicBezTo>
                  <a:pt x="253" y="81"/>
                  <a:pt x="253" y="82"/>
                  <a:pt x="254" y="83"/>
                </a:cubicBezTo>
                <a:cubicBezTo>
                  <a:pt x="254" y="83"/>
                  <a:pt x="254" y="83"/>
                  <a:pt x="254" y="83"/>
                </a:cubicBezTo>
                <a:cubicBezTo>
                  <a:pt x="254" y="82"/>
                  <a:pt x="253" y="81"/>
                  <a:pt x="253" y="80"/>
                </a:cubicBezTo>
                <a:close/>
                <a:moveTo>
                  <a:pt x="197" y="42"/>
                </a:moveTo>
                <a:cubicBezTo>
                  <a:pt x="197" y="42"/>
                  <a:pt x="197" y="41"/>
                  <a:pt x="196" y="41"/>
                </a:cubicBezTo>
                <a:cubicBezTo>
                  <a:pt x="196" y="42"/>
                  <a:pt x="196" y="42"/>
                  <a:pt x="197" y="42"/>
                </a:cubicBezTo>
                <a:close/>
                <a:moveTo>
                  <a:pt x="172" y="46"/>
                </a:moveTo>
                <a:cubicBezTo>
                  <a:pt x="173" y="46"/>
                  <a:pt x="173" y="46"/>
                  <a:pt x="173" y="46"/>
                </a:cubicBezTo>
                <a:cubicBezTo>
                  <a:pt x="173" y="46"/>
                  <a:pt x="173" y="46"/>
                  <a:pt x="173" y="45"/>
                </a:cubicBezTo>
                <a:cubicBezTo>
                  <a:pt x="172" y="45"/>
                  <a:pt x="172" y="46"/>
                  <a:pt x="172" y="46"/>
                </a:cubicBezTo>
                <a:close/>
                <a:moveTo>
                  <a:pt x="106" y="175"/>
                </a:moveTo>
                <a:cubicBezTo>
                  <a:pt x="105" y="174"/>
                  <a:pt x="105" y="174"/>
                  <a:pt x="104" y="175"/>
                </a:cubicBezTo>
                <a:cubicBezTo>
                  <a:pt x="105" y="175"/>
                  <a:pt x="105" y="175"/>
                  <a:pt x="106" y="175"/>
                </a:cubicBezTo>
                <a:close/>
                <a:moveTo>
                  <a:pt x="200" y="182"/>
                </a:moveTo>
                <a:cubicBezTo>
                  <a:pt x="200" y="182"/>
                  <a:pt x="200" y="182"/>
                  <a:pt x="200" y="183"/>
                </a:cubicBezTo>
                <a:cubicBezTo>
                  <a:pt x="201" y="182"/>
                  <a:pt x="201" y="182"/>
                  <a:pt x="202" y="182"/>
                </a:cubicBezTo>
                <a:cubicBezTo>
                  <a:pt x="201" y="181"/>
                  <a:pt x="200" y="182"/>
                  <a:pt x="200" y="182"/>
                </a:cubicBezTo>
                <a:close/>
                <a:moveTo>
                  <a:pt x="215" y="158"/>
                </a:moveTo>
                <a:cubicBezTo>
                  <a:pt x="215" y="158"/>
                  <a:pt x="215" y="158"/>
                  <a:pt x="215" y="158"/>
                </a:cubicBezTo>
                <a:cubicBezTo>
                  <a:pt x="215" y="159"/>
                  <a:pt x="215" y="160"/>
                  <a:pt x="216" y="161"/>
                </a:cubicBezTo>
                <a:cubicBezTo>
                  <a:pt x="216" y="161"/>
                  <a:pt x="216" y="161"/>
                  <a:pt x="216" y="161"/>
                </a:cubicBezTo>
                <a:cubicBezTo>
                  <a:pt x="216" y="160"/>
                  <a:pt x="216" y="159"/>
                  <a:pt x="215" y="158"/>
                </a:cubicBezTo>
                <a:close/>
                <a:moveTo>
                  <a:pt x="95" y="184"/>
                </a:moveTo>
                <a:cubicBezTo>
                  <a:pt x="95" y="185"/>
                  <a:pt x="94" y="185"/>
                  <a:pt x="94" y="186"/>
                </a:cubicBezTo>
                <a:cubicBezTo>
                  <a:pt x="95" y="186"/>
                  <a:pt x="95" y="185"/>
                  <a:pt x="95" y="184"/>
                </a:cubicBezTo>
                <a:close/>
                <a:moveTo>
                  <a:pt x="218" y="62"/>
                </a:moveTo>
                <a:cubicBezTo>
                  <a:pt x="218" y="62"/>
                  <a:pt x="219" y="62"/>
                  <a:pt x="219" y="62"/>
                </a:cubicBezTo>
                <a:cubicBezTo>
                  <a:pt x="219" y="62"/>
                  <a:pt x="220" y="62"/>
                  <a:pt x="220" y="62"/>
                </a:cubicBezTo>
                <a:cubicBezTo>
                  <a:pt x="219" y="61"/>
                  <a:pt x="219" y="61"/>
                  <a:pt x="218" y="62"/>
                </a:cubicBezTo>
                <a:close/>
                <a:moveTo>
                  <a:pt x="102" y="14"/>
                </a:moveTo>
                <a:cubicBezTo>
                  <a:pt x="103" y="15"/>
                  <a:pt x="103" y="14"/>
                  <a:pt x="104" y="14"/>
                </a:cubicBezTo>
                <a:cubicBezTo>
                  <a:pt x="103" y="14"/>
                  <a:pt x="102" y="14"/>
                  <a:pt x="102" y="14"/>
                </a:cubicBezTo>
                <a:close/>
                <a:moveTo>
                  <a:pt x="193" y="105"/>
                </a:moveTo>
                <a:cubicBezTo>
                  <a:pt x="194" y="105"/>
                  <a:pt x="194" y="105"/>
                  <a:pt x="195" y="103"/>
                </a:cubicBezTo>
                <a:cubicBezTo>
                  <a:pt x="194" y="104"/>
                  <a:pt x="194" y="104"/>
                  <a:pt x="193" y="105"/>
                </a:cubicBezTo>
                <a:close/>
                <a:moveTo>
                  <a:pt x="238" y="87"/>
                </a:moveTo>
                <a:cubicBezTo>
                  <a:pt x="238" y="88"/>
                  <a:pt x="238" y="88"/>
                  <a:pt x="238" y="89"/>
                </a:cubicBezTo>
                <a:cubicBezTo>
                  <a:pt x="239" y="88"/>
                  <a:pt x="238" y="87"/>
                  <a:pt x="238" y="87"/>
                </a:cubicBezTo>
                <a:close/>
                <a:moveTo>
                  <a:pt x="80" y="204"/>
                </a:moveTo>
                <a:cubicBezTo>
                  <a:pt x="79" y="204"/>
                  <a:pt x="79" y="205"/>
                  <a:pt x="80" y="205"/>
                </a:cubicBezTo>
                <a:cubicBezTo>
                  <a:pt x="80" y="205"/>
                  <a:pt x="80" y="204"/>
                  <a:pt x="80" y="204"/>
                </a:cubicBezTo>
                <a:close/>
                <a:moveTo>
                  <a:pt x="83" y="43"/>
                </a:moveTo>
                <a:cubicBezTo>
                  <a:pt x="82" y="43"/>
                  <a:pt x="82" y="43"/>
                  <a:pt x="81" y="43"/>
                </a:cubicBezTo>
                <a:cubicBezTo>
                  <a:pt x="81" y="43"/>
                  <a:pt x="81" y="43"/>
                  <a:pt x="81" y="43"/>
                </a:cubicBezTo>
                <a:cubicBezTo>
                  <a:pt x="82" y="43"/>
                  <a:pt x="82" y="44"/>
                  <a:pt x="83" y="44"/>
                </a:cubicBezTo>
                <a:cubicBezTo>
                  <a:pt x="83" y="43"/>
                  <a:pt x="83" y="43"/>
                  <a:pt x="83" y="43"/>
                </a:cubicBezTo>
                <a:close/>
                <a:moveTo>
                  <a:pt x="191" y="46"/>
                </a:moveTo>
                <a:cubicBezTo>
                  <a:pt x="190" y="47"/>
                  <a:pt x="190" y="47"/>
                  <a:pt x="190" y="47"/>
                </a:cubicBezTo>
                <a:cubicBezTo>
                  <a:pt x="191" y="47"/>
                  <a:pt x="192" y="47"/>
                  <a:pt x="193" y="47"/>
                </a:cubicBezTo>
                <a:cubicBezTo>
                  <a:pt x="192" y="47"/>
                  <a:pt x="192" y="47"/>
                  <a:pt x="192" y="47"/>
                </a:cubicBezTo>
                <a:cubicBezTo>
                  <a:pt x="191" y="47"/>
                  <a:pt x="191" y="47"/>
                  <a:pt x="191" y="46"/>
                </a:cubicBezTo>
                <a:close/>
                <a:moveTo>
                  <a:pt x="202" y="121"/>
                </a:moveTo>
                <a:cubicBezTo>
                  <a:pt x="202" y="120"/>
                  <a:pt x="202" y="120"/>
                  <a:pt x="200" y="120"/>
                </a:cubicBezTo>
                <a:cubicBezTo>
                  <a:pt x="201" y="121"/>
                  <a:pt x="201" y="121"/>
                  <a:pt x="202" y="121"/>
                </a:cubicBezTo>
                <a:close/>
                <a:moveTo>
                  <a:pt x="99" y="186"/>
                </a:moveTo>
                <a:cubicBezTo>
                  <a:pt x="99" y="186"/>
                  <a:pt x="99" y="186"/>
                  <a:pt x="99" y="186"/>
                </a:cubicBezTo>
                <a:cubicBezTo>
                  <a:pt x="99" y="186"/>
                  <a:pt x="99" y="185"/>
                  <a:pt x="100" y="185"/>
                </a:cubicBezTo>
                <a:cubicBezTo>
                  <a:pt x="99" y="185"/>
                  <a:pt x="99" y="185"/>
                  <a:pt x="99" y="185"/>
                </a:cubicBezTo>
                <a:cubicBezTo>
                  <a:pt x="99" y="185"/>
                  <a:pt x="99" y="185"/>
                  <a:pt x="99" y="186"/>
                </a:cubicBezTo>
                <a:cubicBezTo>
                  <a:pt x="99" y="186"/>
                  <a:pt x="99" y="186"/>
                  <a:pt x="99" y="186"/>
                </a:cubicBezTo>
                <a:close/>
                <a:moveTo>
                  <a:pt x="119" y="189"/>
                </a:moveTo>
                <a:cubicBezTo>
                  <a:pt x="117" y="189"/>
                  <a:pt x="117" y="189"/>
                  <a:pt x="117" y="189"/>
                </a:cubicBezTo>
                <a:cubicBezTo>
                  <a:pt x="118" y="189"/>
                  <a:pt x="118" y="189"/>
                  <a:pt x="119" y="189"/>
                </a:cubicBezTo>
                <a:close/>
                <a:moveTo>
                  <a:pt x="83" y="217"/>
                </a:moveTo>
                <a:cubicBezTo>
                  <a:pt x="84" y="216"/>
                  <a:pt x="84" y="216"/>
                  <a:pt x="84" y="215"/>
                </a:cubicBezTo>
                <a:cubicBezTo>
                  <a:pt x="84" y="216"/>
                  <a:pt x="84" y="216"/>
                  <a:pt x="83" y="217"/>
                </a:cubicBezTo>
                <a:close/>
                <a:moveTo>
                  <a:pt x="252" y="141"/>
                </a:moveTo>
                <a:cubicBezTo>
                  <a:pt x="252" y="141"/>
                  <a:pt x="252" y="141"/>
                  <a:pt x="252" y="142"/>
                </a:cubicBezTo>
                <a:cubicBezTo>
                  <a:pt x="252" y="141"/>
                  <a:pt x="252" y="141"/>
                  <a:pt x="252" y="141"/>
                </a:cubicBezTo>
                <a:close/>
                <a:moveTo>
                  <a:pt x="185" y="46"/>
                </a:moveTo>
                <a:cubicBezTo>
                  <a:pt x="185" y="46"/>
                  <a:pt x="185" y="47"/>
                  <a:pt x="185" y="47"/>
                </a:cubicBezTo>
                <a:cubicBezTo>
                  <a:pt x="186" y="47"/>
                  <a:pt x="186" y="47"/>
                  <a:pt x="186" y="46"/>
                </a:cubicBezTo>
                <a:cubicBezTo>
                  <a:pt x="186" y="46"/>
                  <a:pt x="186" y="46"/>
                  <a:pt x="185" y="46"/>
                </a:cubicBezTo>
                <a:close/>
                <a:moveTo>
                  <a:pt x="29" y="160"/>
                </a:moveTo>
                <a:cubicBezTo>
                  <a:pt x="28" y="159"/>
                  <a:pt x="28" y="159"/>
                  <a:pt x="27" y="158"/>
                </a:cubicBezTo>
                <a:cubicBezTo>
                  <a:pt x="28" y="159"/>
                  <a:pt x="28" y="159"/>
                  <a:pt x="29" y="160"/>
                </a:cubicBezTo>
                <a:close/>
                <a:moveTo>
                  <a:pt x="191" y="43"/>
                </a:moveTo>
                <a:cubicBezTo>
                  <a:pt x="191" y="43"/>
                  <a:pt x="191" y="43"/>
                  <a:pt x="192" y="44"/>
                </a:cubicBezTo>
                <a:cubicBezTo>
                  <a:pt x="191" y="43"/>
                  <a:pt x="191" y="43"/>
                  <a:pt x="191" y="43"/>
                </a:cubicBezTo>
                <a:close/>
                <a:moveTo>
                  <a:pt x="12" y="98"/>
                </a:moveTo>
                <a:cubicBezTo>
                  <a:pt x="12" y="98"/>
                  <a:pt x="12" y="98"/>
                  <a:pt x="12" y="98"/>
                </a:cubicBezTo>
                <a:cubicBezTo>
                  <a:pt x="12" y="97"/>
                  <a:pt x="13" y="96"/>
                  <a:pt x="13" y="96"/>
                </a:cubicBezTo>
                <a:cubicBezTo>
                  <a:pt x="13" y="96"/>
                  <a:pt x="12" y="95"/>
                  <a:pt x="12" y="95"/>
                </a:cubicBezTo>
                <a:cubicBezTo>
                  <a:pt x="12" y="96"/>
                  <a:pt x="12" y="97"/>
                  <a:pt x="12" y="98"/>
                </a:cubicBezTo>
                <a:close/>
                <a:moveTo>
                  <a:pt x="101" y="55"/>
                </a:moveTo>
                <a:cubicBezTo>
                  <a:pt x="101" y="55"/>
                  <a:pt x="101" y="55"/>
                  <a:pt x="101" y="54"/>
                </a:cubicBezTo>
                <a:cubicBezTo>
                  <a:pt x="101" y="55"/>
                  <a:pt x="100" y="55"/>
                  <a:pt x="100" y="56"/>
                </a:cubicBezTo>
                <a:cubicBezTo>
                  <a:pt x="100" y="56"/>
                  <a:pt x="101" y="55"/>
                  <a:pt x="101" y="55"/>
                </a:cubicBezTo>
                <a:close/>
                <a:moveTo>
                  <a:pt x="230" y="150"/>
                </a:moveTo>
                <a:cubicBezTo>
                  <a:pt x="230" y="150"/>
                  <a:pt x="230" y="150"/>
                  <a:pt x="231" y="150"/>
                </a:cubicBezTo>
                <a:cubicBezTo>
                  <a:pt x="231" y="150"/>
                  <a:pt x="231" y="150"/>
                  <a:pt x="232" y="150"/>
                </a:cubicBezTo>
                <a:cubicBezTo>
                  <a:pt x="231" y="149"/>
                  <a:pt x="231" y="149"/>
                  <a:pt x="231" y="149"/>
                </a:cubicBezTo>
                <a:cubicBezTo>
                  <a:pt x="231" y="149"/>
                  <a:pt x="230" y="150"/>
                  <a:pt x="230" y="150"/>
                </a:cubicBezTo>
                <a:close/>
                <a:moveTo>
                  <a:pt x="228" y="155"/>
                </a:moveTo>
                <a:cubicBezTo>
                  <a:pt x="229" y="154"/>
                  <a:pt x="229" y="154"/>
                  <a:pt x="229" y="153"/>
                </a:cubicBezTo>
                <a:cubicBezTo>
                  <a:pt x="228" y="154"/>
                  <a:pt x="228" y="154"/>
                  <a:pt x="228" y="155"/>
                </a:cubicBezTo>
                <a:close/>
                <a:moveTo>
                  <a:pt x="99" y="224"/>
                </a:moveTo>
                <a:cubicBezTo>
                  <a:pt x="99" y="224"/>
                  <a:pt x="99" y="224"/>
                  <a:pt x="99" y="224"/>
                </a:cubicBezTo>
                <a:cubicBezTo>
                  <a:pt x="98" y="224"/>
                  <a:pt x="98" y="225"/>
                  <a:pt x="98" y="225"/>
                </a:cubicBezTo>
                <a:cubicBezTo>
                  <a:pt x="98" y="225"/>
                  <a:pt x="98" y="225"/>
                  <a:pt x="98" y="225"/>
                </a:cubicBezTo>
                <a:cubicBezTo>
                  <a:pt x="98" y="225"/>
                  <a:pt x="99" y="224"/>
                  <a:pt x="99" y="224"/>
                </a:cubicBezTo>
                <a:close/>
                <a:moveTo>
                  <a:pt x="226" y="56"/>
                </a:moveTo>
                <a:cubicBezTo>
                  <a:pt x="226" y="57"/>
                  <a:pt x="226" y="57"/>
                  <a:pt x="227" y="58"/>
                </a:cubicBezTo>
                <a:cubicBezTo>
                  <a:pt x="227" y="57"/>
                  <a:pt x="226" y="57"/>
                  <a:pt x="226" y="56"/>
                </a:cubicBezTo>
                <a:close/>
                <a:moveTo>
                  <a:pt x="162" y="19"/>
                </a:moveTo>
                <a:cubicBezTo>
                  <a:pt x="162" y="18"/>
                  <a:pt x="162" y="18"/>
                  <a:pt x="162" y="18"/>
                </a:cubicBezTo>
                <a:cubicBezTo>
                  <a:pt x="162" y="18"/>
                  <a:pt x="161" y="18"/>
                  <a:pt x="161" y="17"/>
                </a:cubicBezTo>
                <a:cubicBezTo>
                  <a:pt x="161" y="18"/>
                  <a:pt x="161" y="18"/>
                  <a:pt x="162" y="19"/>
                </a:cubicBezTo>
                <a:close/>
                <a:moveTo>
                  <a:pt x="42" y="99"/>
                </a:moveTo>
                <a:cubicBezTo>
                  <a:pt x="41" y="100"/>
                  <a:pt x="41" y="100"/>
                  <a:pt x="41" y="101"/>
                </a:cubicBezTo>
                <a:cubicBezTo>
                  <a:pt x="41" y="100"/>
                  <a:pt x="41" y="100"/>
                  <a:pt x="42" y="99"/>
                </a:cubicBezTo>
                <a:close/>
                <a:moveTo>
                  <a:pt x="140" y="185"/>
                </a:moveTo>
                <a:cubicBezTo>
                  <a:pt x="140" y="185"/>
                  <a:pt x="140" y="185"/>
                  <a:pt x="140" y="185"/>
                </a:cubicBezTo>
                <a:cubicBezTo>
                  <a:pt x="140" y="185"/>
                  <a:pt x="141" y="184"/>
                  <a:pt x="141" y="184"/>
                </a:cubicBezTo>
                <a:cubicBezTo>
                  <a:pt x="141" y="184"/>
                  <a:pt x="141" y="184"/>
                  <a:pt x="141" y="184"/>
                </a:cubicBezTo>
                <a:cubicBezTo>
                  <a:pt x="140" y="184"/>
                  <a:pt x="140" y="184"/>
                  <a:pt x="140" y="185"/>
                </a:cubicBezTo>
                <a:close/>
                <a:moveTo>
                  <a:pt x="230" y="179"/>
                </a:moveTo>
                <a:cubicBezTo>
                  <a:pt x="231" y="179"/>
                  <a:pt x="231" y="179"/>
                  <a:pt x="231" y="178"/>
                </a:cubicBezTo>
                <a:cubicBezTo>
                  <a:pt x="231" y="179"/>
                  <a:pt x="230" y="179"/>
                  <a:pt x="230" y="179"/>
                </a:cubicBezTo>
                <a:close/>
                <a:moveTo>
                  <a:pt x="140" y="162"/>
                </a:moveTo>
                <a:cubicBezTo>
                  <a:pt x="140" y="162"/>
                  <a:pt x="140" y="162"/>
                  <a:pt x="140" y="162"/>
                </a:cubicBezTo>
                <a:cubicBezTo>
                  <a:pt x="141" y="163"/>
                  <a:pt x="141" y="163"/>
                  <a:pt x="141" y="164"/>
                </a:cubicBezTo>
                <a:cubicBezTo>
                  <a:pt x="141" y="164"/>
                  <a:pt x="141" y="164"/>
                  <a:pt x="141" y="164"/>
                </a:cubicBezTo>
                <a:cubicBezTo>
                  <a:pt x="141" y="163"/>
                  <a:pt x="141" y="163"/>
                  <a:pt x="140" y="162"/>
                </a:cubicBezTo>
                <a:close/>
                <a:moveTo>
                  <a:pt x="204" y="99"/>
                </a:moveTo>
                <a:cubicBezTo>
                  <a:pt x="204" y="99"/>
                  <a:pt x="204" y="99"/>
                  <a:pt x="204" y="99"/>
                </a:cubicBezTo>
                <a:cubicBezTo>
                  <a:pt x="204" y="99"/>
                  <a:pt x="203" y="100"/>
                  <a:pt x="203" y="100"/>
                </a:cubicBezTo>
                <a:cubicBezTo>
                  <a:pt x="203" y="100"/>
                  <a:pt x="203" y="100"/>
                  <a:pt x="203" y="100"/>
                </a:cubicBezTo>
                <a:cubicBezTo>
                  <a:pt x="204" y="100"/>
                  <a:pt x="204" y="100"/>
                  <a:pt x="204" y="99"/>
                </a:cubicBezTo>
                <a:close/>
                <a:moveTo>
                  <a:pt x="59" y="184"/>
                </a:moveTo>
                <a:cubicBezTo>
                  <a:pt x="59" y="184"/>
                  <a:pt x="59" y="184"/>
                  <a:pt x="59" y="184"/>
                </a:cubicBezTo>
                <a:cubicBezTo>
                  <a:pt x="59" y="184"/>
                  <a:pt x="59" y="185"/>
                  <a:pt x="60" y="185"/>
                </a:cubicBezTo>
                <a:cubicBezTo>
                  <a:pt x="60" y="185"/>
                  <a:pt x="60" y="185"/>
                  <a:pt x="60" y="185"/>
                </a:cubicBezTo>
                <a:cubicBezTo>
                  <a:pt x="60" y="184"/>
                  <a:pt x="59" y="184"/>
                  <a:pt x="59" y="184"/>
                </a:cubicBezTo>
                <a:close/>
                <a:moveTo>
                  <a:pt x="22" y="122"/>
                </a:moveTo>
                <a:cubicBezTo>
                  <a:pt x="22" y="123"/>
                  <a:pt x="22" y="123"/>
                  <a:pt x="22" y="123"/>
                </a:cubicBezTo>
                <a:cubicBezTo>
                  <a:pt x="23" y="123"/>
                  <a:pt x="22" y="123"/>
                  <a:pt x="22" y="122"/>
                </a:cubicBezTo>
                <a:close/>
                <a:moveTo>
                  <a:pt x="237" y="128"/>
                </a:moveTo>
                <a:cubicBezTo>
                  <a:pt x="237" y="128"/>
                  <a:pt x="237" y="129"/>
                  <a:pt x="237" y="129"/>
                </a:cubicBezTo>
                <a:cubicBezTo>
                  <a:pt x="238" y="129"/>
                  <a:pt x="238" y="129"/>
                  <a:pt x="237" y="128"/>
                </a:cubicBezTo>
                <a:close/>
                <a:moveTo>
                  <a:pt x="214" y="141"/>
                </a:moveTo>
                <a:cubicBezTo>
                  <a:pt x="214" y="141"/>
                  <a:pt x="214" y="141"/>
                  <a:pt x="214" y="141"/>
                </a:cubicBezTo>
                <a:cubicBezTo>
                  <a:pt x="214" y="141"/>
                  <a:pt x="214" y="140"/>
                  <a:pt x="214" y="140"/>
                </a:cubicBezTo>
                <a:cubicBezTo>
                  <a:pt x="214" y="140"/>
                  <a:pt x="214" y="140"/>
                  <a:pt x="214" y="140"/>
                </a:cubicBezTo>
                <a:cubicBezTo>
                  <a:pt x="214" y="140"/>
                  <a:pt x="214" y="141"/>
                  <a:pt x="214" y="141"/>
                </a:cubicBezTo>
                <a:close/>
                <a:moveTo>
                  <a:pt x="86" y="43"/>
                </a:moveTo>
                <a:cubicBezTo>
                  <a:pt x="86" y="43"/>
                  <a:pt x="86" y="43"/>
                  <a:pt x="85" y="43"/>
                </a:cubicBezTo>
                <a:cubicBezTo>
                  <a:pt x="85" y="43"/>
                  <a:pt x="85" y="44"/>
                  <a:pt x="85" y="45"/>
                </a:cubicBezTo>
                <a:cubicBezTo>
                  <a:pt x="85" y="45"/>
                  <a:pt x="85" y="45"/>
                  <a:pt x="85" y="45"/>
                </a:cubicBezTo>
                <a:cubicBezTo>
                  <a:pt x="85" y="44"/>
                  <a:pt x="86" y="43"/>
                  <a:pt x="86" y="43"/>
                </a:cubicBezTo>
                <a:close/>
                <a:moveTo>
                  <a:pt x="142" y="17"/>
                </a:moveTo>
                <a:cubicBezTo>
                  <a:pt x="142" y="18"/>
                  <a:pt x="143" y="18"/>
                  <a:pt x="143" y="18"/>
                </a:cubicBezTo>
                <a:cubicBezTo>
                  <a:pt x="143" y="17"/>
                  <a:pt x="143" y="17"/>
                  <a:pt x="142" y="17"/>
                </a:cubicBezTo>
                <a:close/>
                <a:moveTo>
                  <a:pt x="60" y="174"/>
                </a:moveTo>
                <a:cubicBezTo>
                  <a:pt x="61" y="174"/>
                  <a:pt x="61" y="174"/>
                  <a:pt x="61" y="175"/>
                </a:cubicBezTo>
                <a:cubicBezTo>
                  <a:pt x="61" y="175"/>
                  <a:pt x="62" y="175"/>
                  <a:pt x="62" y="175"/>
                </a:cubicBezTo>
                <a:cubicBezTo>
                  <a:pt x="61" y="174"/>
                  <a:pt x="61" y="174"/>
                  <a:pt x="60" y="174"/>
                </a:cubicBezTo>
                <a:close/>
                <a:moveTo>
                  <a:pt x="105" y="44"/>
                </a:moveTo>
                <a:cubicBezTo>
                  <a:pt x="105" y="44"/>
                  <a:pt x="105" y="44"/>
                  <a:pt x="105" y="44"/>
                </a:cubicBezTo>
                <a:cubicBezTo>
                  <a:pt x="105" y="44"/>
                  <a:pt x="105" y="43"/>
                  <a:pt x="106" y="43"/>
                </a:cubicBezTo>
                <a:cubicBezTo>
                  <a:pt x="106" y="42"/>
                  <a:pt x="105" y="42"/>
                  <a:pt x="105" y="42"/>
                </a:cubicBezTo>
                <a:cubicBezTo>
                  <a:pt x="105" y="43"/>
                  <a:pt x="105" y="43"/>
                  <a:pt x="105" y="44"/>
                </a:cubicBezTo>
                <a:close/>
                <a:moveTo>
                  <a:pt x="216" y="54"/>
                </a:moveTo>
                <a:cubicBezTo>
                  <a:pt x="216" y="55"/>
                  <a:pt x="216" y="55"/>
                  <a:pt x="217" y="55"/>
                </a:cubicBezTo>
                <a:cubicBezTo>
                  <a:pt x="217" y="54"/>
                  <a:pt x="216" y="54"/>
                  <a:pt x="216" y="54"/>
                </a:cubicBezTo>
                <a:close/>
                <a:moveTo>
                  <a:pt x="37" y="101"/>
                </a:moveTo>
                <a:cubicBezTo>
                  <a:pt x="37" y="100"/>
                  <a:pt x="37" y="100"/>
                  <a:pt x="37" y="100"/>
                </a:cubicBezTo>
                <a:cubicBezTo>
                  <a:pt x="37" y="100"/>
                  <a:pt x="37" y="100"/>
                  <a:pt x="36" y="100"/>
                </a:cubicBezTo>
                <a:cubicBezTo>
                  <a:pt x="37" y="100"/>
                  <a:pt x="37" y="100"/>
                  <a:pt x="37" y="101"/>
                </a:cubicBezTo>
                <a:close/>
                <a:moveTo>
                  <a:pt x="194" y="207"/>
                </a:moveTo>
                <a:cubicBezTo>
                  <a:pt x="194" y="207"/>
                  <a:pt x="194" y="207"/>
                  <a:pt x="194" y="206"/>
                </a:cubicBezTo>
                <a:cubicBezTo>
                  <a:pt x="193" y="207"/>
                  <a:pt x="193" y="207"/>
                  <a:pt x="192" y="207"/>
                </a:cubicBezTo>
                <a:cubicBezTo>
                  <a:pt x="192" y="207"/>
                  <a:pt x="192" y="207"/>
                  <a:pt x="192" y="207"/>
                </a:cubicBezTo>
                <a:cubicBezTo>
                  <a:pt x="193" y="207"/>
                  <a:pt x="193" y="207"/>
                  <a:pt x="194" y="207"/>
                </a:cubicBezTo>
                <a:close/>
                <a:moveTo>
                  <a:pt x="42" y="279"/>
                </a:moveTo>
                <a:cubicBezTo>
                  <a:pt x="41" y="279"/>
                  <a:pt x="41" y="279"/>
                  <a:pt x="41" y="280"/>
                </a:cubicBezTo>
                <a:cubicBezTo>
                  <a:pt x="41" y="279"/>
                  <a:pt x="41" y="279"/>
                  <a:pt x="42" y="279"/>
                </a:cubicBezTo>
                <a:close/>
                <a:moveTo>
                  <a:pt x="68" y="50"/>
                </a:moveTo>
                <a:cubicBezTo>
                  <a:pt x="69" y="50"/>
                  <a:pt x="69" y="50"/>
                  <a:pt x="69" y="49"/>
                </a:cubicBezTo>
                <a:cubicBezTo>
                  <a:pt x="69" y="49"/>
                  <a:pt x="68" y="49"/>
                  <a:pt x="68" y="50"/>
                </a:cubicBezTo>
                <a:close/>
                <a:moveTo>
                  <a:pt x="131" y="165"/>
                </a:moveTo>
                <a:cubicBezTo>
                  <a:pt x="131" y="165"/>
                  <a:pt x="131" y="165"/>
                  <a:pt x="130" y="164"/>
                </a:cubicBezTo>
                <a:cubicBezTo>
                  <a:pt x="130" y="165"/>
                  <a:pt x="130" y="165"/>
                  <a:pt x="131" y="165"/>
                </a:cubicBezTo>
                <a:close/>
                <a:moveTo>
                  <a:pt x="228" y="62"/>
                </a:moveTo>
                <a:cubicBezTo>
                  <a:pt x="228" y="62"/>
                  <a:pt x="228" y="62"/>
                  <a:pt x="228" y="62"/>
                </a:cubicBezTo>
                <a:cubicBezTo>
                  <a:pt x="228" y="61"/>
                  <a:pt x="228" y="61"/>
                  <a:pt x="227" y="61"/>
                </a:cubicBezTo>
                <a:cubicBezTo>
                  <a:pt x="228" y="61"/>
                  <a:pt x="228" y="61"/>
                  <a:pt x="228" y="62"/>
                </a:cubicBezTo>
                <a:close/>
                <a:moveTo>
                  <a:pt x="170" y="43"/>
                </a:moveTo>
                <a:cubicBezTo>
                  <a:pt x="171" y="43"/>
                  <a:pt x="171" y="43"/>
                  <a:pt x="170" y="42"/>
                </a:cubicBezTo>
                <a:cubicBezTo>
                  <a:pt x="170" y="43"/>
                  <a:pt x="170" y="43"/>
                  <a:pt x="170" y="43"/>
                </a:cubicBezTo>
                <a:close/>
                <a:moveTo>
                  <a:pt x="241" y="95"/>
                </a:moveTo>
                <a:cubicBezTo>
                  <a:pt x="241" y="95"/>
                  <a:pt x="241" y="94"/>
                  <a:pt x="241" y="94"/>
                </a:cubicBezTo>
                <a:cubicBezTo>
                  <a:pt x="241" y="94"/>
                  <a:pt x="241" y="94"/>
                  <a:pt x="241" y="93"/>
                </a:cubicBezTo>
                <a:cubicBezTo>
                  <a:pt x="240" y="94"/>
                  <a:pt x="240" y="94"/>
                  <a:pt x="241" y="95"/>
                </a:cubicBezTo>
                <a:close/>
                <a:moveTo>
                  <a:pt x="182" y="112"/>
                </a:moveTo>
                <a:cubicBezTo>
                  <a:pt x="182" y="112"/>
                  <a:pt x="181" y="112"/>
                  <a:pt x="182" y="113"/>
                </a:cubicBezTo>
                <a:cubicBezTo>
                  <a:pt x="182" y="113"/>
                  <a:pt x="182" y="113"/>
                  <a:pt x="182" y="113"/>
                </a:cubicBezTo>
                <a:cubicBezTo>
                  <a:pt x="182" y="112"/>
                  <a:pt x="182" y="112"/>
                  <a:pt x="182" y="112"/>
                </a:cubicBezTo>
                <a:close/>
                <a:moveTo>
                  <a:pt x="19" y="77"/>
                </a:moveTo>
                <a:cubicBezTo>
                  <a:pt x="19" y="77"/>
                  <a:pt x="19" y="77"/>
                  <a:pt x="19" y="77"/>
                </a:cubicBezTo>
                <a:cubicBezTo>
                  <a:pt x="19" y="77"/>
                  <a:pt x="20" y="77"/>
                  <a:pt x="20" y="76"/>
                </a:cubicBezTo>
                <a:cubicBezTo>
                  <a:pt x="20" y="76"/>
                  <a:pt x="19" y="76"/>
                  <a:pt x="19" y="76"/>
                </a:cubicBezTo>
                <a:cubicBezTo>
                  <a:pt x="19" y="76"/>
                  <a:pt x="19" y="77"/>
                  <a:pt x="19" y="77"/>
                </a:cubicBezTo>
                <a:close/>
                <a:moveTo>
                  <a:pt x="23" y="109"/>
                </a:moveTo>
                <a:cubicBezTo>
                  <a:pt x="23" y="109"/>
                  <a:pt x="23" y="109"/>
                  <a:pt x="23" y="109"/>
                </a:cubicBezTo>
                <a:cubicBezTo>
                  <a:pt x="23" y="109"/>
                  <a:pt x="23" y="109"/>
                  <a:pt x="23" y="108"/>
                </a:cubicBezTo>
                <a:cubicBezTo>
                  <a:pt x="23" y="108"/>
                  <a:pt x="23" y="108"/>
                  <a:pt x="23" y="108"/>
                </a:cubicBezTo>
                <a:cubicBezTo>
                  <a:pt x="23" y="109"/>
                  <a:pt x="23" y="109"/>
                  <a:pt x="23" y="109"/>
                </a:cubicBezTo>
                <a:close/>
                <a:moveTo>
                  <a:pt x="101" y="60"/>
                </a:moveTo>
                <a:cubicBezTo>
                  <a:pt x="101" y="59"/>
                  <a:pt x="101" y="59"/>
                  <a:pt x="101" y="58"/>
                </a:cubicBezTo>
                <a:cubicBezTo>
                  <a:pt x="100" y="59"/>
                  <a:pt x="100" y="59"/>
                  <a:pt x="101" y="60"/>
                </a:cubicBezTo>
                <a:close/>
                <a:moveTo>
                  <a:pt x="103" y="203"/>
                </a:moveTo>
                <a:cubicBezTo>
                  <a:pt x="103" y="203"/>
                  <a:pt x="103" y="203"/>
                  <a:pt x="103" y="203"/>
                </a:cubicBezTo>
                <a:cubicBezTo>
                  <a:pt x="103" y="202"/>
                  <a:pt x="103" y="202"/>
                  <a:pt x="104" y="202"/>
                </a:cubicBezTo>
                <a:cubicBezTo>
                  <a:pt x="104" y="202"/>
                  <a:pt x="104" y="202"/>
                  <a:pt x="103" y="202"/>
                </a:cubicBezTo>
                <a:cubicBezTo>
                  <a:pt x="103" y="202"/>
                  <a:pt x="103" y="202"/>
                  <a:pt x="103" y="203"/>
                </a:cubicBezTo>
                <a:close/>
                <a:moveTo>
                  <a:pt x="90" y="17"/>
                </a:moveTo>
                <a:cubicBezTo>
                  <a:pt x="90" y="18"/>
                  <a:pt x="91" y="18"/>
                  <a:pt x="91" y="17"/>
                </a:cubicBezTo>
                <a:cubicBezTo>
                  <a:pt x="90" y="17"/>
                  <a:pt x="90" y="17"/>
                  <a:pt x="90" y="17"/>
                </a:cubicBezTo>
                <a:close/>
                <a:moveTo>
                  <a:pt x="179" y="111"/>
                </a:moveTo>
                <a:cubicBezTo>
                  <a:pt x="180" y="111"/>
                  <a:pt x="180" y="110"/>
                  <a:pt x="180" y="110"/>
                </a:cubicBezTo>
                <a:cubicBezTo>
                  <a:pt x="180" y="110"/>
                  <a:pt x="179" y="110"/>
                  <a:pt x="179" y="111"/>
                </a:cubicBezTo>
                <a:close/>
                <a:moveTo>
                  <a:pt x="228" y="100"/>
                </a:moveTo>
                <a:cubicBezTo>
                  <a:pt x="228" y="100"/>
                  <a:pt x="228" y="100"/>
                  <a:pt x="228" y="100"/>
                </a:cubicBezTo>
                <a:cubicBezTo>
                  <a:pt x="228" y="100"/>
                  <a:pt x="228" y="100"/>
                  <a:pt x="228" y="101"/>
                </a:cubicBezTo>
                <a:cubicBezTo>
                  <a:pt x="228" y="101"/>
                  <a:pt x="228" y="101"/>
                  <a:pt x="228" y="101"/>
                </a:cubicBezTo>
                <a:cubicBezTo>
                  <a:pt x="228" y="100"/>
                  <a:pt x="228" y="100"/>
                  <a:pt x="228" y="100"/>
                </a:cubicBezTo>
                <a:close/>
                <a:moveTo>
                  <a:pt x="148" y="9"/>
                </a:moveTo>
                <a:cubicBezTo>
                  <a:pt x="148" y="9"/>
                  <a:pt x="148" y="9"/>
                  <a:pt x="148" y="9"/>
                </a:cubicBezTo>
                <a:cubicBezTo>
                  <a:pt x="148" y="9"/>
                  <a:pt x="148" y="9"/>
                  <a:pt x="148" y="9"/>
                </a:cubicBezTo>
                <a:cubicBezTo>
                  <a:pt x="148" y="9"/>
                  <a:pt x="148" y="9"/>
                  <a:pt x="148" y="9"/>
                </a:cubicBezTo>
                <a:cubicBezTo>
                  <a:pt x="148" y="9"/>
                  <a:pt x="148" y="9"/>
                  <a:pt x="148" y="9"/>
                </a:cubicBezTo>
                <a:close/>
                <a:moveTo>
                  <a:pt x="159" y="26"/>
                </a:moveTo>
                <a:cubicBezTo>
                  <a:pt x="159" y="26"/>
                  <a:pt x="159" y="26"/>
                  <a:pt x="159" y="26"/>
                </a:cubicBezTo>
                <a:cubicBezTo>
                  <a:pt x="159" y="26"/>
                  <a:pt x="159" y="26"/>
                  <a:pt x="159" y="27"/>
                </a:cubicBezTo>
                <a:cubicBezTo>
                  <a:pt x="159" y="27"/>
                  <a:pt x="159" y="27"/>
                  <a:pt x="159" y="27"/>
                </a:cubicBezTo>
                <a:cubicBezTo>
                  <a:pt x="159" y="26"/>
                  <a:pt x="159" y="26"/>
                  <a:pt x="159" y="26"/>
                </a:cubicBezTo>
                <a:close/>
                <a:moveTo>
                  <a:pt x="198" y="128"/>
                </a:moveTo>
                <a:cubicBezTo>
                  <a:pt x="198" y="128"/>
                  <a:pt x="198" y="128"/>
                  <a:pt x="198" y="128"/>
                </a:cubicBezTo>
                <a:cubicBezTo>
                  <a:pt x="198" y="127"/>
                  <a:pt x="198" y="127"/>
                  <a:pt x="198" y="127"/>
                </a:cubicBezTo>
                <a:cubicBezTo>
                  <a:pt x="198" y="127"/>
                  <a:pt x="197" y="127"/>
                  <a:pt x="197" y="127"/>
                </a:cubicBezTo>
                <a:cubicBezTo>
                  <a:pt x="197" y="127"/>
                  <a:pt x="198" y="127"/>
                  <a:pt x="198" y="128"/>
                </a:cubicBezTo>
                <a:close/>
                <a:moveTo>
                  <a:pt x="81" y="198"/>
                </a:moveTo>
                <a:cubicBezTo>
                  <a:pt x="81" y="198"/>
                  <a:pt x="80" y="198"/>
                  <a:pt x="80" y="198"/>
                </a:cubicBezTo>
                <a:cubicBezTo>
                  <a:pt x="80" y="198"/>
                  <a:pt x="81" y="198"/>
                  <a:pt x="81" y="198"/>
                </a:cubicBezTo>
                <a:cubicBezTo>
                  <a:pt x="81" y="198"/>
                  <a:pt x="81" y="198"/>
                  <a:pt x="81" y="198"/>
                </a:cubicBezTo>
                <a:cubicBezTo>
                  <a:pt x="81" y="198"/>
                  <a:pt x="81" y="198"/>
                  <a:pt x="81" y="198"/>
                </a:cubicBezTo>
                <a:close/>
                <a:moveTo>
                  <a:pt x="166" y="63"/>
                </a:moveTo>
                <a:cubicBezTo>
                  <a:pt x="166" y="64"/>
                  <a:pt x="166" y="64"/>
                  <a:pt x="166" y="64"/>
                </a:cubicBezTo>
                <a:cubicBezTo>
                  <a:pt x="166" y="64"/>
                  <a:pt x="166" y="64"/>
                  <a:pt x="167" y="64"/>
                </a:cubicBezTo>
                <a:cubicBezTo>
                  <a:pt x="167" y="64"/>
                  <a:pt x="167" y="64"/>
                  <a:pt x="167" y="64"/>
                </a:cubicBezTo>
                <a:cubicBezTo>
                  <a:pt x="166" y="64"/>
                  <a:pt x="166" y="63"/>
                  <a:pt x="166" y="63"/>
                </a:cubicBezTo>
                <a:close/>
                <a:moveTo>
                  <a:pt x="162" y="51"/>
                </a:moveTo>
                <a:cubicBezTo>
                  <a:pt x="162" y="51"/>
                  <a:pt x="162" y="51"/>
                  <a:pt x="162" y="51"/>
                </a:cubicBezTo>
                <a:cubicBezTo>
                  <a:pt x="162" y="51"/>
                  <a:pt x="162" y="51"/>
                  <a:pt x="162" y="51"/>
                </a:cubicBezTo>
                <a:cubicBezTo>
                  <a:pt x="162" y="51"/>
                  <a:pt x="162" y="51"/>
                  <a:pt x="162" y="51"/>
                </a:cubicBezTo>
                <a:cubicBezTo>
                  <a:pt x="162" y="51"/>
                  <a:pt x="162" y="51"/>
                  <a:pt x="162" y="51"/>
                </a:cubicBezTo>
                <a:close/>
                <a:moveTo>
                  <a:pt x="82" y="51"/>
                </a:moveTo>
                <a:cubicBezTo>
                  <a:pt x="82" y="51"/>
                  <a:pt x="82" y="51"/>
                  <a:pt x="82" y="51"/>
                </a:cubicBezTo>
                <a:cubicBezTo>
                  <a:pt x="83" y="51"/>
                  <a:pt x="83" y="51"/>
                  <a:pt x="83" y="51"/>
                </a:cubicBezTo>
                <a:cubicBezTo>
                  <a:pt x="83" y="51"/>
                  <a:pt x="83" y="51"/>
                  <a:pt x="83" y="51"/>
                </a:cubicBezTo>
                <a:cubicBezTo>
                  <a:pt x="83" y="51"/>
                  <a:pt x="83" y="51"/>
                  <a:pt x="82" y="51"/>
                </a:cubicBezTo>
                <a:close/>
                <a:moveTo>
                  <a:pt x="111" y="36"/>
                </a:moveTo>
                <a:cubicBezTo>
                  <a:pt x="111" y="36"/>
                  <a:pt x="111" y="36"/>
                  <a:pt x="111" y="36"/>
                </a:cubicBezTo>
                <a:cubicBezTo>
                  <a:pt x="111" y="36"/>
                  <a:pt x="111" y="36"/>
                  <a:pt x="111" y="35"/>
                </a:cubicBezTo>
                <a:cubicBezTo>
                  <a:pt x="111" y="35"/>
                  <a:pt x="111" y="35"/>
                  <a:pt x="111" y="35"/>
                </a:cubicBezTo>
                <a:cubicBezTo>
                  <a:pt x="111" y="36"/>
                  <a:pt x="111" y="36"/>
                  <a:pt x="111" y="36"/>
                </a:cubicBezTo>
                <a:close/>
                <a:moveTo>
                  <a:pt x="32" y="36"/>
                </a:moveTo>
                <a:cubicBezTo>
                  <a:pt x="32" y="36"/>
                  <a:pt x="32" y="36"/>
                  <a:pt x="32" y="36"/>
                </a:cubicBezTo>
                <a:cubicBezTo>
                  <a:pt x="32" y="36"/>
                  <a:pt x="32" y="36"/>
                  <a:pt x="33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2" y="36"/>
                  <a:pt x="32" y="36"/>
                  <a:pt x="32" y="36"/>
                </a:cubicBezTo>
                <a:close/>
                <a:moveTo>
                  <a:pt x="170" y="13"/>
                </a:moveTo>
                <a:cubicBezTo>
                  <a:pt x="170" y="13"/>
                  <a:pt x="170" y="13"/>
                  <a:pt x="170" y="13"/>
                </a:cubicBezTo>
                <a:cubicBezTo>
                  <a:pt x="170" y="13"/>
                  <a:pt x="170" y="13"/>
                  <a:pt x="171" y="13"/>
                </a:cubicBezTo>
                <a:cubicBezTo>
                  <a:pt x="171" y="13"/>
                  <a:pt x="171" y="13"/>
                  <a:pt x="171" y="13"/>
                </a:cubicBezTo>
                <a:cubicBezTo>
                  <a:pt x="170" y="13"/>
                  <a:pt x="170" y="13"/>
                  <a:pt x="170" y="13"/>
                </a:cubicBezTo>
                <a:close/>
                <a:moveTo>
                  <a:pt x="205" y="144"/>
                </a:moveTo>
                <a:cubicBezTo>
                  <a:pt x="205" y="144"/>
                  <a:pt x="205" y="144"/>
                  <a:pt x="205" y="144"/>
                </a:cubicBezTo>
                <a:cubicBezTo>
                  <a:pt x="205" y="143"/>
                  <a:pt x="205" y="143"/>
                  <a:pt x="205" y="143"/>
                </a:cubicBezTo>
                <a:cubicBezTo>
                  <a:pt x="205" y="143"/>
                  <a:pt x="205" y="143"/>
                  <a:pt x="205" y="143"/>
                </a:cubicBezTo>
                <a:cubicBezTo>
                  <a:pt x="205" y="143"/>
                  <a:pt x="205" y="143"/>
                  <a:pt x="205" y="1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6" name="Freeform 413"/>
          <p:cNvSpPr>
            <a:spLocks noEditPoints="1"/>
          </p:cNvSpPr>
          <p:nvPr/>
        </p:nvSpPr>
        <p:spPr bwMode="auto">
          <a:xfrm>
            <a:off x="7110282" y="836712"/>
            <a:ext cx="1222641" cy="1785664"/>
          </a:xfrm>
          <a:custGeom>
            <a:avLst/>
            <a:gdLst>
              <a:gd name="T0" fmla="*/ 89 w 278"/>
              <a:gd name="T1" fmla="*/ 9 h 293"/>
              <a:gd name="T2" fmla="*/ 39 w 278"/>
              <a:gd name="T3" fmla="*/ 60 h 293"/>
              <a:gd name="T4" fmla="*/ 3 w 278"/>
              <a:gd name="T5" fmla="*/ 107 h 293"/>
              <a:gd name="T6" fmla="*/ 224 w 278"/>
              <a:gd name="T7" fmla="*/ 93 h 293"/>
              <a:gd name="T8" fmla="*/ 47 w 278"/>
              <a:gd name="T9" fmla="*/ 77 h 293"/>
              <a:gd name="T10" fmla="*/ 83 w 278"/>
              <a:gd name="T11" fmla="*/ 133 h 293"/>
              <a:gd name="T12" fmla="*/ 41 w 278"/>
              <a:gd name="T13" fmla="*/ 38 h 293"/>
              <a:gd name="T14" fmla="*/ 273 w 278"/>
              <a:gd name="T15" fmla="*/ 84 h 293"/>
              <a:gd name="T16" fmla="*/ 20 w 278"/>
              <a:gd name="T17" fmla="*/ 80 h 293"/>
              <a:gd name="T18" fmla="*/ 32 w 278"/>
              <a:gd name="T19" fmla="*/ 102 h 293"/>
              <a:gd name="T20" fmla="*/ 39 w 278"/>
              <a:gd name="T21" fmla="*/ 82 h 293"/>
              <a:gd name="T22" fmla="*/ 259 w 278"/>
              <a:gd name="T23" fmla="*/ 69 h 293"/>
              <a:gd name="T24" fmla="*/ 192 w 278"/>
              <a:gd name="T25" fmla="*/ 14 h 293"/>
              <a:gd name="T26" fmla="*/ 202 w 278"/>
              <a:gd name="T27" fmla="*/ 167 h 293"/>
              <a:gd name="T28" fmla="*/ 173 w 278"/>
              <a:gd name="T29" fmla="*/ 42 h 293"/>
              <a:gd name="T30" fmla="*/ 134 w 278"/>
              <a:gd name="T31" fmla="*/ 4 h 293"/>
              <a:gd name="T32" fmla="*/ 76 w 278"/>
              <a:gd name="T33" fmla="*/ 31 h 293"/>
              <a:gd name="T34" fmla="*/ 93 w 278"/>
              <a:gd name="T35" fmla="*/ 255 h 293"/>
              <a:gd name="T36" fmla="*/ 238 w 278"/>
              <a:gd name="T37" fmla="*/ 109 h 293"/>
              <a:gd name="T38" fmla="*/ 5 w 278"/>
              <a:gd name="T39" fmla="*/ 138 h 293"/>
              <a:gd name="T40" fmla="*/ 248 w 278"/>
              <a:gd name="T41" fmla="*/ 163 h 293"/>
              <a:gd name="T42" fmla="*/ 29 w 278"/>
              <a:gd name="T43" fmla="*/ 136 h 293"/>
              <a:gd name="T44" fmla="*/ 262 w 278"/>
              <a:gd name="T45" fmla="*/ 142 h 293"/>
              <a:gd name="T46" fmla="*/ 216 w 278"/>
              <a:gd name="T47" fmla="*/ 156 h 293"/>
              <a:gd name="T48" fmla="*/ 56 w 278"/>
              <a:gd name="T49" fmla="*/ 127 h 293"/>
              <a:gd name="T50" fmla="*/ 252 w 278"/>
              <a:gd name="T51" fmla="*/ 118 h 293"/>
              <a:gd name="T52" fmla="*/ 53 w 278"/>
              <a:gd name="T53" fmla="*/ 101 h 293"/>
              <a:gd name="T54" fmla="*/ 246 w 278"/>
              <a:gd name="T55" fmla="*/ 90 h 293"/>
              <a:gd name="T56" fmla="*/ 229 w 278"/>
              <a:gd name="T57" fmla="*/ 109 h 293"/>
              <a:gd name="T58" fmla="*/ 166 w 278"/>
              <a:gd name="T59" fmla="*/ 36 h 293"/>
              <a:gd name="T60" fmla="*/ 44 w 278"/>
              <a:gd name="T61" fmla="*/ 287 h 293"/>
              <a:gd name="T62" fmla="*/ 169 w 278"/>
              <a:gd name="T63" fmla="*/ 197 h 293"/>
              <a:gd name="T64" fmla="*/ 200 w 278"/>
              <a:gd name="T65" fmla="*/ 158 h 293"/>
              <a:gd name="T66" fmla="*/ 152 w 278"/>
              <a:gd name="T67" fmla="*/ 32 h 293"/>
              <a:gd name="T68" fmla="*/ 22 w 278"/>
              <a:gd name="T69" fmla="*/ 132 h 293"/>
              <a:gd name="T70" fmla="*/ 16 w 278"/>
              <a:gd name="T71" fmla="*/ 155 h 293"/>
              <a:gd name="T72" fmla="*/ 152 w 278"/>
              <a:gd name="T73" fmla="*/ 26 h 293"/>
              <a:gd name="T74" fmla="*/ 25 w 278"/>
              <a:gd name="T75" fmla="*/ 113 h 293"/>
              <a:gd name="T76" fmla="*/ 73 w 278"/>
              <a:gd name="T77" fmla="*/ 192 h 293"/>
              <a:gd name="T78" fmla="*/ 234 w 278"/>
              <a:gd name="T79" fmla="*/ 137 h 293"/>
              <a:gd name="T80" fmla="*/ 50 w 278"/>
              <a:gd name="T81" fmla="*/ 117 h 293"/>
              <a:gd name="T82" fmla="*/ 105 w 278"/>
              <a:gd name="T83" fmla="*/ 164 h 293"/>
              <a:gd name="T84" fmla="*/ 60 w 278"/>
              <a:gd name="T85" fmla="*/ 162 h 293"/>
              <a:gd name="T86" fmla="*/ 147 w 278"/>
              <a:gd name="T87" fmla="*/ 189 h 293"/>
              <a:gd name="T88" fmla="*/ 182 w 278"/>
              <a:gd name="T89" fmla="*/ 180 h 293"/>
              <a:gd name="T90" fmla="*/ 3 w 278"/>
              <a:gd name="T91" fmla="*/ 115 h 293"/>
              <a:gd name="T92" fmla="*/ 243 w 278"/>
              <a:gd name="T93" fmla="*/ 141 h 293"/>
              <a:gd name="T94" fmla="*/ 167 w 278"/>
              <a:gd name="T95" fmla="*/ 186 h 293"/>
              <a:gd name="T96" fmla="*/ 109 w 278"/>
              <a:gd name="T97" fmla="*/ 216 h 293"/>
              <a:gd name="T98" fmla="*/ 230 w 278"/>
              <a:gd name="T99" fmla="*/ 129 h 293"/>
              <a:gd name="T100" fmla="*/ 86 w 278"/>
              <a:gd name="T101" fmla="*/ 23 h 293"/>
              <a:gd name="T102" fmla="*/ 155 w 278"/>
              <a:gd name="T103" fmla="*/ 23 h 293"/>
              <a:gd name="T104" fmla="*/ 199 w 278"/>
              <a:gd name="T105" fmla="*/ 37 h 293"/>
              <a:gd name="T106" fmla="*/ 111 w 278"/>
              <a:gd name="T107" fmla="*/ 175 h 293"/>
              <a:gd name="T108" fmla="*/ 12 w 278"/>
              <a:gd name="T109" fmla="*/ 117 h 293"/>
              <a:gd name="T110" fmla="*/ 74 w 278"/>
              <a:gd name="T111" fmla="*/ 175 h 293"/>
              <a:gd name="T112" fmla="*/ 22 w 278"/>
              <a:gd name="T113" fmla="*/ 113 h 293"/>
              <a:gd name="T114" fmla="*/ 127 w 278"/>
              <a:gd name="T115" fmla="*/ 174 h 293"/>
              <a:gd name="T116" fmla="*/ 76 w 278"/>
              <a:gd name="T117" fmla="*/ 182 h 293"/>
              <a:gd name="T118" fmla="*/ 205 w 278"/>
              <a:gd name="T119" fmla="*/ 40 h 293"/>
              <a:gd name="T120" fmla="*/ 87 w 278"/>
              <a:gd name="T121" fmla="*/ 147 h 293"/>
              <a:gd name="T122" fmla="*/ 247 w 278"/>
              <a:gd name="T123" fmla="*/ 9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8" h="293">
                <a:moveTo>
                  <a:pt x="132" y="211"/>
                </a:moveTo>
                <a:cubicBezTo>
                  <a:pt x="131" y="213"/>
                  <a:pt x="131" y="216"/>
                  <a:pt x="130" y="218"/>
                </a:cubicBezTo>
                <a:cubicBezTo>
                  <a:pt x="128" y="223"/>
                  <a:pt x="126" y="227"/>
                  <a:pt x="123" y="232"/>
                </a:cubicBezTo>
                <a:cubicBezTo>
                  <a:pt x="117" y="241"/>
                  <a:pt x="111" y="251"/>
                  <a:pt x="103" y="259"/>
                </a:cubicBezTo>
                <a:cubicBezTo>
                  <a:pt x="96" y="267"/>
                  <a:pt x="88" y="274"/>
                  <a:pt x="80" y="280"/>
                </a:cubicBezTo>
                <a:cubicBezTo>
                  <a:pt x="70" y="286"/>
                  <a:pt x="60" y="290"/>
                  <a:pt x="49" y="292"/>
                </a:cubicBezTo>
                <a:cubicBezTo>
                  <a:pt x="47" y="292"/>
                  <a:pt x="44" y="293"/>
                  <a:pt x="42" y="293"/>
                </a:cubicBezTo>
                <a:cubicBezTo>
                  <a:pt x="41" y="293"/>
                  <a:pt x="40" y="293"/>
                  <a:pt x="40" y="293"/>
                </a:cubicBezTo>
                <a:cubicBezTo>
                  <a:pt x="38" y="292"/>
                  <a:pt x="37" y="291"/>
                  <a:pt x="38" y="289"/>
                </a:cubicBezTo>
                <a:cubicBezTo>
                  <a:pt x="39" y="288"/>
                  <a:pt x="41" y="287"/>
                  <a:pt x="42" y="285"/>
                </a:cubicBezTo>
                <a:cubicBezTo>
                  <a:pt x="44" y="283"/>
                  <a:pt x="46" y="281"/>
                  <a:pt x="48" y="278"/>
                </a:cubicBezTo>
                <a:cubicBezTo>
                  <a:pt x="52" y="274"/>
                  <a:pt x="55" y="269"/>
                  <a:pt x="58" y="264"/>
                </a:cubicBezTo>
                <a:cubicBezTo>
                  <a:pt x="61" y="259"/>
                  <a:pt x="62" y="255"/>
                  <a:pt x="64" y="250"/>
                </a:cubicBezTo>
                <a:cubicBezTo>
                  <a:pt x="66" y="242"/>
                  <a:pt x="68" y="233"/>
                  <a:pt x="69" y="225"/>
                </a:cubicBezTo>
                <a:cubicBezTo>
                  <a:pt x="69" y="224"/>
                  <a:pt x="69" y="222"/>
                  <a:pt x="69" y="220"/>
                </a:cubicBezTo>
                <a:cubicBezTo>
                  <a:pt x="69" y="215"/>
                  <a:pt x="69" y="210"/>
                  <a:pt x="68" y="204"/>
                </a:cubicBezTo>
                <a:cubicBezTo>
                  <a:pt x="68" y="204"/>
                  <a:pt x="68" y="203"/>
                  <a:pt x="68" y="203"/>
                </a:cubicBezTo>
                <a:cubicBezTo>
                  <a:pt x="68" y="202"/>
                  <a:pt x="67" y="202"/>
                  <a:pt x="67" y="202"/>
                </a:cubicBezTo>
                <a:cubicBezTo>
                  <a:pt x="58" y="200"/>
                  <a:pt x="50" y="196"/>
                  <a:pt x="42" y="191"/>
                </a:cubicBezTo>
                <a:cubicBezTo>
                  <a:pt x="35" y="187"/>
                  <a:pt x="29" y="182"/>
                  <a:pt x="23" y="177"/>
                </a:cubicBezTo>
                <a:cubicBezTo>
                  <a:pt x="16" y="169"/>
                  <a:pt x="10" y="161"/>
                  <a:pt x="6" y="151"/>
                </a:cubicBezTo>
                <a:cubicBezTo>
                  <a:pt x="3" y="144"/>
                  <a:pt x="1" y="136"/>
                  <a:pt x="0" y="128"/>
                </a:cubicBezTo>
                <a:cubicBezTo>
                  <a:pt x="0" y="124"/>
                  <a:pt x="0" y="120"/>
                  <a:pt x="0" y="116"/>
                </a:cubicBezTo>
                <a:cubicBezTo>
                  <a:pt x="0" y="110"/>
                  <a:pt x="1" y="103"/>
                  <a:pt x="2" y="96"/>
                </a:cubicBezTo>
                <a:cubicBezTo>
                  <a:pt x="4" y="88"/>
                  <a:pt x="7" y="80"/>
                  <a:pt x="10" y="72"/>
                </a:cubicBezTo>
                <a:cubicBezTo>
                  <a:pt x="20" y="51"/>
                  <a:pt x="35" y="34"/>
                  <a:pt x="56" y="22"/>
                </a:cubicBezTo>
                <a:cubicBezTo>
                  <a:pt x="67" y="16"/>
                  <a:pt x="78" y="12"/>
                  <a:pt x="89" y="9"/>
                </a:cubicBezTo>
                <a:cubicBezTo>
                  <a:pt x="93" y="8"/>
                  <a:pt x="97" y="7"/>
                  <a:pt x="101" y="6"/>
                </a:cubicBezTo>
                <a:cubicBezTo>
                  <a:pt x="109" y="4"/>
                  <a:pt x="118" y="2"/>
                  <a:pt x="127" y="1"/>
                </a:cubicBezTo>
                <a:cubicBezTo>
                  <a:pt x="135" y="0"/>
                  <a:pt x="143" y="1"/>
                  <a:pt x="151" y="1"/>
                </a:cubicBezTo>
                <a:cubicBezTo>
                  <a:pt x="158" y="1"/>
                  <a:pt x="165" y="2"/>
                  <a:pt x="172" y="3"/>
                </a:cubicBezTo>
                <a:cubicBezTo>
                  <a:pt x="180" y="4"/>
                  <a:pt x="187" y="6"/>
                  <a:pt x="195" y="8"/>
                </a:cubicBezTo>
                <a:cubicBezTo>
                  <a:pt x="210" y="12"/>
                  <a:pt x="223" y="19"/>
                  <a:pt x="236" y="27"/>
                </a:cubicBezTo>
                <a:cubicBezTo>
                  <a:pt x="243" y="32"/>
                  <a:pt x="250" y="38"/>
                  <a:pt x="255" y="44"/>
                </a:cubicBezTo>
                <a:cubicBezTo>
                  <a:pt x="261" y="51"/>
                  <a:pt x="266" y="57"/>
                  <a:pt x="270" y="65"/>
                </a:cubicBezTo>
                <a:cubicBezTo>
                  <a:pt x="275" y="76"/>
                  <a:pt x="278" y="87"/>
                  <a:pt x="277" y="99"/>
                </a:cubicBezTo>
                <a:cubicBezTo>
                  <a:pt x="276" y="107"/>
                  <a:pt x="275" y="115"/>
                  <a:pt x="274" y="122"/>
                </a:cubicBezTo>
                <a:cubicBezTo>
                  <a:pt x="273" y="130"/>
                  <a:pt x="271" y="138"/>
                  <a:pt x="268" y="145"/>
                </a:cubicBezTo>
                <a:cubicBezTo>
                  <a:pt x="264" y="156"/>
                  <a:pt x="258" y="166"/>
                  <a:pt x="250" y="174"/>
                </a:cubicBezTo>
                <a:cubicBezTo>
                  <a:pt x="244" y="181"/>
                  <a:pt x="237" y="186"/>
                  <a:pt x="229" y="191"/>
                </a:cubicBezTo>
                <a:cubicBezTo>
                  <a:pt x="219" y="197"/>
                  <a:pt x="208" y="201"/>
                  <a:pt x="196" y="204"/>
                </a:cubicBezTo>
                <a:cubicBezTo>
                  <a:pt x="186" y="206"/>
                  <a:pt x="177" y="207"/>
                  <a:pt x="167" y="208"/>
                </a:cubicBezTo>
                <a:cubicBezTo>
                  <a:pt x="163" y="209"/>
                  <a:pt x="159" y="209"/>
                  <a:pt x="155" y="209"/>
                </a:cubicBezTo>
                <a:cubicBezTo>
                  <a:pt x="152" y="209"/>
                  <a:pt x="149" y="210"/>
                  <a:pt x="146" y="210"/>
                </a:cubicBezTo>
                <a:cubicBezTo>
                  <a:pt x="142" y="210"/>
                  <a:pt x="138" y="210"/>
                  <a:pt x="134" y="211"/>
                </a:cubicBezTo>
                <a:cubicBezTo>
                  <a:pt x="133" y="211"/>
                  <a:pt x="133" y="211"/>
                  <a:pt x="132" y="211"/>
                </a:cubicBezTo>
                <a:close/>
                <a:moveTo>
                  <a:pt x="93" y="142"/>
                </a:moveTo>
                <a:cubicBezTo>
                  <a:pt x="93" y="142"/>
                  <a:pt x="93" y="141"/>
                  <a:pt x="92" y="141"/>
                </a:cubicBezTo>
                <a:cubicBezTo>
                  <a:pt x="92" y="141"/>
                  <a:pt x="92" y="141"/>
                  <a:pt x="92" y="141"/>
                </a:cubicBezTo>
                <a:cubicBezTo>
                  <a:pt x="93" y="142"/>
                  <a:pt x="93" y="142"/>
                  <a:pt x="93" y="142"/>
                </a:cubicBezTo>
                <a:cubicBezTo>
                  <a:pt x="95" y="144"/>
                  <a:pt x="100" y="148"/>
                  <a:pt x="101" y="148"/>
                </a:cubicBezTo>
                <a:cubicBezTo>
                  <a:pt x="99" y="146"/>
                  <a:pt x="97" y="145"/>
                  <a:pt x="95" y="143"/>
                </a:cubicBezTo>
                <a:cubicBezTo>
                  <a:pt x="94" y="143"/>
                  <a:pt x="94" y="142"/>
                  <a:pt x="93" y="142"/>
                </a:cubicBezTo>
                <a:close/>
                <a:moveTo>
                  <a:pt x="39" y="60"/>
                </a:moveTo>
                <a:cubicBezTo>
                  <a:pt x="39" y="60"/>
                  <a:pt x="38" y="60"/>
                  <a:pt x="38" y="60"/>
                </a:cubicBezTo>
                <a:cubicBezTo>
                  <a:pt x="36" y="63"/>
                  <a:pt x="34" y="65"/>
                  <a:pt x="32" y="68"/>
                </a:cubicBezTo>
                <a:cubicBezTo>
                  <a:pt x="32" y="69"/>
                  <a:pt x="31" y="69"/>
                  <a:pt x="31" y="70"/>
                </a:cubicBezTo>
                <a:cubicBezTo>
                  <a:pt x="32" y="70"/>
                  <a:pt x="32" y="70"/>
                  <a:pt x="32" y="70"/>
                </a:cubicBezTo>
                <a:cubicBezTo>
                  <a:pt x="34" y="67"/>
                  <a:pt x="36" y="64"/>
                  <a:pt x="38" y="61"/>
                </a:cubicBezTo>
                <a:cubicBezTo>
                  <a:pt x="38" y="60"/>
                  <a:pt x="38" y="60"/>
                  <a:pt x="39" y="60"/>
                </a:cubicBezTo>
                <a:cubicBezTo>
                  <a:pt x="39" y="60"/>
                  <a:pt x="39" y="59"/>
                  <a:pt x="40" y="59"/>
                </a:cubicBezTo>
                <a:cubicBezTo>
                  <a:pt x="40" y="59"/>
                  <a:pt x="39" y="59"/>
                  <a:pt x="39" y="59"/>
                </a:cubicBezTo>
                <a:cubicBezTo>
                  <a:pt x="39" y="59"/>
                  <a:pt x="39" y="60"/>
                  <a:pt x="39" y="60"/>
                </a:cubicBezTo>
                <a:close/>
                <a:moveTo>
                  <a:pt x="263" y="150"/>
                </a:moveTo>
                <a:cubicBezTo>
                  <a:pt x="263" y="149"/>
                  <a:pt x="264" y="149"/>
                  <a:pt x="264" y="149"/>
                </a:cubicBezTo>
                <a:cubicBezTo>
                  <a:pt x="265" y="146"/>
                  <a:pt x="266" y="142"/>
                  <a:pt x="268" y="139"/>
                </a:cubicBezTo>
                <a:cubicBezTo>
                  <a:pt x="268" y="139"/>
                  <a:pt x="268" y="139"/>
                  <a:pt x="268" y="138"/>
                </a:cubicBezTo>
                <a:cubicBezTo>
                  <a:pt x="267" y="140"/>
                  <a:pt x="266" y="141"/>
                  <a:pt x="266" y="143"/>
                </a:cubicBezTo>
                <a:cubicBezTo>
                  <a:pt x="265" y="145"/>
                  <a:pt x="264" y="147"/>
                  <a:pt x="263" y="150"/>
                </a:cubicBezTo>
                <a:cubicBezTo>
                  <a:pt x="263" y="150"/>
                  <a:pt x="263" y="150"/>
                  <a:pt x="263" y="151"/>
                </a:cubicBezTo>
                <a:cubicBezTo>
                  <a:pt x="263" y="151"/>
                  <a:pt x="263" y="151"/>
                  <a:pt x="263" y="151"/>
                </a:cubicBezTo>
                <a:cubicBezTo>
                  <a:pt x="263" y="150"/>
                  <a:pt x="263" y="150"/>
                  <a:pt x="263" y="150"/>
                </a:cubicBezTo>
                <a:close/>
                <a:moveTo>
                  <a:pt x="3" y="107"/>
                </a:moveTo>
                <a:cubicBezTo>
                  <a:pt x="3" y="107"/>
                  <a:pt x="4" y="107"/>
                  <a:pt x="4" y="106"/>
                </a:cubicBezTo>
                <a:cubicBezTo>
                  <a:pt x="4" y="104"/>
                  <a:pt x="4" y="102"/>
                  <a:pt x="5" y="101"/>
                </a:cubicBezTo>
                <a:cubicBezTo>
                  <a:pt x="5" y="99"/>
                  <a:pt x="5" y="98"/>
                  <a:pt x="6" y="96"/>
                </a:cubicBezTo>
                <a:cubicBezTo>
                  <a:pt x="6" y="94"/>
                  <a:pt x="7" y="91"/>
                  <a:pt x="7" y="89"/>
                </a:cubicBezTo>
                <a:cubicBezTo>
                  <a:pt x="7" y="88"/>
                  <a:pt x="8" y="87"/>
                  <a:pt x="8" y="85"/>
                </a:cubicBezTo>
                <a:cubicBezTo>
                  <a:pt x="8" y="86"/>
                  <a:pt x="7" y="86"/>
                  <a:pt x="7" y="86"/>
                </a:cubicBezTo>
                <a:cubicBezTo>
                  <a:pt x="7" y="89"/>
                  <a:pt x="6" y="92"/>
                  <a:pt x="5" y="96"/>
                </a:cubicBezTo>
                <a:cubicBezTo>
                  <a:pt x="4" y="99"/>
                  <a:pt x="4" y="103"/>
                  <a:pt x="3" y="107"/>
                </a:cubicBezTo>
                <a:cubicBezTo>
                  <a:pt x="3" y="108"/>
                  <a:pt x="3" y="108"/>
                  <a:pt x="3" y="109"/>
                </a:cubicBezTo>
                <a:cubicBezTo>
                  <a:pt x="3" y="109"/>
                  <a:pt x="3" y="109"/>
                  <a:pt x="3" y="109"/>
                </a:cubicBezTo>
                <a:cubicBezTo>
                  <a:pt x="3" y="108"/>
                  <a:pt x="3" y="108"/>
                  <a:pt x="3" y="107"/>
                </a:cubicBezTo>
                <a:close/>
                <a:moveTo>
                  <a:pt x="149" y="69"/>
                </a:moveTo>
                <a:cubicBezTo>
                  <a:pt x="148" y="70"/>
                  <a:pt x="147" y="72"/>
                  <a:pt x="146" y="73"/>
                </a:cubicBezTo>
                <a:cubicBezTo>
                  <a:pt x="145" y="75"/>
                  <a:pt x="144" y="75"/>
                  <a:pt x="143" y="75"/>
                </a:cubicBezTo>
                <a:cubicBezTo>
                  <a:pt x="142" y="75"/>
                  <a:pt x="141" y="74"/>
                  <a:pt x="141" y="73"/>
                </a:cubicBezTo>
                <a:cubicBezTo>
                  <a:pt x="141" y="72"/>
                  <a:pt x="140" y="72"/>
                  <a:pt x="140" y="71"/>
                </a:cubicBezTo>
                <a:cubicBezTo>
                  <a:pt x="139" y="69"/>
                  <a:pt x="139" y="67"/>
                  <a:pt x="138" y="66"/>
                </a:cubicBezTo>
                <a:cubicBezTo>
                  <a:pt x="138" y="65"/>
                  <a:pt x="137" y="65"/>
                  <a:pt x="137" y="64"/>
                </a:cubicBezTo>
                <a:cubicBezTo>
                  <a:pt x="132" y="59"/>
                  <a:pt x="126" y="54"/>
                  <a:pt x="120" y="50"/>
                </a:cubicBezTo>
                <a:cubicBezTo>
                  <a:pt x="113" y="46"/>
                  <a:pt x="106" y="43"/>
                  <a:pt x="97" y="43"/>
                </a:cubicBezTo>
                <a:cubicBezTo>
                  <a:pt x="88" y="42"/>
                  <a:pt x="79" y="45"/>
                  <a:pt x="72" y="51"/>
                </a:cubicBezTo>
                <a:cubicBezTo>
                  <a:pt x="69" y="54"/>
                  <a:pt x="67" y="57"/>
                  <a:pt x="65" y="61"/>
                </a:cubicBezTo>
                <a:cubicBezTo>
                  <a:pt x="62" y="65"/>
                  <a:pt x="60" y="71"/>
                  <a:pt x="60" y="76"/>
                </a:cubicBezTo>
                <a:cubicBezTo>
                  <a:pt x="60" y="81"/>
                  <a:pt x="60" y="86"/>
                  <a:pt x="61" y="91"/>
                </a:cubicBezTo>
                <a:cubicBezTo>
                  <a:pt x="63" y="99"/>
                  <a:pt x="66" y="106"/>
                  <a:pt x="70" y="112"/>
                </a:cubicBezTo>
                <a:cubicBezTo>
                  <a:pt x="75" y="121"/>
                  <a:pt x="81" y="129"/>
                  <a:pt x="89" y="135"/>
                </a:cubicBezTo>
                <a:cubicBezTo>
                  <a:pt x="93" y="138"/>
                  <a:pt x="97" y="141"/>
                  <a:pt x="100" y="144"/>
                </a:cubicBezTo>
                <a:cubicBezTo>
                  <a:pt x="108" y="150"/>
                  <a:pt x="117" y="156"/>
                  <a:pt x="125" y="161"/>
                </a:cubicBezTo>
                <a:cubicBezTo>
                  <a:pt x="130" y="164"/>
                  <a:pt x="136" y="167"/>
                  <a:pt x="141" y="170"/>
                </a:cubicBezTo>
                <a:cubicBezTo>
                  <a:pt x="142" y="170"/>
                  <a:pt x="143" y="171"/>
                  <a:pt x="144" y="171"/>
                </a:cubicBezTo>
                <a:cubicBezTo>
                  <a:pt x="146" y="169"/>
                  <a:pt x="147" y="166"/>
                  <a:pt x="149" y="164"/>
                </a:cubicBezTo>
                <a:cubicBezTo>
                  <a:pt x="154" y="159"/>
                  <a:pt x="159" y="155"/>
                  <a:pt x="165" y="150"/>
                </a:cubicBezTo>
                <a:cubicBezTo>
                  <a:pt x="174" y="142"/>
                  <a:pt x="184" y="135"/>
                  <a:pt x="194" y="128"/>
                </a:cubicBezTo>
                <a:cubicBezTo>
                  <a:pt x="200" y="124"/>
                  <a:pt x="206" y="119"/>
                  <a:pt x="210" y="114"/>
                </a:cubicBezTo>
                <a:cubicBezTo>
                  <a:pt x="216" y="108"/>
                  <a:pt x="221" y="101"/>
                  <a:pt x="224" y="93"/>
                </a:cubicBezTo>
                <a:cubicBezTo>
                  <a:pt x="225" y="89"/>
                  <a:pt x="227" y="85"/>
                  <a:pt x="226" y="80"/>
                </a:cubicBezTo>
                <a:cubicBezTo>
                  <a:pt x="226" y="77"/>
                  <a:pt x="226" y="75"/>
                  <a:pt x="225" y="72"/>
                </a:cubicBezTo>
                <a:cubicBezTo>
                  <a:pt x="224" y="61"/>
                  <a:pt x="218" y="53"/>
                  <a:pt x="209" y="47"/>
                </a:cubicBezTo>
                <a:cubicBezTo>
                  <a:pt x="206" y="44"/>
                  <a:pt x="202" y="43"/>
                  <a:pt x="199" y="43"/>
                </a:cubicBezTo>
                <a:cubicBezTo>
                  <a:pt x="196" y="42"/>
                  <a:pt x="194" y="43"/>
                  <a:pt x="191" y="43"/>
                </a:cubicBezTo>
                <a:cubicBezTo>
                  <a:pt x="184" y="44"/>
                  <a:pt x="177" y="46"/>
                  <a:pt x="171" y="49"/>
                </a:cubicBezTo>
                <a:cubicBezTo>
                  <a:pt x="168" y="50"/>
                  <a:pt x="165" y="52"/>
                  <a:pt x="163" y="54"/>
                </a:cubicBezTo>
                <a:cubicBezTo>
                  <a:pt x="161" y="56"/>
                  <a:pt x="160" y="58"/>
                  <a:pt x="158" y="60"/>
                </a:cubicBezTo>
                <a:cubicBezTo>
                  <a:pt x="157" y="62"/>
                  <a:pt x="155" y="65"/>
                  <a:pt x="153" y="68"/>
                </a:cubicBezTo>
                <a:cubicBezTo>
                  <a:pt x="152" y="69"/>
                  <a:pt x="151" y="69"/>
                  <a:pt x="150" y="69"/>
                </a:cubicBezTo>
                <a:cubicBezTo>
                  <a:pt x="150" y="69"/>
                  <a:pt x="149" y="69"/>
                  <a:pt x="149" y="69"/>
                </a:cubicBezTo>
                <a:close/>
                <a:moveTo>
                  <a:pt x="48" y="113"/>
                </a:moveTo>
                <a:cubicBezTo>
                  <a:pt x="48" y="113"/>
                  <a:pt x="48" y="113"/>
                  <a:pt x="48" y="113"/>
                </a:cubicBezTo>
                <a:cubicBezTo>
                  <a:pt x="48" y="113"/>
                  <a:pt x="48" y="113"/>
                  <a:pt x="48" y="113"/>
                </a:cubicBezTo>
                <a:cubicBezTo>
                  <a:pt x="48" y="112"/>
                  <a:pt x="48" y="111"/>
                  <a:pt x="48" y="110"/>
                </a:cubicBezTo>
                <a:cubicBezTo>
                  <a:pt x="49" y="110"/>
                  <a:pt x="49" y="110"/>
                  <a:pt x="49" y="110"/>
                </a:cubicBezTo>
                <a:cubicBezTo>
                  <a:pt x="49" y="106"/>
                  <a:pt x="49" y="103"/>
                  <a:pt x="49" y="100"/>
                </a:cubicBezTo>
                <a:cubicBezTo>
                  <a:pt x="49" y="96"/>
                  <a:pt x="49" y="92"/>
                  <a:pt x="49" y="87"/>
                </a:cubicBezTo>
                <a:cubicBezTo>
                  <a:pt x="49" y="86"/>
                  <a:pt x="49" y="84"/>
                  <a:pt x="49" y="83"/>
                </a:cubicBezTo>
                <a:cubicBezTo>
                  <a:pt x="49" y="82"/>
                  <a:pt x="49" y="81"/>
                  <a:pt x="50" y="81"/>
                </a:cubicBezTo>
                <a:cubicBezTo>
                  <a:pt x="51" y="81"/>
                  <a:pt x="51" y="80"/>
                  <a:pt x="51" y="80"/>
                </a:cubicBezTo>
                <a:cubicBezTo>
                  <a:pt x="52" y="74"/>
                  <a:pt x="53" y="69"/>
                  <a:pt x="55" y="64"/>
                </a:cubicBezTo>
                <a:cubicBezTo>
                  <a:pt x="55" y="64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53" y="65"/>
                  <a:pt x="52" y="66"/>
                  <a:pt x="51" y="68"/>
                </a:cubicBezTo>
                <a:cubicBezTo>
                  <a:pt x="50" y="71"/>
                  <a:pt x="49" y="73"/>
                  <a:pt x="48" y="75"/>
                </a:cubicBezTo>
                <a:cubicBezTo>
                  <a:pt x="47" y="75"/>
                  <a:pt x="47" y="76"/>
                  <a:pt x="47" y="77"/>
                </a:cubicBezTo>
                <a:cubicBezTo>
                  <a:pt x="47" y="80"/>
                  <a:pt x="47" y="83"/>
                  <a:pt x="47" y="86"/>
                </a:cubicBezTo>
                <a:cubicBezTo>
                  <a:pt x="46" y="94"/>
                  <a:pt x="46" y="102"/>
                  <a:pt x="47" y="110"/>
                </a:cubicBezTo>
                <a:cubicBezTo>
                  <a:pt x="47" y="111"/>
                  <a:pt x="48" y="112"/>
                  <a:pt x="48" y="113"/>
                </a:cubicBezTo>
                <a:close/>
                <a:moveTo>
                  <a:pt x="192" y="133"/>
                </a:moveTo>
                <a:cubicBezTo>
                  <a:pt x="192" y="133"/>
                  <a:pt x="191" y="133"/>
                  <a:pt x="191" y="133"/>
                </a:cubicBezTo>
                <a:cubicBezTo>
                  <a:pt x="191" y="133"/>
                  <a:pt x="191" y="133"/>
                  <a:pt x="191" y="134"/>
                </a:cubicBezTo>
                <a:cubicBezTo>
                  <a:pt x="183" y="139"/>
                  <a:pt x="176" y="144"/>
                  <a:pt x="169" y="150"/>
                </a:cubicBezTo>
                <a:cubicBezTo>
                  <a:pt x="163" y="155"/>
                  <a:pt x="157" y="160"/>
                  <a:pt x="151" y="166"/>
                </a:cubicBezTo>
                <a:cubicBezTo>
                  <a:pt x="150" y="168"/>
                  <a:pt x="148" y="170"/>
                  <a:pt x="147" y="171"/>
                </a:cubicBezTo>
                <a:cubicBezTo>
                  <a:pt x="146" y="172"/>
                  <a:pt x="146" y="173"/>
                  <a:pt x="147" y="173"/>
                </a:cubicBezTo>
                <a:cubicBezTo>
                  <a:pt x="150" y="170"/>
                  <a:pt x="154" y="167"/>
                  <a:pt x="158" y="164"/>
                </a:cubicBezTo>
                <a:cubicBezTo>
                  <a:pt x="162" y="158"/>
                  <a:pt x="168" y="153"/>
                  <a:pt x="174" y="150"/>
                </a:cubicBezTo>
                <a:cubicBezTo>
                  <a:pt x="174" y="149"/>
                  <a:pt x="175" y="149"/>
                  <a:pt x="175" y="149"/>
                </a:cubicBezTo>
                <a:cubicBezTo>
                  <a:pt x="180" y="144"/>
                  <a:pt x="186" y="139"/>
                  <a:pt x="191" y="134"/>
                </a:cubicBezTo>
                <a:cubicBezTo>
                  <a:pt x="191" y="134"/>
                  <a:pt x="191" y="133"/>
                  <a:pt x="192" y="133"/>
                </a:cubicBezTo>
                <a:close/>
                <a:moveTo>
                  <a:pt x="211" y="45"/>
                </a:moveTo>
                <a:cubicBezTo>
                  <a:pt x="212" y="45"/>
                  <a:pt x="212" y="45"/>
                  <a:pt x="212" y="46"/>
                </a:cubicBezTo>
                <a:cubicBezTo>
                  <a:pt x="217" y="49"/>
                  <a:pt x="220" y="53"/>
                  <a:pt x="223" y="58"/>
                </a:cubicBezTo>
                <a:cubicBezTo>
                  <a:pt x="227" y="64"/>
                  <a:pt x="228" y="70"/>
                  <a:pt x="229" y="77"/>
                </a:cubicBezTo>
                <a:cubicBezTo>
                  <a:pt x="229" y="77"/>
                  <a:pt x="229" y="78"/>
                  <a:pt x="229" y="79"/>
                </a:cubicBezTo>
                <a:cubicBezTo>
                  <a:pt x="229" y="80"/>
                  <a:pt x="229" y="80"/>
                  <a:pt x="229" y="81"/>
                </a:cubicBezTo>
                <a:cubicBezTo>
                  <a:pt x="229" y="81"/>
                  <a:pt x="229" y="80"/>
                  <a:pt x="230" y="80"/>
                </a:cubicBezTo>
                <a:cubicBezTo>
                  <a:pt x="230" y="77"/>
                  <a:pt x="230" y="75"/>
                  <a:pt x="230" y="73"/>
                </a:cubicBezTo>
                <a:cubicBezTo>
                  <a:pt x="232" y="63"/>
                  <a:pt x="227" y="52"/>
                  <a:pt x="216" y="46"/>
                </a:cubicBezTo>
                <a:cubicBezTo>
                  <a:pt x="214" y="45"/>
                  <a:pt x="213" y="45"/>
                  <a:pt x="211" y="45"/>
                </a:cubicBezTo>
                <a:close/>
                <a:moveTo>
                  <a:pt x="83" y="133"/>
                </a:moveTo>
                <a:cubicBezTo>
                  <a:pt x="83" y="133"/>
                  <a:pt x="83" y="133"/>
                  <a:pt x="83" y="133"/>
                </a:cubicBezTo>
                <a:cubicBezTo>
                  <a:pt x="83" y="133"/>
                  <a:pt x="83" y="133"/>
                  <a:pt x="82" y="133"/>
                </a:cubicBezTo>
                <a:cubicBezTo>
                  <a:pt x="77" y="127"/>
                  <a:pt x="71" y="120"/>
                  <a:pt x="67" y="113"/>
                </a:cubicBezTo>
                <a:cubicBezTo>
                  <a:pt x="62" y="105"/>
                  <a:pt x="59" y="97"/>
                  <a:pt x="58" y="88"/>
                </a:cubicBezTo>
                <a:cubicBezTo>
                  <a:pt x="58" y="87"/>
                  <a:pt x="58" y="86"/>
                  <a:pt x="58" y="84"/>
                </a:cubicBezTo>
                <a:cubicBezTo>
                  <a:pt x="57" y="91"/>
                  <a:pt x="58" y="98"/>
                  <a:pt x="60" y="105"/>
                </a:cubicBezTo>
                <a:cubicBezTo>
                  <a:pt x="61" y="109"/>
                  <a:pt x="63" y="113"/>
                  <a:pt x="66" y="117"/>
                </a:cubicBezTo>
                <a:cubicBezTo>
                  <a:pt x="71" y="122"/>
                  <a:pt x="77" y="128"/>
                  <a:pt x="82" y="133"/>
                </a:cubicBezTo>
                <a:cubicBezTo>
                  <a:pt x="82" y="133"/>
                  <a:pt x="82" y="133"/>
                  <a:pt x="83" y="133"/>
                </a:cubicBezTo>
                <a:close/>
                <a:moveTo>
                  <a:pt x="11" y="104"/>
                </a:moveTo>
                <a:cubicBezTo>
                  <a:pt x="11" y="104"/>
                  <a:pt x="11" y="103"/>
                  <a:pt x="11" y="103"/>
                </a:cubicBezTo>
                <a:cubicBezTo>
                  <a:pt x="13" y="99"/>
                  <a:pt x="14" y="95"/>
                  <a:pt x="16" y="90"/>
                </a:cubicBezTo>
                <a:cubicBezTo>
                  <a:pt x="16" y="90"/>
                  <a:pt x="16" y="89"/>
                  <a:pt x="16" y="88"/>
                </a:cubicBezTo>
                <a:cubicBezTo>
                  <a:pt x="16" y="86"/>
                  <a:pt x="17" y="84"/>
                  <a:pt x="17" y="82"/>
                </a:cubicBezTo>
                <a:cubicBezTo>
                  <a:pt x="17" y="81"/>
                  <a:pt x="17" y="79"/>
                  <a:pt x="18" y="78"/>
                </a:cubicBezTo>
                <a:cubicBezTo>
                  <a:pt x="17" y="78"/>
                  <a:pt x="17" y="79"/>
                  <a:pt x="17" y="79"/>
                </a:cubicBezTo>
                <a:cubicBezTo>
                  <a:pt x="16" y="80"/>
                  <a:pt x="15" y="82"/>
                  <a:pt x="14" y="83"/>
                </a:cubicBezTo>
                <a:cubicBezTo>
                  <a:pt x="12" y="88"/>
                  <a:pt x="10" y="93"/>
                  <a:pt x="8" y="98"/>
                </a:cubicBezTo>
                <a:cubicBezTo>
                  <a:pt x="8" y="99"/>
                  <a:pt x="8" y="101"/>
                  <a:pt x="8" y="102"/>
                </a:cubicBezTo>
                <a:cubicBezTo>
                  <a:pt x="10" y="101"/>
                  <a:pt x="10" y="103"/>
                  <a:pt x="11" y="104"/>
                </a:cubicBezTo>
                <a:close/>
                <a:moveTo>
                  <a:pt x="12" y="74"/>
                </a:moveTo>
                <a:cubicBezTo>
                  <a:pt x="12" y="74"/>
                  <a:pt x="12" y="74"/>
                  <a:pt x="12" y="74"/>
                </a:cubicBezTo>
                <a:cubicBezTo>
                  <a:pt x="13" y="74"/>
                  <a:pt x="13" y="74"/>
                  <a:pt x="13" y="74"/>
                </a:cubicBezTo>
                <a:cubicBezTo>
                  <a:pt x="13" y="74"/>
                  <a:pt x="13" y="73"/>
                  <a:pt x="13" y="73"/>
                </a:cubicBezTo>
                <a:cubicBezTo>
                  <a:pt x="18" y="64"/>
                  <a:pt x="24" y="56"/>
                  <a:pt x="30" y="49"/>
                </a:cubicBezTo>
                <a:cubicBezTo>
                  <a:pt x="31" y="48"/>
                  <a:pt x="32" y="47"/>
                  <a:pt x="33" y="47"/>
                </a:cubicBezTo>
                <a:cubicBezTo>
                  <a:pt x="34" y="47"/>
                  <a:pt x="34" y="46"/>
                  <a:pt x="35" y="45"/>
                </a:cubicBezTo>
                <a:cubicBezTo>
                  <a:pt x="37" y="43"/>
                  <a:pt x="39" y="41"/>
                  <a:pt x="41" y="38"/>
                </a:cubicBezTo>
                <a:cubicBezTo>
                  <a:pt x="42" y="38"/>
                  <a:pt x="42" y="38"/>
                  <a:pt x="42" y="37"/>
                </a:cubicBezTo>
                <a:cubicBezTo>
                  <a:pt x="44" y="35"/>
                  <a:pt x="46" y="34"/>
                  <a:pt x="48" y="32"/>
                </a:cubicBezTo>
                <a:cubicBezTo>
                  <a:pt x="49" y="31"/>
                  <a:pt x="50" y="30"/>
                  <a:pt x="51" y="30"/>
                </a:cubicBezTo>
                <a:cubicBezTo>
                  <a:pt x="33" y="40"/>
                  <a:pt x="21" y="55"/>
                  <a:pt x="12" y="74"/>
                </a:cubicBezTo>
                <a:close/>
                <a:moveTo>
                  <a:pt x="39" y="109"/>
                </a:moveTo>
                <a:cubicBezTo>
                  <a:pt x="40" y="114"/>
                  <a:pt x="41" y="117"/>
                  <a:pt x="42" y="121"/>
                </a:cubicBezTo>
                <a:cubicBezTo>
                  <a:pt x="43" y="120"/>
                  <a:pt x="43" y="120"/>
                  <a:pt x="44" y="122"/>
                </a:cubicBezTo>
                <a:cubicBezTo>
                  <a:pt x="45" y="122"/>
                  <a:pt x="45" y="123"/>
                  <a:pt x="46" y="123"/>
                </a:cubicBezTo>
                <a:cubicBezTo>
                  <a:pt x="49" y="128"/>
                  <a:pt x="53" y="132"/>
                  <a:pt x="56" y="136"/>
                </a:cubicBezTo>
                <a:cubicBezTo>
                  <a:pt x="57" y="137"/>
                  <a:pt x="57" y="137"/>
                  <a:pt x="57" y="137"/>
                </a:cubicBezTo>
                <a:cubicBezTo>
                  <a:pt x="57" y="137"/>
                  <a:pt x="57" y="136"/>
                  <a:pt x="57" y="136"/>
                </a:cubicBezTo>
                <a:cubicBezTo>
                  <a:pt x="53" y="130"/>
                  <a:pt x="50" y="125"/>
                  <a:pt x="46" y="120"/>
                </a:cubicBezTo>
                <a:cubicBezTo>
                  <a:pt x="46" y="119"/>
                  <a:pt x="46" y="119"/>
                  <a:pt x="45" y="118"/>
                </a:cubicBezTo>
                <a:cubicBezTo>
                  <a:pt x="45" y="117"/>
                  <a:pt x="45" y="117"/>
                  <a:pt x="45" y="116"/>
                </a:cubicBezTo>
                <a:cubicBezTo>
                  <a:pt x="46" y="115"/>
                  <a:pt x="46" y="115"/>
                  <a:pt x="45" y="114"/>
                </a:cubicBezTo>
                <a:cubicBezTo>
                  <a:pt x="44" y="113"/>
                  <a:pt x="42" y="112"/>
                  <a:pt x="41" y="111"/>
                </a:cubicBezTo>
                <a:cubicBezTo>
                  <a:pt x="41" y="110"/>
                  <a:pt x="40" y="110"/>
                  <a:pt x="39" y="109"/>
                </a:cubicBezTo>
                <a:close/>
                <a:moveTo>
                  <a:pt x="242" y="35"/>
                </a:moveTo>
                <a:cubicBezTo>
                  <a:pt x="242" y="35"/>
                  <a:pt x="241" y="36"/>
                  <a:pt x="241" y="36"/>
                </a:cubicBezTo>
                <a:cubicBezTo>
                  <a:pt x="242" y="36"/>
                  <a:pt x="242" y="36"/>
                  <a:pt x="242" y="36"/>
                </a:cubicBezTo>
                <a:cubicBezTo>
                  <a:pt x="245" y="39"/>
                  <a:pt x="248" y="42"/>
                  <a:pt x="250" y="45"/>
                </a:cubicBezTo>
                <a:cubicBezTo>
                  <a:pt x="253" y="47"/>
                  <a:pt x="255" y="50"/>
                  <a:pt x="257" y="52"/>
                </a:cubicBezTo>
                <a:cubicBezTo>
                  <a:pt x="260" y="55"/>
                  <a:pt x="263" y="59"/>
                  <a:pt x="264" y="63"/>
                </a:cubicBezTo>
                <a:cubicBezTo>
                  <a:pt x="265" y="64"/>
                  <a:pt x="265" y="65"/>
                  <a:pt x="265" y="66"/>
                </a:cubicBezTo>
                <a:cubicBezTo>
                  <a:pt x="268" y="71"/>
                  <a:pt x="271" y="77"/>
                  <a:pt x="273" y="83"/>
                </a:cubicBezTo>
                <a:cubicBezTo>
                  <a:pt x="273" y="84"/>
                  <a:pt x="273" y="84"/>
                  <a:pt x="273" y="84"/>
                </a:cubicBezTo>
                <a:cubicBezTo>
                  <a:pt x="273" y="84"/>
                  <a:pt x="273" y="84"/>
                  <a:pt x="273" y="84"/>
                </a:cubicBezTo>
                <a:cubicBezTo>
                  <a:pt x="272" y="76"/>
                  <a:pt x="269" y="69"/>
                  <a:pt x="266" y="62"/>
                </a:cubicBezTo>
                <a:cubicBezTo>
                  <a:pt x="260" y="52"/>
                  <a:pt x="252" y="43"/>
                  <a:pt x="242" y="36"/>
                </a:cubicBezTo>
                <a:cubicBezTo>
                  <a:pt x="242" y="35"/>
                  <a:pt x="242" y="35"/>
                  <a:pt x="242" y="35"/>
                </a:cubicBezTo>
                <a:close/>
                <a:moveTo>
                  <a:pt x="192" y="202"/>
                </a:moveTo>
                <a:cubicBezTo>
                  <a:pt x="205" y="199"/>
                  <a:pt x="218" y="195"/>
                  <a:pt x="230" y="187"/>
                </a:cubicBezTo>
                <a:cubicBezTo>
                  <a:pt x="230" y="187"/>
                  <a:pt x="229" y="187"/>
                  <a:pt x="229" y="187"/>
                </a:cubicBezTo>
                <a:cubicBezTo>
                  <a:pt x="228" y="187"/>
                  <a:pt x="227" y="187"/>
                  <a:pt x="226" y="187"/>
                </a:cubicBezTo>
                <a:cubicBezTo>
                  <a:pt x="226" y="187"/>
                  <a:pt x="225" y="187"/>
                  <a:pt x="224" y="187"/>
                </a:cubicBezTo>
                <a:cubicBezTo>
                  <a:pt x="215" y="193"/>
                  <a:pt x="204" y="198"/>
                  <a:pt x="194" y="201"/>
                </a:cubicBezTo>
                <a:cubicBezTo>
                  <a:pt x="193" y="201"/>
                  <a:pt x="192" y="201"/>
                  <a:pt x="192" y="202"/>
                </a:cubicBezTo>
                <a:close/>
                <a:moveTo>
                  <a:pt x="20" y="80"/>
                </a:moveTo>
                <a:cubicBezTo>
                  <a:pt x="20" y="80"/>
                  <a:pt x="20" y="80"/>
                  <a:pt x="20" y="80"/>
                </a:cubicBezTo>
                <a:cubicBezTo>
                  <a:pt x="20" y="80"/>
                  <a:pt x="20" y="80"/>
                  <a:pt x="20" y="80"/>
                </a:cubicBezTo>
                <a:cubicBezTo>
                  <a:pt x="24" y="72"/>
                  <a:pt x="29" y="66"/>
                  <a:pt x="33" y="59"/>
                </a:cubicBezTo>
                <a:cubicBezTo>
                  <a:pt x="34" y="59"/>
                  <a:pt x="34" y="58"/>
                  <a:pt x="35" y="58"/>
                </a:cubicBezTo>
                <a:cubicBezTo>
                  <a:pt x="36" y="56"/>
                  <a:pt x="37" y="54"/>
                  <a:pt x="38" y="52"/>
                </a:cubicBezTo>
                <a:cubicBezTo>
                  <a:pt x="38" y="52"/>
                  <a:pt x="38" y="51"/>
                  <a:pt x="38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38" y="51"/>
                  <a:pt x="37" y="51"/>
                  <a:pt x="37" y="52"/>
                </a:cubicBezTo>
                <a:cubicBezTo>
                  <a:pt x="35" y="54"/>
                  <a:pt x="33" y="57"/>
                  <a:pt x="31" y="59"/>
                </a:cubicBezTo>
                <a:cubicBezTo>
                  <a:pt x="30" y="61"/>
                  <a:pt x="28" y="64"/>
                  <a:pt x="26" y="66"/>
                </a:cubicBezTo>
                <a:cubicBezTo>
                  <a:pt x="26" y="66"/>
                  <a:pt x="25" y="67"/>
                  <a:pt x="25" y="67"/>
                </a:cubicBezTo>
                <a:cubicBezTo>
                  <a:pt x="24" y="67"/>
                  <a:pt x="24" y="68"/>
                  <a:pt x="23" y="69"/>
                </a:cubicBezTo>
                <a:cubicBezTo>
                  <a:pt x="23" y="69"/>
                  <a:pt x="22" y="70"/>
                  <a:pt x="22" y="70"/>
                </a:cubicBezTo>
                <a:cubicBezTo>
                  <a:pt x="21" y="72"/>
                  <a:pt x="20" y="73"/>
                  <a:pt x="21" y="75"/>
                </a:cubicBezTo>
                <a:cubicBezTo>
                  <a:pt x="21" y="75"/>
                  <a:pt x="21" y="76"/>
                  <a:pt x="20" y="76"/>
                </a:cubicBezTo>
                <a:cubicBezTo>
                  <a:pt x="20" y="78"/>
                  <a:pt x="20" y="79"/>
                  <a:pt x="20" y="80"/>
                </a:cubicBezTo>
                <a:close/>
                <a:moveTo>
                  <a:pt x="25" y="93"/>
                </a:moveTo>
                <a:cubicBezTo>
                  <a:pt x="25" y="93"/>
                  <a:pt x="25" y="93"/>
                  <a:pt x="26" y="93"/>
                </a:cubicBezTo>
                <a:cubicBezTo>
                  <a:pt x="26" y="93"/>
                  <a:pt x="26" y="93"/>
                  <a:pt x="26" y="92"/>
                </a:cubicBezTo>
                <a:cubicBezTo>
                  <a:pt x="28" y="88"/>
                  <a:pt x="30" y="84"/>
                  <a:pt x="32" y="80"/>
                </a:cubicBezTo>
                <a:cubicBezTo>
                  <a:pt x="32" y="79"/>
                  <a:pt x="33" y="78"/>
                  <a:pt x="33" y="77"/>
                </a:cubicBezTo>
                <a:cubicBezTo>
                  <a:pt x="34" y="75"/>
                  <a:pt x="34" y="73"/>
                  <a:pt x="35" y="71"/>
                </a:cubicBezTo>
                <a:cubicBezTo>
                  <a:pt x="35" y="70"/>
                  <a:pt x="36" y="69"/>
                  <a:pt x="36" y="69"/>
                </a:cubicBezTo>
                <a:cubicBezTo>
                  <a:pt x="37" y="68"/>
                  <a:pt x="37" y="68"/>
                  <a:pt x="37" y="67"/>
                </a:cubicBezTo>
                <a:cubicBezTo>
                  <a:pt x="36" y="68"/>
                  <a:pt x="36" y="68"/>
                  <a:pt x="36" y="69"/>
                </a:cubicBezTo>
                <a:cubicBezTo>
                  <a:pt x="33" y="72"/>
                  <a:pt x="32" y="75"/>
                  <a:pt x="29" y="78"/>
                </a:cubicBezTo>
                <a:cubicBezTo>
                  <a:pt x="28" y="80"/>
                  <a:pt x="27" y="82"/>
                  <a:pt x="26" y="84"/>
                </a:cubicBezTo>
                <a:cubicBezTo>
                  <a:pt x="26" y="87"/>
                  <a:pt x="26" y="90"/>
                  <a:pt x="25" y="93"/>
                </a:cubicBezTo>
                <a:close/>
                <a:moveTo>
                  <a:pt x="11" y="122"/>
                </a:moveTo>
                <a:cubicBezTo>
                  <a:pt x="11" y="122"/>
                  <a:pt x="11" y="122"/>
                  <a:pt x="11" y="122"/>
                </a:cubicBezTo>
                <a:cubicBezTo>
                  <a:pt x="11" y="122"/>
                  <a:pt x="11" y="123"/>
                  <a:pt x="11" y="124"/>
                </a:cubicBezTo>
                <a:cubicBezTo>
                  <a:pt x="11" y="124"/>
                  <a:pt x="11" y="125"/>
                  <a:pt x="11" y="125"/>
                </a:cubicBezTo>
                <a:cubicBezTo>
                  <a:pt x="12" y="128"/>
                  <a:pt x="13" y="131"/>
                  <a:pt x="12" y="134"/>
                </a:cubicBezTo>
                <a:cubicBezTo>
                  <a:pt x="12" y="135"/>
                  <a:pt x="12" y="135"/>
                  <a:pt x="13" y="135"/>
                </a:cubicBezTo>
                <a:cubicBezTo>
                  <a:pt x="15" y="139"/>
                  <a:pt x="17" y="143"/>
                  <a:pt x="19" y="147"/>
                </a:cubicBezTo>
                <a:cubicBezTo>
                  <a:pt x="19" y="147"/>
                  <a:pt x="19" y="148"/>
                  <a:pt x="19" y="148"/>
                </a:cubicBezTo>
                <a:cubicBezTo>
                  <a:pt x="19" y="148"/>
                  <a:pt x="19" y="147"/>
                  <a:pt x="19" y="147"/>
                </a:cubicBezTo>
                <a:cubicBezTo>
                  <a:pt x="18" y="145"/>
                  <a:pt x="18" y="142"/>
                  <a:pt x="18" y="140"/>
                </a:cubicBezTo>
                <a:cubicBezTo>
                  <a:pt x="18" y="140"/>
                  <a:pt x="18" y="139"/>
                  <a:pt x="18" y="139"/>
                </a:cubicBezTo>
                <a:cubicBezTo>
                  <a:pt x="16" y="135"/>
                  <a:pt x="14" y="130"/>
                  <a:pt x="13" y="125"/>
                </a:cubicBezTo>
                <a:cubicBezTo>
                  <a:pt x="13" y="124"/>
                  <a:pt x="12" y="123"/>
                  <a:pt x="11" y="122"/>
                </a:cubicBezTo>
                <a:close/>
                <a:moveTo>
                  <a:pt x="35" y="108"/>
                </a:moveTo>
                <a:cubicBezTo>
                  <a:pt x="35" y="106"/>
                  <a:pt x="34" y="104"/>
                  <a:pt x="32" y="102"/>
                </a:cubicBezTo>
                <a:cubicBezTo>
                  <a:pt x="32" y="102"/>
                  <a:pt x="32" y="102"/>
                  <a:pt x="32" y="102"/>
                </a:cubicBezTo>
                <a:cubicBezTo>
                  <a:pt x="32" y="103"/>
                  <a:pt x="32" y="104"/>
                  <a:pt x="31" y="104"/>
                </a:cubicBezTo>
                <a:cubicBezTo>
                  <a:pt x="31" y="105"/>
                  <a:pt x="29" y="105"/>
                  <a:pt x="29" y="104"/>
                </a:cubicBezTo>
                <a:cubicBezTo>
                  <a:pt x="28" y="104"/>
                  <a:pt x="28" y="104"/>
                  <a:pt x="28" y="103"/>
                </a:cubicBezTo>
                <a:cubicBezTo>
                  <a:pt x="28" y="104"/>
                  <a:pt x="28" y="104"/>
                  <a:pt x="28" y="105"/>
                </a:cubicBezTo>
                <a:cubicBezTo>
                  <a:pt x="28" y="107"/>
                  <a:pt x="28" y="108"/>
                  <a:pt x="28" y="110"/>
                </a:cubicBezTo>
                <a:cubicBezTo>
                  <a:pt x="28" y="112"/>
                  <a:pt x="29" y="113"/>
                  <a:pt x="30" y="113"/>
                </a:cubicBezTo>
                <a:cubicBezTo>
                  <a:pt x="31" y="113"/>
                  <a:pt x="32" y="112"/>
                  <a:pt x="33" y="112"/>
                </a:cubicBezTo>
                <a:cubicBezTo>
                  <a:pt x="33" y="112"/>
                  <a:pt x="33" y="111"/>
                  <a:pt x="33" y="111"/>
                </a:cubicBezTo>
                <a:cubicBezTo>
                  <a:pt x="34" y="110"/>
                  <a:pt x="34" y="109"/>
                  <a:pt x="35" y="108"/>
                </a:cubicBezTo>
                <a:close/>
                <a:moveTo>
                  <a:pt x="33" y="160"/>
                </a:moveTo>
                <a:cubicBezTo>
                  <a:pt x="33" y="159"/>
                  <a:pt x="33" y="159"/>
                  <a:pt x="33" y="159"/>
                </a:cubicBezTo>
                <a:cubicBezTo>
                  <a:pt x="32" y="158"/>
                  <a:pt x="32" y="157"/>
                  <a:pt x="31" y="156"/>
                </a:cubicBezTo>
                <a:cubicBezTo>
                  <a:pt x="31" y="154"/>
                  <a:pt x="30" y="153"/>
                  <a:pt x="32" y="152"/>
                </a:cubicBezTo>
                <a:cubicBezTo>
                  <a:pt x="30" y="149"/>
                  <a:pt x="28" y="145"/>
                  <a:pt x="26" y="144"/>
                </a:cubicBezTo>
                <a:cubicBezTo>
                  <a:pt x="26" y="144"/>
                  <a:pt x="26" y="145"/>
                  <a:pt x="26" y="145"/>
                </a:cubicBezTo>
                <a:cubicBezTo>
                  <a:pt x="26" y="146"/>
                  <a:pt x="26" y="148"/>
                  <a:pt x="26" y="149"/>
                </a:cubicBezTo>
                <a:cubicBezTo>
                  <a:pt x="27" y="152"/>
                  <a:pt x="27" y="154"/>
                  <a:pt x="28" y="156"/>
                </a:cubicBezTo>
                <a:cubicBezTo>
                  <a:pt x="29" y="157"/>
                  <a:pt x="29" y="158"/>
                  <a:pt x="29" y="158"/>
                </a:cubicBezTo>
                <a:cubicBezTo>
                  <a:pt x="30" y="159"/>
                  <a:pt x="31" y="160"/>
                  <a:pt x="33" y="160"/>
                </a:cubicBezTo>
                <a:close/>
                <a:moveTo>
                  <a:pt x="45" y="110"/>
                </a:moveTo>
                <a:cubicBezTo>
                  <a:pt x="44" y="102"/>
                  <a:pt x="44" y="94"/>
                  <a:pt x="44" y="87"/>
                </a:cubicBezTo>
                <a:cubicBezTo>
                  <a:pt x="42" y="93"/>
                  <a:pt x="41" y="100"/>
                  <a:pt x="40" y="107"/>
                </a:cubicBezTo>
                <a:cubicBezTo>
                  <a:pt x="41" y="108"/>
                  <a:pt x="43" y="109"/>
                  <a:pt x="45" y="110"/>
                </a:cubicBezTo>
                <a:close/>
                <a:moveTo>
                  <a:pt x="38" y="101"/>
                </a:moveTo>
                <a:cubicBezTo>
                  <a:pt x="39" y="100"/>
                  <a:pt x="43" y="78"/>
                  <a:pt x="43" y="77"/>
                </a:cubicBezTo>
                <a:cubicBezTo>
                  <a:pt x="41" y="79"/>
                  <a:pt x="40" y="81"/>
                  <a:pt x="39" y="82"/>
                </a:cubicBezTo>
                <a:cubicBezTo>
                  <a:pt x="38" y="83"/>
                  <a:pt x="38" y="84"/>
                  <a:pt x="38" y="85"/>
                </a:cubicBezTo>
                <a:cubicBezTo>
                  <a:pt x="38" y="90"/>
                  <a:pt x="38" y="95"/>
                  <a:pt x="38" y="100"/>
                </a:cubicBezTo>
                <a:cubicBezTo>
                  <a:pt x="38" y="101"/>
                  <a:pt x="38" y="101"/>
                  <a:pt x="38" y="101"/>
                </a:cubicBezTo>
                <a:close/>
                <a:moveTo>
                  <a:pt x="224" y="144"/>
                </a:moveTo>
                <a:cubicBezTo>
                  <a:pt x="225" y="144"/>
                  <a:pt x="226" y="143"/>
                  <a:pt x="227" y="142"/>
                </a:cubicBezTo>
                <a:cubicBezTo>
                  <a:pt x="228" y="142"/>
                  <a:pt x="228" y="141"/>
                  <a:pt x="228" y="140"/>
                </a:cubicBezTo>
                <a:cubicBezTo>
                  <a:pt x="227" y="137"/>
                  <a:pt x="227" y="134"/>
                  <a:pt x="227" y="132"/>
                </a:cubicBezTo>
                <a:cubicBezTo>
                  <a:pt x="228" y="131"/>
                  <a:pt x="228" y="131"/>
                  <a:pt x="228" y="131"/>
                </a:cubicBezTo>
                <a:cubicBezTo>
                  <a:pt x="227" y="130"/>
                  <a:pt x="227" y="130"/>
                  <a:pt x="227" y="130"/>
                </a:cubicBezTo>
                <a:cubicBezTo>
                  <a:pt x="226" y="133"/>
                  <a:pt x="224" y="135"/>
                  <a:pt x="222" y="138"/>
                </a:cubicBezTo>
                <a:cubicBezTo>
                  <a:pt x="224" y="140"/>
                  <a:pt x="224" y="142"/>
                  <a:pt x="224" y="144"/>
                </a:cubicBezTo>
                <a:close/>
                <a:moveTo>
                  <a:pt x="243" y="166"/>
                </a:moveTo>
                <a:cubicBezTo>
                  <a:pt x="239" y="170"/>
                  <a:pt x="235" y="172"/>
                  <a:pt x="231" y="175"/>
                </a:cubicBezTo>
                <a:cubicBezTo>
                  <a:pt x="229" y="176"/>
                  <a:pt x="228" y="177"/>
                  <a:pt x="227" y="179"/>
                </a:cubicBezTo>
                <a:cubicBezTo>
                  <a:pt x="227" y="179"/>
                  <a:pt x="226" y="180"/>
                  <a:pt x="226" y="180"/>
                </a:cubicBezTo>
                <a:cubicBezTo>
                  <a:pt x="226" y="180"/>
                  <a:pt x="226" y="181"/>
                  <a:pt x="226" y="181"/>
                </a:cubicBezTo>
                <a:cubicBezTo>
                  <a:pt x="232" y="177"/>
                  <a:pt x="238" y="173"/>
                  <a:pt x="244" y="168"/>
                </a:cubicBezTo>
                <a:cubicBezTo>
                  <a:pt x="243" y="168"/>
                  <a:pt x="243" y="167"/>
                  <a:pt x="243" y="167"/>
                </a:cubicBezTo>
                <a:cubicBezTo>
                  <a:pt x="243" y="167"/>
                  <a:pt x="243" y="167"/>
                  <a:pt x="243" y="166"/>
                </a:cubicBezTo>
                <a:close/>
                <a:moveTo>
                  <a:pt x="263" y="88"/>
                </a:moveTo>
                <a:cubicBezTo>
                  <a:pt x="263" y="88"/>
                  <a:pt x="263" y="88"/>
                  <a:pt x="263" y="88"/>
                </a:cubicBezTo>
                <a:cubicBezTo>
                  <a:pt x="263" y="88"/>
                  <a:pt x="263" y="87"/>
                  <a:pt x="263" y="87"/>
                </a:cubicBezTo>
                <a:cubicBezTo>
                  <a:pt x="262" y="81"/>
                  <a:pt x="261" y="75"/>
                  <a:pt x="261" y="69"/>
                </a:cubicBezTo>
                <a:cubicBezTo>
                  <a:pt x="260" y="67"/>
                  <a:pt x="260" y="66"/>
                  <a:pt x="261" y="65"/>
                </a:cubicBezTo>
                <a:cubicBezTo>
                  <a:pt x="260" y="62"/>
                  <a:pt x="256" y="56"/>
                  <a:pt x="255" y="55"/>
                </a:cubicBezTo>
                <a:cubicBezTo>
                  <a:pt x="255" y="56"/>
                  <a:pt x="255" y="56"/>
                  <a:pt x="255" y="57"/>
                </a:cubicBezTo>
                <a:cubicBezTo>
                  <a:pt x="257" y="61"/>
                  <a:pt x="258" y="65"/>
                  <a:pt x="259" y="69"/>
                </a:cubicBezTo>
                <a:cubicBezTo>
                  <a:pt x="259" y="71"/>
                  <a:pt x="260" y="73"/>
                  <a:pt x="260" y="75"/>
                </a:cubicBezTo>
                <a:cubicBezTo>
                  <a:pt x="261" y="79"/>
                  <a:pt x="262" y="83"/>
                  <a:pt x="263" y="87"/>
                </a:cubicBezTo>
                <a:cubicBezTo>
                  <a:pt x="263" y="87"/>
                  <a:pt x="263" y="88"/>
                  <a:pt x="263" y="88"/>
                </a:cubicBezTo>
                <a:close/>
                <a:moveTo>
                  <a:pt x="207" y="189"/>
                </a:moveTo>
                <a:cubicBezTo>
                  <a:pt x="207" y="189"/>
                  <a:pt x="207" y="189"/>
                  <a:pt x="208" y="189"/>
                </a:cubicBezTo>
                <a:cubicBezTo>
                  <a:pt x="212" y="188"/>
                  <a:pt x="216" y="186"/>
                  <a:pt x="220" y="184"/>
                </a:cubicBezTo>
                <a:cubicBezTo>
                  <a:pt x="221" y="184"/>
                  <a:pt x="222" y="183"/>
                  <a:pt x="222" y="182"/>
                </a:cubicBezTo>
                <a:cubicBezTo>
                  <a:pt x="223" y="181"/>
                  <a:pt x="223" y="180"/>
                  <a:pt x="223" y="180"/>
                </a:cubicBezTo>
                <a:cubicBezTo>
                  <a:pt x="223" y="180"/>
                  <a:pt x="224" y="179"/>
                  <a:pt x="224" y="179"/>
                </a:cubicBezTo>
                <a:cubicBezTo>
                  <a:pt x="218" y="182"/>
                  <a:pt x="212" y="184"/>
                  <a:pt x="207" y="189"/>
                </a:cubicBezTo>
                <a:close/>
                <a:moveTo>
                  <a:pt x="141" y="20"/>
                </a:moveTo>
                <a:cubicBezTo>
                  <a:pt x="139" y="21"/>
                  <a:pt x="137" y="21"/>
                  <a:pt x="135" y="21"/>
                </a:cubicBezTo>
                <a:cubicBezTo>
                  <a:pt x="133" y="21"/>
                  <a:pt x="131" y="21"/>
                  <a:pt x="129" y="21"/>
                </a:cubicBezTo>
                <a:cubicBezTo>
                  <a:pt x="129" y="21"/>
                  <a:pt x="128" y="22"/>
                  <a:pt x="128" y="22"/>
                </a:cubicBezTo>
                <a:cubicBezTo>
                  <a:pt x="127" y="23"/>
                  <a:pt x="127" y="24"/>
                  <a:pt x="126" y="25"/>
                </a:cubicBezTo>
                <a:cubicBezTo>
                  <a:pt x="128" y="25"/>
                  <a:pt x="129" y="25"/>
                  <a:pt x="130" y="25"/>
                </a:cubicBezTo>
                <a:cubicBezTo>
                  <a:pt x="131" y="25"/>
                  <a:pt x="133" y="25"/>
                  <a:pt x="135" y="25"/>
                </a:cubicBezTo>
                <a:cubicBezTo>
                  <a:pt x="135" y="25"/>
                  <a:pt x="136" y="24"/>
                  <a:pt x="136" y="24"/>
                </a:cubicBezTo>
                <a:cubicBezTo>
                  <a:pt x="138" y="23"/>
                  <a:pt x="139" y="22"/>
                  <a:pt x="141" y="20"/>
                </a:cubicBezTo>
                <a:close/>
                <a:moveTo>
                  <a:pt x="192" y="17"/>
                </a:moveTo>
                <a:cubicBezTo>
                  <a:pt x="195" y="18"/>
                  <a:pt x="198" y="18"/>
                  <a:pt x="201" y="19"/>
                </a:cubicBezTo>
                <a:cubicBezTo>
                  <a:pt x="202" y="19"/>
                  <a:pt x="202" y="18"/>
                  <a:pt x="202" y="17"/>
                </a:cubicBezTo>
                <a:cubicBezTo>
                  <a:pt x="198" y="15"/>
                  <a:pt x="193" y="13"/>
                  <a:pt x="188" y="12"/>
                </a:cubicBezTo>
                <a:cubicBezTo>
                  <a:pt x="188" y="13"/>
                  <a:pt x="188" y="14"/>
                  <a:pt x="188" y="15"/>
                </a:cubicBezTo>
                <a:cubicBezTo>
                  <a:pt x="188" y="16"/>
                  <a:pt x="189" y="16"/>
                  <a:pt x="190" y="16"/>
                </a:cubicBezTo>
                <a:cubicBezTo>
                  <a:pt x="190" y="15"/>
                  <a:pt x="190" y="15"/>
                  <a:pt x="190" y="14"/>
                </a:cubicBezTo>
                <a:cubicBezTo>
                  <a:pt x="191" y="14"/>
                  <a:pt x="191" y="14"/>
                  <a:pt x="192" y="14"/>
                </a:cubicBezTo>
                <a:cubicBezTo>
                  <a:pt x="193" y="14"/>
                  <a:pt x="193" y="15"/>
                  <a:pt x="193" y="15"/>
                </a:cubicBezTo>
                <a:cubicBezTo>
                  <a:pt x="193" y="16"/>
                  <a:pt x="193" y="16"/>
                  <a:pt x="192" y="17"/>
                </a:cubicBezTo>
                <a:close/>
                <a:moveTo>
                  <a:pt x="44" y="70"/>
                </a:moveTo>
                <a:cubicBezTo>
                  <a:pt x="43" y="69"/>
                  <a:pt x="43" y="67"/>
                  <a:pt x="43" y="66"/>
                </a:cubicBezTo>
                <a:cubicBezTo>
                  <a:pt x="43" y="66"/>
                  <a:pt x="44" y="65"/>
                  <a:pt x="44" y="65"/>
                </a:cubicBezTo>
                <a:cubicBezTo>
                  <a:pt x="45" y="61"/>
                  <a:pt x="48" y="57"/>
                  <a:pt x="50" y="53"/>
                </a:cubicBezTo>
                <a:cubicBezTo>
                  <a:pt x="51" y="52"/>
                  <a:pt x="51" y="51"/>
                  <a:pt x="52" y="50"/>
                </a:cubicBezTo>
                <a:cubicBezTo>
                  <a:pt x="52" y="50"/>
                  <a:pt x="52" y="50"/>
                  <a:pt x="53" y="49"/>
                </a:cubicBezTo>
                <a:cubicBezTo>
                  <a:pt x="52" y="49"/>
                  <a:pt x="52" y="49"/>
                  <a:pt x="52" y="49"/>
                </a:cubicBezTo>
                <a:cubicBezTo>
                  <a:pt x="49" y="53"/>
                  <a:pt x="46" y="58"/>
                  <a:pt x="43" y="62"/>
                </a:cubicBezTo>
                <a:cubicBezTo>
                  <a:pt x="43" y="62"/>
                  <a:pt x="43" y="63"/>
                  <a:pt x="43" y="63"/>
                </a:cubicBezTo>
                <a:cubicBezTo>
                  <a:pt x="43" y="64"/>
                  <a:pt x="43" y="65"/>
                  <a:pt x="43" y="65"/>
                </a:cubicBezTo>
                <a:cubicBezTo>
                  <a:pt x="42" y="68"/>
                  <a:pt x="41" y="72"/>
                  <a:pt x="40" y="75"/>
                </a:cubicBezTo>
                <a:cubicBezTo>
                  <a:pt x="40" y="75"/>
                  <a:pt x="40" y="76"/>
                  <a:pt x="40" y="76"/>
                </a:cubicBezTo>
                <a:cubicBezTo>
                  <a:pt x="42" y="74"/>
                  <a:pt x="43" y="72"/>
                  <a:pt x="44" y="70"/>
                </a:cubicBezTo>
                <a:close/>
                <a:moveTo>
                  <a:pt x="251" y="166"/>
                </a:moveTo>
                <a:cubicBezTo>
                  <a:pt x="245" y="173"/>
                  <a:pt x="238" y="179"/>
                  <a:pt x="230" y="184"/>
                </a:cubicBezTo>
                <a:cubicBezTo>
                  <a:pt x="231" y="184"/>
                  <a:pt x="231" y="184"/>
                  <a:pt x="232" y="184"/>
                </a:cubicBezTo>
                <a:cubicBezTo>
                  <a:pt x="234" y="183"/>
                  <a:pt x="237" y="181"/>
                  <a:pt x="239" y="179"/>
                </a:cubicBezTo>
                <a:cubicBezTo>
                  <a:pt x="244" y="176"/>
                  <a:pt x="248" y="171"/>
                  <a:pt x="251" y="166"/>
                </a:cubicBezTo>
                <a:cubicBezTo>
                  <a:pt x="251" y="166"/>
                  <a:pt x="251" y="166"/>
                  <a:pt x="251" y="166"/>
                </a:cubicBezTo>
                <a:close/>
                <a:moveTo>
                  <a:pt x="202" y="162"/>
                </a:moveTo>
                <a:cubicBezTo>
                  <a:pt x="200" y="162"/>
                  <a:pt x="200" y="162"/>
                  <a:pt x="199" y="163"/>
                </a:cubicBezTo>
                <a:cubicBezTo>
                  <a:pt x="198" y="165"/>
                  <a:pt x="196" y="167"/>
                  <a:pt x="195" y="168"/>
                </a:cubicBezTo>
                <a:cubicBezTo>
                  <a:pt x="194" y="169"/>
                  <a:pt x="194" y="170"/>
                  <a:pt x="193" y="171"/>
                </a:cubicBezTo>
                <a:cubicBezTo>
                  <a:pt x="194" y="171"/>
                  <a:pt x="194" y="171"/>
                  <a:pt x="195" y="171"/>
                </a:cubicBezTo>
                <a:cubicBezTo>
                  <a:pt x="197" y="170"/>
                  <a:pt x="200" y="168"/>
                  <a:pt x="202" y="167"/>
                </a:cubicBezTo>
                <a:cubicBezTo>
                  <a:pt x="202" y="167"/>
                  <a:pt x="202" y="166"/>
                  <a:pt x="202" y="166"/>
                </a:cubicBezTo>
                <a:cubicBezTo>
                  <a:pt x="202" y="165"/>
                  <a:pt x="202" y="164"/>
                  <a:pt x="202" y="162"/>
                </a:cubicBezTo>
                <a:close/>
                <a:moveTo>
                  <a:pt x="31" y="118"/>
                </a:moveTo>
                <a:cubicBezTo>
                  <a:pt x="30" y="120"/>
                  <a:pt x="30" y="120"/>
                  <a:pt x="30" y="120"/>
                </a:cubicBezTo>
                <a:cubicBezTo>
                  <a:pt x="31" y="123"/>
                  <a:pt x="31" y="127"/>
                  <a:pt x="33" y="129"/>
                </a:cubicBezTo>
                <a:cubicBezTo>
                  <a:pt x="34" y="131"/>
                  <a:pt x="34" y="132"/>
                  <a:pt x="35" y="133"/>
                </a:cubicBezTo>
                <a:cubicBezTo>
                  <a:pt x="35" y="134"/>
                  <a:pt x="36" y="134"/>
                  <a:pt x="36" y="134"/>
                </a:cubicBezTo>
                <a:cubicBezTo>
                  <a:pt x="36" y="133"/>
                  <a:pt x="36" y="132"/>
                  <a:pt x="36" y="131"/>
                </a:cubicBezTo>
                <a:cubicBezTo>
                  <a:pt x="34" y="129"/>
                  <a:pt x="33" y="125"/>
                  <a:pt x="33" y="122"/>
                </a:cubicBezTo>
                <a:cubicBezTo>
                  <a:pt x="32" y="121"/>
                  <a:pt x="32" y="120"/>
                  <a:pt x="31" y="118"/>
                </a:cubicBezTo>
                <a:close/>
                <a:moveTo>
                  <a:pt x="69" y="39"/>
                </a:moveTo>
                <a:cubicBezTo>
                  <a:pt x="68" y="40"/>
                  <a:pt x="66" y="41"/>
                  <a:pt x="65" y="42"/>
                </a:cubicBezTo>
                <a:cubicBezTo>
                  <a:pt x="63" y="43"/>
                  <a:pt x="62" y="44"/>
                  <a:pt x="61" y="46"/>
                </a:cubicBezTo>
                <a:cubicBezTo>
                  <a:pt x="62" y="47"/>
                  <a:pt x="62" y="47"/>
                  <a:pt x="62" y="49"/>
                </a:cubicBezTo>
                <a:cubicBezTo>
                  <a:pt x="62" y="49"/>
                  <a:pt x="61" y="49"/>
                  <a:pt x="61" y="50"/>
                </a:cubicBezTo>
                <a:cubicBezTo>
                  <a:pt x="64" y="47"/>
                  <a:pt x="67" y="44"/>
                  <a:pt x="70" y="41"/>
                </a:cubicBezTo>
                <a:cubicBezTo>
                  <a:pt x="70" y="41"/>
                  <a:pt x="70" y="41"/>
                  <a:pt x="70" y="40"/>
                </a:cubicBezTo>
                <a:cubicBezTo>
                  <a:pt x="70" y="40"/>
                  <a:pt x="69" y="40"/>
                  <a:pt x="69" y="39"/>
                </a:cubicBezTo>
                <a:close/>
                <a:moveTo>
                  <a:pt x="270" y="117"/>
                </a:moveTo>
                <a:cubicBezTo>
                  <a:pt x="270" y="117"/>
                  <a:pt x="269" y="116"/>
                  <a:pt x="269" y="116"/>
                </a:cubicBezTo>
                <a:cubicBezTo>
                  <a:pt x="268" y="118"/>
                  <a:pt x="268" y="119"/>
                  <a:pt x="268" y="121"/>
                </a:cubicBezTo>
                <a:cubicBezTo>
                  <a:pt x="267" y="124"/>
                  <a:pt x="267" y="127"/>
                  <a:pt x="266" y="129"/>
                </a:cubicBezTo>
                <a:cubicBezTo>
                  <a:pt x="266" y="130"/>
                  <a:pt x="266" y="130"/>
                  <a:pt x="266" y="130"/>
                </a:cubicBezTo>
                <a:cubicBezTo>
                  <a:pt x="266" y="131"/>
                  <a:pt x="267" y="131"/>
                  <a:pt x="267" y="132"/>
                </a:cubicBezTo>
                <a:cubicBezTo>
                  <a:pt x="269" y="127"/>
                  <a:pt x="270" y="122"/>
                  <a:pt x="270" y="117"/>
                </a:cubicBezTo>
                <a:close/>
                <a:moveTo>
                  <a:pt x="175" y="41"/>
                </a:moveTo>
                <a:cubicBezTo>
                  <a:pt x="174" y="41"/>
                  <a:pt x="173" y="42"/>
                  <a:pt x="173" y="42"/>
                </a:cubicBezTo>
                <a:cubicBezTo>
                  <a:pt x="172" y="42"/>
                  <a:pt x="171" y="42"/>
                  <a:pt x="171" y="42"/>
                </a:cubicBezTo>
                <a:cubicBezTo>
                  <a:pt x="170" y="43"/>
                  <a:pt x="169" y="44"/>
                  <a:pt x="168" y="45"/>
                </a:cubicBezTo>
                <a:cubicBezTo>
                  <a:pt x="164" y="47"/>
                  <a:pt x="161" y="50"/>
                  <a:pt x="157" y="53"/>
                </a:cubicBezTo>
                <a:cubicBezTo>
                  <a:pt x="156" y="54"/>
                  <a:pt x="156" y="54"/>
                  <a:pt x="155" y="56"/>
                </a:cubicBezTo>
                <a:cubicBezTo>
                  <a:pt x="162" y="51"/>
                  <a:pt x="168" y="46"/>
                  <a:pt x="175" y="41"/>
                </a:cubicBezTo>
                <a:close/>
                <a:moveTo>
                  <a:pt x="55" y="112"/>
                </a:moveTo>
                <a:cubicBezTo>
                  <a:pt x="55" y="112"/>
                  <a:pt x="55" y="112"/>
                  <a:pt x="54" y="112"/>
                </a:cubicBezTo>
                <a:cubicBezTo>
                  <a:pt x="55" y="113"/>
                  <a:pt x="55" y="115"/>
                  <a:pt x="55" y="117"/>
                </a:cubicBezTo>
                <a:cubicBezTo>
                  <a:pt x="55" y="117"/>
                  <a:pt x="55" y="117"/>
                  <a:pt x="55" y="117"/>
                </a:cubicBezTo>
                <a:cubicBezTo>
                  <a:pt x="57" y="119"/>
                  <a:pt x="58" y="121"/>
                  <a:pt x="60" y="123"/>
                </a:cubicBezTo>
                <a:cubicBezTo>
                  <a:pt x="60" y="123"/>
                  <a:pt x="60" y="123"/>
                  <a:pt x="61" y="123"/>
                </a:cubicBezTo>
                <a:cubicBezTo>
                  <a:pt x="61" y="123"/>
                  <a:pt x="61" y="123"/>
                  <a:pt x="62" y="123"/>
                </a:cubicBezTo>
                <a:cubicBezTo>
                  <a:pt x="59" y="119"/>
                  <a:pt x="57" y="115"/>
                  <a:pt x="55" y="112"/>
                </a:cubicBezTo>
                <a:close/>
                <a:moveTo>
                  <a:pt x="192" y="196"/>
                </a:moveTo>
                <a:cubicBezTo>
                  <a:pt x="190" y="196"/>
                  <a:pt x="187" y="196"/>
                  <a:pt x="185" y="196"/>
                </a:cubicBezTo>
                <a:cubicBezTo>
                  <a:pt x="185" y="196"/>
                  <a:pt x="184" y="196"/>
                  <a:pt x="184" y="196"/>
                </a:cubicBezTo>
                <a:cubicBezTo>
                  <a:pt x="182" y="197"/>
                  <a:pt x="180" y="198"/>
                  <a:pt x="179" y="198"/>
                </a:cubicBezTo>
                <a:cubicBezTo>
                  <a:pt x="176" y="199"/>
                  <a:pt x="174" y="200"/>
                  <a:pt x="171" y="201"/>
                </a:cubicBezTo>
                <a:cubicBezTo>
                  <a:pt x="174" y="201"/>
                  <a:pt x="190" y="197"/>
                  <a:pt x="192" y="196"/>
                </a:cubicBezTo>
                <a:close/>
                <a:moveTo>
                  <a:pt x="169" y="14"/>
                </a:moveTo>
                <a:cubicBezTo>
                  <a:pt x="166" y="13"/>
                  <a:pt x="163" y="13"/>
                  <a:pt x="161" y="12"/>
                </a:cubicBezTo>
                <a:cubicBezTo>
                  <a:pt x="160" y="13"/>
                  <a:pt x="160" y="14"/>
                  <a:pt x="159" y="14"/>
                </a:cubicBezTo>
                <a:cubicBezTo>
                  <a:pt x="162" y="15"/>
                  <a:pt x="162" y="15"/>
                  <a:pt x="162" y="16"/>
                </a:cubicBezTo>
                <a:cubicBezTo>
                  <a:pt x="164" y="18"/>
                  <a:pt x="167" y="16"/>
                  <a:pt x="169" y="14"/>
                </a:cubicBezTo>
                <a:close/>
                <a:moveTo>
                  <a:pt x="116" y="6"/>
                </a:moveTo>
                <a:cubicBezTo>
                  <a:pt x="120" y="5"/>
                  <a:pt x="123" y="5"/>
                  <a:pt x="127" y="5"/>
                </a:cubicBezTo>
                <a:cubicBezTo>
                  <a:pt x="129" y="5"/>
                  <a:pt x="132" y="4"/>
                  <a:pt x="134" y="4"/>
                </a:cubicBezTo>
                <a:cubicBezTo>
                  <a:pt x="140" y="4"/>
                  <a:pt x="146" y="4"/>
                  <a:pt x="152" y="4"/>
                </a:cubicBezTo>
                <a:cubicBezTo>
                  <a:pt x="153" y="4"/>
                  <a:pt x="154" y="4"/>
                  <a:pt x="155" y="4"/>
                </a:cubicBezTo>
                <a:cubicBezTo>
                  <a:pt x="142" y="3"/>
                  <a:pt x="129" y="3"/>
                  <a:pt x="116" y="6"/>
                </a:cubicBezTo>
                <a:close/>
                <a:moveTo>
                  <a:pt x="233" y="70"/>
                </a:moveTo>
                <a:cubicBezTo>
                  <a:pt x="233" y="75"/>
                  <a:pt x="232" y="80"/>
                  <a:pt x="231" y="84"/>
                </a:cubicBezTo>
                <a:cubicBezTo>
                  <a:pt x="230" y="89"/>
                  <a:pt x="228" y="93"/>
                  <a:pt x="227" y="98"/>
                </a:cubicBezTo>
                <a:cubicBezTo>
                  <a:pt x="232" y="89"/>
                  <a:pt x="234" y="80"/>
                  <a:pt x="233" y="70"/>
                </a:cubicBezTo>
                <a:close/>
                <a:moveTo>
                  <a:pt x="54" y="96"/>
                </a:moveTo>
                <a:cubicBezTo>
                  <a:pt x="54" y="87"/>
                  <a:pt x="54" y="79"/>
                  <a:pt x="56" y="71"/>
                </a:cubicBezTo>
                <a:cubicBezTo>
                  <a:pt x="55" y="72"/>
                  <a:pt x="55" y="74"/>
                  <a:pt x="54" y="76"/>
                </a:cubicBezTo>
                <a:cubicBezTo>
                  <a:pt x="53" y="81"/>
                  <a:pt x="52" y="86"/>
                  <a:pt x="53" y="91"/>
                </a:cubicBezTo>
                <a:cubicBezTo>
                  <a:pt x="53" y="92"/>
                  <a:pt x="53" y="94"/>
                  <a:pt x="54" y="96"/>
                </a:cubicBezTo>
                <a:close/>
                <a:moveTo>
                  <a:pt x="268" y="99"/>
                </a:moveTo>
                <a:cubicBezTo>
                  <a:pt x="268" y="96"/>
                  <a:pt x="265" y="74"/>
                  <a:pt x="264" y="71"/>
                </a:cubicBezTo>
                <a:cubicBezTo>
                  <a:pt x="263" y="74"/>
                  <a:pt x="267" y="95"/>
                  <a:pt x="268" y="99"/>
                </a:cubicBezTo>
                <a:close/>
                <a:moveTo>
                  <a:pt x="258" y="137"/>
                </a:moveTo>
                <a:cubicBezTo>
                  <a:pt x="258" y="137"/>
                  <a:pt x="258" y="137"/>
                  <a:pt x="258" y="137"/>
                </a:cubicBezTo>
                <a:cubicBezTo>
                  <a:pt x="256" y="141"/>
                  <a:pt x="255" y="144"/>
                  <a:pt x="253" y="148"/>
                </a:cubicBezTo>
                <a:cubicBezTo>
                  <a:pt x="254" y="148"/>
                  <a:pt x="255" y="148"/>
                  <a:pt x="255" y="147"/>
                </a:cubicBezTo>
                <a:cubicBezTo>
                  <a:pt x="256" y="146"/>
                  <a:pt x="257" y="144"/>
                  <a:pt x="258" y="142"/>
                </a:cubicBezTo>
                <a:cubicBezTo>
                  <a:pt x="258" y="142"/>
                  <a:pt x="258" y="142"/>
                  <a:pt x="258" y="141"/>
                </a:cubicBezTo>
                <a:cubicBezTo>
                  <a:pt x="258" y="140"/>
                  <a:pt x="258" y="138"/>
                  <a:pt x="258" y="137"/>
                </a:cubicBezTo>
                <a:close/>
                <a:moveTo>
                  <a:pt x="72" y="30"/>
                </a:moveTo>
                <a:cubicBezTo>
                  <a:pt x="73" y="31"/>
                  <a:pt x="71" y="32"/>
                  <a:pt x="71" y="33"/>
                </a:cubicBezTo>
                <a:cubicBezTo>
                  <a:pt x="71" y="33"/>
                  <a:pt x="72" y="33"/>
                  <a:pt x="72" y="33"/>
                </a:cubicBezTo>
                <a:cubicBezTo>
                  <a:pt x="73" y="34"/>
                  <a:pt x="73" y="33"/>
                  <a:pt x="73" y="33"/>
                </a:cubicBezTo>
                <a:cubicBezTo>
                  <a:pt x="74" y="33"/>
                  <a:pt x="75" y="32"/>
                  <a:pt x="76" y="31"/>
                </a:cubicBezTo>
                <a:cubicBezTo>
                  <a:pt x="76" y="30"/>
                  <a:pt x="77" y="29"/>
                  <a:pt x="78" y="28"/>
                </a:cubicBezTo>
                <a:cubicBezTo>
                  <a:pt x="78" y="28"/>
                  <a:pt x="78" y="27"/>
                  <a:pt x="79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6" y="28"/>
                  <a:pt x="74" y="29"/>
                  <a:pt x="72" y="30"/>
                </a:cubicBezTo>
                <a:close/>
                <a:moveTo>
                  <a:pt x="16" y="117"/>
                </a:moveTo>
                <a:cubicBezTo>
                  <a:pt x="16" y="117"/>
                  <a:pt x="16" y="117"/>
                  <a:pt x="16" y="117"/>
                </a:cubicBezTo>
                <a:cubicBezTo>
                  <a:pt x="16" y="117"/>
                  <a:pt x="16" y="118"/>
                  <a:pt x="16" y="118"/>
                </a:cubicBezTo>
                <a:cubicBezTo>
                  <a:pt x="16" y="120"/>
                  <a:pt x="16" y="121"/>
                  <a:pt x="16" y="122"/>
                </a:cubicBezTo>
                <a:cubicBezTo>
                  <a:pt x="16" y="123"/>
                  <a:pt x="16" y="124"/>
                  <a:pt x="16" y="124"/>
                </a:cubicBezTo>
                <a:cubicBezTo>
                  <a:pt x="17" y="126"/>
                  <a:pt x="18" y="128"/>
                  <a:pt x="19" y="130"/>
                </a:cubicBezTo>
                <a:cubicBezTo>
                  <a:pt x="19" y="130"/>
                  <a:pt x="19" y="130"/>
                  <a:pt x="19" y="130"/>
                </a:cubicBezTo>
                <a:cubicBezTo>
                  <a:pt x="20" y="126"/>
                  <a:pt x="20" y="125"/>
                  <a:pt x="19" y="124"/>
                </a:cubicBezTo>
                <a:cubicBezTo>
                  <a:pt x="18" y="124"/>
                  <a:pt x="17" y="124"/>
                  <a:pt x="17" y="122"/>
                </a:cubicBezTo>
                <a:cubicBezTo>
                  <a:pt x="17" y="122"/>
                  <a:pt x="17" y="121"/>
                  <a:pt x="17" y="121"/>
                </a:cubicBezTo>
                <a:cubicBezTo>
                  <a:pt x="16" y="120"/>
                  <a:pt x="16" y="118"/>
                  <a:pt x="16" y="117"/>
                </a:cubicBezTo>
                <a:close/>
                <a:moveTo>
                  <a:pt x="251" y="71"/>
                </a:moveTo>
                <a:cubicBezTo>
                  <a:pt x="251" y="71"/>
                  <a:pt x="251" y="71"/>
                  <a:pt x="251" y="71"/>
                </a:cubicBezTo>
                <a:cubicBezTo>
                  <a:pt x="250" y="67"/>
                  <a:pt x="249" y="63"/>
                  <a:pt x="247" y="59"/>
                </a:cubicBezTo>
                <a:cubicBezTo>
                  <a:pt x="246" y="60"/>
                  <a:pt x="246" y="61"/>
                  <a:pt x="246" y="61"/>
                </a:cubicBezTo>
                <a:cubicBezTo>
                  <a:pt x="246" y="62"/>
                  <a:pt x="246" y="62"/>
                  <a:pt x="246" y="62"/>
                </a:cubicBezTo>
                <a:cubicBezTo>
                  <a:pt x="247" y="65"/>
                  <a:pt x="249" y="68"/>
                  <a:pt x="250" y="70"/>
                </a:cubicBezTo>
                <a:cubicBezTo>
                  <a:pt x="250" y="71"/>
                  <a:pt x="251" y="71"/>
                  <a:pt x="251" y="71"/>
                </a:cubicBezTo>
                <a:close/>
                <a:moveTo>
                  <a:pt x="87" y="263"/>
                </a:moveTo>
                <a:cubicBezTo>
                  <a:pt x="94" y="256"/>
                  <a:pt x="100" y="248"/>
                  <a:pt x="105" y="239"/>
                </a:cubicBezTo>
                <a:cubicBezTo>
                  <a:pt x="104" y="240"/>
                  <a:pt x="103" y="241"/>
                  <a:pt x="102" y="242"/>
                </a:cubicBezTo>
                <a:cubicBezTo>
                  <a:pt x="101" y="245"/>
                  <a:pt x="99" y="247"/>
                  <a:pt x="98" y="249"/>
                </a:cubicBezTo>
                <a:cubicBezTo>
                  <a:pt x="96" y="251"/>
                  <a:pt x="95" y="253"/>
                  <a:pt x="93" y="255"/>
                </a:cubicBezTo>
                <a:cubicBezTo>
                  <a:pt x="90" y="257"/>
                  <a:pt x="89" y="260"/>
                  <a:pt x="87" y="263"/>
                </a:cubicBezTo>
                <a:close/>
                <a:moveTo>
                  <a:pt x="219" y="168"/>
                </a:moveTo>
                <a:cubicBezTo>
                  <a:pt x="221" y="167"/>
                  <a:pt x="225" y="163"/>
                  <a:pt x="226" y="162"/>
                </a:cubicBezTo>
                <a:cubicBezTo>
                  <a:pt x="225" y="161"/>
                  <a:pt x="225" y="160"/>
                  <a:pt x="224" y="159"/>
                </a:cubicBezTo>
                <a:cubicBezTo>
                  <a:pt x="222" y="162"/>
                  <a:pt x="220" y="165"/>
                  <a:pt x="219" y="168"/>
                </a:cubicBezTo>
                <a:close/>
                <a:moveTo>
                  <a:pt x="153" y="20"/>
                </a:moveTo>
                <a:cubicBezTo>
                  <a:pt x="153" y="20"/>
                  <a:pt x="153" y="20"/>
                  <a:pt x="153" y="20"/>
                </a:cubicBezTo>
                <a:cubicBezTo>
                  <a:pt x="149" y="20"/>
                  <a:pt x="146" y="20"/>
                  <a:pt x="142" y="20"/>
                </a:cubicBezTo>
                <a:cubicBezTo>
                  <a:pt x="144" y="21"/>
                  <a:pt x="143" y="23"/>
                  <a:pt x="143" y="24"/>
                </a:cubicBezTo>
                <a:cubicBezTo>
                  <a:pt x="143" y="24"/>
                  <a:pt x="143" y="24"/>
                  <a:pt x="143" y="24"/>
                </a:cubicBezTo>
                <a:cubicBezTo>
                  <a:pt x="146" y="22"/>
                  <a:pt x="148" y="22"/>
                  <a:pt x="151" y="21"/>
                </a:cubicBezTo>
                <a:cubicBezTo>
                  <a:pt x="152" y="21"/>
                  <a:pt x="152" y="20"/>
                  <a:pt x="153" y="20"/>
                </a:cubicBezTo>
                <a:close/>
                <a:moveTo>
                  <a:pt x="158" y="24"/>
                </a:moveTo>
                <a:cubicBezTo>
                  <a:pt x="159" y="25"/>
                  <a:pt x="160" y="25"/>
                  <a:pt x="161" y="25"/>
                </a:cubicBezTo>
                <a:cubicBezTo>
                  <a:pt x="163" y="24"/>
                  <a:pt x="164" y="24"/>
                  <a:pt x="166" y="23"/>
                </a:cubicBezTo>
                <a:cubicBezTo>
                  <a:pt x="167" y="23"/>
                  <a:pt x="167" y="22"/>
                  <a:pt x="168" y="22"/>
                </a:cubicBezTo>
                <a:cubicBezTo>
                  <a:pt x="168" y="21"/>
                  <a:pt x="167" y="21"/>
                  <a:pt x="167" y="21"/>
                </a:cubicBezTo>
                <a:cubicBezTo>
                  <a:pt x="166" y="21"/>
                  <a:pt x="165" y="21"/>
                  <a:pt x="164" y="21"/>
                </a:cubicBezTo>
                <a:cubicBezTo>
                  <a:pt x="164" y="22"/>
                  <a:pt x="163" y="23"/>
                  <a:pt x="162" y="23"/>
                </a:cubicBezTo>
                <a:cubicBezTo>
                  <a:pt x="160" y="23"/>
                  <a:pt x="159" y="23"/>
                  <a:pt x="158" y="24"/>
                </a:cubicBezTo>
                <a:close/>
                <a:moveTo>
                  <a:pt x="239" y="104"/>
                </a:moveTo>
                <a:cubicBezTo>
                  <a:pt x="238" y="104"/>
                  <a:pt x="237" y="104"/>
                  <a:pt x="236" y="104"/>
                </a:cubicBezTo>
                <a:cubicBezTo>
                  <a:pt x="235" y="106"/>
                  <a:pt x="234" y="108"/>
                  <a:pt x="233" y="111"/>
                </a:cubicBezTo>
                <a:cubicBezTo>
                  <a:pt x="234" y="110"/>
                  <a:pt x="235" y="109"/>
                  <a:pt x="236" y="110"/>
                </a:cubicBezTo>
                <a:cubicBezTo>
                  <a:pt x="237" y="110"/>
                  <a:pt x="237" y="111"/>
                  <a:pt x="237" y="112"/>
                </a:cubicBezTo>
                <a:cubicBezTo>
                  <a:pt x="237" y="111"/>
                  <a:pt x="238" y="110"/>
                  <a:pt x="239" y="109"/>
                </a:cubicBezTo>
                <a:cubicBezTo>
                  <a:pt x="238" y="109"/>
                  <a:pt x="238" y="109"/>
                  <a:pt x="238" y="109"/>
                </a:cubicBezTo>
                <a:cubicBezTo>
                  <a:pt x="237" y="108"/>
                  <a:pt x="236" y="107"/>
                  <a:pt x="237" y="106"/>
                </a:cubicBezTo>
                <a:cubicBezTo>
                  <a:pt x="237" y="105"/>
                  <a:pt x="238" y="105"/>
                  <a:pt x="239" y="104"/>
                </a:cubicBezTo>
                <a:close/>
                <a:moveTo>
                  <a:pt x="238" y="117"/>
                </a:moveTo>
                <a:cubicBezTo>
                  <a:pt x="238" y="118"/>
                  <a:pt x="238" y="118"/>
                  <a:pt x="238" y="118"/>
                </a:cubicBezTo>
                <a:cubicBezTo>
                  <a:pt x="240" y="116"/>
                  <a:pt x="243" y="113"/>
                  <a:pt x="245" y="111"/>
                </a:cubicBezTo>
                <a:cubicBezTo>
                  <a:pt x="246" y="110"/>
                  <a:pt x="247" y="109"/>
                  <a:pt x="246" y="107"/>
                </a:cubicBezTo>
                <a:cubicBezTo>
                  <a:pt x="243" y="111"/>
                  <a:pt x="240" y="114"/>
                  <a:pt x="238" y="117"/>
                </a:cubicBezTo>
                <a:close/>
                <a:moveTo>
                  <a:pt x="248" y="49"/>
                </a:moveTo>
                <a:cubicBezTo>
                  <a:pt x="247" y="47"/>
                  <a:pt x="241" y="42"/>
                  <a:pt x="239" y="42"/>
                </a:cubicBezTo>
                <a:cubicBezTo>
                  <a:pt x="240" y="44"/>
                  <a:pt x="241" y="45"/>
                  <a:pt x="243" y="46"/>
                </a:cubicBezTo>
                <a:cubicBezTo>
                  <a:pt x="244" y="47"/>
                  <a:pt x="245" y="47"/>
                  <a:pt x="246" y="48"/>
                </a:cubicBezTo>
                <a:cubicBezTo>
                  <a:pt x="246" y="49"/>
                  <a:pt x="247" y="49"/>
                  <a:pt x="248" y="49"/>
                </a:cubicBezTo>
                <a:close/>
                <a:moveTo>
                  <a:pt x="63" y="279"/>
                </a:moveTo>
                <a:cubicBezTo>
                  <a:pt x="63" y="279"/>
                  <a:pt x="63" y="279"/>
                  <a:pt x="63" y="279"/>
                </a:cubicBezTo>
                <a:cubicBezTo>
                  <a:pt x="66" y="277"/>
                  <a:pt x="68" y="275"/>
                  <a:pt x="71" y="273"/>
                </a:cubicBezTo>
                <a:cubicBezTo>
                  <a:pt x="71" y="272"/>
                  <a:pt x="71" y="271"/>
                  <a:pt x="71" y="270"/>
                </a:cubicBezTo>
                <a:cubicBezTo>
                  <a:pt x="68" y="273"/>
                  <a:pt x="65" y="276"/>
                  <a:pt x="63" y="279"/>
                </a:cubicBezTo>
                <a:close/>
                <a:moveTo>
                  <a:pt x="23" y="121"/>
                </a:moveTo>
                <a:cubicBezTo>
                  <a:pt x="22" y="124"/>
                  <a:pt x="23" y="128"/>
                  <a:pt x="24" y="131"/>
                </a:cubicBezTo>
                <a:cubicBezTo>
                  <a:pt x="25" y="129"/>
                  <a:pt x="25" y="128"/>
                  <a:pt x="25" y="127"/>
                </a:cubicBezTo>
                <a:cubicBezTo>
                  <a:pt x="26" y="125"/>
                  <a:pt x="25" y="123"/>
                  <a:pt x="23" y="121"/>
                </a:cubicBezTo>
                <a:close/>
                <a:moveTo>
                  <a:pt x="160" y="37"/>
                </a:moveTo>
                <a:cubicBezTo>
                  <a:pt x="163" y="36"/>
                  <a:pt x="165" y="33"/>
                  <a:pt x="167" y="31"/>
                </a:cubicBezTo>
                <a:cubicBezTo>
                  <a:pt x="165" y="31"/>
                  <a:pt x="163" y="32"/>
                  <a:pt x="162" y="32"/>
                </a:cubicBezTo>
                <a:cubicBezTo>
                  <a:pt x="161" y="32"/>
                  <a:pt x="161" y="32"/>
                  <a:pt x="161" y="33"/>
                </a:cubicBezTo>
                <a:cubicBezTo>
                  <a:pt x="161" y="34"/>
                  <a:pt x="160" y="36"/>
                  <a:pt x="160" y="37"/>
                </a:cubicBezTo>
                <a:close/>
                <a:moveTo>
                  <a:pt x="5" y="138"/>
                </a:moveTo>
                <a:cubicBezTo>
                  <a:pt x="7" y="142"/>
                  <a:pt x="8" y="147"/>
                  <a:pt x="11" y="151"/>
                </a:cubicBezTo>
                <a:cubicBezTo>
                  <a:pt x="11" y="151"/>
                  <a:pt x="11" y="150"/>
                  <a:pt x="11" y="150"/>
                </a:cubicBezTo>
                <a:cubicBezTo>
                  <a:pt x="10" y="149"/>
                  <a:pt x="10" y="147"/>
                  <a:pt x="10" y="146"/>
                </a:cubicBezTo>
                <a:cubicBezTo>
                  <a:pt x="9" y="143"/>
                  <a:pt x="8" y="141"/>
                  <a:pt x="7" y="138"/>
                </a:cubicBezTo>
                <a:cubicBezTo>
                  <a:pt x="7" y="138"/>
                  <a:pt x="6" y="138"/>
                  <a:pt x="5" y="138"/>
                </a:cubicBezTo>
                <a:close/>
                <a:moveTo>
                  <a:pt x="245" y="95"/>
                </a:moveTo>
                <a:cubicBezTo>
                  <a:pt x="244" y="96"/>
                  <a:pt x="243" y="96"/>
                  <a:pt x="243" y="96"/>
                </a:cubicBezTo>
                <a:cubicBezTo>
                  <a:pt x="242" y="97"/>
                  <a:pt x="241" y="98"/>
                  <a:pt x="239" y="99"/>
                </a:cubicBezTo>
                <a:cubicBezTo>
                  <a:pt x="238" y="99"/>
                  <a:pt x="238" y="100"/>
                  <a:pt x="237" y="101"/>
                </a:cubicBezTo>
                <a:cubicBezTo>
                  <a:pt x="239" y="101"/>
                  <a:pt x="240" y="101"/>
                  <a:pt x="241" y="100"/>
                </a:cubicBezTo>
                <a:cubicBezTo>
                  <a:pt x="242" y="100"/>
                  <a:pt x="242" y="100"/>
                  <a:pt x="242" y="100"/>
                </a:cubicBezTo>
                <a:cubicBezTo>
                  <a:pt x="243" y="99"/>
                  <a:pt x="244" y="98"/>
                  <a:pt x="245" y="96"/>
                </a:cubicBezTo>
                <a:cubicBezTo>
                  <a:pt x="245" y="96"/>
                  <a:pt x="245" y="96"/>
                  <a:pt x="245" y="95"/>
                </a:cubicBezTo>
                <a:close/>
                <a:moveTo>
                  <a:pt x="35" y="115"/>
                </a:moveTo>
                <a:cubicBezTo>
                  <a:pt x="34" y="118"/>
                  <a:pt x="35" y="121"/>
                  <a:pt x="37" y="124"/>
                </a:cubicBezTo>
                <a:cubicBezTo>
                  <a:pt x="37" y="121"/>
                  <a:pt x="38" y="117"/>
                  <a:pt x="35" y="115"/>
                </a:cubicBezTo>
                <a:close/>
                <a:moveTo>
                  <a:pt x="7" y="127"/>
                </a:moveTo>
                <a:cubicBezTo>
                  <a:pt x="7" y="123"/>
                  <a:pt x="7" y="114"/>
                  <a:pt x="6" y="112"/>
                </a:cubicBezTo>
                <a:cubicBezTo>
                  <a:pt x="6" y="117"/>
                  <a:pt x="5" y="122"/>
                  <a:pt x="6" y="127"/>
                </a:cubicBezTo>
                <a:cubicBezTo>
                  <a:pt x="6" y="127"/>
                  <a:pt x="7" y="127"/>
                  <a:pt x="7" y="127"/>
                </a:cubicBezTo>
                <a:close/>
                <a:moveTo>
                  <a:pt x="248" y="163"/>
                </a:moveTo>
                <a:cubicBezTo>
                  <a:pt x="248" y="163"/>
                  <a:pt x="248" y="163"/>
                  <a:pt x="248" y="163"/>
                </a:cubicBezTo>
                <a:cubicBezTo>
                  <a:pt x="251" y="160"/>
                  <a:pt x="253" y="157"/>
                  <a:pt x="256" y="153"/>
                </a:cubicBezTo>
                <a:cubicBezTo>
                  <a:pt x="256" y="153"/>
                  <a:pt x="256" y="152"/>
                  <a:pt x="256" y="151"/>
                </a:cubicBezTo>
                <a:cubicBezTo>
                  <a:pt x="256" y="151"/>
                  <a:pt x="256" y="151"/>
                  <a:pt x="256" y="151"/>
                </a:cubicBezTo>
                <a:cubicBezTo>
                  <a:pt x="253" y="155"/>
                  <a:pt x="251" y="158"/>
                  <a:pt x="248" y="161"/>
                </a:cubicBezTo>
                <a:cubicBezTo>
                  <a:pt x="248" y="161"/>
                  <a:pt x="248" y="162"/>
                  <a:pt x="248" y="163"/>
                </a:cubicBezTo>
                <a:close/>
                <a:moveTo>
                  <a:pt x="246" y="122"/>
                </a:moveTo>
                <a:cubicBezTo>
                  <a:pt x="246" y="122"/>
                  <a:pt x="246" y="122"/>
                  <a:pt x="245" y="122"/>
                </a:cubicBezTo>
                <a:cubicBezTo>
                  <a:pt x="244" y="125"/>
                  <a:pt x="242" y="127"/>
                  <a:pt x="240" y="129"/>
                </a:cubicBezTo>
                <a:cubicBezTo>
                  <a:pt x="240" y="130"/>
                  <a:pt x="241" y="130"/>
                  <a:pt x="241" y="131"/>
                </a:cubicBezTo>
                <a:cubicBezTo>
                  <a:pt x="242" y="129"/>
                  <a:pt x="244" y="127"/>
                  <a:pt x="245" y="126"/>
                </a:cubicBezTo>
                <a:cubicBezTo>
                  <a:pt x="245" y="126"/>
                  <a:pt x="246" y="125"/>
                  <a:pt x="246" y="125"/>
                </a:cubicBezTo>
                <a:cubicBezTo>
                  <a:pt x="246" y="124"/>
                  <a:pt x="246" y="123"/>
                  <a:pt x="246" y="122"/>
                </a:cubicBezTo>
                <a:close/>
                <a:moveTo>
                  <a:pt x="48" y="36"/>
                </a:moveTo>
                <a:cubicBezTo>
                  <a:pt x="48" y="36"/>
                  <a:pt x="49" y="36"/>
                  <a:pt x="49" y="36"/>
                </a:cubicBezTo>
                <a:cubicBezTo>
                  <a:pt x="49" y="36"/>
                  <a:pt x="50" y="36"/>
                  <a:pt x="51" y="35"/>
                </a:cubicBezTo>
                <a:cubicBezTo>
                  <a:pt x="53" y="33"/>
                  <a:pt x="56" y="32"/>
                  <a:pt x="58" y="30"/>
                </a:cubicBezTo>
                <a:cubicBezTo>
                  <a:pt x="59" y="29"/>
                  <a:pt x="61" y="28"/>
                  <a:pt x="63" y="27"/>
                </a:cubicBezTo>
                <a:cubicBezTo>
                  <a:pt x="63" y="27"/>
                  <a:pt x="64" y="26"/>
                  <a:pt x="64" y="26"/>
                </a:cubicBezTo>
                <a:cubicBezTo>
                  <a:pt x="64" y="26"/>
                  <a:pt x="65" y="25"/>
                  <a:pt x="65" y="25"/>
                </a:cubicBezTo>
                <a:cubicBezTo>
                  <a:pt x="59" y="28"/>
                  <a:pt x="54" y="32"/>
                  <a:pt x="48" y="36"/>
                </a:cubicBezTo>
                <a:close/>
                <a:moveTo>
                  <a:pt x="211" y="182"/>
                </a:moveTo>
                <a:cubicBezTo>
                  <a:pt x="211" y="182"/>
                  <a:pt x="211" y="182"/>
                  <a:pt x="211" y="182"/>
                </a:cubicBezTo>
                <a:cubicBezTo>
                  <a:pt x="211" y="182"/>
                  <a:pt x="210" y="182"/>
                  <a:pt x="210" y="182"/>
                </a:cubicBezTo>
                <a:cubicBezTo>
                  <a:pt x="207" y="183"/>
                  <a:pt x="204" y="185"/>
                  <a:pt x="201" y="186"/>
                </a:cubicBezTo>
                <a:cubicBezTo>
                  <a:pt x="200" y="187"/>
                  <a:pt x="200" y="187"/>
                  <a:pt x="200" y="188"/>
                </a:cubicBezTo>
                <a:cubicBezTo>
                  <a:pt x="204" y="186"/>
                  <a:pt x="208" y="185"/>
                  <a:pt x="211" y="182"/>
                </a:cubicBezTo>
                <a:close/>
                <a:moveTo>
                  <a:pt x="61" y="138"/>
                </a:moveTo>
                <a:cubicBezTo>
                  <a:pt x="62" y="140"/>
                  <a:pt x="68" y="149"/>
                  <a:pt x="69" y="150"/>
                </a:cubicBezTo>
                <a:cubicBezTo>
                  <a:pt x="69" y="149"/>
                  <a:pt x="69" y="148"/>
                  <a:pt x="68" y="147"/>
                </a:cubicBezTo>
                <a:cubicBezTo>
                  <a:pt x="67" y="145"/>
                  <a:pt x="66" y="143"/>
                  <a:pt x="64" y="141"/>
                </a:cubicBezTo>
                <a:cubicBezTo>
                  <a:pt x="63" y="140"/>
                  <a:pt x="62" y="139"/>
                  <a:pt x="61" y="138"/>
                </a:cubicBezTo>
                <a:close/>
                <a:moveTo>
                  <a:pt x="29" y="136"/>
                </a:moveTo>
                <a:cubicBezTo>
                  <a:pt x="29" y="137"/>
                  <a:pt x="29" y="138"/>
                  <a:pt x="28" y="139"/>
                </a:cubicBezTo>
                <a:cubicBezTo>
                  <a:pt x="28" y="139"/>
                  <a:pt x="28" y="139"/>
                  <a:pt x="28" y="139"/>
                </a:cubicBezTo>
                <a:cubicBezTo>
                  <a:pt x="29" y="140"/>
                  <a:pt x="30" y="141"/>
                  <a:pt x="31" y="142"/>
                </a:cubicBezTo>
                <a:cubicBezTo>
                  <a:pt x="31" y="142"/>
                  <a:pt x="32" y="142"/>
                  <a:pt x="33" y="141"/>
                </a:cubicBezTo>
                <a:cubicBezTo>
                  <a:pt x="32" y="140"/>
                  <a:pt x="31" y="138"/>
                  <a:pt x="29" y="136"/>
                </a:cubicBezTo>
                <a:close/>
                <a:moveTo>
                  <a:pt x="132" y="204"/>
                </a:moveTo>
                <a:cubicBezTo>
                  <a:pt x="139" y="204"/>
                  <a:pt x="147" y="204"/>
                  <a:pt x="154" y="204"/>
                </a:cubicBezTo>
                <a:cubicBezTo>
                  <a:pt x="153" y="204"/>
                  <a:pt x="151" y="204"/>
                  <a:pt x="150" y="204"/>
                </a:cubicBezTo>
                <a:cubicBezTo>
                  <a:pt x="146" y="204"/>
                  <a:pt x="142" y="204"/>
                  <a:pt x="138" y="203"/>
                </a:cubicBezTo>
                <a:cubicBezTo>
                  <a:pt x="136" y="203"/>
                  <a:pt x="135" y="203"/>
                  <a:pt x="133" y="203"/>
                </a:cubicBezTo>
                <a:cubicBezTo>
                  <a:pt x="133" y="203"/>
                  <a:pt x="132" y="203"/>
                  <a:pt x="132" y="204"/>
                </a:cubicBezTo>
                <a:close/>
                <a:moveTo>
                  <a:pt x="38" y="152"/>
                </a:moveTo>
                <a:cubicBezTo>
                  <a:pt x="38" y="152"/>
                  <a:pt x="38" y="152"/>
                  <a:pt x="38" y="152"/>
                </a:cubicBezTo>
                <a:cubicBezTo>
                  <a:pt x="36" y="150"/>
                  <a:pt x="35" y="147"/>
                  <a:pt x="34" y="144"/>
                </a:cubicBezTo>
                <a:cubicBezTo>
                  <a:pt x="33" y="144"/>
                  <a:pt x="32" y="145"/>
                  <a:pt x="31" y="145"/>
                </a:cubicBezTo>
                <a:cubicBezTo>
                  <a:pt x="31" y="145"/>
                  <a:pt x="31" y="145"/>
                  <a:pt x="31" y="146"/>
                </a:cubicBezTo>
                <a:cubicBezTo>
                  <a:pt x="33" y="148"/>
                  <a:pt x="36" y="150"/>
                  <a:pt x="38" y="152"/>
                </a:cubicBezTo>
                <a:close/>
                <a:moveTo>
                  <a:pt x="264" y="134"/>
                </a:moveTo>
                <a:cubicBezTo>
                  <a:pt x="264" y="134"/>
                  <a:pt x="264" y="134"/>
                  <a:pt x="264" y="134"/>
                </a:cubicBezTo>
                <a:cubicBezTo>
                  <a:pt x="264" y="135"/>
                  <a:pt x="264" y="136"/>
                  <a:pt x="263" y="136"/>
                </a:cubicBezTo>
                <a:cubicBezTo>
                  <a:pt x="263" y="139"/>
                  <a:pt x="262" y="141"/>
                  <a:pt x="262" y="143"/>
                </a:cubicBezTo>
                <a:cubicBezTo>
                  <a:pt x="261" y="144"/>
                  <a:pt x="261" y="145"/>
                  <a:pt x="260" y="145"/>
                </a:cubicBezTo>
                <a:cubicBezTo>
                  <a:pt x="260" y="145"/>
                  <a:pt x="259" y="145"/>
                  <a:pt x="259" y="145"/>
                </a:cubicBezTo>
                <a:cubicBezTo>
                  <a:pt x="259" y="146"/>
                  <a:pt x="258" y="147"/>
                  <a:pt x="257" y="149"/>
                </a:cubicBezTo>
                <a:cubicBezTo>
                  <a:pt x="258" y="149"/>
                  <a:pt x="258" y="149"/>
                  <a:pt x="258" y="149"/>
                </a:cubicBezTo>
                <a:cubicBezTo>
                  <a:pt x="259" y="149"/>
                  <a:pt x="259" y="149"/>
                  <a:pt x="259" y="148"/>
                </a:cubicBezTo>
                <a:cubicBezTo>
                  <a:pt x="260" y="146"/>
                  <a:pt x="261" y="144"/>
                  <a:pt x="262" y="142"/>
                </a:cubicBezTo>
                <a:cubicBezTo>
                  <a:pt x="264" y="140"/>
                  <a:pt x="264" y="137"/>
                  <a:pt x="264" y="134"/>
                </a:cubicBezTo>
                <a:close/>
                <a:moveTo>
                  <a:pt x="179" y="161"/>
                </a:moveTo>
                <a:cubicBezTo>
                  <a:pt x="175" y="164"/>
                  <a:pt x="171" y="166"/>
                  <a:pt x="168" y="170"/>
                </a:cubicBezTo>
                <a:cubicBezTo>
                  <a:pt x="169" y="170"/>
                  <a:pt x="170" y="170"/>
                  <a:pt x="170" y="170"/>
                </a:cubicBezTo>
                <a:cubicBezTo>
                  <a:pt x="174" y="167"/>
                  <a:pt x="176" y="164"/>
                  <a:pt x="179" y="161"/>
                </a:cubicBezTo>
                <a:close/>
                <a:moveTo>
                  <a:pt x="20" y="93"/>
                </a:moveTo>
                <a:cubicBezTo>
                  <a:pt x="21" y="92"/>
                  <a:pt x="22" y="93"/>
                  <a:pt x="23" y="94"/>
                </a:cubicBezTo>
                <a:cubicBezTo>
                  <a:pt x="23" y="90"/>
                  <a:pt x="23" y="87"/>
                  <a:pt x="24" y="83"/>
                </a:cubicBezTo>
                <a:cubicBezTo>
                  <a:pt x="24" y="83"/>
                  <a:pt x="24" y="84"/>
                  <a:pt x="24" y="84"/>
                </a:cubicBezTo>
                <a:cubicBezTo>
                  <a:pt x="22" y="87"/>
                  <a:pt x="21" y="90"/>
                  <a:pt x="20" y="93"/>
                </a:cubicBezTo>
                <a:close/>
                <a:moveTo>
                  <a:pt x="18" y="108"/>
                </a:moveTo>
                <a:cubicBezTo>
                  <a:pt x="19" y="107"/>
                  <a:pt x="20" y="97"/>
                  <a:pt x="19" y="95"/>
                </a:cubicBezTo>
                <a:cubicBezTo>
                  <a:pt x="18" y="96"/>
                  <a:pt x="18" y="97"/>
                  <a:pt x="18" y="98"/>
                </a:cubicBezTo>
                <a:cubicBezTo>
                  <a:pt x="18" y="101"/>
                  <a:pt x="18" y="104"/>
                  <a:pt x="18" y="107"/>
                </a:cubicBezTo>
                <a:cubicBezTo>
                  <a:pt x="18" y="107"/>
                  <a:pt x="18" y="107"/>
                  <a:pt x="18" y="108"/>
                </a:cubicBezTo>
                <a:close/>
                <a:moveTo>
                  <a:pt x="54" y="143"/>
                </a:moveTo>
                <a:cubicBezTo>
                  <a:pt x="54" y="142"/>
                  <a:pt x="48" y="133"/>
                  <a:pt x="47" y="132"/>
                </a:cubicBezTo>
                <a:cubicBezTo>
                  <a:pt x="47" y="133"/>
                  <a:pt x="47" y="134"/>
                  <a:pt x="48" y="135"/>
                </a:cubicBezTo>
                <a:cubicBezTo>
                  <a:pt x="50" y="138"/>
                  <a:pt x="52" y="140"/>
                  <a:pt x="53" y="142"/>
                </a:cubicBezTo>
                <a:cubicBezTo>
                  <a:pt x="54" y="143"/>
                  <a:pt x="54" y="143"/>
                  <a:pt x="54" y="143"/>
                </a:cubicBezTo>
                <a:close/>
                <a:moveTo>
                  <a:pt x="241" y="165"/>
                </a:moveTo>
                <a:cubicBezTo>
                  <a:pt x="240" y="164"/>
                  <a:pt x="240" y="163"/>
                  <a:pt x="239" y="163"/>
                </a:cubicBezTo>
                <a:cubicBezTo>
                  <a:pt x="238" y="164"/>
                  <a:pt x="234" y="169"/>
                  <a:pt x="233" y="170"/>
                </a:cubicBezTo>
                <a:cubicBezTo>
                  <a:pt x="236" y="168"/>
                  <a:pt x="238" y="167"/>
                  <a:pt x="241" y="165"/>
                </a:cubicBezTo>
                <a:close/>
                <a:moveTo>
                  <a:pt x="216" y="160"/>
                </a:moveTo>
                <a:cubicBezTo>
                  <a:pt x="218" y="160"/>
                  <a:pt x="220" y="157"/>
                  <a:pt x="219" y="155"/>
                </a:cubicBezTo>
                <a:cubicBezTo>
                  <a:pt x="218" y="155"/>
                  <a:pt x="217" y="155"/>
                  <a:pt x="216" y="156"/>
                </a:cubicBezTo>
                <a:cubicBezTo>
                  <a:pt x="216" y="157"/>
                  <a:pt x="216" y="159"/>
                  <a:pt x="215" y="160"/>
                </a:cubicBezTo>
                <a:cubicBezTo>
                  <a:pt x="215" y="160"/>
                  <a:pt x="216" y="160"/>
                  <a:pt x="216" y="160"/>
                </a:cubicBezTo>
                <a:close/>
                <a:moveTo>
                  <a:pt x="175" y="18"/>
                </a:moveTo>
                <a:cubicBezTo>
                  <a:pt x="174" y="17"/>
                  <a:pt x="171" y="17"/>
                  <a:pt x="169" y="18"/>
                </a:cubicBezTo>
                <a:cubicBezTo>
                  <a:pt x="170" y="19"/>
                  <a:pt x="169" y="20"/>
                  <a:pt x="171" y="21"/>
                </a:cubicBezTo>
                <a:cubicBezTo>
                  <a:pt x="172" y="20"/>
                  <a:pt x="174" y="19"/>
                  <a:pt x="175" y="18"/>
                </a:cubicBezTo>
                <a:close/>
                <a:moveTo>
                  <a:pt x="191" y="148"/>
                </a:moveTo>
                <a:cubicBezTo>
                  <a:pt x="191" y="148"/>
                  <a:pt x="191" y="147"/>
                  <a:pt x="191" y="147"/>
                </a:cubicBezTo>
                <a:cubicBezTo>
                  <a:pt x="188" y="150"/>
                  <a:pt x="185" y="152"/>
                  <a:pt x="183" y="155"/>
                </a:cubicBezTo>
                <a:cubicBezTo>
                  <a:pt x="183" y="155"/>
                  <a:pt x="183" y="155"/>
                  <a:pt x="183" y="155"/>
                </a:cubicBezTo>
                <a:cubicBezTo>
                  <a:pt x="184" y="155"/>
                  <a:pt x="185" y="155"/>
                  <a:pt x="186" y="154"/>
                </a:cubicBezTo>
                <a:cubicBezTo>
                  <a:pt x="186" y="154"/>
                  <a:pt x="187" y="154"/>
                  <a:pt x="187" y="153"/>
                </a:cubicBezTo>
                <a:cubicBezTo>
                  <a:pt x="188" y="151"/>
                  <a:pt x="190" y="149"/>
                  <a:pt x="191" y="148"/>
                </a:cubicBezTo>
                <a:close/>
                <a:moveTo>
                  <a:pt x="128" y="31"/>
                </a:moveTo>
                <a:cubicBezTo>
                  <a:pt x="126" y="30"/>
                  <a:pt x="125" y="30"/>
                  <a:pt x="123" y="30"/>
                </a:cubicBezTo>
                <a:cubicBezTo>
                  <a:pt x="123" y="31"/>
                  <a:pt x="122" y="32"/>
                  <a:pt x="122" y="33"/>
                </a:cubicBezTo>
                <a:cubicBezTo>
                  <a:pt x="123" y="33"/>
                  <a:pt x="123" y="33"/>
                  <a:pt x="124" y="33"/>
                </a:cubicBezTo>
                <a:cubicBezTo>
                  <a:pt x="124" y="33"/>
                  <a:pt x="125" y="33"/>
                  <a:pt x="125" y="33"/>
                </a:cubicBezTo>
                <a:cubicBezTo>
                  <a:pt x="126" y="32"/>
                  <a:pt x="127" y="32"/>
                  <a:pt x="128" y="31"/>
                </a:cubicBezTo>
                <a:close/>
                <a:moveTo>
                  <a:pt x="215" y="126"/>
                </a:moveTo>
                <a:cubicBezTo>
                  <a:pt x="212" y="128"/>
                  <a:pt x="209" y="130"/>
                  <a:pt x="207" y="134"/>
                </a:cubicBezTo>
                <a:cubicBezTo>
                  <a:pt x="207" y="133"/>
                  <a:pt x="207" y="133"/>
                  <a:pt x="208" y="133"/>
                </a:cubicBezTo>
                <a:cubicBezTo>
                  <a:pt x="210" y="132"/>
                  <a:pt x="211" y="130"/>
                  <a:pt x="213" y="129"/>
                </a:cubicBezTo>
                <a:cubicBezTo>
                  <a:pt x="215" y="128"/>
                  <a:pt x="215" y="127"/>
                  <a:pt x="215" y="126"/>
                </a:cubicBezTo>
                <a:close/>
                <a:moveTo>
                  <a:pt x="56" y="123"/>
                </a:moveTo>
                <a:cubicBezTo>
                  <a:pt x="56" y="124"/>
                  <a:pt x="56" y="124"/>
                  <a:pt x="56" y="125"/>
                </a:cubicBezTo>
                <a:cubicBezTo>
                  <a:pt x="56" y="126"/>
                  <a:pt x="56" y="127"/>
                  <a:pt x="56" y="127"/>
                </a:cubicBezTo>
                <a:cubicBezTo>
                  <a:pt x="58" y="129"/>
                  <a:pt x="59" y="130"/>
                  <a:pt x="60" y="132"/>
                </a:cubicBezTo>
                <a:cubicBezTo>
                  <a:pt x="60" y="132"/>
                  <a:pt x="61" y="132"/>
                  <a:pt x="61" y="133"/>
                </a:cubicBezTo>
                <a:cubicBezTo>
                  <a:pt x="59" y="129"/>
                  <a:pt x="58" y="126"/>
                  <a:pt x="56" y="123"/>
                </a:cubicBezTo>
                <a:close/>
                <a:moveTo>
                  <a:pt x="245" y="157"/>
                </a:moveTo>
                <a:cubicBezTo>
                  <a:pt x="245" y="157"/>
                  <a:pt x="245" y="157"/>
                  <a:pt x="245" y="157"/>
                </a:cubicBezTo>
                <a:cubicBezTo>
                  <a:pt x="244" y="158"/>
                  <a:pt x="242" y="160"/>
                  <a:pt x="241" y="161"/>
                </a:cubicBezTo>
                <a:cubicBezTo>
                  <a:pt x="242" y="162"/>
                  <a:pt x="242" y="162"/>
                  <a:pt x="243" y="163"/>
                </a:cubicBezTo>
                <a:cubicBezTo>
                  <a:pt x="244" y="162"/>
                  <a:pt x="244" y="161"/>
                  <a:pt x="245" y="161"/>
                </a:cubicBezTo>
                <a:cubicBezTo>
                  <a:pt x="245" y="160"/>
                  <a:pt x="245" y="160"/>
                  <a:pt x="245" y="160"/>
                </a:cubicBezTo>
                <a:cubicBezTo>
                  <a:pt x="245" y="159"/>
                  <a:pt x="245" y="158"/>
                  <a:pt x="245" y="157"/>
                </a:cubicBezTo>
                <a:close/>
                <a:moveTo>
                  <a:pt x="86" y="270"/>
                </a:moveTo>
                <a:cubicBezTo>
                  <a:pt x="86" y="270"/>
                  <a:pt x="85" y="270"/>
                  <a:pt x="85" y="270"/>
                </a:cubicBezTo>
                <a:cubicBezTo>
                  <a:pt x="83" y="271"/>
                  <a:pt x="82" y="272"/>
                  <a:pt x="80" y="273"/>
                </a:cubicBezTo>
                <a:cubicBezTo>
                  <a:pt x="78" y="275"/>
                  <a:pt x="76" y="276"/>
                  <a:pt x="74" y="278"/>
                </a:cubicBezTo>
                <a:cubicBezTo>
                  <a:pt x="78" y="276"/>
                  <a:pt x="82" y="273"/>
                  <a:pt x="86" y="270"/>
                </a:cubicBezTo>
                <a:close/>
                <a:moveTo>
                  <a:pt x="225" y="151"/>
                </a:moveTo>
                <a:cubicBezTo>
                  <a:pt x="226" y="149"/>
                  <a:pt x="227" y="147"/>
                  <a:pt x="228" y="145"/>
                </a:cubicBezTo>
                <a:cubicBezTo>
                  <a:pt x="227" y="145"/>
                  <a:pt x="226" y="146"/>
                  <a:pt x="226" y="146"/>
                </a:cubicBezTo>
                <a:cubicBezTo>
                  <a:pt x="223" y="148"/>
                  <a:pt x="223" y="148"/>
                  <a:pt x="224" y="151"/>
                </a:cubicBezTo>
                <a:cubicBezTo>
                  <a:pt x="224" y="151"/>
                  <a:pt x="224" y="151"/>
                  <a:pt x="225" y="151"/>
                </a:cubicBezTo>
                <a:close/>
                <a:moveTo>
                  <a:pt x="42" y="158"/>
                </a:moveTo>
                <a:cubicBezTo>
                  <a:pt x="43" y="159"/>
                  <a:pt x="44" y="160"/>
                  <a:pt x="46" y="161"/>
                </a:cubicBezTo>
                <a:cubicBezTo>
                  <a:pt x="46" y="161"/>
                  <a:pt x="46" y="160"/>
                  <a:pt x="47" y="160"/>
                </a:cubicBezTo>
                <a:cubicBezTo>
                  <a:pt x="46" y="158"/>
                  <a:pt x="45" y="157"/>
                  <a:pt x="44" y="156"/>
                </a:cubicBezTo>
                <a:cubicBezTo>
                  <a:pt x="43" y="156"/>
                  <a:pt x="42" y="157"/>
                  <a:pt x="42" y="158"/>
                </a:cubicBezTo>
                <a:close/>
                <a:moveTo>
                  <a:pt x="249" y="122"/>
                </a:moveTo>
                <a:cubicBezTo>
                  <a:pt x="250" y="121"/>
                  <a:pt x="251" y="120"/>
                  <a:pt x="252" y="118"/>
                </a:cubicBezTo>
                <a:cubicBezTo>
                  <a:pt x="252" y="117"/>
                  <a:pt x="251" y="117"/>
                  <a:pt x="251" y="116"/>
                </a:cubicBezTo>
                <a:cubicBezTo>
                  <a:pt x="249" y="118"/>
                  <a:pt x="248" y="119"/>
                  <a:pt x="249" y="122"/>
                </a:cubicBezTo>
                <a:close/>
                <a:moveTo>
                  <a:pt x="122" y="18"/>
                </a:moveTo>
                <a:cubicBezTo>
                  <a:pt x="122" y="18"/>
                  <a:pt x="121" y="18"/>
                  <a:pt x="121" y="18"/>
                </a:cubicBezTo>
                <a:cubicBezTo>
                  <a:pt x="119" y="18"/>
                  <a:pt x="118" y="18"/>
                  <a:pt x="117" y="18"/>
                </a:cubicBezTo>
                <a:cubicBezTo>
                  <a:pt x="116" y="18"/>
                  <a:pt x="116" y="18"/>
                  <a:pt x="116" y="18"/>
                </a:cubicBezTo>
                <a:cubicBezTo>
                  <a:pt x="116" y="19"/>
                  <a:pt x="115" y="19"/>
                  <a:pt x="115" y="20"/>
                </a:cubicBezTo>
                <a:cubicBezTo>
                  <a:pt x="116" y="20"/>
                  <a:pt x="117" y="20"/>
                  <a:pt x="117" y="20"/>
                </a:cubicBezTo>
                <a:cubicBezTo>
                  <a:pt x="118" y="20"/>
                  <a:pt x="119" y="20"/>
                  <a:pt x="120" y="20"/>
                </a:cubicBezTo>
                <a:cubicBezTo>
                  <a:pt x="121" y="19"/>
                  <a:pt x="122" y="19"/>
                  <a:pt x="122" y="18"/>
                </a:cubicBezTo>
                <a:close/>
                <a:moveTo>
                  <a:pt x="197" y="194"/>
                </a:moveTo>
                <a:cubicBezTo>
                  <a:pt x="198" y="194"/>
                  <a:pt x="198" y="195"/>
                  <a:pt x="199" y="195"/>
                </a:cubicBezTo>
                <a:cubicBezTo>
                  <a:pt x="201" y="194"/>
                  <a:pt x="203" y="193"/>
                  <a:pt x="205" y="192"/>
                </a:cubicBezTo>
                <a:cubicBezTo>
                  <a:pt x="203" y="192"/>
                  <a:pt x="200" y="192"/>
                  <a:pt x="197" y="194"/>
                </a:cubicBezTo>
                <a:close/>
                <a:moveTo>
                  <a:pt x="41" y="130"/>
                </a:moveTo>
                <a:cubicBezTo>
                  <a:pt x="41" y="130"/>
                  <a:pt x="41" y="130"/>
                  <a:pt x="40" y="130"/>
                </a:cubicBezTo>
                <a:cubicBezTo>
                  <a:pt x="40" y="130"/>
                  <a:pt x="40" y="131"/>
                  <a:pt x="40" y="131"/>
                </a:cubicBezTo>
                <a:cubicBezTo>
                  <a:pt x="41" y="133"/>
                  <a:pt x="42" y="135"/>
                  <a:pt x="43" y="137"/>
                </a:cubicBezTo>
                <a:cubicBezTo>
                  <a:pt x="43" y="137"/>
                  <a:pt x="43" y="137"/>
                  <a:pt x="43" y="138"/>
                </a:cubicBezTo>
                <a:cubicBezTo>
                  <a:pt x="43" y="137"/>
                  <a:pt x="44" y="136"/>
                  <a:pt x="44" y="135"/>
                </a:cubicBezTo>
                <a:cubicBezTo>
                  <a:pt x="44" y="134"/>
                  <a:pt x="44" y="134"/>
                  <a:pt x="44" y="134"/>
                </a:cubicBezTo>
                <a:cubicBezTo>
                  <a:pt x="43" y="132"/>
                  <a:pt x="42" y="131"/>
                  <a:pt x="41" y="130"/>
                </a:cubicBezTo>
                <a:close/>
                <a:moveTo>
                  <a:pt x="53" y="101"/>
                </a:moveTo>
                <a:cubicBezTo>
                  <a:pt x="53" y="101"/>
                  <a:pt x="53" y="102"/>
                  <a:pt x="53" y="102"/>
                </a:cubicBezTo>
                <a:cubicBezTo>
                  <a:pt x="53" y="104"/>
                  <a:pt x="54" y="106"/>
                  <a:pt x="54" y="108"/>
                </a:cubicBezTo>
                <a:cubicBezTo>
                  <a:pt x="55" y="108"/>
                  <a:pt x="55" y="108"/>
                  <a:pt x="57" y="109"/>
                </a:cubicBezTo>
                <a:cubicBezTo>
                  <a:pt x="56" y="106"/>
                  <a:pt x="54" y="104"/>
                  <a:pt x="53" y="101"/>
                </a:cubicBezTo>
                <a:close/>
                <a:moveTo>
                  <a:pt x="209" y="161"/>
                </a:moveTo>
                <a:cubicBezTo>
                  <a:pt x="210" y="161"/>
                  <a:pt x="210" y="162"/>
                  <a:pt x="211" y="162"/>
                </a:cubicBezTo>
                <a:cubicBezTo>
                  <a:pt x="212" y="162"/>
                  <a:pt x="212" y="162"/>
                  <a:pt x="213" y="161"/>
                </a:cubicBezTo>
                <a:cubicBezTo>
                  <a:pt x="213" y="160"/>
                  <a:pt x="213" y="159"/>
                  <a:pt x="213" y="157"/>
                </a:cubicBezTo>
                <a:cubicBezTo>
                  <a:pt x="211" y="158"/>
                  <a:pt x="210" y="159"/>
                  <a:pt x="209" y="161"/>
                </a:cubicBezTo>
                <a:close/>
                <a:moveTo>
                  <a:pt x="246" y="74"/>
                </a:moveTo>
                <a:cubicBezTo>
                  <a:pt x="246" y="74"/>
                  <a:pt x="246" y="74"/>
                  <a:pt x="246" y="74"/>
                </a:cubicBezTo>
                <a:cubicBezTo>
                  <a:pt x="246" y="75"/>
                  <a:pt x="246" y="76"/>
                  <a:pt x="245" y="77"/>
                </a:cubicBezTo>
                <a:cubicBezTo>
                  <a:pt x="245" y="78"/>
                  <a:pt x="245" y="79"/>
                  <a:pt x="244" y="81"/>
                </a:cubicBezTo>
                <a:cubicBezTo>
                  <a:pt x="244" y="81"/>
                  <a:pt x="244" y="82"/>
                  <a:pt x="244" y="82"/>
                </a:cubicBezTo>
                <a:cubicBezTo>
                  <a:pt x="244" y="82"/>
                  <a:pt x="244" y="82"/>
                  <a:pt x="245" y="82"/>
                </a:cubicBezTo>
                <a:cubicBezTo>
                  <a:pt x="247" y="79"/>
                  <a:pt x="247" y="79"/>
                  <a:pt x="246" y="75"/>
                </a:cubicBezTo>
                <a:cubicBezTo>
                  <a:pt x="246" y="75"/>
                  <a:pt x="246" y="75"/>
                  <a:pt x="246" y="74"/>
                </a:cubicBezTo>
                <a:cubicBezTo>
                  <a:pt x="246" y="74"/>
                  <a:pt x="246" y="74"/>
                  <a:pt x="246" y="74"/>
                </a:cubicBezTo>
                <a:close/>
                <a:moveTo>
                  <a:pt x="255" y="68"/>
                </a:moveTo>
                <a:cubicBezTo>
                  <a:pt x="255" y="70"/>
                  <a:pt x="255" y="72"/>
                  <a:pt x="256" y="74"/>
                </a:cubicBezTo>
                <a:cubicBezTo>
                  <a:pt x="256" y="74"/>
                  <a:pt x="256" y="74"/>
                  <a:pt x="256" y="74"/>
                </a:cubicBezTo>
                <a:cubicBezTo>
                  <a:pt x="257" y="75"/>
                  <a:pt x="257" y="76"/>
                  <a:pt x="257" y="78"/>
                </a:cubicBezTo>
                <a:cubicBezTo>
                  <a:pt x="257" y="78"/>
                  <a:pt x="257" y="79"/>
                  <a:pt x="257" y="80"/>
                </a:cubicBezTo>
                <a:cubicBezTo>
                  <a:pt x="257" y="80"/>
                  <a:pt x="258" y="79"/>
                  <a:pt x="258" y="79"/>
                </a:cubicBezTo>
                <a:cubicBezTo>
                  <a:pt x="258" y="75"/>
                  <a:pt x="256" y="71"/>
                  <a:pt x="255" y="68"/>
                </a:cubicBezTo>
                <a:close/>
                <a:moveTo>
                  <a:pt x="246" y="90"/>
                </a:moveTo>
                <a:cubicBezTo>
                  <a:pt x="247" y="90"/>
                  <a:pt x="247" y="89"/>
                  <a:pt x="248" y="88"/>
                </a:cubicBezTo>
                <a:cubicBezTo>
                  <a:pt x="248" y="88"/>
                  <a:pt x="248" y="85"/>
                  <a:pt x="247" y="84"/>
                </a:cubicBezTo>
                <a:cubicBezTo>
                  <a:pt x="247" y="85"/>
                  <a:pt x="246" y="86"/>
                  <a:pt x="246" y="87"/>
                </a:cubicBezTo>
                <a:cubicBezTo>
                  <a:pt x="245" y="87"/>
                  <a:pt x="245" y="87"/>
                  <a:pt x="245" y="87"/>
                </a:cubicBezTo>
                <a:cubicBezTo>
                  <a:pt x="245" y="88"/>
                  <a:pt x="246" y="89"/>
                  <a:pt x="246" y="90"/>
                </a:cubicBezTo>
                <a:close/>
                <a:moveTo>
                  <a:pt x="265" y="116"/>
                </a:moveTo>
                <a:cubicBezTo>
                  <a:pt x="266" y="116"/>
                  <a:pt x="266" y="116"/>
                  <a:pt x="266" y="115"/>
                </a:cubicBezTo>
                <a:cubicBezTo>
                  <a:pt x="266" y="114"/>
                  <a:pt x="267" y="112"/>
                  <a:pt x="267" y="110"/>
                </a:cubicBezTo>
                <a:cubicBezTo>
                  <a:pt x="267" y="109"/>
                  <a:pt x="267" y="108"/>
                  <a:pt x="267" y="106"/>
                </a:cubicBezTo>
                <a:cubicBezTo>
                  <a:pt x="265" y="110"/>
                  <a:pt x="266" y="113"/>
                  <a:pt x="265" y="116"/>
                </a:cubicBezTo>
                <a:close/>
                <a:moveTo>
                  <a:pt x="253" y="84"/>
                </a:moveTo>
                <a:cubicBezTo>
                  <a:pt x="253" y="83"/>
                  <a:pt x="253" y="83"/>
                  <a:pt x="253" y="83"/>
                </a:cubicBezTo>
                <a:cubicBezTo>
                  <a:pt x="254" y="82"/>
                  <a:pt x="254" y="80"/>
                  <a:pt x="254" y="79"/>
                </a:cubicBezTo>
                <a:cubicBezTo>
                  <a:pt x="253" y="78"/>
                  <a:pt x="253" y="78"/>
                  <a:pt x="252" y="78"/>
                </a:cubicBezTo>
                <a:cubicBezTo>
                  <a:pt x="251" y="78"/>
                  <a:pt x="251" y="79"/>
                  <a:pt x="251" y="79"/>
                </a:cubicBezTo>
                <a:cubicBezTo>
                  <a:pt x="251" y="80"/>
                  <a:pt x="252" y="80"/>
                  <a:pt x="252" y="81"/>
                </a:cubicBezTo>
                <a:cubicBezTo>
                  <a:pt x="252" y="82"/>
                  <a:pt x="252" y="83"/>
                  <a:pt x="253" y="84"/>
                </a:cubicBezTo>
                <a:close/>
                <a:moveTo>
                  <a:pt x="219" y="143"/>
                </a:moveTo>
                <a:cubicBezTo>
                  <a:pt x="217" y="145"/>
                  <a:pt x="217" y="147"/>
                  <a:pt x="217" y="149"/>
                </a:cubicBezTo>
                <a:cubicBezTo>
                  <a:pt x="217" y="149"/>
                  <a:pt x="217" y="149"/>
                  <a:pt x="217" y="149"/>
                </a:cubicBezTo>
                <a:cubicBezTo>
                  <a:pt x="218" y="148"/>
                  <a:pt x="219" y="147"/>
                  <a:pt x="220" y="147"/>
                </a:cubicBezTo>
                <a:cubicBezTo>
                  <a:pt x="220" y="145"/>
                  <a:pt x="219" y="144"/>
                  <a:pt x="219" y="143"/>
                </a:cubicBezTo>
                <a:close/>
                <a:moveTo>
                  <a:pt x="44" y="130"/>
                </a:moveTo>
                <a:cubicBezTo>
                  <a:pt x="44" y="130"/>
                  <a:pt x="44" y="130"/>
                  <a:pt x="45" y="130"/>
                </a:cubicBezTo>
                <a:cubicBezTo>
                  <a:pt x="45" y="129"/>
                  <a:pt x="45" y="128"/>
                  <a:pt x="45" y="127"/>
                </a:cubicBezTo>
                <a:cubicBezTo>
                  <a:pt x="44" y="126"/>
                  <a:pt x="43" y="124"/>
                  <a:pt x="42" y="123"/>
                </a:cubicBezTo>
                <a:cubicBezTo>
                  <a:pt x="42" y="124"/>
                  <a:pt x="41" y="126"/>
                  <a:pt x="42" y="127"/>
                </a:cubicBezTo>
                <a:cubicBezTo>
                  <a:pt x="43" y="128"/>
                  <a:pt x="43" y="128"/>
                  <a:pt x="44" y="129"/>
                </a:cubicBezTo>
                <a:cubicBezTo>
                  <a:pt x="44" y="129"/>
                  <a:pt x="44" y="129"/>
                  <a:pt x="44" y="130"/>
                </a:cubicBezTo>
                <a:close/>
                <a:moveTo>
                  <a:pt x="227" y="117"/>
                </a:moveTo>
                <a:cubicBezTo>
                  <a:pt x="227" y="115"/>
                  <a:pt x="228" y="113"/>
                  <a:pt x="229" y="112"/>
                </a:cubicBezTo>
                <a:cubicBezTo>
                  <a:pt x="229" y="111"/>
                  <a:pt x="229" y="110"/>
                  <a:pt x="229" y="109"/>
                </a:cubicBezTo>
                <a:cubicBezTo>
                  <a:pt x="227" y="112"/>
                  <a:pt x="226" y="114"/>
                  <a:pt x="225" y="117"/>
                </a:cubicBezTo>
                <a:cubicBezTo>
                  <a:pt x="225" y="117"/>
                  <a:pt x="226" y="117"/>
                  <a:pt x="227" y="117"/>
                </a:cubicBezTo>
                <a:close/>
                <a:moveTo>
                  <a:pt x="244" y="59"/>
                </a:moveTo>
                <a:cubicBezTo>
                  <a:pt x="245" y="58"/>
                  <a:pt x="245" y="57"/>
                  <a:pt x="245" y="57"/>
                </a:cubicBezTo>
                <a:cubicBezTo>
                  <a:pt x="245" y="57"/>
                  <a:pt x="245" y="56"/>
                  <a:pt x="245" y="56"/>
                </a:cubicBezTo>
                <a:cubicBezTo>
                  <a:pt x="245" y="55"/>
                  <a:pt x="244" y="54"/>
                  <a:pt x="244" y="53"/>
                </a:cubicBezTo>
                <a:cubicBezTo>
                  <a:pt x="243" y="54"/>
                  <a:pt x="242" y="54"/>
                  <a:pt x="242" y="54"/>
                </a:cubicBezTo>
                <a:cubicBezTo>
                  <a:pt x="243" y="56"/>
                  <a:pt x="243" y="57"/>
                  <a:pt x="244" y="59"/>
                </a:cubicBezTo>
                <a:close/>
                <a:moveTo>
                  <a:pt x="70" y="263"/>
                </a:moveTo>
                <a:cubicBezTo>
                  <a:pt x="70" y="263"/>
                  <a:pt x="70" y="263"/>
                  <a:pt x="71" y="263"/>
                </a:cubicBezTo>
                <a:cubicBezTo>
                  <a:pt x="72" y="262"/>
                  <a:pt x="73" y="261"/>
                  <a:pt x="74" y="260"/>
                </a:cubicBezTo>
                <a:cubicBezTo>
                  <a:pt x="74" y="259"/>
                  <a:pt x="75" y="258"/>
                  <a:pt x="75" y="257"/>
                </a:cubicBezTo>
                <a:cubicBezTo>
                  <a:pt x="74" y="257"/>
                  <a:pt x="73" y="257"/>
                  <a:pt x="73" y="257"/>
                </a:cubicBezTo>
                <a:cubicBezTo>
                  <a:pt x="72" y="259"/>
                  <a:pt x="71" y="261"/>
                  <a:pt x="70" y="263"/>
                </a:cubicBezTo>
                <a:close/>
                <a:moveTo>
                  <a:pt x="103" y="156"/>
                </a:moveTo>
                <a:cubicBezTo>
                  <a:pt x="104" y="158"/>
                  <a:pt x="111" y="166"/>
                  <a:pt x="112" y="167"/>
                </a:cubicBezTo>
                <a:cubicBezTo>
                  <a:pt x="112" y="166"/>
                  <a:pt x="112" y="166"/>
                  <a:pt x="112" y="166"/>
                </a:cubicBezTo>
                <a:cubicBezTo>
                  <a:pt x="109" y="163"/>
                  <a:pt x="107" y="160"/>
                  <a:pt x="104" y="157"/>
                </a:cubicBezTo>
                <a:cubicBezTo>
                  <a:pt x="104" y="157"/>
                  <a:pt x="104" y="157"/>
                  <a:pt x="103" y="156"/>
                </a:cubicBezTo>
                <a:close/>
                <a:moveTo>
                  <a:pt x="71" y="158"/>
                </a:moveTo>
                <a:cubicBezTo>
                  <a:pt x="70" y="157"/>
                  <a:pt x="71" y="156"/>
                  <a:pt x="70" y="155"/>
                </a:cubicBezTo>
                <a:cubicBezTo>
                  <a:pt x="69" y="154"/>
                  <a:pt x="68" y="153"/>
                  <a:pt x="67" y="152"/>
                </a:cubicBezTo>
                <a:cubicBezTo>
                  <a:pt x="67" y="151"/>
                  <a:pt x="66" y="151"/>
                  <a:pt x="66" y="151"/>
                </a:cubicBezTo>
                <a:cubicBezTo>
                  <a:pt x="67" y="153"/>
                  <a:pt x="68" y="156"/>
                  <a:pt x="69" y="158"/>
                </a:cubicBezTo>
                <a:cubicBezTo>
                  <a:pt x="70" y="158"/>
                  <a:pt x="70" y="158"/>
                  <a:pt x="71" y="158"/>
                </a:cubicBezTo>
                <a:close/>
                <a:moveTo>
                  <a:pt x="166" y="36"/>
                </a:moveTo>
                <a:cubicBezTo>
                  <a:pt x="166" y="36"/>
                  <a:pt x="166" y="36"/>
                  <a:pt x="166" y="36"/>
                </a:cubicBezTo>
                <a:cubicBezTo>
                  <a:pt x="168" y="35"/>
                  <a:pt x="170" y="34"/>
                  <a:pt x="171" y="32"/>
                </a:cubicBezTo>
                <a:cubicBezTo>
                  <a:pt x="171" y="32"/>
                  <a:pt x="171" y="31"/>
                  <a:pt x="172" y="30"/>
                </a:cubicBezTo>
                <a:cubicBezTo>
                  <a:pt x="172" y="30"/>
                  <a:pt x="173" y="29"/>
                  <a:pt x="174" y="29"/>
                </a:cubicBezTo>
                <a:cubicBezTo>
                  <a:pt x="173" y="29"/>
                  <a:pt x="173" y="29"/>
                  <a:pt x="172" y="29"/>
                </a:cubicBezTo>
                <a:cubicBezTo>
                  <a:pt x="170" y="31"/>
                  <a:pt x="168" y="33"/>
                  <a:pt x="166" y="36"/>
                </a:cubicBezTo>
                <a:close/>
                <a:moveTo>
                  <a:pt x="49" y="185"/>
                </a:moveTo>
                <a:cubicBezTo>
                  <a:pt x="49" y="185"/>
                  <a:pt x="49" y="185"/>
                  <a:pt x="49" y="185"/>
                </a:cubicBezTo>
                <a:cubicBezTo>
                  <a:pt x="52" y="187"/>
                  <a:pt x="55" y="189"/>
                  <a:pt x="58" y="190"/>
                </a:cubicBezTo>
                <a:cubicBezTo>
                  <a:pt x="57" y="189"/>
                  <a:pt x="55" y="187"/>
                  <a:pt x="53" y="186"/>
                </a:cubicBezTo>
                <a:cubicBezTo>
                  <a:pt x="52" y="186"/>
                  <a:pt x="50" y="185"/>
                  <a:pt x="49" y="185"/>
                </a:cubicBezTo>
                <a:close/>
                <a:moveTo>
                  <a:pt x="221" y="132"/>
                </a:moveTo>
                <a:cubicBezTo>
                  <a:pt x="221" y="133"/>
                  <a:pt x="221" y="133"/>
                  <a:pt x="221" y="133"/>
                </a:cubicBezTo>
                <a:cubicBezTo>
                  <a:pt x="223" y="130"/>
                  <a:pt x="225" y="128"/>
                  <a:pt x="226" y="125"/>
                </a:cubicBezTo>
                <a:cubicBezTo>
                  <a:pt x="226" y="125"/>
                  <a:pt x="225" y="125"/>
                  <a:pt x="224" y="125"/>
                </a:cubicBezTo>
                <a:cubicBezTo>
                  <a:pt x="223" y="128"/>
                  <a:pt x="222" y="130"/>
                  <a:pt x="221" y="132"/>
                </a:cubicBezTo>
                <a:close/>
                <a:moveTo>
                  <a:pt x="139" y="38"/>
                </a:moveTo>
                <a:cubicBezTo>
                  <a:pt x="140" y="37"/>
                  <a:pt x="140" y="37"/>
                  <a:pt x="141" y="36"/>
                </a:cubicBezTo>
                <a:cubicBezTo>
                  <a:pt x="140" y="36"/>
                  <a:pt x="140" y="35"/>
                  <a:pt x="140" y="35"/>
                </a:cubicBezTo>
                <a:cubicBezTo>
                  <a:pt x="139" y="34"/>
                  <a:pt x="137" y="35"/>
                  <a:pt x="136" y="37"/>
                </a:cubicBezTo>
                <a:cubicBezTo>
                  <a:pt x="137" y="37"/>
                  <a:pt x="138" y="38"/>
                  <a:pt x="139" y="38"/>
                </a:cubicBezTo>
                <a:close/>
                <a:moveTo>
                  <a:pt x="72" y="134"/>
                </a:moveTo>
                <a:cubicBezTo>
                  <a:pt x="73" y="137"/>
                  <a:pt x="76" y="140"/>
                  <a:pt x="78" y="142"/>
                </a:cubicBezTo>
                <a:cubicBezTo>
                  <a:pt x="77" y="139"/>
                  <a:pt x="74" y="136"/>
                  <a:pt x="72" y="134"/>
                </a:cubicBezTo>
                <a:close/>
                <a:moveTo>
                  <a:pt x="41" y="290"/>
                </a:moveTo>
                <a:cubicBezTo>
                  <a:pt x="43" y="290"/>
                  <a:pt x="45" y="290"/>
                  <a:pt x="47" y="290"/>
                </a:cubicBezTo>
                <a:cubicBezTo>
                  <a:pt x="46" y="289"/>
                  <a:pt x="46" y="289"/>
                  <a:pt x="46" y="289"/>
                </a:cubicBezTo>
                <a:cubicBezTo>
                  <a:pt x="44" y="289"/>
                  <a:pt x="44" y="289"/>
                  <a:pt x="44" y="287"/>
                </a:cubicBezTo>
                <a:cubicBezTo>
                  <a:pt x="43" y="288"/>
                  <a:pt x="42" y="289"/>
                  <a:pt x="41" y="290"/>
                </a:cubicBezTo>
                <a:close/>
                <a:moveTo>
                  <a:pt x="233" y="128"/>
                </a:moveTo>
                <a:cubicBezTo>
                  <a:pt x="233" y="128"/>
                  <a:pt x="234" y="128"/>
                  <a:pt x="234" y="128"/>
                </a:cubicBezTo>
                <a:cubicBezTo>
                  <a:pt x="234" y="128"/>
                  <a:pt x="235" y="127"/>
                  <a:pt x="236" y="126"/>
                </a:cubicBezTo>
                <a:cubicBezTo>
                  <a:pt x="236" y="126"/>
                  <a:pt x="236" y="125"/>
                  <a:pt x="236" y="125"/>
                </a:cubicBezTo>
                <a:cubicBezTo>
                  <a:pt x="235" y="124"/>
                  <a:pt x="235" y="123"/>
                  <a:pt x="235" y="123"/>
                </a:cubicBezTo>
                <a:cubicBezTo>
                  <a:pt x="235" y="122"/>
                  <a:pt x="234" y="122"/>
                  <a:pt x="234" y="122"/>
                </a:cubicBezTo>
                <a:cubicBezTo>
                  <a:pt x="234" y="124"/>
                  <a:pt x="234" y="126"/>
                  <a:pt x="233" y="128"/>
                </a:cubicBezTo>
                <a:close/>
                <a:moveTo>
                  <a:pt x="248" y="157"/>
                </a:moveTo>
                <a:cubicBezTo>
                  <a:pt x="248" y="157"/>
                  <a:pt x="248" y="157"/>
                  <a:pt x="248" y="157"/>
                </a:cubicBezTo>
                <a:cubicBezTo>
                  <a:pt x="250" y="155"/>
                  <a:pt x="251" y="153"/>
                  <a:pt x="252" y="151"/>
                </a:cubicBezTo>
                <a:cubicBezTo>
                  <a:pt x="251" y="152"/>
                  <a:pt x="250" y="153"/>
                  <a:pt x="248" y="154"/>
                </a:cubicBezTo>
                <a:cubicBezTo>
                  <a:pt x="248" y="154"/>
                  <a:pt x="248" y="154"/>
                  <a:pt x="248" y="155"/>
                </a:cubicBezTo>
                <a:cubicBezTo>
                  <a:pt x="248" y="155"/>
                  <a:pt x="248" y="156"/>
                  <a:pt x="248" y="157"/>
                </a:cubicBezTo>
                <a:close/>
                <a:moveTo>
                  <a:pt x="194" y="28"/>
                </a:moveTo>
                <a:cubicBezTo>
                  <a:pt x="194" y="27"/>
                  <a:pt x="194" y="27"/>
                  <a:pt x="194" y="27"/>
                </a:cubicBezTo>
                <a:cubicBezTo>
                  <a:pt x="193" y="27"/>
                  <a:pt x="193" y="27"/>
                  <a:pt x="192" y="26"/>
                </a:cubicBezTo>
                <a:cubicBezTo>
                  <a:pt x="192" y="26"/>
                  <a:pt x="192" y="25"/>
                  <a:pt x="192" y="24"/>
                </a:cubicBezTo>
                <a:cubicBezTo>
                  <a:pt x="192" y="24"/>
                  <a:pt x="191" y="24"/>
                  <a:pt x="190" y="24"/>
                </a:cubicBezTo>
                <a:cubicBezTo>
                  <a:pt x="190" y="25"/>
                  <a:pt x="190" y="26"/>
                  <a:pt x="190" y="27"/>
                </a:cubicBezTo>
                <a:cubicBezTo>
                  <a:pt x="191" y="27"/>
                  <a:pt x="192" y="27"/>
                  <a:pt x="194" y="28"/>
                </a:cubicBezTo>
                <a:close/>
                <a:moveTo>
                  <a:pt x="35" y="93"/>
                </a:moveTo>
                <a:cubicBezTo>
                  <a:pt x="35" y="93"/>
                  <a:pt x="35" y="93"/>
                  <a:pt x="35" y="93"/>
                </a:cubicBezTo>
                <a:cubicBezTo>
                  <a:pt x="35" y="94"/>
                  <a:pt x="34" y="95"/>
                  <a:pt x="34" y="97"/>
                </a:cubicBezTo>
                <a:cubicBezTo>
                  <a:pt x="33" y="98"/>
                  <a:pt x="34" y="99"/>
                  <a:pt x="35" y="100"/>
                </a:cubicBezTo>
                <a:cubicBezTo>
                  <a:pt x="35" y="98"/>
                  <a:pt x="35" y="95"/>
                  <a:pt x="35" y="93"/>
                </a:cubicBezTo>
                <a:close/>
                <a:moveTo>
                  <a:pt x="169" y="197"/>
                </a:moveTo>
                <a:cubicBezTo>
                  <a:pt x="165" y="197"/>
                  <a:pt x="160" y="198"/>
                  <a:pt x="156" y="198"/>
                </a:cubicBezTo>
                <a:cubicBezTo>
                  <a:pt x="156" y="198"/>
                  <a:pt x="156" y="198"/>
                  <a:pt x="156" y="198"/>
                </a:cubicBezTo>
                <a:cubicBezTo>
                  <a:pt x="160" y="199"/>
                  <a:pt x="165" y="198"/>
                  <a:pt x="169" y="197"/>
                </a:cubicBezTo>
                <a:close/>
                <a:moveTo>
                  <a:pt x="238" y="47"/>
                </a:moveTo>
                <a:cubicBezTo>
                  <a:pt x="238" y="47"/>
                  <a:pt x="238" y="47"/>
                  <a:pt x="238" y="47"/>
                </a:cubicBezTo>
                <a:cubicBezTo>
                  <a:pt x="239" y="49"/>
                  <a:pt x="240" y="50"/>
                  <a:pt x="241" y="52"/>
                </a:cubicBezTo>
                <a:cubicBezTo>
                  <a:pt x="241" y="52"/>
                  <a:pt x="242" y="51"/>
                  <a:pt x="242" y="51"/>
                </a:cubicBezTo>
                <a:cubicBezTo>
                  <a:pt x="241" y="49"/>
                  <a:pt x="240" y="47"/>
                  <a:pt x="238" y="47"/>
                </a:cubicBezTo>
                <a:close/>
                <a:moveTo>
                  <a:pt x="59" y="271"/>
                </a:moveTo>
                <a:cubicBezTo>
                  <a:pt x="59" y="271"/>
                  <a:pt x="59" y="271"/>
                  <a:pt x="59" y="271"/>
                </a:cubicBezTo>
                <a:cubicBezTo>
                  <a:pt x="60" y="270"/>
                  <a:pt x="61" y="269"/>
                  <a:pt x="61" y="268"/>
                </a:cubicBezTo>
                <a:cubicBezTo>
                  <a:pt x="62" y="268"/>
                  <a:pt x="62" y="268"/>
                  <a:pt x="62" y="267"/>
                </a:cubicBezTo>
                <a:cubicBezTo>
                  <a:pt x="61" y="267"/>
                  <a:pt x="62" y="266"/>
                  <a:pt x="62" y="265"/>
                </a:cubicBezTo>
                <a:cubicBezTo>
                  <a:pt x="63" y="264"/>
                  <a:pt x="64" y="262"/>
                  <a:pt x="64" y="260"/>
                </a:cubicBezTo>
                <a:cubicBezTo>
                  <a:pt x="64" y="260"/>
                  <a:pt x="65" y="259"/>
                  <a:pt x="65" y="259"/>
                </a:cubicBezTo>
                <a:cubicBezTo>
                  <a:pt x="65" y="259"/>
                  <a:pt x="65" y="259"/>
                  <a:pt x="64" y="259"/>
                </a:cubicBezTo>
                <a:cubicBezTo>
                  <a:pt x="63" y="263"/>
                  <a:pt x="61" y="267"/>
                  <a:pt x="59" y="271"/>
                </a:cubicBezTo>
                <a:close/>
                <a:moveTo>
                  <a:pt x="144" y="67"/>
                </a:moveTo>
                <a:cubicBezTo>
                  <a:pt x="145" y="65"/>
                  <a:pt x="147" y="64"/>
                  <a:pt x="148" y="63"/>
                </a:cubicBezTo>
                <a:cubicBezTo>
                  <a:pt x="147" y="62"/>
                  <a:pt x="147" y="62"/>
                  <a:pt x="146" y="62"/>
                </a:cubicBezTo>
                <a:cubicBezTo>
                  <a:pt x="145" y="63"/>
                  <a:pt x="145" y="64"/>
                  <a:pt x="143" y="65"/>
                </a:cubicBezTo>
                <a:cubicBezTo>
                  <a:pt x="144" y="65"/>
                  <a:pt x="144" y="66"/>
                  <a:pt x="144" y="67"/>
                </a:cubicBezTo>
                <a:close/>
                <a:moveTo>
                  <a:pt x="234" y="34"/>
                </a:moveTo>
                <a:cubicBezTo>
                  <a:pt x="232" y="32"/>
                  <a:pt x="229" y="30"/>
                  <a:pt x="228" y="29"/>
                </a:cubicBezTo>
                <a:cubicBezTo>
                  <a:pt x="228" y="31"/>
                  <a:pt x="229" y="31"/>
                  <a:pt x="230" y="32"/>
                </a:cubicBezTo>
                <a:cubicBezTo>
                  <a:pt x="231" y="33"/>
                  <a:pt x="232" y="34"/>
                  <a:pt x="234" y="34"/>
                </a:cubicBezTo>
                <a:close/>
                <a:moveTo>
                  <a:pt x="200" y="158"/>
                </a:moveTo>
                <a:cubicBezTo>
                  <a:pt x="200" y="157"/>
                  <a:pt x="199" y="157"/>
                  <a:pt x="199" y="156"/>
                </a:cubicBezTo>
                <a:cubicBezTo>
                  <a:pt x="198" y="158"/>
                  <a:pt x="197" y="159"/>
                  <a:pt x="196" y="161"/>
                </a:cubicBezTo>
                <a:cubicBezTo>
                  <a:pt x="198" y="161"/>
                  <a:pt x="199" y="159"/>
                  <a:pt x="200" y="158"/>
                </a:cubicBezTo>
                <a:close/>
                <a:moveTo>
                  <a:pt x="178" y="23"/>
                </a:moveTo>
                <a:cubicBezTo>
                  <a:pt x="178" y="24"/>
                  <a:pt x="181" y="25"/>
                  <a:pt x="183" y="25"/>
                </a:cubicBezTo>
                <a:cubicBezTo>
                  <a:pt x="183" y="25"/>
                  <a:pt x="183" y="24"/>
                  <a:pt x="183" y="23"/>
                </a:cubicBezTo>
                <a:cubicBezTo>
                  <a:pt x="181" y="23"/>
                  <a:pt x="179" y="23"/>
                  <a:pt x="178" y="23"/>
                </a:cubicBezTo>
                <a:close/>
                <a:moveTo>
                  <a:pt x="205" y="19"/>
                </a:moveTo>
                <a:cubicBezTo>
                  <a:pt x="205" y="20"/>
                  <a:pt x="205" y="20"/>
                  <a:pt x="205" y="21"/>
                </a:cubicBezTo>
                <a:cubicBezTo>
                  <a:pt x="207" y="21"/>
                  <a:pt x="209" y="22"/>
                  <a:pt x="211" y="23"/>
                </a:cubicBezTo>
                <a:cubicBezTo>
                  <a:pt x="211" y="23"/>
                  <a:pt x="211" y="23"/>
                  <a:pt x="211" y="23"/>
                </a:cubicBezTo>
                <a:cubicBezTo>
                  <a:pt x="209" y="22"/>
                  <a:pt x="207" y="20"/>
                  <a:pt x="205" y="19"/>
                </a:cubicBezTo>
                <a:close/>
                <a:moveTo>
                  <a:pt x="233" y="160"/>
                </a:moveTo>
                <a:cubicBezTo>
                  <a:pt x="230" y="161"/>
                  <a:pt x="228" y="165"/>
                  <a:pt x="227" y="167"/>
                </a:cubicBezTo>
                <a:cubicBezTo>
                  <a:pt x="228" y="166"/>
                  <a:pt x="232" y="162"/>
                  <a:pt x="233" y="160"/>
                </a:cubicBezTo>
                <a:close/>
                <a:moveTo>
                  <a:pt x="226" y="34"/>
                </a:moveTo>
                <a:cubicBezTo>
                  <a:pt x="226" y="34"/>
                  <a:pt x="226" y="34"/>
                  <a:pt x="226" y="34"/>
                </a:cubicBezTo>
                <a:cubicBezTo>
                  <a:pt x="226" y="35"/>
                  <a:pt x="226" y="35"/>
                  <a:pt x="226" y="35"/>
                </a:cubicBezTo>
                <a:cubicBezTo>
                  <a:pt x="228" y="36"/>
                  <a:pt x="230" y="38"/>
                  <a:pt x="231" y="39"/>
                </a:cubicBezTo>
                <a:cubicBezTo>
                  <a:pt x="231" y="39"/>
                  <a:pt x="232" y="39"/>
                  <a:pt x="232" y="39"/>
                </a:cubicBezTo>
                <a:cubicBezTo>
                  <a:pt x="232" y="38"/>
                  <a:pt x="231" y="38"/>
                  <a:pt x="231" y="37"/>
                </a:cubicBezTo>
                <a:cubicBezTo>
                  <a:pt x="229" y="36"/>
                  <a:pt x="228" y="35"/>
                  <a:pt x="226" y="34"/>
                </a:cubicBezTo>
                <a:close/>
                <a:moveTo>
                  <a:pt x="152" y="32"/>
                </a:moveTo>
                <a:cubicBezTo>
                  <a:pt x="154" y="32"/>
                  <a:pt x="156" y="31"/>
                  <a:pt x="158" y="30"/>
                </a:cubicBezTo>
                <a:cubicBezTo>
                  <a:pt x="158" y="30"/>
                  <a:pt x="158" y="30"/>
                  <a:pt x="157" y="30"/>
                </a:cubicBezTo>
                <a:cubicBezTo>
                  <a:pt x="156" y="30"/>
                  <a:pt x="155" y="30"/>
                  <a:pt x="154" y="30"/>
                </a:cubicBezTo>
                <a:cubicBezTo>
                  <a:pt x="153" y="30"/>
                  <a:pt x="152" y="31"/>
                  <a:pt x="152" y="32"/>
                </a:cubicBezTo>
                <a:close/>
                <a:moveTo>
                  <a:pt x="142" y="33"/>
                </a:moveTo>
                <a:cubicBezTo>
                  <a:pt x="144" y="33"/>
                  <a:pt x="145" y="33"/>
                  <a:pt x="145" y="32"/>
                </a:cubicBezTo>
                <a:cubicBezTo>
                  <a:pt x="144" y="32"/>
                  <a:pt x="144" y="31"/>
                  <a:pt x="143" y="30"/>
                </a:cubicBezTo>
                <a:cubicBezTo>
                  <a:pt x="142" y="31"/>
                  <a:pt x="142" y="32"/>
                  <a:pt x="142" y="33"/>
                </a:cubicBezTo>
                <a:close/>
                <a:moveTo>
                  <a:pt x="253" y="100"/>
                </a:moveTo>
                <a:cubicBezTo>
                  <a:pt x="253" y="100"/>
                  <a:pt x="253" y="100"/>
                  <a:pt x="253" y="100"/>
                </a:cubicBezTo>
                <a:cubicBezTo>
                  <a:pt x="252" y="102"/>
                  <a:pt x="252" y="103"/>
                  <a:pt x="251" y="105"/>
                </a:cubicBezTo>
                <a:cubicBezTo>
                  <a:pt x="251" y="105"/>
                  <a:pt x="251" y="105"/>
                  <a:pt x="251" y="106"/>
                </a:cubicBezTo>
                <a:cubicBezTo>
                  <a:pt x="252" y="105"/>
                  <a:pt x="253" y="105"/>
                  <a:pt x="253" y="104"/>
                </a:cubicBezTo>
                <a:cubicBezTo>
                  <a:pt x="253" y="103"/>
                  <a:pt x="253" y="101"/>
                  <a:pt x="253" y="100"/>
                </a:cubicBezTo>
                <a:close/>
                <a:moveTo>
                  <a:pt x="183" y="21"/>
                </a:moveTo>
                <a:cubicBezTo>
                  <a:pt x="183" y="21"/>
                  <a:pt x="183" y="21"/>
                  <a:pt x="183" y="20"/>
                </a:cubicBezTo>
                <a:cubicBezTo>
                  <a:pt x="181" y="20"/>
                  <a:pt x="180" y="20"/>
                  <a:pt x="178" y="19"/>
                </a:cubicBezTo>
                <a:cubicBezTo>
                  <a:pt x="178" y="19"/>
                  <a:pt x="178" y="19"/>
                  <a:pt x="178" y="19"/>
                </a:cubicBezTo>
                <a:cubicBezTo>
                  <a:pt x="177" y="20"/>
                  <a:pt x="176" y="20"/>
                  <a:pt x="176" y="21"/>
                </a:cubicBezTo>
                <a:cubicBezTo>
                  <a:pt x="178" y="21"/>
                  <a:pt x="180" y="21"/>
                  <a:pt x="183" y="21"/>
                </a:cubicBezTo>
                <a:close/>
                <a:moveTo>
                  <a:pt x="66" y="178"/>
                </a:moveTo>
                <a:cubicBezTo>
                  <a:pt x="66" y="178"/>
                  <a:pt x="66" y="178"/>
                  <a:pt x="66" y="178"/>
                </a:cubicBezTo>
                <a:cubicBezTo>
                  <a:pt x="66" y="178"/>
                  <a:pt x="66" y="177"/>
                  <a:pt x="66" y="177"/>
                </a:cubicBezTo>
                <a:cubicBezTo>
                  <a:pt x="66" y="177"/>
                  <a:pt x="66" y="176"/>
                  <a:pt x="66" y="176"/>
                </a:cubicBezTo>
                <a:cubicBezTo>
                  <a:pt x="64" y="175"/>
                  <a:pt x="63" y="174"/>
                  <a:pt x="61" y="174"/>
                </a:cubicBezTo>
                <a:cubicBezTo>
                  <a:pt x="63" y="176"/>
                  <a:pt x="64" y="177"/>
                  <a:pt x="66" y="178"/>
                </a:cubicBezTo>
                <a:close/>
                <a:moveTo>
                  <a:pt x="22" y="132"/>
                </a:moveTo>
                <a:cubicBezTo>
                  <a:pt x="22" y="132"/>
                  <a:pt x="22" y="132"/>
                  <a:pt x="22" y="132"/>
                </a:cubicBezTo>
                <a:cubicBezTo>
                  <a:pt x="22" y="134"/>
                  <a:pt x="22" y="135"/>
                  <a:pt x="21" y="137"/>
                </a:cubicBezTo>
                <a:cubicBezTo>
                  <a:pt x="22" y="137"/>
                  <a:pt x="23" y="137"/>
                  <a:pt x="24" y="138"/>
                </a:cubicBezTo>
                <a:cubicBezTo>
                  <a:pt x="24" y="136"/>
                  <a:pt x="22" y="134"/>
                  <a:pt x="22" y="132"/>
                </a:cubicBezTo>
                <a:close/>
                <a:moveTo>
                  <a:pt x="22" y="140"/>
                </a:moveTo>
                <a:cubicBezTo>
                  <a:pt x="22" y="141"/>
                  <a:pt x="22" y="141"/>
                  <a:pt x="22" y="142"/>
                </a:cubicBezTo>
                <a:cubicBezTo>
                  <a:pt x="22" y="142"/>
                  <a:pt x="22" y="142"/>
                  <a:pt x="22" y="143"/>
                </a:cubicBezTo>
                <a:cubicBezTo>
                  <a:pt x="21" y="144"/>
                  <a:pt x="21" y="145"/>
                  <a:pt x="22" y="146"/>
                </a:cubicBezTo>
                <a:cubicBezTo>
                  <a:pt x="23" y="145"/>
                  <a:pt x="23" y="143"/>
                  <a:pt x="23" y="141"/>
                </a:cubicBezTo>
                <a:cubicBezTo>
                  <a:pt x="23" y="141"/>
                  <a:pt x="23" y="140"/>
                  <a:pt x="22" y="140"/>
                </a:cubicBezTo>
                <a:close/>
                <a:moveTo>
                  <a:pt x="231" y="167"/>
                </a:moveTo>
                <a:cubicBezTo>
                  <a:pt x="232" y="167"/>
                  <a:pt x="232" y="167"/>
                  <a:pt x="233" y="167"/>
                </a:cubicBezTo>
                <a:cubicBezTo>
                  <a:pt x="234" y="165"/>
                  <a:pt x="236" y="163"/>
                  <a:pt x="237" y="161"/>
                </a:cubicBezTo>
                <a:cubicBezTo>
                  <a:pt x="237" y="161"/>
                  <a:pt x="237" y="161"/>
                  <a:pt x="237" y="161"/>
                </a:cubicBezTo>
                <a:cubicBezTo>
                  <a:pt x="237" y="161"/>
                  <a:pt x="237" y="161"/>
                  <a:pt x="237" y="161"/>
                </a:cubicBezTo>
                <a:cubicBezTo>
                  <a:pt x="235" y="163"/>
                  <a:pt x="233" y="165"/>
                  <a:pt x="231" y="167"/>
                </a:cubicBezTo>
                <a:close/>
                <a:moveTo>
                  <a:pt x="107" y="178"/>
                </a:moveTo>
                <a:cubicBezTo>
                  <a:pt x="110" y="180"/>
                  <a:pt x="112" y="181"/>
                  <a:pt x="114" y="182"/>
                </a:cubicBezTo>
                <a:cubicBezTo>
                  <a:pt x="112" y="180"/>
                  <a:pt x="111" y="178"/>
                  <a:pt x="107" y="178"/>
                </a:cubicBezTo>
                <a:close/>
                <a:moveTo>
                  <a:pt x="208" y="153"/>
                </a:moveTo>
                <a:cubicBezTo>
                  <a:pt x="209" y="151"/>
                  <a:pt x="211" y="149"/>
                  <a:pt x="211" y="147"/>
                </a:cubicBezTo>
                <a:cubicBezTo>
                  <a:pt x="210" y="148"/>
                  <a:pt x="209" y="149"/>
                  <a:pt x="209" y="150"/>
                </a:cubicBezTo>
                <a:cubicBezTo>
                  <a:pt x="208" y="151"/>
                  <a:pt x="208" y="152"/>
                  <a:pt x="208" y="153"/>
                </a:cubicBezTo>
                <a:close/>
                <a:moveTo>
                  <a:pt x="240" y="95"/>
                </a:moveTo>
                <a:cubicBezTo>
                  <a:pt x="241" y="95"/>
                  <a:pt x="242" y="94"/>
                  <a:pt x="243" y="93"/>
                </a:cubicBezTo>
                <a:cubicBezTo>
                  <a:pt x="244" y="92"/>
                  <a:pt x="244" y="92"/>
                  <a:pt x="244" y="92"/>
                </a:cubicBezTo>
                <a:cubicBezTo>
                  <a:pt x="244" y="91"/>
                  <a:pt x="243" y="91"/>
                  <a:pt x="243" y="90"/>
                </a:cubicBezTo>
                <a:cubicBezTo>
                  <a:pt x="242" y="92"/>
                  <a:pt x="241" y="94"/>
                  <a:pt x="240" y="95"/>
                </a:cubicBezTo>
                <a:close/>
                <a:moveTo>
                  <a:pt x="14" y="152"/>
                </a:moveTo>
                <a:cubicBezTo>
                  <a:pt x="14" y="152"/>
                  <a:pt x="14" y="152"/>
                  <a:pt x="14" y="152"/>
                </a:cubicBezTo>
                <a:cubicBezTo>
                  <a:pt x="15" y="153"/>
                  <a:pt x="15" y="154"/>
                  <a:pt x="16" y="155"/>
                </a:cubicBezTo>
                <a:cubicBezTo>
                  <a:pt x="17" y="156"/>
                  <a:pt x="18" y="157"/>
                  <a:pt x="19" y="158"/>
                </a:cubicBezTo>
                <a:cubicBezTo>
                  <a:pt x="19" y="158"/>
                  <a:pt x="19" y="158"/>
                  <a:pt x="19" y="158"/>
                </a:cubicBezTo>
                <a:cubicBezTo>
                  <a:pt x="18" y="156"/>
                  <a:pt x="16" y="154"/>
                  <a:pt x="14" y="152"/>
                </a:cubicBezTo>
                <a:close/>
                <a:moveTo>
                  <a:pt x="110" y="169"/>
                </a:moveTo>
                <a:cubicBezTo>
                  <a:pt x="109" y="168"/>
                  <a:pt x="102" y="165"/>
                  <a:pt x="101" y="165"/>
                </a:cubicBezTo>
                <a:cubicBezTo>
                  <a:pt x="102" y="166"/>
                  <a:pt x="103" y="166"/>
                  <a:pt x="104" y="167"/>
                </a:cubicBezTo>
                <a:cubicBezTo>
                  <a:pt x="105" y="167"/>
                  <a:pt x="106" y="167"/>
                  <a:pt x="107" y="168"/>
                </a:cubicBezTo>
                <a:cubicBezTo>
                  <a:pt x="108" y="168"/>
                  <a:pt x="109" y="169"/>
                  <a:pt x="110" y="169"/>
                </a:cubicBezTo>
                <a:close/>
                <a:moveTo>
                  <a:pt x="81" y="264"/>
                </a:moveTo>
                <a:cubicBezTo>
                  <a:pt x="82" y="262"/>
                  <a:pt x="84" y="260"/>
                  <a:pt x="85" y="259"/>
                </a:cubicBezTo>
                <a:cubicBezTo>
                  <a:pt x="84" y="258"/>
                  <a:pt x="84" y="258"/>
                  <a:pt x="84" y="259"/>
                </a:cubicBezTo>
                <a:cubicBezTo>
                  <a:pt x="82" y="260"/>
                  <a:pt x="81" y="262"/>
                  <a:pt x="80" y="264"/>
                </a:cubicBezTo>
                <a:cubicBezTo>
                  <a:pt x="80" y="264"/>
                  <a:pt x="80" y="264"/>
                  <a:pt x="81" y="264"/>
                </a:cubicBezTo>
                <a:close/>
                <a:moveTo>
                  <a:pt x="155" y="41"/>
                </a:moveTo>
                <a:cubicBezTo>
                  <a:pt x="155" y="41"/>
                  <a:pt x="155" y="41"/>
                  <a:pt x="155" y="41"/>
                </a:cubicBezTo>
                <a:cubicBezTo>
                  <a:pt x="154" y="41"/>
                  <a:pt x="153" y="41"/>
                  <a:pt x="152" y="41"/>
                </a:cubicBezTo>
                <a:cubicBezTo>
                  <a:pt x="152" y="41"/>
                  <a:pt x="152" y="42"/>
                  <a:pt x="152" y="42"/>
                </a:cubicBezTo>
                <a:cubicBezTo>
                  <a:pt x="151" y="42"/>
                  <a:pt x="151" y="43"/>
                  <a:pt x="150" y="43"/>
                </a:cubicBezTo>
                <a:cubicBezTo>
                  <a:pt x="151" y="43"/>
                  <a:pt x="152" y="43"/>
                  <a:pt x="153" y="43"/>
                </a:cubicBezTo>
                <a:cubicBezTo>
                  <a:pt x="154" y="43"/>
                  <a:pt x="154" y="42"/>
                  <a:pt x="155" y="41"/>
                </a:cubicBezTo>
                <a:close/>
                <a:moveTo>
                  <a:pt x="244" y="67"/>
                </a:moveTo>
                <a:cubicBezTo>
                  <a:pt x="244" y="67"/>
                  <a:pt x="243" y="67"/>
                  <a:pt x="243" y="67"/>
                </a:cubicBezTo>
                <a:cubicBezTo>
                  <a:pt x="243" y="68"/>
                  <a:pt x="243" y="70"/>
                  <a:pt x="243" y="71"/>
                </a:cubicBezTo>
                <a:cubicBezTo>
                  <a:pt x="244" y="71"/>
                  <a:pt x="245" y="71"/>
                  <a:pt x="245" y="71"/>
                </a:cubicBezTo>
                <a:cubicBezTo>
                  <a:pt x="245" y="70"/>
                  <a:pt x="244" y="68"/>
                  <a:pt x="244" y="67"/>
                </a:cubicBezTo>
                <a:close/>
                <a:moveTo>
                  <a:pt x="148" y="29"/>
                </a:moveTo>
                <a:cubicBezTo>
                  <a:pt x="150" y="29"/>
                  <a:pt x="151" y="28"/>
                  <a:pt x="152" y="26"/>
                </a:cubicBezTo>
                <a:cubicBezTo>
                  <a:pt x="151" y="26"/>
                  <a:pt x="149" y="26"/>
                  <a:pt x="149" y="26"/>
                </a:cubicBezTo>
                <a:cubicBezTo>
                  <a:pt x="148" y="27"/>
                  <a:pt x="148" y="27"/>
                  <a:pt x="148" y="28"/>
                </a:cubicBezTo>
                <a:cubicBezTo>
                  <a:pt x="148" y="28"/>
                  <a:pt x="148" y="28"/>
                  <a:pt x="148" y="29"/>
                </a:cubicBezTo>
                <a:close/>
                <a:moveTo>
                  <a:pt x="250" y="127"/>
                </a:moveTo>
                <a:cubicBezTo>
                  <a:pt x="248" y="130"/>
                  <a:pt x="247" y="130"/>
                  <a:pt x="248" y="132"/>
                </a:cubicBezTo>
                <a:cubicBezTo>
                  <a:pt x="250" y="131"/>
                  <a:pt x="250" y="129"/>
                  <a:pt x="250" y="127"/>
                </a:cubicBezTo>
                <a:close/>
                <a:moveTo>
                  <a:pt x="238" y="123"/>
                </a:moveTo>
                <a:cubicBezTo>
                  <a:pt x="239" y="121"/>
                  <a:pt x="241" y="120"/>
                  <a:pt x="242" y="118"/>
                </a:cubicBezTo>
                <a:cubicBezTo>
                  <a:pt x="242" y="118"/>
                  <a:pt x="242" y="118"/>
                  <a:pt x="242" y="118"/>
                </a:cubicBezTo>
                <a:cubicBezTo>
                  <a:pt x="240" y="119"/>
                  <a:pt x="239" y="120"/>
                  <a:pt x="237" y="122"/>
                </a:cubicBezTo>
                <a:cubicBezTo>
                  <a:pt x="237" y="122"/>
                  <a:pt x="238" y="123"/>
                  <a:pt x="238" y="123"/>
                </a:cubicBezTo>
                <a:close/>
                <a:moveTo>
                  <a:pt x="83" y="31"/>
                </a:moveTo>
                <a:cubicBezTo>
                  <a:pt x="82" y="31"/>
                  <a:pt x="82" y="31"/>
                  <a:pt x="81" y="31"/>
                </a:cubicBezTo>
                <a:cubicBezTo>
                  <a:pt x="81" y="31"/>
                  <a:pt x="81" y="31"/>
                  <a:pt x="81" y="31"/>
                </a:cubicBezTo>
                <a:cubicBezTo>
                  <a:pt x="80" y="32"/>
                  <a:pt x="79" y="33"/>
                  <a:pt x="78" y="33"/>
                </a:cubicBezTo>
                <a:cubicBezTo>
                  <a:pt x="78" y="33"/>
                  <a:pt x="78" y="34"/>
                  <a:pt x="78" y="34"/>
                </a:cubicBezTo>
                <a:cubicBezTo>
                  <a:pt x="79" y="33"/>
                  <a:pt x="81" y="33"/>
                  <a:pt x="83" y="31"/>
                </a:cubicBezTo>
                <a:close/>
                <a:moveTo>
                  <a:pt x="227" y="155"/>
                </a:moveTo>
                <a:cubicBezTo>
                  <a:pt x="227" y="155"/>
                  <a:pt x="226" y="156"/>
                  <a:pt x="226" y="156"/>
                </a:cubicBezTo>
                <a:cubicBezTo>
                  <a:pt x="227" y="157"/>
                  <a:pt x="227" y="158"/>
                  <a:pt x="228" y="159"/>
                </a:cubicBezTo>
                <a:cubicBezTo>
                  <a:pt x="228" y="158"/>
                  <a:pt x="228" y="157"/>
                  <a:pt x="228" y="155"/>
                </a:cubicBezTo>
                <a:cubicBezTo>
                  <a:pt x="228" y="155"/>
                  <a:pt x="227" y="155"/>
                  <a:pt x="227" y="155"/>
                </a:cubicBezTo>
                <a:close/>
                <a:moveTo>
                  <a:pt x="25" y="113"/>
                </a:moveTo>
                <a:cubicBezTo>
                  <a:pt x="25" y="116"/>
                  <a:pt x="26" y="119"/>
                  <a:pt x="27" y="120"/>
                </a:cubicBezTo>
                <a:cubicBezTo>
                  <a:pt x="27" y="120"/>
                  <a:pt x="27" y="119"/>
                  <a:pt x="27" y="119"/>
                </a:cubicBezTo>
                <a:cubicBezTo>
                  <a:pt x="27" y="117"/>
                  <a:pt x="26" y="115"/>
                  <a:pt x="26" y="114"/>
                </a:cubicBezTo>
                <a:cubicBezTo>
                  <a:pt x="26" y="113"/>
                  <a:pt x="26" y="113"/>
                  <a:pt x="25" y="113"/>
                </a:cubicBezTo>
                <a:close/>
                <a:moveTo>
                  <a:pt x="110" y="18"/>
                </a:moveTo>
                <a:cubicBezTo>
                  <a:pt x="109" y="18"/>
                  <a:pt x="107" y="18"/>
                  <a:pt x="106" y="18"/>
                </a:cubicBezTo>
                <a:cubicBezTo>
                  <a:pt x="105" y="19"/>
                  <a:pt x="105" y="19"/>
                  <a:pt x="105" y="20"/>
                </a:cubicBezTo>
                <a:cubicBezTo>
                  <a:pt x="106" y="20"/>
                  <a:pt x="107" y="20"/>
                  <a:pt x="108" y="20"/>
                </a:cubicBezTo>
                <a:cubicBezTo>
                  <a:pt x="109" y="20"/>
                  <a:pt x="110" y="19"/>
                  <a:pt x="110" y="18"/>
                </a:cubicBezTo>
                <a:close/>
                <a:moveTo>
                  <a:pt x="245" y="152"/>
                </a:moveTo>
                <a:cubicBezTo>
                  <a:pt x="245" y="152"/>
                  <a:pt x="245" y="152"/>
                  <a:pt x="245" y="152"/>
                </a:cubicBezTo>
                <a:cubicBezTo>
                  <a:pt x="244" y="153"/>
                  <a:pt x="244" y="154"/>
                  <a:pt x="243" y="155"/>
                </a:cubicBezTo>
                <a:cubicBezTo>
                  <a:pt x="242" y="155"/>
                  <a:pt x="242" y="156"/>
                  <a:pt x="241" y="156"/>
                </a:cubicBezTo>
                <a:cubicBezTo>
                  <a:pt x="240" y="157"/>
                  <a:pt x="239" y="158"/>
                  <a:pt x="239" y="159"/>
                </a:cubicBezTo>
                <a:cubicBezTo>
                  <a:pt x="239" y="159"/>
                  <a:pt x="239" y="159"/>
                  <a:pt x="240" y="159"/>
                </a:cubicBezTo>
                <a:cubicBezTo>
                  <a:pt x="241" y="157"/>
                  <a:pt x="243" y="155"/>
                  <a:pt x="245" y="153"/>
                </a:cubicBezTo>
                <a:cubicBezTo>
                  <a:pt x="245" y="153"/>
                  <a:pt x="245" y="153"/>
                  <a:pt x="245" y="152"/>
                </a:cubicBezTo>
                <a:close/>
                <a:moveTo>
                  <a:pt x="135" y="50"/>
                </a:moveTo>
                <a:cubicBezTo>
                  <a:pt x="136" y="50"/>
                  <a:pt x="136" y="50"/>
                  <a:pt x="136" y="50"/>
                </a:cubicBezTo>
                <a:cubicBezTo>
                  <a:pt x="136" y="50"/>
                  <a:pt x="135" y="50"/>
                  <a:pt x="135" y="49"/>
                </a:cubicBezTo>
                <a:cubicBezTo>
                  <a:pt x="133" y="48"/>
                  <a:pt x="132" y="46"/>
                  <a:pt x="129" y="45"/>
                </a:cubicBezTo>
                <a:cubicBezTo>
                  <a:pt x="131" y="47"/>
                  <a:pt x="133" y="49"/>
                  <a:pt x="135" y="50"/>
                </a:cubicBezTo>
                <a:close/>
                <a:moveTo>
                  <a:pt x="220" y="152"/>
                </a:moveTo>
                <a:cubicBezTo>
                  <a:pt x="220" y="151"/>
                  <a:pt x="220" y="151"/>
                  <a:pt x="221" y="150"/>
                </a:cubicBezTo>
                <a:cubicBezTo>
                  <a:pt x="219" y="151"/>
                  <a:pt x="217" y="152"/>
                  <a:pt x="217" y="153"/>
                </a:cubicBezTo>
                <a:cubicBezTo>
                  <a:pt x="218" y="152"/>
                  <a:pt x="219" y="152"/>
                  <a:pt x="220" y="152"/>
                </a:cubicBezTo>
                <a:close/>
                <a:moveTo>
                  <a:pt x="178" y="180"/>
                </a:moveTo>
                <a:cubicBezTo>
                  <a:pt x="179" y="179"/>
                  <a:pt x="180" y="178"/>
                  <a:pt x="181" y="177"/>
                </a:cubicBezTo>
                <a:cubicBezTo>
                  <a:pt x="179" y="176"/>
                  <a:pt x="178" y="178"/>
                  <a:pt x="177" y="178"/>
                </a:cubicBezTo>
                <a:cubicBezTo>
                  <a:pt x="178" y="179"/>
                  <a:pt x="178" y="179"/>
                  <a:pt x="178" y="180"/>
                </a:cubicBezTo>
                <a:close/>
                <a:moveTo>
                  <a:pt x="73" y="192"/>
                </a:moveTo>
                <a:cubicBezTo>
                  <a:pt x="73" y="190"/>
                  <a:pt x="72" y="189"/>
                  <a:pt x="71" y="188"/>
                </a:cubicBezTo>
                <a:cubicBezTo>
                  <a:pt x="71" y="189"/>
                  <a:pt x="71" y="189"/>
                  <a:pt x="71" y="189"/>
                </a:cubicBezTo>
                <a:cubicBezTo>
                  <a:pt x="71" y="190"/>
                  <a:pt x="71" y="191"/>
                  <a:pt x="72" y="192"/>
                </a:cubicBezTo>
                <a:cubicBezTo>
                  <a:pt x="72" y="192"/>
                  <a:pt x="72" y="192"/>
                  <a:pt x="73" y="192"/>
                </a:cubicBezTo>
                <a:close/>
                <a:moveTo>
                  <a:pt x="243" y="147"/>
                </a:moveTo>
                <a:cubicBezTo>
                  <a:pt x="245" y="145"/>
                  <a:pt x="246" y="143"/>
                  <a:pt x="247" y="141"/>
                </a:cubicBezTo>
                <a:cubicBezTo>
                  <a:pt x="247" y="141"/>
                  <a:pt x="247" y="141"/>
                  <a:pt x="247" y="141"/>
                </a:cubicBezTo>
                <a:cubicBezTo>
                  <a:pt x="245" y="143"/>
                  <a:pt x="243" y="145"/>
                  <a:pt x="242" y="147"/>
                </a:cubicBezTo>
                <a:cubicBezTo>
                  <a:pt x="242" y="147"/>
                  <a:pt x="243" y="147"/>
                  <a:pt x="243" y="147"/>
                </a:cubicBezTo>
                <a:close/>
                <a:moveTo>
                  <a:pt x="262" y="129"/>
                </a:moveTo>
                <a:cubicBezTo>
                  <a:pt x="262" y="129"/>
                  <a:pt x="262" y="129"/>
                  <a:pt x="262" y="129"/>
                </a:cubicBezTo>
                <a:cubicBezTo>
                  <a:pt x="262" y="129"/>
                  <a:pt x="263" y="129"/>
                  <a:pt x="263" y="128"/>
                </a:cubicBezTo>
                <a:cubicBezTo>
                  <a:pt x="263" y="126"/>
                  <a:pt x="264" y="124"/>
                  <a:pt x="265" y="122"/>
                </a:cubicBezTo>
                <a:cubicBezTo>
                  <a:pt x="264" y="122"/>
                  <a:pt x="264" y="122"/>
                  <a:pt x="264" y="122"/>
                </a:cubicBezTo>
                <a:cubicBezTo>
                  <a:pt x="263" y="124"/>
                  <a:pt x="263" y="127"/>
                  <a:pt x="262" y="129"/>
                </a:cubicBezTo>
                <a:close/>
                <a:moveTo>
                  <a:pt x="166" y="8"/>
                </a:moveTo>
                <a:cubicBezTo>
                  <a:pt x="166" y="8"/>
                  <a:pt x="166" y="8"/>
                  <a:pt x="166" y="8"/>
                </a:cubicBezTo>
                <a:cubicBezTo>
                  <a:pt x="166" y="8"/>
                  <a:pt x="166" y="8"/>
                  <a:pt x="166" y="8"/>
                </a:cubicBezTo>
                <a:cubicBezTo>
                  <a:pt x="168" y="8"/>
                  <a:pt x="170" y="9"/>
                  <a:pt x="171" y="9"/>
                </a:cubicBezTo>
                <a:cubicBezTo>
                  <a:pt x="172" y="9"/>
                  <a:pt x="173" y="9"/>
                  <a:pt x="173" y="8"/>
                </a:cubicBezTo>
                <a:cubicBezTo>
                  <a:pt x="171" y="8"/>
                  <a:pt x="168" y="8"/>
                  <a:pt x="166" y="8"/>
                </a:cubicBezTo>
                <a:close/>
                <a:moveTo>
                  <a:pt x="185" y="14"/>
                </a:moveTo>
                <a:cubicBezTo>
                  <a:pt x="185" y="13"/>
                  <a:pt x="185" y="12"/>
                  <a:pt x="185" y="12"/>
                </a:cubicBezTo>
                <a:cubicBezTo>
                  <a:pt x="184" y="12"/>
                  <a:pt x="183" y="12"/>
                  <a:pt x="181" y="12"/>
                </a:cubicBezTo>
                <a:cubicBezTo>
                  <a:pt x="183" y="13"/>
                  <a:pt x="184" y="13"/>
                  <a:pt x="185" y="14"/>
                </a:cubicBezTo>
                <a:close/>
                <a:moveTo>
                  <a:pt x="238" y="132"/>
                </a:moveTo>
                <a:cubicBezTo>
                  <a:pt x="237" y="134"/>
                  <a:pt x="235" y="135"/>
                  <a:pt x="234" y="137"/>
                </a:cubicBezTo>
                <a:cubicBezTo>
                  <a:pt x="236" y="136"/>
                  <a:pt x="237" y="134"/>
                  <a:pt x="239" y="133"/>
                </a:cubicBezTo>
                <a:cubicBezTo>
                  <a:pt x="239" y="132"/>
                  <a:pt x="238" y="132"/>
                  <a:pt x="238" y="132"/>
                </a:cubicBezTo>
                <a:close/>
                <a:moveTo>
                  <a:pt x="147" y="57"/>
                </a:moveTo>
                <a:cubicBezTo>
                  <a:pt x="147" y="55"/>
                  <a:pt x="148" y="54"/>
                  <a:pt x="148" y="53"/>
                </a:cubicBezTo>
                <a:cubicBezTo>
                  <a:pt x="148" y="53"/>
                  <a:pt x="147" y="53"/>
                  <a:pt x="147" y="53"/>
                </a:cubicBezTo>
                <a:cubicBezTo>
                  <a:pt x="146" y="55"/>
                  <a:pt x="146" y="55"/>
                  <a:pt x="147" y="57"/>
                </a:cubicBezTo>
                <a:close/>
                <a:moveTo>
                  <a:pt x="97" y="28"/>
                </a:moveTo>
                <a:cubicBezTo>
                  <a:pt x="97" y="28"/>
                  <a:pt x="97" y="28"/>
                  <a:pt x="97" y="28"/>
                </a:cubicBezTo>
                <a:cubicBezTo>
                  <a:pt x="98" y="28"/>
                  <a:pt x="100" y="29"/>
                  <a:pt x="101" y="28"/>
                </a:cubicBezTo>
                <a:cubicBezTo>
                  <a:pt x="100" y="27"/>
                  <a:pt x="98" y="27"/>
                  <a:pt x="97" y="27"/>
                </a:cubicBezTo>
                <a:cubicBezTo>
                  <a:pt x="97" y="27"/>
                  <a:pt x="97" y="28"/>
                  <a:pt x="97" y="28"/>
                </a:cubicBezTo>
                <a:close/>
                <a:moveTo>
                  <a:pt x="121" y="176"/>
                </a:moveTo>
                <a:cubicBezTo>
                  <a:pt x="122" y="177"/>
                  <a:pt x="125" y="179"/>
                  <a:pt x="125" y="179"/>
                </a:cubicBezTo>
                <a:cubicBezTo>
                  <a:pt x="125" y="179"/>
                  <a:pt x="125" y="178"/>
                  <a:pt x="124" y="177"/>
                </a:cubicBezTo>
                <a:cubicBezTo>
                  <a:pt x="123" y="176"/>
                  <a:pt x="122" y="176"/>
                  <a:pt x="121" y="176"/>
                </a:cubicBezTo>
                <a:close/>
                <a:moveTo>
                  <a:pt x="158" y="34"/>
                </a:moveTo>
                <a:cubicBezTo>
                  <a:pt x="156" y="35"/>
                  <a:pt x="155" y="37"/>
                  <a:pt x="154" y="38"/>
                </a:cubicBezTo>
                <a:cubicBezTo>
                  <a:pt x="156" y="37"/>
                  <a:pt x="157" y="36"/>
                  <a:pt x="158" y="34"/>
                </a:cubicBezTo>
                <a:close/>
                <a:moveTo>
                  <a:pt x="25" y="101"/>
                </a:moveTo>
                <a:cubicBezTo>
                  <a:pt x="24" y="103"/>
                  <a:pt x="23" y="104"/>
                  <a:pt x="24" y="106"/>
                </a:cubicBezTo>
                <a:cubicBezTo>
                  <a:pt x="25" y="104"/>
                  <a:pt x="25" y="103"/>
                  <a:pt x="25" y="101"/>
                </a:cubicBezTo>
                <a:close/>
                <a:moveTo>
                  <a:pt x="189" y="165"/>
                </a:moveTo>
                <a:cubicBezTo>
                  <a:pt x="189" y="165"/>
                  <a:pt x="189" y="165"/>
                  <a:pt x="189" y="165"/>
                </a:cubicBezTo>
                <a:cubicBezTo>
                  <a:pt x="187" y="166"/>
                  <a:pt x="185" y="166"/>
                  <a:pt x="185" y="169"/>
                </a:cubicBezTo>
                <a:cubicBezTo>
                  <a:pt x="186" y="168"/>
                  <a:pt x="188" y="166"/>
                  <a:pt x="189" y="165"/>
                </a:cubicBezTo>
                <a:close/>
                <a:moveTo>
                  <a:pt x="50" y="116"/>
                </a:moveTo>
                <a:cubicBezTo>
                  <a:pt x="50" y="116"/>
                  <a:pt x="50" y="116"/>
                  <a:pt x="50" y="117"/>
                </a:cubicBezTo>
                <a:cubicBezTo>
                  <a:pt x="51" y="118"/>
                  <a:pt x="52" y="119"/>
                  <a:pt x="53" y="121"/>
                </a:cubicBezTo>
                <a:cubicBezTo>
                  <a:pt x="53" y="118"/>
                  <a:pt x="52" y="117"/>
                  <a:pt x="50" y="116"/>
                </a:cubicBezTo>
                <a:close/>
                <a:moveTo>
                  <a:pt x="116" y="15"/>
                </a:moveTo>
                <a:cubicBezTo>
                  <a:pt x="117" y="15"/>
                  <a:pt x="120" y="15"/>
                  <a:pt x="121" y="15"/>
                </a:cubicBezTo>
                <a:cubicBezTo>
                  <a:pt x="119" y="14"/>
                  <a:pt x="118" y="14"/>
                  <a:pt x="116" y="15"/>
                </a:cubicBezTo>
                <a:close/>
                <a:moveTo>
                  <a:pt x="134" y="44"/>
                </a:moveTo>
                <a:cubicBezTo>
                  <a:pt x="135" y="45"/>
                  <a:pt x="136" y="45"/>
                  <a:pt x="137" y="46"/>
                </a:cubicBezTo>
                <a:cubicBezTo>
                  <a:pt x="137" y="45"/>
                  <a:pt x="138" y="45"/>
                  <a:pt x="138" y="44"/>
                </a:cubicBezTo>
                <a:cubicBezTo>
                  <a:pt x="137" y="44"/>
                  <a:pt x="136" y="43"/>
                  <a:pt x="134" y="44"/>
                </a:cubicBezTo>
                <a:close/>
                <a:moveTo>
                  <a:pt x="214" y="149"/>
                </a:moveTo>
                <a:cubicBezTo>
                  <a:pt x="213" y="150"/>
                  <a:pt x="212" y="150"/>
                  <a:pt x="212" y="152"/>
                </a:cubicBezTo>
                <a:cubicBezTo>
                  <a:pt x="213" y="152"/>
                  <a:pt x="215" y="151"/>
                  <a:pt x="214" y="149"/>
                </a:cubicBezTo>
                <a:close/>
                <a:moveTo>
                  <a:pt x="209" y="135"/>
                </a:moveTo>
                <a:cubicBezTo>
                  <a:pt x="208" y="136"/>
                  <a:pt x="204" y="139"/>
                  <a:pt x="203" y="140"/>
                </a:cubicBezTo>
                <a:cubicBezTo>
                  <a:pt x="204" y="139"/>
                  <a:pt x="204" y="139"/>
                  <a:pt x="204" y="139"/>
                </a:cubicBezTo>
                <a:cubicBezTo>
                  <a:pt x="205" y="138"/>
                  <a:pt x="206" y="138"/>
                  <a:pt x="207" y="138"/>
                </a:cubicBezTo>
                <a:cubicBezTo>
                  <a:pt x="208" y="137"/>
                  <a:pt x="209" y="136"/>
                  <a:pt x="209" y="135"/>
                </a:cubicBezTo>
                <a:close/>
                <a:moveTo>
                  <a:pt x="257" y="119"/>
                </a:moveTo>
                <a:cubicBezTo>
                  <a:pt x="258" y="118"/>
                  <a:pt x="259" y="114"/>
                  <a:pt x="260" y="113"/>
                </a:cubicBezTo>
                <a:cubicBezTo>
                  <a:pt x="259" y="113"/>
                  <a:pt x="259" y="113"/>
                  <a:pt x="259" y="113"/>
                </a:cubicBezTo>
                <a:cubicBezTo>
                  <a:pt x="258" y="115"/>
                  <a:pt x="258" y="117"/>
                  <a:pt x="257" y="119"/>
                </a:cubicBezTo>
                <a:close/>
                <a:moveTo>
                  <a:pt x="247" y="150"/>
                </a:moveTo>
                <a:cubicBezTo>
                  <a:pt x="248" y="150"/>
                  <a:pt x="248" y="150"/>
                  <a:pt x="248" y="151"/>
                </a:cubicBezTo>
                <a:cubicBezTo>
                  <a:pt x="249" y="151"/>
                  <a:pt x="249" y="150"/>
                  <a:pt x="250" y="150"/>
                </a:cubicBezTo>
                <a:cubicBezTo>
                  <a:pt x="250" y="149"/>
                  <a:pt x="250" y="148"/>
                  <a:pt x="249" y="148"/>
                </a:cubicBezTo>
                <a:cubicBezTo>
                  <a:pt x="249" y="148"/>
                  <a:pt x="248" y="149"/>
                  <a:pt x="247" y="150"/>
                </a:cubicBezTo>
                <a:close/>
                <a:moveTo>
                  <a:pt x="105" y="164"/>
                </a:moveTo>
                <a:cubicBezTo>
                  <a:pt x="105" y="163"/>
                  <a:pt x="105" y="163"/>
                  <a:pt x="105" y="163"/>
                </a:cubicBezTo>
                <a:cubicBezTo>
                  <a:pt x="105" y="163"/>
                  <a:pt x="104" y="162"/>
                  <a:pt x="104" y="161"/>
                </a:cubicBezTo>
                <a:cubicBezTo>
                  <a:pt x="102" y="161"/>
                  <a:pt x="102" y="161"/>
                  <a:pt x="100" y="161"/>
                </a:cubicBezTo>
                <a:cubicBezTo>
                  <a:pt x="102" y="162"/>
                  <a:pt x="104" y="163"/>
                  <a:pt x="105" y="164"/>
                </a:cubicBezTo>
                <a:close/>
                <a:moveTo>
                  <a:pt x="221" y="177"/>
                </a:moveTo>
                <a:cubicBezTo>
                  <a:pt x="223" y="176"/>
                  <a:pt x="225" y="175"/>
                  <a:pt x="227" y="174"/>
                </a:cubicBezTo>
                <a:cubicBezTo>
                  <a:pt x="227" y="174"/>
                  <a:pt x="227" y="174"/>
                  <a:pt x="227" y="173"/>
                </a:cubicBezTo>
                <a:cubicBezTo>
                  <a:pt x="225" y="175"/>
                  <a:pt x="223" y="175"/>
                  <a:pt x="221" y="177"/>
                </a:cubicBezTo>
                <a:close/>
                <a:moveTo>
                  <a:pt x="251" y="61"/>
                </a:moveTo>
                <a:cubicBezTo>
                  <a:pt x="251" y="59"/>
                  <a:pt x="250" y="57"/>
                  <a:pt x="249" y="56"/>
                </a:cubicBezTo>
                <a:cubicBezTo>
                  <a:pt x="249" y="56"/>
                  <a:pt x="248" y="56"/>
                  <a:pt x="248" y="56"/>
                </a:cubicBezTo>
                <a:cubicBezTo>
                  <a:pt x="249" y="58"/>
                  <a:pt x="250" y="59"/>
                  <a:pt x="251" y="61"/>
                </a:cubicBezTo>
                <a:close/>
                <a:moveTo>
                  <a:pt x="143" y="38"/>
                </a:moveTo>
                <a:cubicBezTo>
                  <a:pt x="142" y="38"/>
                  <a:pt x="142" y="39"/>
                  <a:pt x="142" y="39"/>
                </a:cubicBezTo>
                <a:cubicBezTo>
                  <a:pt x="142" y="40"/>
                  <a:pt x="143" y="40"/>
                  <a:pt x="144" y="40"/>
                </a:cubicBezTo>
                <a:cubicBezTo>
                  <a:pt x="144" y="40"/>
                  <a:pt x="144" y="39"/>
                  <a:pt x="145" y="39"/>
                </a:cubicBezTo>
                <a:cubicBezTo>
                  <a:pt x="144" y="38"/>
                  <a:pt x="144" y="38"/>
                  <a:pt x="143" y="38"/>
                </a:cubicBezTo>
                <a:close/>
                <a:moveTo>
                  <a:pt x="79" y="22"/>
                </a:moveTo>
                <a:cubicBezTo>
                  <a:pt x="76" y="22"/>
                  <a:pt x="74" y="23"/>
                  <a:pt x="73" y="25"/>
                </a:cubicBezTo>
                <a:cubicBezTo>
                  <a:pt x="75" y="24"/>
                  <a:pt x="77" y="23"/>
                  <a:pt x="79" y="22"/>
                </a:cubicBezTo>
                <a:close/>
                <a:moveTo>
                  <a:pt x="184" y="18"/>
                </a:moveTo>
                <a:cubicBezTo>
                  <a:pt x="182" y="17"/>
                  <a:pt x="180" y="16"/>
                  <a:pt x="178" y="16"/>
                </a:cubicBezTo>
                <a:cubicBezTo>
                  <a:pt x="180" y="17"/>
                  <a:pt x="182" y="17"/>
                  <a:pt x="184" y="18"/>
                </a:cubicBezTo>
                <a:close/>
                <a:moveTo>
                  <a:pt x="34" y="85"/>
                </a:moveTo>
                <a:cubicBezTo>
                  <a:pt x="35" y="84"/>
                  <a:pt x="36" y="82"/>
                  <a:pt x="35" y="80"/>
                </a:cubicBezTo>
                <a:cubicBezTo>
                  <a:pt x="35" y="82"/>
                  <a:pt x="34" y="83"/>
                  <a:pt x="34" y="85"/>
                </a:cubicBezTo>
                <a:close/>
                <a:moveTo>
                  <a:pt x="60" y="162"/>
                </a:moveTo>
                <a:cubicBezTo>
                  <a:pt x="61" y="163"/>
                  <a:pt x="62" y="164"/>
                  <a:pt x="63" y="165"/>
                </a:cubicBezTo>
                <a:cubicBezTo>
                  <a:pt x="63" y="165"/>
                  <a:pt x="63" y="165"/>
                  <a:pt x="63" y="165"/>
                </a:cubicBezTo>
                <a:cubicBezTo>
                  <a:pt x="62" y="164"/>
                  <a:pt x="62" y="162"/>
                  <a:pt x="61" y="161"/>
                </a:cubicBezTo>
                <a:cubicBezTo>
                  <a:pt x="61" y="162"/>
                  <a:pt x="60" y="162"/>
                  <a:pt x="60" y="162"/>
                </a:cubicBezTo>
                <a:close/>
                <a:moveTo>
                  <a:pt x="190" y="40"/>
                </a:moveTo>
                <a:cubicBezTo>
                  <a:pt x="193" y="40"/>
                  <a:pt x="196" y="40"/>
                  <a:pt x="199" y="40"/>
                </a:cubicBezTo>
                <a:cubicBezTo>
                  <a:pt x="196" y="39"/>
                  <a:pt x="194" y="39"/>
                  <a:pt x="190" y="40"/>
                </a:cubicBezTo>
                <a:close/>
                <a:moveTo>
                  <a:pt x="74" y="270"/>
                </a:moveTo>
                <a:cubicBezTo>
                  <a:pt x="76" y="269"/>
                  <a:pt x="77" y="268"/>
                  <a:pt x="78" y="266"/>
                </a:cubicBezTo>
                <a:cubicBezTo>
                  <a:pt x="77" y="267"/>
                  <a:pt x="76" y="268"/>
                  <a:pt x="75" y="268"/>
                </a:cubicBezTo>
                <a:cubicBezTo>
                  <a:pt x="75" y="268"/>
                  <a:pt x="75" y="268"/>
                  <a:pt x="75" y="268"/>
                </a:cubicBezTo>
                <a:cubicBezTo>
                  <a:pt x="75" y="269"/>
                  <a:pt x="74" y="269"/>
                  <a:pt x="74" y="270"/>
                </a:cubicBezTo>
                <a:close/>
                <a:moveTo>
                  <a:pt x="14" y="143"/>
                </a:moveTo>
                <a:cubicBezTo>
                  <a:pt x="14" y="145"/>
                  <a:pt x="16" y="149"/>
                  <a:pt x="17" y="150"/>
                </a:cubicBezTo>
                <a:cubicBezTo>
                  <a:pt x="16" y="147"/>
                  <a:pt x="15" y="145"/>
                  <a:pt x="14" y="143"/>
                </a:cubicBezTo>
                <a:close/>
                <a:moveTo>
                  <a:pt x="212" y="172"/>
                </a:moveTo>
                <a:cubicBezTo>
                  <a:pt x="215" y="172"/>
                  <a:pt x="215" y="171"/>
                  <a:pt x="214" y="169"/>
                </a:cubicBezTo>
                <a:cubicBezTo>
                  <a:pt x="213" y="170"/>
                  <a:pt x="213" y="171"/>
                  <a:pt x="212" y="172"/>
                </a:cubicBezTo>
                <a:close/>
                <a:moveTo>
                  <a:pt x="116" y="192"/>
                </a:moveTo>
                <a:cubicBezTo>
                  <a:pt x="116" y="194"/>
                  <a:pt x="117" y="194"/>
                  <a:pt x="117" y="195"/>
                </a:cubicBezTo>
                <a:cubicBezTo>
                  <a:pt x="118" y="194"/>
                  <a:pt x="118" y="193"/>
                  <a:pt x="118" y="192"/>
                </a:cubicBezTo>
                <a:cubicBezTo>
                  <a:pt x="117" y="192"/>
                  <a:pt x="117" y="192"/>
                  <a:pt x="116" y="192"/>
                </a:cubicBezTo>
                <a:close/>
                <a:moveTo>
                  <a:pt x="147" y="189"/>
                </a:moveTo>
                <a:cubicBezTo>
                  <a:pt x="148" y="188"/>
                  <a:pt x="149" y="187"/>
                  <a:pt x="150" y="187"/>
                </a:cubicBezTo>
                <a:cubicBezTo>
                  <a:pt x="150" y="186"/>
                  <a:pt x="150" y="186"/>
                  <a:pt x="150" y="186"/>
                </a:cubicBezTo>
                <a:cubicBezTo>
                  <a:pt x="148" y="187"/>
                  <a:pt x="147" y="187"/>
                  <a:pt x="146" y="188"/>
                </a:cubicBezTo>
                <a:cubicBezTo>
                  <a:pt x="146" y="188"/>
                  <a:pt x="146" y="188"/>
                  <a:pt x="147" y="189"/>
                </a:cubicBezTo>
                <a:close/>
                <a:moveTo>
                  <a:pt x="104" y="32"/>
                </a:moveTo>
                <a:cubicBezTo>
                  <a:pt x="103" y="32"/>
                  <a:pt x="103" y="32"/>
                  <a:pt x="103" y="32"/>
                </a:cubicBezTo>
                <a:cubicBezTo>
                  <a:pt x="102" y="32"/>
                  <a:pt x="101" y="31"/>
                  <a:pt x="100" y="33"/>
                </a:cubicBezTo>
                <a:cubicBezTo>
                  <a:pt x="101" y="33"/>
                  <a:pt x="102" y="32"/>
                  <a:pt x="104" y="32"/>
                </a:cubicBezTo>
                <a:close/>
                <a:moveTo>
                  <a:pt x="59" y="280"/>
                </a:moveTo>
                <a:cubicBezTo>
                  <a:pt x="59" y="280"/>
                  <a:pt x="59" y="279"/>
                  <a:pt x="59" y="279"/>
                </a:cubicBezTo>
                <a:cubicBezTo>
                  <a:pt x="58" y="280"/>
                  <a:pt x="57" y="281"/>
                  <a:pt x="56" y="282"/>
                </a:cubicBezTo>
                <a:cubicBezTo>
                  <a:pt x="58" y="282"/>
                  <a:pt x="59" y="281"/>
                  <a:pt x="59" y="280"/>
                </a:cubicBezTo>
                <a:close/>
                <a:moveTo>
                  <a:pt x="77" y="245"/>
                </a:moveTo>
                <a:cubicBezTo>
                  <a:pt x="78" y="243"/>
                  <a:pt x="78" y="242"/>
                  <a:pt x="78" y="240"/>
                </a:cubicBezTo>
                <a:cubicBezTo>
                  <a:pt x="77" y="241"/>
                  <a:pt x="77" y="243"/>
                  <a:pt x="77" y="245"/>
                </a:cubicBezTo>
                <a:close/>
                <a:moveTo>
                  <a:pt x="234" y="45"/>
                </a:moveTo>
                <a:cubicBezTo>
                  <a:pt x="234" y="44"/>
                  <a:pt x="233" y="43"/>
                  <a:pt x="233" y="42"/>
                </a:cubicBezTo>
                <a:cubicBezTo>
                  <a:pt x="233" y="42"/>
                  <a:pt x="232" y="43"/>
                  <a:pt x="232" y="43"/>
                </a:cubicBezTo>
                <a:cubicBezTo>
                  <a:pt x="233" y="44"/>
                  <a:pt x="233" y="45"/>
                  <a:pt x="234" y="45"/>
                </a:cubicBezTo>
                <a:close/>
                <a:moveTo>
                  <a:pt x="113" y="41"/>
                </a:moveTo>
                <a:cubicBezTo>
                  <a:pt x="112" y="39"/>
                  <a:pt x="110" y="39"/>
                  <a:pt x="109" y="40"/>
                </a:cubicBezTo>
                <a:cubicBezTo>
                  <a:pt x="110" y="40"/>
                  <a:pt x="111" y="40"/>
                  <a:pt x="113" y="41"/>
                </a:cubicBezTo>
                <a:close/>
                <a:moveTo>
                  <a:pt x="238" y="71"/>
                </a:moveTo>
                <a:cubicBezTo>
                  <a:pt x="238" y="72"/>
                  <a:pt x="239" y="73"/>
                  <a:pt x="239" y="74"/>
                </a:cubicBezTo>
                <a:cubicBezTo>
                  <a:pt x="239" y="74"/>
                  <a:pt x="239" y="74"/>
                  <a:pt x="240" y="74"/>
                </a:cubicBezTo>
                <a:cubicBezTo>
                  <a:pt x="240" y="73"/>
                  <a:pt x="240" y="72"/>
                  <a:pt x="238" y="71"/>
                </a:cubicBezTo>
                <a:close/>
                <a:moveTo>
                  <a:pt x="99" y="183"/>
                </a:moveTo>
                <a:cubicBezTo>
                  <a:pt x="99" y="184"/>
                  <a:pt x="98" y="184"/>
                  <a:pt x="98" y="185"/>
                </a:cubicBezTo>
                <a:cubicBezTo>
                  <a:pt x="99" y="185"/>
                  <a:pt x="100" y="185"/>
                  <a:pt x="100" y="185"/>
                </a:cubicBezTo>
                <a:cubicBezTo>
                  <a:pt x="100" y="184"/>
                  <a:pt x="99" y="183"/>
                  <a:pt x="99" y="183"/>
                </a:cubicBezTo>
                <a:close/>
                <a:moveTo>
                  <a:pt x="182" y="180"/>
                </a:moveTo>
                <a:cubicBezTo>
                  <a:pt x="182" y="180"/>
                  <a:pt x="182" y="180"/>
                  <a:pt x="182" y="180"/>
                </a:cubicBezTo>
                <a:cubicBezTo>
                  <a:pt x="184" y="179"/>
                  <a:pt x="185" y="178"/>
                  <a:pt x="187" y="176"/>
                </a:cubicBezTo>
                <a:cubicBezTo>
                  <a:pt x="186" y="176"/>
                  <a:pt x="186" y="176"/>
                  <a:pt x="185" y="177"/>
                </a:cubicBezTo>
                <a:cubicBezTo>
                  <a:pt x="184" y="178"/>
                  <a:pt x="183" y="179"/>
                  <a:pt x="182" y="180"/>
                </a:cubicBezTo>
                <a:close/>
                <a:moveTo>
                  <a:pt x="72" y="236"/>
                </a:moveTo>
                <a:cubicBezTo>
                  <a:pt x="74" y="234"/>
                  <a:pt x="74" y="233"/>
                  <a:pt x="73" y="232"/>
                </a:cubicBezTo>
                <a:cubicBezTo>
                  <a:pt x="73" y="233"/>
                  <a:pt x="72" y="235"/>
                  <a:pt x="72" y="236"/>
                </a:cubicBezTo>
                <a:close/>
                <a:moveTo>
                  <a:pt x="96" y="148"/>
                </a:moveTo>
                <a:cubicBezTo>
                  <a:pt x="96" y="149"/>
                  <a:pt x="99" y="151"/>
                  <a:pt x="100" y="151"/>
                </a:cubicBezTo>
                <a:cubicBezTo>
                  <a:pt x="99" y="150"/>
                  <a:pt x="97" y="149"/>
                  <a:pt x="96" y="148"/>
                </a:cubicBezTo>
                <a:close/>
                <a:moveTo>
                  <a:pt x="126" y="198"/>
                </a:moveTo>
                <a:cubicBezTo>
                  <a:pt x="126" y="198"/>
                  <a:pt x="126" y="198"/>
                  <a:pt x="126" y="198"/>
                </a:cubicBezTo>
                <a:cubicBezTo>
                  <a:pt x="124" y="198"/>
                  <a:pt x="123" y="198"/>
                  <a:pt x="122" y="198"/>
                </a:cubicBezTo>
                <a:cubicBezTo>
                  <a:pt x="121" y="198"/>
                  <a:pt x="121" y="198"/>
                  <a:pt x="121" y="199"/>
                </a:cubicBezTo>
                <a:cubicBezTo>
                  <a:pt x="123" y="199"/>
                  <a:pt x="124" y="198"/>
                  <a:pt x="126" y="198"/>
                </a:cubicBezTo>
                <a:close/>
                <a:moveTo>
                  <a:pt x="208" y="38"/>
                </a:moveTo>
                <a:cubicBezTo>
                  <a:pt x="208" y="38"/>
                  <a:pt x="208" y="38"/>
                  <a:pt x="208" y="38"/>
                </a:cubicBezTo>
                <a:cubicBezTo>
                  <a:pt x="207" y="37"/>
                  <a:pt x="206" y="37"/>
                  <a:pt x="205" y="37"/>
                </a:cubicBezTo>
                <a:cubicBezTo>
                  <a:pt x="205" y="37"/>
                  <a:pt x="205" y="37"/>
                  <a:pt x="204" y="37"/>
                </a:cubicBezTo>
                <a:cubicBezTo>
                  <a:pt x="205" y="38"/>
                  <a:pt x="207" y="38"/>
                  <a:pt x="208" y="38"/>
                </a:cubicBezTo>
                <a:close/>
                <a:moveTo>
                  <a:pt x="253" y="112"/>
                </a:moveTo>
                <a:cubicBezTo>
                  <a:pt x="253" y="111"/>
                  <a:pt x="253" y="110"/>
                  <a:pt x="253" y="108"/>
                </a:cubicBezTo>
                <a:cubicBezTo>
                  <a:pt x="252" y="110"/>
                  <a:pt x="252" y="111"/>
                  <a:pt x="253" y="112"/>
                </a:cubicBezTo>
                <a:close/>
                <a:moveTo>
                  <a:pt x="3" y="123"/>
                </a:moveTo>
                <a:cubicBezTo>
                  <a:pt x="3" y="123"/>
                  <a:pt x="3" y="123"/>
                  <a:pt x="3" y="123"/>
                </a:cubicBezTo>
                <a:cubicBezTo>
                  <a:pt x="3" y="121"/>
                  <a:pt x="3" y="118"/>
                  <a:pt x="3" y="115"/>
                </a:cubicBezTo>
                <a:cubicBezTo>
                  <a:pt x="3" y="115"/>
                  <a:pt x="3" y="115"/>
                  <a:pt x="3" y="115"/>
                </a:cubicBezTo>
                <a:cubicBezTo>
                  <a:pt x="3" y="118"/>
                  <a:pt x="3" y="121"/>
                  <a:pt x="3" y="123"/>
                </a:cubicBezTo>
                <a:close/>
                <a:moveTo>
                  <a:pt x="40" y="43"/>
                </a:moveTo>
                <a:cubicBezTo>
                  <a:pt x="42" y="43"/>
                  <a:pt x="42" y="43"/>
                  <a:pt x="43" y="41"/>
                </a:cubicBezTo>
                <a:cubicBezTo>
                  <a:pt x="43" y="41"/>
                  <a:pt x="43" y="41"/>
                  <a:pt x="43" y="41"/>
                </a:cubicBezTo>
                <a:cubicBezTo>
                  <a:pt x="42" y="42"/>
                  <a:pt x="41" y="42"/>
                  <a:pt x="40" y="43"/>
                </a:cubicBezTo>
                <a:close/>
                <a:moveTo>
                  <a:pt x="194" y="192"/>
                </a:moveTo>
                <a:cubicBezTo>
                  <a:pt x="193" y="192"/>
                  <a:pt x="192" y="192"/>
                  <a:pt x="191" y="193"/>
                </a:cubicBezTo>
                <a:cubicBezTo>
                  <a:pt x="193" y="193"/>
                  <a:pt x="193" y="193"/>
                  <a:pt x="194" y="193"/>
                </a:cubicBezTo>
                <a:cubicBezTo>
                  <a:pt x="194" y="193"/>
                  <a:pt x="194" y="192"/>
                  <a:pt x="194" y="192"/>
                </a:cubicBezTo>
                <a:close/>
                <a:moveTo>
                  <a:pt x="232" y="150"/>
                </a:moveTo>
                <a:cubicBezTo>
                  <a:pt x="233" y="148"/>
                  <a:pt x="233" y="147"/>
                  <a:pt x="234" y="146"/>
                </a:cubicBezTo>
                <a:cubicBezTo>
                  <a:pt x="234" y="146"/>
                  <a:pt x="234" y="146"/>
                  <a:pt x="234" y="146"/>
                </a:cubicBezTo>
                <a:cubicBezTo>
                  <a:pt x="233" y="147"/>
                  <a:pt x="232" y="148"/>
                  <a:pt x="232" y="150"/>
                </a:cubicBezTo>
                <a:close/>
                <a:moveTo>
                  <a:pt x="272" y="99"/>
                </a:moveTo>
                <a:cubicBezTo>
                  <a:pt x="271" y="100"/>
                  <a:pt x="271" y="101"/>
                  <a:pt x="271" y="103"/>
                </a:cubicBezTo>
                <a:cubicBezTo>
                  <a:pt x="272" y="101"/>
                  <a:pt x="272" y="100"/>
                  <a:pt x="272" y="99"/>
                </a:cubicBezTo>
                <a:close/>
                <a:moveTo>
                  <a:pt x="250" y="96"/>
                </a:moveTo>
                <a:cubicBezTo>
                  <a:pt x="251" y="95"/>
                  <a:pt x="251" y="94"/>
                  <a:pt x="251" y="93"/>
                </a:cubicBezTo>
                <a:cubicBezTo>
                  <a:pt x="250" y="94"/>
                  <a:pt x="250" y="95"/>
                  <a:pt x="250" y="96"/>
                </a:cubicBezTo>
                <a:close/>
                <a:moveTo>
                  <a:pt x="37" y="176"/>
                </a:moveTo>
                <a:cubicBezTo>
                  <a:pt x="38" y="177"/>
                  <a:pt x="40" y="179"/>
                  <a:pt x="41" y="180"/>
                </a:cubicBezTo>
                <a:cubicBezTo>
                  <a:pt x="40" y="178"/>
                  <a:pt x="38" y="177"/>
                  <a:pt x="37" y="176"/>
                </a:cubicBezTo>
                <a:close/>
                <a:moveTo>
                  <a:pt x="129" y="40"/>
                </a:moveTo>
                <a:cubicBezTo>
                  <a:pt x="130" y="41"/>
                  <a:pt x="131" y="42"/>
                  <a:pt x="132" y="42"/>
                </a:cubicBezTo>
                <a:cubicBezTo>
                  <a:pt x="132" y="41"/>
                  <a:pt x="131" y="40"/>
                  <a:pt x="129" y="40"/>
                </a:cubicBezTo>
                <a:close/>
                <a:moveTo>
                  <a:pt x="243" y="141"/>
                </a:moveTo>
                <a:cubicBezTo>
                  <a:pt x="243" y="141"/>
                  <a:pt x="243" y="141"/>
                  <a:pt x="243" y="141"/>
                </a:cubicBezTo>
                <a:cubicBezTo>
                  <a:pt x="242" y="142"/>
                  <a:pt x="240" y="143"/>
                  <a:pt x="240" y="145"/>
                </a:cubicBezTo>
                <a:cubicBezTo>
                  <a:pt x="241" y="143"/>
                  <a:pt x="242" y="142"/>
                  <a:pt x="243" y="141"/>
                </a:cubicBezTo>
                <a:close/>
                <a:moveTo>
                  <a:pt x="95" y="225"/>
                </a:moveTo>
                <a:cubicBezTo>
                  <a:pt x="95" y="225"/>
                  <a:pt x="95" y="225"/>
                  <a:pt x="95" y="225"/>
                </a:cubicBezTo>
                <a:cubicBezTo>
                  <a:pt x="96" y="224"/>
                  <a:pt x="96" y="222"/>
                  <a:pt x="96" y="221"/>
                </a:cubicBezTo>
                <a:cubicBezTo>
                  <a:pt x="96" y="221"/>
                  <a:pt x="96" y="221"/>
                  <a:pt x="96" y="221"/>
                </a:cubicBezTo>
                <a:cubicBezTo>
                  <a:pt x="96" y="222"/>
                  <a:pt x="95" y="224"/>
                  <a:pt x="95" y="225"/>
                </a:cubicBezTo>
                <a:close/>
                <a:moveTo>
                  <a:pt x="105" y="22"/>
                </a:moveTo>
                <a:cubicBezTo>
                  <a:pt x="103" y="22"/>
                  <a:pt x="102" y="22"/>
                  <a:pt x="100" y="22"/>
                </a:cubicBezTo>
                <a:cubicBezTo>
                  <a:pt x="102" y="23"/>
                  <a:pt x="103" y="23"/>
                  <a:pt x="105" y="22"/>
                </a:cubicBezTo>
                <a:close/>
                <a:moveTo>
                  <a:pt x="89" y="31"/>
                </a:moveTo>
                <a:cubicBezTo>
                  <a:pt x="88" y="31"/>
                  <a:pt x="87" y="31"/>
                  <a:pt x="86" y="32"/>
                </a:cubicBezTo>
                <a:cubicBezTo>
                  <a:pt x="87" y="32"/>
                  <a:pt x="89" y="32"/>
                  <a:pt x="89" y="31"/>
                </a:cubicBezTo>
                <a:close/>
                <a:moveTo>
                  <a:pt x="106" y="175"/>
                </a:moveTo>
                <a:cubicBezTo>
                  <a:pt x="105" y="174"/>
                  <a:pt x="104" y="174"/>
                  <a:pt x="103" y="173"/>
                </a:cubicBezTo>
                <a:cubicBezTo>
                  <a:pt x="104" y="175"/>
                  <a:pt x="104" y="175"/>
                  <a:pt x="106" y="175"/>
                </a:cubicBezTo>
                <a:close/>
                <a:moveTo>
                  <a:pt x="48" y="162"/>
                </a:moveTo>
                <a:cubicBezTo>
                  <a:pt x="48" y="164"/>
                  <a:pt x="48" y="165"/>
                  <a:pt x="49" y="165"/>
                </a:cubicBezTo>
                <a:cubicBezTo>
                  <a:pt x="50" y="164"/>
                  <a:pt x="49" y="163"/>
                  <a:pt x="48" y="162"/>
                </a:cubicBezTo>
                <a:close/>
                <a:moveTo>
                  <a:pt x="229" y="121"/>
                </a:moveTo>
                <a:cubicBezTo>
                  <a:pt x="230" y="119"/>
                  <a:pt x="231" y="118"/>
                  <a:pt x="231" y="116"/>
                </a:cubicBezTo>
                <a:cubicBezTo>
                  <a:pt x="230" y="118"/>
                  <a:pt x="229" y="119"/>
                  <a:pt x="229" y="121"/>
                </a:cubicBezTo>
                <a:close/>
                <a:moveTo>
                  <a:pt x="167" y="186"/>
                </a:moveTo>
                <a:cubicBezTo>
                  <a:pt x="167" y="185"/>
                  <a:pt x="167" y="185"/>
                  <a:pt x="166" y="185"/>
                </a:cubicBezTo>
                <a:cubicBezTo>
                  <a:pt x="166" y="185"/>
                  <a:pt x="165" y="185"/>
                  <a:pt x="165" y="185"/>
                </a:cubicBezTo>
                <a:cubicBezTo>
                  <a:pt x="165" y="186"/>
                  <a:pt x="165" y="186"/>
                  <a:pt x="166" y="186"/>
                </a:cubicBezTo>
                <a:cubicBezTo>
                  <a:pt x="166" y="186"/>
                  <a:pt x="167" y="186"/>
                  <a:pt x="167" y="186"/>
                </a:cubicBezTo>
                <a:close/>
                <a:moveTo>
                  <a:pt x="257" y="108"/>
                </a:moveTo>
                <a:cubicBezTo>
                  <a:pt x="257" y="110"/>
                  <a:pt x="256" y="111"/>
                  <a:pt x="256" y="113"/>
                </a:cubicBezTo>
                <a:cubicBezTo>
                  <a:pt x="257" y="111"/>
                  <a:pt x="257" y="109"/>
                  <a:pt x="257" y="108"/>
                </a:cubicBezTo>
                <a:close/>
                <a:moveTo>
                  <a:pt x="247" y="99"/>
                </a:moveTo>
                <a:cubicBezTo>
                  <a:pt x="247" y="99"/>
                  <a:pt x="246" y="99"/>
                  <a:pt x="246" y="99"/>
                </a:cubicBezTo>
                <a:cubicBezTo>
                  <a:pt x="246" y="99"/>
                  <a:pt x="245" y="100"/>
                  <a:pt x="245" y="101"/>
                </a:cubicBezTo>
                <a:cubicBezTo>
                  <a:pt x="246" y="100"/>
                  <a:pt x="246" y="100"/>
                  <a:pt x="247" y="99"/>
                </a:cubicBezTo>
                <a:close/>
                <a:moveTo>
                  <a:pt x="86" y="27"/>
                </a:moveTo>
                <a:cubicBezTo>
                  <a:pt x="86" y="27"/>
                  <a:pt x="86" y="27"/>
                  <a:pt x="86" y="27"/>
                </a:cubicBezTo>
                <a:cubicBezTo>
                  <a:pt x="86" y="27"/>
                  <a:pt x="85" y="28"/>
                  <a:pt x="84" y="28"/>
                </a:cubicBezTo>
                <a:cubicBezTo>
                  <a:pt x="86" y="29"/>
                  <a:pt x="86" y="29"/>
                  <a:pt x="86" y="28"/>
                </a:cubicBezTo>
                <a:cubicBezTo>
                  <a:pt x="87" y="28"/>
                  <a:pt x="86" y="27"/>
                  <a:pt x="86" y="27"/>
                </a:cubicBezTo>
                <a:close/>
                <a:moveTo>
                  <a:pt x="143" y="46"/>
                </a:moveTo>
                <a:cubicBezTo>
                  <a:pt x="142" y="47"/>
                  <a:pt x="142" y="47"/>
                  <a:pt x="141" y="47"/>
                </a:cubicBezTo>
                <a:cubicBezTo>
                  <a:pt x="141" y="47"/>
                  <a:pt x="142" y="48"/>
                  <a:pt x="142" y="48"/>
                </a:cubicBezTo>
                <a:cubicBezTo>
                  <a:pt x="143" y="48"/>
                  <a:pt x="143" y="47"/>
                  <a:pt x="143" y="46"/>
                </a:cubicBezTo>
                <a:close/>
                <a:moveTo>
                  <a:pt x="123" y="192"/>
                </a:moveTo>
                <a:cubicBezTo>
                  <a:pt x="123" y="191"/>
                  <a:pt x="124" y="190"/>
                  <a:pt x="125" y="190"/>
                </a:cubicBezTo>
                <a:cubicBezTo>
                  <a:pt x="124" y="190"/>
                  <a:pt x="124" y="190"/>
                  <a:pt x="123" y="191"/>
                </a:cubicBezTo>
                <a:cubicBezTo>
                  <a:pt x="123" y="191"/>
                  <a:pt x="123" y="192"/>
                  <a:pt x="123" y="192"/>
                </a:cubicBezTo>
                <a:close/>
                <a:moveTo>
                  <a:pt x="27" y="131"/>
                </a:moveTo>
                <a:cubicBezTo>
                  <a:pt x="27" y="131"/>
                  <a:pt x="27" y="131"/>
                  <a:pt x="27" y="131"/>
                </a:cubicBezTo>
                <a:cubicBezTo>
                  <a:pt x="27" y="132"/>
                  <a:pt x="27" y="133"/>
                  <a:pt x="27" y="134"/>
                </a:cubicBezTo>
                <a:cubicBezTo>
                  <a:pt x="27" y="133"/>
                  <a:pt x="28" y="132"/>
                  <a:pt x="27" y="131"/>
                </a:cubicBezTo>
                <a:close/>
                <a:moveTo>
                  <a:pt x="108" y="219"/>
                </a:moveTo>
                <a:cubicBezTo>
                  <a:pt x="108" y="219"/>
                  <a:pt x="108" y="219"/>
                  <a:pt x="108" y="219"/>
                </a:cubicBezTo>
                <a:cubicBezTo>
                  <a:pt x="108" y="218"/>
                  <a:pt x="110" y="217"/>
                  <a:pt x="109" y="216"/>
                </a:cubicBezTo>
                <a:cubicBezTo>
                  <a:pt x="109" y="217"/>
                  <a:pt x="108" y="218"/>
                  <a:pt x="108" y="219"/>
                </a:cubicBezTo>
                <a:close/>
                <a:moveTo>
                  <a:pt x="205" y="174"/>
                </a:moveTo>
                <a:cubicBezTo>
                  <a:pt x="205" y="174"/>
                  <a:pt x="204" y="174"/>
                  <a:pt x="204" y="175"/>
                </a:cubicBezTo>
                <a:cubicBezTo>
                  <a:pt x="204" y="175"/>
                  <a:pt x="204" y="175"/>
                  <a:pt x="204" y="175"/>
                </a:cubicBezTo>
                <a:cubicBezTo>
                  <a:pt x="205" y="175"/>
                  <a:pt x="205" y="175"/>
                  <a:pt x="206" y="174"/>
                </a:cubicBezTo>
                <a:cubicBezTo>
                  <a:pt x="206" y="174"/>
                  <a:pt x="206" y="174"/>
                  <a:pt x="205" y="174"/>
                </a:cubicBezTo>
                <a:close/>
                <a:moveTo>
                  <a:pt x="106" y="181"/>
                </a:moveTo>
                <a:cubicBezTo>
                  <a:pt x="106" y="181"/>
                  <a:pt x="106" y="181"/>
                  <a:pt x="106" y="181"/>
                </a:cubicBezTo>
                <a:cubicBezTo>
                  <a:pt x="107" y="182"/>
                  <a:pt x="108" y="182"/>
                  <a:pt x="109" y="183"/>
                </a:cubicBezTo>
                <a:cubicBezTo>
                  <a:pt x="107" y="181"/>
                  <a:pt x="106" y="181"/>
                  <a:pt x="106" y="181"/>
                </a:cubicBezTo>
                <a:close/>
                <a:moveTo>
                  <a:pt x="266" y="100"/>
                </a:moveTo>
                <a:cubicBezTo>
                  <a:pt x="265" y="102"/>
                  <a:pt x="265" y="103"/>
                  <a:pt x="266" y="104"/>
                </a:cubicBezTo>
                <a:cubicBezTo>
                  <a:pt x="266" y="102"/>
                  <a:pt x="266" y="101"/>
                  <a:pt x="266" y="100"/>
                </a:cubicBezTo>
                <a:close/>
                <a:moveTo>
                  <a:pt x="106" y="237"/>
                </a:moveTo>
                <a:cubicBezTo>
                  <a:pt x="106" y="237"/>
                  <a:pt x="107" y="237"/>
                  <a:pt x="107" y="237"/>
                </a:cubicBezTo>
                <a:cubicBezTo>
                  <a:pt x="107" y="236"/>
                  <a:pt x="108" y="235"/>
                  <a:pt x="108" y="234"/>
                </a:cubicBezTo>
                <a:cubicBezTo>
                  <a:pt x="107" y="235"/>
                  <a:pt x="106" y="235"/>
                  <a:pt x="106" y="237"/>
                </a:cubicBezTo>
                <a:close/>
                <a:moveTo>
                  <a:pt x="72" y="171"/>
                </a:moveTo>
                <a:cubicBezTo>
                  <a:pt x="72" y="171"/>
                  <a:pt x="71" y="170"/>
                  <a:pt x="70" y="169"/>
                </a:cubicBezTo>
                <a:cubicBezTo>
                  <a:pt x="70" y="170"/>
                  <a:pt x="71" y="171"/>
                  <a:pt x="72" y="171"/>
                </a:cubicBezTo>
                <a:close/>
                <a:moveTo>
                  <a:pt x="149" y="14"/>
                </a:moveTo>
                <a:cubicBezTo>
                  <a:pt x="150" y="15"/>
                  <a:pt x="152" y="15"/>
                  <a:pt x="154" y="14"/>
                </a:cubicBezTo>
                <a:cubicBezTo>
                  <a:pt x="152" y="14"/>
                  <a:pt x="151" y="14"/>
                  <a:pt x="149" y="14"/>
                </a:cubicBezTo>
                <a:close/>
                <a:moveTo>
                  <a:pt x="230" y="133"/>
                </a:moveTo>
                <a:cubicBezTo>
                  <a:pt x="230" y="133"/>
                  <a:pt x="230" y="133"/>
                  <a:pt x="230" y="133"/>
                </a:cubicBezTo>
                <a:cubicBezTo>
                  <a:pt x="231" y="132"/>
                  <a:pt x="231" y="130"/>
                  <a:pt x="231" y="129"/>
                </a:cubicBezTo>
                <a:cubicBezTo>
                  <a:pt x="231" y="129"/>
                  <a:pt x="230" y="129"/>
                  <a:pt x="230" y="129"/>
                </a:cubicBezTo>
                <a:cubicBezTo>
                  <a:pt x="230" y="130"/>
                  <a:pt x="230" y="132"/>
                  <a:pt x="230" y="133"/>
                </a:cubicBezTo>
                <a:close/>
                <a:moveTo>
                  <a:pt x="125" y="8"/>
                </a:moveTo>
                <a:cubicBezTo>
                  <a:pt x="125" y="9"/>
                  <a:pt x="125" y="9"/>
                  <a:pt x="125" y="9"/>
                </a:cubicBezTo>
                <a:cubicBezTo>
                  <a:pt x="127" y="9"/>
                  <a:pt x="128" y="9"/>
                  <a:pt x="130" y="9"/>
                </a:cubicBezTo>
                <a:cubicBezTo>
                  <a:pt x="130" y="9"/>
                  <a:pt x="130" y="9"/>
                  <a:pt x="130" y="9"/>
                </a:cubicBezTo>
                <a:cubicBezTo>
                  <a:pt x="128" y="9"/>
                  <a:pt x="127" y="9"/>
                  <a:pt x="125" y="8"/>
                </a:cubicBezTo>
                <a:close/>
                <a:moveTo>
                  <a:pt x="70" y="181"/>
                </a:moveTo>
                <a:cubicBezTo>
                  <a:pt x="70" y="180"/>
                  <a:pt x="69" y="179"/>
                  <a:pt x="69" y="178"/>
                </a:cubicBezTo>
                <a:cubicBezTo>
                  <a:pt x="69" y="179"/>
                  <a:pt x="68" y="180"/>
                  <a:pt x="70" y="181"/>
                </a:cubicBezTo>
                <a:close/>
                <a:moveTo>
                  <a:pt x="158" y="186"/>
                </a:moveTo>
                <a:cubicBezTo>
                  <a:pt x="157" y="186"/>
                  <a:pt x="157" y="186"/>
                  <a:pt x="156" y="187"/>
                </a:cubicBezTo>
                <a:cubicBezTo>
                  <a:pt x="157" y="188"/>
                  <a:pt x="157" y="188"/>
                  <a:pt x="158" y="186"/>
                </a:cubicBezTo>
                <a:close/>
                <a:moveTo>
                  <a:pt x="52" y="109"/>
                </a:moveTo>
                <a:cubicBezTo>
                  <a:pt x="51" y="111"/>
                  <a:pt x="51" y="111"/>
                  <a:pt x="52" y="112"/>
                </a:cubicBezTo>
                <a:cubicBezTo>
                  <a:pt x="52" y="111"/>
                  <a:pt x="52" y="110"/>
                  <a:pt x="52" y="109"/>
                </a:cubicBezTo>
                <a:close/>
                <a:moveTo>
                  <a:pt x="87" y="38"/>
                </a:moveTo>
                <a:cubicBezTo>
                  <a:pt x="86" y="39"/>
                  <a:pt x="85" y="39"/>
                  <a:pt x="84" y="39"/>
                </a:cubicBezTo>
                <a:cubicBezTo>
                  <a:pt x="85" y="40"/>
                  <a:pt x="86" y="39"/>
                  <a:pt x="87" y="38"/>
                </a:cubicBezTo>
                <a:close/>
                <a:moveTo>
                  <a:pt x="134" y="183"/>
                </a:moveTo>
                <a:cubicBezTo>
                  <a:pt x="133" y="183"/>
                  <a:pt x="132" y="182"/>
                  <a:pt x="131" y="182"/>
                </a:cubicBezTo>
                <a:cubicBezTo>
                  <a:pt x="132" y="184"/>
                  <a:pt x="132" y="184"/>
                  <a:pt x="134" y="183"/>
                </a:cubicBezTo>
                <a:close/>
                <a:moveTo>
                  <a:pt x="209" y="33"/>
                </a:moveTo>
                <a:cubicBezTo>
                  <a:pt x="211" y="34"/>
                  <a:pt x="211" y="34"/>
                  <a:pt x="212" y="33"/>
                </a:cubicBezTo>
                <a:cubicBezTo>
                  <a:pt x="211" y="33"/>
                  <a:pt x="210" y="32"/>
                  <a:pt x="209" y="33"/>
                </a:cubicBezTo>
                <a:close/>
                <a:moveTo>
                  <a:pt x="86" y="23"/>
                </a:moveTo>
                <a:cubicBezTo>
                  <a:pt x="85" y="24"/>
                  <a:pt x="84" y="24"/>
                  <a:pt x="84" y="26"/>
                </a:cubicBezTo>
                <a:cubicBezTo>
                  <a:pt x="85" y="25"/>
                  <a:pt x="85" y="24"/>
                  <a:pt x="86" y="23"/>
                </a:cubicBezTo>
                <a:close/>
                <a:moveTo>
                  <a:pt x="136" y="53"/>
                </a:moveTo>
                <a:cubicBezTo>
                  <a:pt x="135" y="53"/>
                  <a:pt x="135" y="53"/>
                  <a:pt x="135" y="53"/>
                </a:cubicBezTo>
                <a:cubicBezTo>
                  <a:pt x="135" y="54"/>
                  <a:pt x="136" y="54"/>
                  <a:pt x="136" y="55"/>
                </a:cubicBezTo>
                <a:cubicBezTo>
                  <a:pt x="136" y="55"/>
                  <a:pt x="136" y="55"/>
                  <a:pt x="136" y="55"/>
                </a:cubicBezTo>
                <a:cubicBezTo>
                  <a:pt x="136" y="54"/>
                  <a:pt x="136" y="54"/>
                  <a:pt x="136" y="53"/>
                </a:cubicBezTo>
                <a:close/>
                <a:moveTo>
                  <a:pt x="93" y="21"/>
                </a:moveTo>
                <a:cubicBezTo>
                  <a:pt x="92" y="22"/>
                  <a:pt x="91" y="23"/>
                  <a:pt x="90" y="24"/>
                </a:cubicBezTo>
                <a:cubicBezTo>
                  <a:pt x="91" y="23"/>
                  <a:pt x="92" y="22"/>
                  <a:pt x="93" y="21"/>
                </a:cubicBezTo>
                <a:close/>
                <a:moveTo>
                  <a:pt x="166" y="173"/>
                </a:moveTo>
                <a:cubicBezTo>
                  <a:pt x="165" y="174"/>
                  <a:pt x="164" y="174"/>
                  <a:pt x="164" y="175"/>
                </a:cubicBezTo>
                <a:cubicBezTo>
                  <a:pt x="165" y="174"/>
                  <a:pt x="165" y="174"/>
                  <a:pt x="166" y="173"/>
                </a:cubicBezTo>
                <a:close/>
                <a:moveTo>
                  <a:pt x="204" y="32"/>
                </a:moveTo>
                <a:cubicBezTo>
                  <a:pt x="205" y="33"/>
                  <a:pt x="205" y="33"/>
                  <a:pt x="206" y="32"/>
                </a:cubicBezTo>
                <a:cubicBezTo>
                  <a:pt x="205" y="32"/>
                  <a:pt x="204" y="31"/>
                  <a:pt x="204" y="32"/>
                </a:cubicBezTo>
                <a:close/>
                <a:moveTo>
                  <a:pt x="176" y="174"/>
                </a:moveTo>
                <a:cubicBezTo>
                  <a:pt x="178" y="174"/>
                  <a:pt x="178" y="174"/>
                  <a:pt x="178" y="173"/>
                </a:cubicBezTo>
                <a:cubicBezTo>
                  <a:pt x="177" y="173"/>
                  <a:pt x="177" y="174"/>
                  <a:pt x="176" y="174"/>
                </a:cubicBezTo>
                <a:close/>
                <a:moveTo>
                  <a:pt x="24" y="151"/>
                </a:moveTo>
                <a:cubicBezTo>
                  <a:pt x="24" y="151"/>
                  <a:pt x="24" y="151"/>
                  <a:pt x="24" y="151"/>
                </a:cubicBezTo>
                <a:cubicBezTo>
                  <a:pt x="24" y="150"/>
                  <a:pt x="24" y="149"/>
                  <a:pt x="24" y="149"/>
                </a:cubicBezTo>
                <a:cubicBezTo>
                  <a:pt x="23" y="150"/>
                  <a:pt x="24" y="150"/>
                  <a:pt x="24" y="151"/>
                </a:cubicBezTo>
                <a:close/>
                <a:moveTo>
                  <a:pt x="117" y="164"/>
                </a:moveTo>
                <a:cubicBezTo>
                  <a:pt x="118" y="166"/>
                  <a:pt x="118" y="166"/>
                  <a:pt x="119" y="165"/>
                </a:cubicBezTo>
                <a:cubicBezTo>
                  <a:pt x="118" y="165"/>
                  <a:pt x="117" y="164"/>
                  <a:pt x="117" y="164"/>
                </a:cubicBezTo>
                <a:close/>
                <a:moveTo>
                  <a:pt x="155" y="23"/>
                </a:moveTo>
                <a:cubicBezTo>
                  <a:pt x="155" y="23"/>
                  <a:pt x="154" y="23"/>
                  <a:pt x="153" y="23"/>
                </a:cubicBezTo>
                <a:cubicBezTo>
                  <a:pt x="155" y="24"/>
                  <a:pt x="155" y="24"/>
                  <a:pt x="155" y="23"/>
                </a:cubicBezTo>
                <a:close/>
                <a:moveTo>
                  <a:pt x="181" y="31"/>
                </a:moveTo>
                <a:cubicBezTo>
                  <a:pt x="181" y="31"/>
                  <a:pt x="181" y="31"/>
                  <a:pt x="181" y="31"/>
                </a:cubicBezTo>
                <a:cubicBezTo>
                  <a:pt x="182" y="31"/>
                  <a:pt x="182" y="31"/>
                  <a:pt x="183" y="31"/>
                </a:cubicBezTo>
                <a:cubicBezTo>
                  <a:pt x="183" y="31"/>
                  <a:pt x="182" y="30"/>
                  <a:pt x="182" y="30"/>
                </a:cubicBezTo>
                <a:cubicBezTo>
                  <a:pt x="182" y="30"/>
                  <a:pt x="181" y="31"/>
                  <a:pt x="181" y="31"/>
                </a:cubicBezTo>
                <a:close/>
                <a:moveTo>
                  <a:pt x="169" y="192"/>
                </a:moveTo>
                <a:cubicBezTo>
                  <a:pt x="169" y="192"/>
                  <a:pt x="169" y="191"/>
                  <a:pt x="169" y="191"/>
                </a:cubicBezTo>
                <a:cubicBezTo>
                  <a:pt x="169" y="191"/>
                  <a:pt x="168" y="191"/>
                  <a:pt x="167" y="192"/>
                </a:cubicBezTo>
                <a:cubicBezTo>
                  <a:pt x="168" y="192"/>
                  <a:pt x="169" y="192"/>
                  <a:pt x="169" y="192"/>
                </a:cubicBezTo>
                <a:close/>
                <a:moveTo>
                  <a:pt x="90" y="252"/>
                </a:moveTo>
                <a:cubicBezTo>
                  <a:pt x="90" y="252"/>
                  <a:pt x="89" y="252"/>
                  <a:pt x="89" y="252"/>
                </a:cubicBezTo>
                <a:cubicBezTo>
                  <a:pt x="89" y="252"/>
                  <a:pt x="88" y="253"/>
                  <a:pt x="88" y="254"/>
                </a:cubicBezTo>
                <a:cubicBezTo>
                  <a:pt x="88" y="254"/>
                  <a:pt x="88" y="254"/>
                  <a:pt x="88" y="254"/>
                </a:cubicBezTo>
                <a:cubicBezTo>
                  <a:pt x="89" y="253"/>
                  <a:pt x="89" y="253"/>
                  <a:pt x="90" y="252"/>
                </a:cubicBezTo>
                <a:close/>
                <a:moveTo>
                  <a:pt x="134" y="178"/>
                </a:moveTo>
                <a:cubicBezTo>
                  <a:pt x="133" y="177"/>
                  <a:pt x="132" y="176"/>
                  <a:pt x="131" y="177"/>
                </a:cubicBezTo>
                <a:cubicBezTo>
                  <a:pt x="132" y="177"/>
                  <a:pt x="133" y="177"/>
                  <a:pt x="134" y="178"/>
                </a:cubicBezTo>
                <a:close/>
                <a:moveTo>
                  <a:pt x="75" y="273"/>
                </a:moveTo>
                <a:cubicBezTo>
                  <a:pt x="75" y="273"/>
                  <a:pt x="74" y="274"/>
                  <a:pt x="73" y="275"/>
                </a:cubicBezTo>
                <a:cubicBezTo>
                  <a:pt x="75" y="274"/>
                  <a:pt x="75" y="274"/>
                  <a:pt x="75" y="273"/>
                </a:cubicBezTo>
                <a:close/>
                <a:moveTo>
                  <a:pt x="40" y="150"/>
                </a:moveTo>
                <a:cubicBezTo>
                  <a:pt x="40" y="150"/>
                  <a:pt x="40" y="150"/>
                  <a:pt x="40" y="150"/>
                </a:cubicBezTo>
                <a:cubicBezTo>
                  <a:pt x="40" y="150"/>
                  <a:pt x="40" y="151"/>
                  <a:pt x="41" y="152"/>
                </a:cubicBezTo>
                <a:cubicBezTo>
                  <a:pt x="41" y="151"/>
                  <a:pt x="41" y="150"/>
                  <a:pt x="40" y="150"/>
                </a:cubicBezTo>
                <a:close/>
                <a:moveTo>
                  <a:pt x="197" y="36"/>
                </a:moveTo>
                <a:cubicBezTo>
                  <a:pt x="197" y="36"/>
                  <a:pt x="197" y="37"/>
                  <a:pt x="197" y="37"/>
                </a:cubicBezTo>
                <a:cubicBezTo>
                  <a:pt x="197" y="37"/>
                  <a:pt x="198" y="37"/>
                  <a:pt x="199" y="37"/>
                </a:cubicBezTo>
                <a:cubicBezTo>
                  <a:pt x="198" y="36"/>
                  <a:pt x="198" y="36"/>
                  <a:pt x="198" y="36"/>
                </a:cubicBezTo>
                <a:cubicBezTo>
                  <a:pt x="198" y="36"/>
                  <a:pt x="197" y="36"/>
                  <a:pt x="197" y="36"/>
                </a:cubicBezTo>
                <a:close/>
                <a:moveTo>
                  <a:pt x="93" y="39"/>
                </a:moveTo>
                <a:cubicBezTo>
                  <a:pt x="94" y="39"/>
                  <a:pt x="94" y="39"/>
                  <a:pt x="95" y="39"/>
                </a:cubicBezTo>
                <a:cubicBezTo>
                  <a:pt x="95" y="39"/>
                  <a:pt x="94" y="38"/>
                  <a:pt x="93" y="39"/>
                </a:cubicBezTo>
                <a:close/>
                <a:moveTo>
                  <a:pt x="72" y="266"/>
                </a:moveTo>
                <a:cubicBezTo>
                  <a:pt x="73" y="265"/>
                  <a:pt x="73" y="265"/>
                  <a:pt x="73" y="264"/>
                </a:cubicBezTo>
                <a:cubicBezTo>
                  <a:pt x="73" y="265"/>
                  <a:pt x="72" y="265"/>
                  <a:pt x="72" y="266"/>
                </a:cubicBezTo>
                <a:close/>
                <a:moveTo>
                  <a:pt x="80" y="269"/>
                </a:moveTo>
                <a:cubicBezTo>
                  <a:pt x="80" y="269"/>
                  <a:pt x="80" y="270"/>
                  <a:pt x="80" y="270"/>
                </a:cubicBezTo>
                <a:cubicBezTo>
                  <a:pt x="81" y="269"/>
                  <a:pt x="81" y="269"/>
                  <a:pt x="82" y="268"/>
                </a:cubicBezTo>
                <a:cubicBezTo>
                  <a:pt x="80" y="268"/>
                  <a:pt x="80" y="269"/>
                  <a:pt x="80" y="269"/>
                </a:cubicBezTo>
                <a:close/>
                <a:moveTo>
                  <a:pt x="191" y="21"/>
                </a:moveTo>
                <a:cubicBezTo>
                  <a:pt x="191" y="21"/>
                  <a:pt x="191" y="21"/>
                  <a:pt x="191" y="21"/>
                </a:cubicBezTo>
                <a:cubicBezTo>
                  <a:pt x="192" y="22"/>
                  <a:pt x="192" y="22"/>
                  <a:pt x="193" y="22"/>
                </a:cubicBezTo>
                <a:cubicBezTo>
                  <a:pt x="192" y="21"/>
                  <a:pt x="192" y="21"/>
                  <a:pt x="191" y="21"/>
                </a:cubicBezTo>
                <a:close/>
                <a:moveTo>
                  <a:pt x="169" y="25"/>
                </a:moveTo>
                <a:cubicBezTo>
                  <a:pt x="170" y="25"/>
                  <a:pt x="170" y="25"/>
                  <a:pt x="171" y="24"/>
                </a:cubicBezTo>
                <a:cubicBezTo>
                  <a:pt x="170" y="24"/>
                  <a:pt x="170" y="24"/>
                  <a:pt x="169" y="25"/>
                </a:cubicBezTo>
                <a:close/>
                <a:moveTo>
                  <a:pt x="243" y="137"/>
                </a:moveTo>
                <a:cubicBezTo>
                  <a:pt x="244" y="137"/>
                  <a:pt x="245" y="136"/>
                  <a:pt x="244" y="135"/>
                </a:cubicBezTo>
                <a:cubicBezTo>
                  <a:pt x="244" y="136"/>
                  <a:pt x="243" y="136"/>
                  <a:pt x="243" y="137"/>
                </a:cubicBezTo>
                <a:close/>
                <a:moveTo>
                  <a:pt x="37" y="112"/>
                </a:moveTo>
                <a:cubicBezTo>
                  <a:pt x="37" y="112"/>
                  <a:pt x="37" y="111"/>
                  <a:pt x="36" y="111"/>
                </a:cubicBezTo>
                <a:cubicBezTo>
                  <a:pt x="36" y="111"/>
                  <a:pt x="36" y="111"/>
                  <a:pt x="36" y="112"/>
                </a:cubicBezTo>
                <a:cubicBezTo>
                  <a:pt x="36" y="112"/>
                  <a:pt x="36" y="112"/>
                  <a:pt x="37" y="112"/>
                </a:cubicBezTo>
                <a:close/>
                <a:moveTo>
                  <a:pt x="111" y="175"/>
                </a:moveTo>
                <a:cubicBezTo>
                  <a:pt x="111" y="176"/>
                  <a:pt x="111" y="176"/>
                  <a:pt x="111" y="176"/>
                </a:cubicBezTo>
                <a:cubicBezTo>
                  <a:pt x="112" y="176"/>
                  <a:pt x="113" y="177"/>
                  <a:pt x="113" y="177"/>
                </a:cubicBezTo>
                <a:cubicBezTo>
                  <a:pt x="113" y="177"/>
                  <a:pt x="113" y="177"/>
                  <a:pt x="113" y="177"/>
                </a:cubicBezTo>
                <a:cubicBezTo>
                  <a:pt x="113" y="176"/>
                  <a:pt x="112" y="176"/>
                  <a:pt x="111" y="175"/>
                </a:cubicBezTo>
                <a:close/>
                <a:moveTo>
                  <a:pt x="77" y="234"/>
                </a:moveTo>
                <a:cubicBezTo>
                  <a:pt x="78" y="234"/>
                  <a:pt x="78" y="234"/>
                  <a:pt x="78" y="234"/>
                </a:cubicBezTo>
                <a:cubicBezTo>
                  <a:pt x="78" y="234"/>
                  <a:pt x="78" y="233"/>
                  <a:pt x="78" y="233"/>
                </a:cubicBezTo>
                <a:cubicBezTo>
                  <a:pt x="78" y="233"/>
                  <a:pt x="78" y="233"/>
                  <a:pt x="78" y="233"/>
                </a:cubicBezTo>
                <a:cubicBezTo>
                  <a:pt x="78" y="233"/>
                  <a:pt x="78" y="234"/>
                  <a:pt x="77" y="234"/>
                </a:cubicBezTo>
                <a:close/>
                <a:moveTo>
                  <a:pt x="51" y="158"/>
                </a:moveTo>
                <a:cubicBezTo>
                  <a:pt x="51" y="157"/>
                  <a:pt x="51" y="157"/>
                  <a:pt x="50" y="156"/>
                </a:cubicBezTo>
                <a:cubicBezTo>
                  <a:pt x="50" y="157"/>
                  <a:pt x="50" y="157"/>
                  <a:pt x="51" y="158"/>
                </a:cubicBezTo>
                <a:close/>
                <a:moveTo>
                  <a:pt x="115" y="34"/>
                </a:moveTo>
                <a:cubicBezTo>
                  <a:pt x="114" y="33"/>
                  <a:pt x="114" y="33"/>
                  <a:pt x="113" y="34"/>
                </a:cubicBezTo>
                <a:cubicBezTo>
                  <a:pt x="114" y="34"/>
                  <a:pt x="114" y="34"/>
                  <a:pt x="115" y="34"/>
                </a:cubicBezTo>
                <a:close/>
                <a:moveTo>
                  <a:pt x="138" y="182"/>
                </a:moveTo>
                <a:cubicBezTo>
                  <a:pt x="137" y="182"/>
                  <a:pt x="137" y="181"/>
                  <a:pt x="136" y="181"/>
                </a:cubicBezTo>
                <a:cubicBezTo>
                  <a:pt x="137" y="182"/>
                  <a:pt x="137" y="182"/>
                  <a:pt x="138" y="182"/>
                </a:cubicBezTo>
                <a:close/>
                <a:moveTo>
                  <a:pt x="144" y="50"/>
                </a:moveTo>
                <a:cubicBezTo>
                  <a:pt x="144" y="51"/>
                  <a:pt x="144" y="51"/>
                  <a:pt x="145" y="52"/>
                </a:cubicBezTo>
                <a:cubicBezTo>
                  <a:pt x="145" y="51"/>
                  <a:pt x="145" y="51"/>
                  <a:pt x="145" y="51"/>
                </a:cubicBezTo>
                <a:cubicBezTo>
                  <a:pt x="145" y="51"/>
                  <a:pt x="144" y="51"/>
                  <a:pt x="144" y="50"/>
                </a:cubicBezTo>
                <a:close/>
                <a:moveTo>
                  <a:pt x="194" y="152"/>
                </a:moveTo>
                <a:cubicBezTo>
                  <a:pt x="195" y="152"/>
                  <a:pt x="195" y="152"/>
                  <a:pt x="195" y="151"/>
                </a:cubicBezTo>
                <a:cubicBezTo>
                  <a:pt x="194" y="151"/>
                  <a:pt x="194" y="151"/>
                  <a:pt x="194" y="152"/>
                </a:cubicBezTo>
                <a:close/>
                <a:moveTo>
                  <a:pt x="12" y="118"/>
                </a:moveTo>
                <a:cubicBezTo>
                  <a:pt x="12" y="118"/>
                  <a:pt x="12" y="117"/>
                  <a:pt x="12" y="117"/>
                </a:cubicBezTo>
                <a:cubicBezTo>
                  <a:pt x="12" y="117"/>
                  <a:pt x="12" y="117"/>
                  <a:pt x="11" y="117"/>
                </a:cubicBezTo>
                <a:cubicBezTo>
                  <a:pt x="12" y="117"/>
                  <a:pt x="11" y="118"/>
                  <a:pt x="12" y="118"/>
                </a:cubicBezTo>
                <a:close/>
                <a:moveTo>
                  <a:pt x="124" y="203"/>
                </a:moveTo>
                <a:cubicBezTo>
                  <a:pt x="123" y="202"/>
                  <a:pt x="123" y="202"/>
                  <a:pt x="122" y="203"/>
                </a:cubicBezTo>
                <a:cubicBezTo>
                  <a:pt x="123" y="203"/>
                  <a:pt x="123" y="203"/>
                  <a:pt x="124" y="203"/>
                </a:cubicBezTo>
                <a:close/>
                <a:moveTo>
                  <a:pt x="67" y="166"/>
                </a:moveTo>
                <a:cubicBezTo>
                  <a:pt x="67" y="166"/>
                  <a:pt x="66" y="166"/>
                  <a:pt x="66" y="166"/>
                </a:cubicBezTo>
                <a:cubicBezTo>
                  <a:pt x="67" y="167"/>
                  <a:pt x="67" y="167"/>
                  <a:pt x="68" y="167"/>
                </a:cubicBezTo>
                <a:cubicBezTo>
                  <a:pt x="67" y="167"/>
                  <a:pt x="67" y="166"/>
                  <a:pt x="67" y="166"/>
                </a:cubicBezTo>
                <a:close/>
                <a:moveTo>
                  <a:pt x="161" y="29"/>
                </a:moveTo>
                <a:cubicBezTo>
                  <a:pt x="161" y="29"/>
                  <a:pt x="161" y="29"/>
                  <a:pt x="161" y="29"/>
                </a:cubicBezTo>
                <a:cubicBezTo>
                  <a:pt x="162" y="29"/>
                  <a:pt x="162" y="29"/>
                  <a:pt x="163" y="29"/>
                </a:cubicBezTo>
                <a:cubicBezTo>
                  <a:pt x="163" y="29"/>
                  <a:pt x="163" y="29"/>
                  <a:pt x="163" y="29"/>
                </a:cubicBezTo>
                <a:cubicBezTo>
                  <a:pt x="162" y="29"/>
                  <a:pt x="162" y="29"/>
                  <a:pt x="161" y="29"/>
                </a:cubicBezTo>
                <a:close/>
                <a:moveTo>
                  <a:pt x="95" y="195"/>
                </a:moveTo>
                <a:cubicBezTo>
                  <a:pt x="95" y="194"/>
                  <a:pt x="95" y="194"/>
                  <a:pt x="94" y="194"/>
                </a:cubicBezTo>
                <a:cubicBezTo>
                  <a:pt x="94" y="195"/>
                  <a:pt x="94" y="195"/>
                  <a:pt x="95" y="195"/>
                </a:cubicBezTo>
                <a:close/>
                <a:moveTo>
                  <a:pt x="180" y="148"/>
                </a:moveTo>
                <a:cubicBezTo>
                  <a:pt x="179" y="149"/>
                  <a:pt x="179" y="149"/>
                  <a:pt x="179" y="149"/>
                </a:cubicBezTo>
                <a:cubicBezTo>
                  <a:pt x="179" y="149"/>
                  <a:pt x="180" y="148"/>
                  <a:pt x="180" y="148"/>
                </a:cubicBezTo>
                <a:close/>
                <a:moveTo>
                  <a:pt x="162" y="187"/>
                </a:moveTo>
                <a:cubicBezTo>
                  <a:pt x="161" y="187"/>
                  <a:pt x="160" y="187"/>
                  <a:pt x="160" y="188"/>
                </a:cubicBezTo>
                <a:cubicBezTo>
                  <a:pt x="160" y="188"/>
                  <a:pt x="161" y="188"/>
                  <a:pt x="162" y="187"/>
                </a:cubicBezTo>
                <a:close/>
                <a:moveTo>
                  <a:pt x="74" y="175"/>
                </a:moveTo>
                <a:cubicBezTo>
                  <a:pt x="73" y="176"/>
                  <a:pt x="73" y="176"/>
                  <a:pt x="73" y="176"/>
                </a:cubicBezTo>
                <a:cubicBezTo>
                  <a:pt x="73" y="176"/>
                  <a:pt x="74" y="176"/>
                  <a:pt x="74" y="176"/>
                </a:cubicBezTo>
                <a:cubicBezTo>
                  <a:pt x="74" y="176"/>
                  <a:pt x="74" y="176"/>
                  <a:pt x="74" y="175"/>
                </a:cubicBezTo>
                <a:close/>
                <a:moveTo>
                  <a:pt x="245" y="165"/>
                </a:moveTo>
                <a:cubicBezTo>
                  <a:pt x="245" y="165"/>
                  <a:pt x="245" y="165"/>
                  <a:pt x="245" y="164"/>
                </a:cubicBezTo>
                <a:cubicBezTo>
                  <a:pt x="244" y="165"/>
                  <a:pt x="245" y="165"/>
                  <a:pt x="245" y="165"/>
                </a:cubicBezTo>
                <a:close/>
                <a:moveTo>
                  <a:pt x="3" y="111"/>
                </a:moveTo>
                <a:cubicBezTo>
                  <a:pt x="3" y="111"/>
                  <a:pt x="3" y="111"/>
                  <a:pt x="3" y="111"/>
                </a:cubicBezTo>
                <a:cubicBezTo>
                  <a:pt x="3" y="111"/>
                  <a:pt x="3" y="112"/>
                  <a:pt x="3" y="112"/>
                </a:cubicBezTo>
                <a:cubicBezTo>
                  <a:pt x="3" y="112"/>
                  <a:pt x="3" y="112"/>
                  <a:pt x="3" y="112"/>
                </a:cubicBezTo>
                <a:cubicBezTo>
                  <a:pt x="3" y="112"/>
                  <a:pt x="3" y="111"/>
                  <a:pt x="3" y="111"/>
                </a:cubicBezTo>
                <a:close/>
                <a:moveTo>
                  <a:pt x="202" y="40"/>
                </a:moveTo>
                <a:cubicBezTo>
                  <a:pt x="202" y="40"/>
                  <a:pt x="202" y="40"/>
                  <a:pt x="202" y="40"/>
                </a:cubicBezTo>
                <a:cubicBezTo>
                  <a:pt x="201" y="40"/>
                  <a:pt x="201" y="40"/>
                  <a:pt x="201" y="40"/>
                </a:cubicBezTo>
                <a:cubicBezTo>
                  <a:pt x="201" y="40"/>
                  <a:pt x="201" y="40"/>
                  <a:pt x="201" y="40"/>
                </a:cubicBezTo>
                <a:cubicBezTo>
                  <a:pt x="201" y="40"/>
                  <a:pt x="202" y="40"/>
                  <a:pt x="202" y="40"/>
                </a:cubicBezTo>
                <a:close/>
                <a:moveTo>
                  <a:pt x="216" y="28"/>
                </a:moveTo>
                <a:cubicBezTo>
                  <a:pt x="216" y="28"/>
                  <a:pt x="216" y="28"/>
                  <a:pt x="216" y="28"/>
                </a:cubicBezTo>
                <a:cubicBezTo>
                  <a:pt x="216" y="28"/>
                  <a:pt x="217" y="29"/>
                  <a:pt x="217" y="29"/>
                </a:cubicBezTo>
                <a:cubicBezTo>
                  <a:pt x="217" y="29"/>
                  <a:pt x="217" y="29"/>
                  <a:pt x="217" y="29"/>
                </a:cubicBezTo>
                <a:cubicBezTo>
                  <a:pt x="217" y="28"/>
                  <a:pt x="216" y="28"/>
                  <a:pt x="216" y="28"/>
                </a:cubicBezTo>
                <a:close/>
                <a:moveTo>
                  <a:pt x="262" y="132"/>
                </a:moveTo>
                <a:cubicBezTo>
                  <a:pt x="262" y="132"/>
                  <a:pt x="262" y="132"/>
                  <a:pt x="261" y="132"/>
                </a:cubicBezTo>
                <a:cubicBezTo>
                  <a:pt x="261" y="132"/>
                  <a:pt x="261" y="133"/>
                  <a:pt x="261" y="133"/>
                </a:cubicBezTo>
                <a:cubicBezTo>
                  <a:pt x="261" y="133"/>
                  <a:pt x="261" y="133"/>
                  <a:pt x="262" y="133"/>
                </a:cubicBezTo>
                <a:cubicBezTo>
                  <a:pt x="262" y="133"/>
                  <a:pt x="262" y="133"/>
                  <a:pt x="262" y="132"/>
                </a:cubicBezTo>
                <a:close/>
                <a:moveTo>
                  <a:pt x="119" y="202"/>
                </a:moveTo>
                <a:cubicBezTo>
                  <a:pt x="118" y="202"/>
                  <a:pt x="118" y="202"/>
                  <a:pt x="118" y="203"/>
                </a:cubicBezTo>
                <a:cubicBezTo>
                  <a:pt x="118" y="202"/>
                  <a:pt x="119" y="202"/>
                  <a:pt x="119" y="202"/>
                </a:cubicBezTo>
                <a:close/>
                <a:moveTo>
                  <a:pt x="22" y="113"/>
                </a:moveTo>
                <a:cubicBezTo>
                  <a:pt x="22" y="112"/>
                  <a:pt x="22" y="112"/>
                  <a:pt x="22" y="112"/>
                </a:cubicBezTo>
                <a:cubicBezTo>
                  <a:pt x="22" y="113"/>
                  <a:pt x="22" y="113"/>
                  <a:pt x="22" y="114"/>
                </a:cubicBezTo>
                <a:cubicBezTo>
                  <a:pt x="22" y="114"/>
                  <a:pt x="22" y="114"/>
                  <a:pt x="22" y="114"/>
                </a:cubicBezTo>
                <a:cubicBezTo>
                  <a:pt x="22" y="113"/>
                  <a:pt x="22" y="113"/>
                  <a:pt x="22" y="113"/>
                </a:cubicBezTo>
                <a:close/>
                <a:moveTo>
                  <a:pt x="231" y="153"/>
                </a:moveTo>
                <a:cubicBezTo>
                  <a:pt x="231" y="153"/>
                  <a:pt x="231" y="153"/>
                  <a:pt x="231" y="154"/>
                </a:cubicBezTo>
                <a:cubicBezTo>
                  <a:pt x="231" y="154"/>
                  <a:pt x="231" y="154"/>
                  <a:pt x="232" y="154"/>
                </a:cubicBezTo>
                <a:cubicBezTo>
                  <a:pt x="232" y="153"/>
                  <a:pt x="232" y="153"/>
                  <a:pt x="231" y="153"/>
                </a:cubicBezTo>
                <a:close/>
                <a:moveTo>
                  <a:pt x="109" y="33"/>
                </a:moveTo>
                <a:cubicBezTo>
                  <a:pt x="109" y="33"/>
                  <a:pt x="109" y="33"/>
                  <a:pt x="109" y="33"/>
                </a:cubicBezTo>
                <a:cubicBezTo>
                  <a:pt x="109" y="33"/>
                  <a:pt x="110" y="33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09" y="33"/>
                  <a:pt x="109" y="33"/>
                  <a:pt x="109" y="33"/>
                </a:cubicBezTo>
                <a:close/>
                <a:moveTo>
                  <a:pt x="119" y="33"/>
                </a:moveTo>
                <a:cubicBezTo>
                  <a:pt x="119" y="32"/>
                  <a:pt x="119" y="32"/>
                  <a:pt x="119" y="32"/>
                </a:cubicBezTo>
                <a:cubicBezTo>
                  <a:pt x="119" y="32"/>
                  <a:pt x="119" y="32"/>
                  <a:pt x="118" y="32"/>
                </a:cubicBezTo>
                <a:cubicBezTo>
                  <a:pt x="118" y="32"/>
                  <a:pt x="118" y="32"/>
                  <a:pt x="118" y="32"/>
                </a:cubicBezTo>
                <a:cubicBezTo>
                  <a:pt x="119" y="32"/>
                  <a:pt x="119" y="33"/>
                  <a:pt x="119" y="33"/>
                </a:cubicBezTo>
                <a:close/>
                <a:moveTo>
                  <a:pt x="163" y="43"/>
                </a:moveTo>
                <a:cubicBezTo>
                  <a:pt x="162" y="42"/>
                  <a:pt x="162" y="42"/>
                  <a:pt x="162" y="42"/>
                </a:cubicBezTo>
                <a:cubicBezTo>
                  <a:pt x="162" y="43"/>
                  <a:pt x="162" y="43"/>
                  <a:pt x="161" y="43"/>
                </a:cubicBezTo>
                <a:cubicBezTo>
                  <a:pt x="162" y="43"/>
                  <a:pt x="162" y="43"/>
                  <a:pt x="163" y="43"/>
                </a:cubicBezTo>
                <a:close/>
                <a:moveTo>
                  <a:pt x="47" y="140"/>
                </a:moveTo>
                <a:cubicBezTo>
                  <a:pt x="48" y="140"/>
                  <a:pt x="48" y="140"/>
                  <a:pt x="47" y="140"/>
                </a:cubicBezTo>
                <a:cubicBezTo>
                  <a:pt x="47" y="140"/>
                  <a:pt x="47" y="140"/>
                  <a:pt x="47" y="140"/>
                </a:cubicBezTo>
                <a:cubicBezTo>
                  <a:pt x="47" y="140"/>
                  <a:pt x="47" y="140"/>
                  <a:pt x="47" y="140"/>
                </a:cubicBezTo>
                <a:close/>
                <a:moveTo>
                  <a:pt x="127" y="174"/>
                </a:moveTo>
                <a:cubicBezTo>
                  <a:pt x="127" y="174"/>
                  <a:pt x="127" y="174"/>
                  <a:pt x="127" y="174"/>
                </a:cubicBezTo>
                <a:cubicBezTo>
                  <a:pt x="127" y="174"/>
                  <a:pt x="127" y="174"/>
                  <a:pt x="128" y="174"/>
                </a:cubicBezTo>
                <a:cubicBezTo>
                  <a:pt x="128" y="174"/>
                  <a:pt x="128" y="174"/>
                  <a:pt x="128" y="174"/>
                </a:cubicBezTo>
                <a:cubicBezTo>
                  <a:pt x="127" y="174"/>
                  <a:pt x="127" y="174"/>
                  <a:pt x="127" y="174"/>
                </a:cubicBezTo>
                <a:close/>
                <a:moveTo>
                  <a:pt x="158" y="4"/>
                </a:moveTo>
                <a:cubicBezTo>
                  <a:pt x="158" y="4"/>
                  <a:pt x="158" y="4"/>
                  <a:pt x="158" y="4"/>
                </a:cubicBezTo>
                <a:cubicBezTo>
                  <a:pt x="158" y="4"/>
                  <a:pt x="158" y="4"/>
                  <a:pt x="158" y="4"/>
                </a:cubicBezTo>
                <a:cubicBezTo>
                  <a:pt x="158" y="4"/>
                  <a:pt x="158" y="4"/>
                  <a:pt x="158" y="4"/>
                </a:cubicBezTo>
                <a:cubicBezTo>
                  <a:pt x="158" y="4"/>
                  <a:pt x="158" y="4"/>
                  <a:pt x="158" y="4"/>
                </a:cubicBezTo>
                <a:close/>
                <a:moveTo>
                  <a:pt x="94" y="208"/>
                </a:moveTo>
                <a:cubicBezTo>
                  <a:pt x="94" y="208"/>
                  <a:pt x="94" y="208"/>
                  <a:pt x="94" y="208"/>
                </a:cubicBezTo>
                <a:cubicBezTo>
                  <a:pt x="94" y="208"/>
                  <a:pt x="94" y="207"/>
                  <a:pt x="94" y="207"/>
                </a:cubicBezTo>
                <a:cubicBezTo>
                  <a:pt x="94" y="207"/>
                  <a:pt x="94" y="207"/>
                  <a:pt x="94" y="207"/>
                </a:cubicBezTo>
                <a:cubicBezTo>
                  <a:pt x="94" y="207"/>
                  <a:pt x="94" y="207"/>
                  <a:pt x="94" y="208"/>
                </a:cubicBezTo>
                <a:close/>
                <a:moveTo>
                  <a:pt x="243" y="133"/>
                </a:moveTo>
                <a:cubicBezTo>
                  <a:pt x="243" y="133"/>
                  <a:pt x="243" y="133"/>
                  <a:pt x="242" y="133"/>
                </a:cubicBezTo>
                <a:cubicBezTo>
                  <a:pt x="242" y="133"/>
                  <a:pt x="242" y="133"/>
                  <a:pt x="242" y="133"/>
                </a:cubicBezTo>
                <a:cubicBezTo>
                  <a:pt x="242" y="133"/>
                  <a:pt x="242" y="134"/>
                  <a:pt x="242" y="134"/>
                </a:cubicBezTo>
                <a:cubicBezTo>
                  <a:pt x="242" y="133"/>
                  <a:pt x="243" y="133"/>
                  <a:pt x="243" y="133"/>
                </a:cubicBezTo>
                <a:close/>
                <a:moveTo>
                  <a:pt x="204" y="40"/>
                </a:moveTo>
                <a:cubicBezTo>
                  <a:pt x="204" y="40"/>
                  <a:pt x="204" y="40"/>
                  <a:pt x="204" y="40"/>
                </a:cubicBezTo>
                <a:cubicBezTo>
                  <a:pt x="204" y="40"/>
                  <a:pt x="203" y="40"/>
                  <a:pt x="203" y="40"/>
                </a:cubicBezTo>
                <a:cubicBezTo>
                  <a:pt x="203" y="40"/>
                  <a:pt x="203" y="40"/>
                  <a:pt x="203" y="40"/>
                </a:cubicBezTo>
                <a:cubicBezTo>
                  <a:pt x="203" y="40"/>
                  <a:pt x="204" y="40"/>
                  <a:pt x="204" y="40"/>
                </a:cubicBezTo>
                <a:close/>
                <a:moveTo>
                  <a:pt x="77" y="181"/>
                </a:moveTo>
                <a:cubicBezTo>
                  <a:pt x="76" y="181"/>
                  <a:pt x="76" y="181"/>
                  <a:pt x="76" y="181"/>
                </a:cubicBezTo>
                <a:cubicBezTo>
                  <a:pt x="76" y="182"/>
                  <a:pt x="76" y="182"/>
                  <a:pt x="76" y="182"/>
                </a:cubicBezTo>
                <a:cubicBezTo>
                  <a:pt x="76" y="182"/>
                  <a:pt x="77" y="182"/>
                  <a:pt x="77" y="182"/>
                </a:cubicBezTo>
                <a:cubicBezTo>
                  <a:pt x="77" y="182"/>
                  <a:pt x="77" y="182"/>
                  <a:pt x="77" y="182"/>
                </a:cubicBezTo>
                <a:cubicBezTo>
                  <a:pt x="77" y="182"/>
                  <a:pt x="77" y="182"/>
                  <a:pt x="77" y="181"/>
                </a:cubicBezTo>
                <a:close/>
                <a:moveTo>
                  <a:pt x="121" y="194"/>
                </a:moveTo>
                <a:cubicBezTo>
                  <a:pt x="121" y="194"/>
                  <a:pt x="121" y="194"/>
                  <a:pt x="121" y="194"/>
                </a:cubicBezTo>
                <a:cubicBezTo>
                  <a:pt x="121" y="194"/>
                  <a:pt x="121" y="194"/>
                  <a:pt x="120" y="194"/>
                </a:cubicBezTo>
                <a:cubicBezTo>
                  <a:pt x="120" y="194"/>
                  <a:pt x="121" y="194"/>
                  <a:pt x="121" y="194"/>
                </a:cubicBezTo>
                <a:cubicBezTo>
                  <a:pt x="121" y="194"/>
                  <a:pt x="121" y="194"/>
                  <a:pt x="121" y="194"/>
                </a:cubicBezTo>
                <a:close/>
                <a:moveTo>
                  <a:pt x="239" y="136"/>
                </a:moveTo>
                <a:cubicBezTo>
                  <a:pt x="239" y="136"/>
                  <a:pt x="239" y="136"/>
                  <a:pt x="239" y="136"/>
                </a:cubicBezTo>
                <a:cubicBezTo>
                  <a:pt x="239" y="136"/>
                  <a:pt x="240" y="136"/>
                  <a:pt x="240" y="136"/>
                </a:cubicBezTo>
                <a:cubicBezTo>
                  <a:pt x="240" y="136"/>
                  <a:pt x="240" y="136"/>
                  <a:pt x="240" y="136"/>
                </a:cubicBezTo>
                <a:cubicBezTo>
                  <a:pt x="240" y="136"/>
                  <a:pt x="239" y="136"/>
                  <a:pt x="239" y="136"/>
                </a:cubicBezTo>
                <a:close/>
                <a:moveTo>
                  <a:pt x="40" y="58"/>
                </a:moveTo>
                <a:cubicBezTo>
                  <a:pt x="40" y="58"/>
                  <a:pt x="40" y="58"/>
                  <a:pt x="40" y="58"/>
                </a:cubicBezTo>
                <a:cubicBezTo>
                  <a:pt x="40" y="58"/>
                  <a:pt x="40" y="58"/>
                  <a:pt x="41" y="58"/>
                </a:cubicBezTo>
                <a:cubicBezTo>
                  <a:pt x="41" y="58"/>
                  <a:pt x="41" y="57"/>
                  <a:pt x="41" y="57"/>
                </a:cubicBezTo>
                <a:cubicBezTo>
                  <a:pt x="40" y="58"/>
                  <a:pt x="40" y="58"/>
                  <a:pt x="40" y="58"/>
                </a:cubicBezTo>
                <a:close/>
                <a:moveTo>
                  <a:pt x="39" y="137"/>
                </a:moveTo>
                <a:cubicBezTo>
                  <a:pt x="39" y="137"/>
                  <a:pt x="39" y="137"/>
                  <a:pt x="39" y="137"/>
                </a:cubicBezTo>
                <a:cubicBezTo>
                  <a:pt x="39" y="137"/>
                  <a:pt x="38" y="137"/>
                  <a:pt x="38" y="136"/>
                </a:cubicBezTo>
                <a:cubicBezTo>
                  <a:pt x="38" y="136"/>
                  <a:pt x="38" y="137"/>
                  <a:pt x="38" y="137"/>
                </a:cubicBezTo>
                <a:cubicBezTo>
                  <a:pt x="38" y="137"/>
                  <a:pt x="38" y="137"/>
                  <a:pt x="39" y="137"/>
                </a:cubicBezTo>
                <a:close/>
                <a:moveTo>
                  <a:pt x="206" y="40"/>
                </a:moveTo>
                <a:cubicBezTo>
                  <a:pt x="206" y="40"/>
                  <a:pt x="206" y="40"/>
                  <a:pt x="206" y="40"/>
                </a:cubicBezTo>
                <a:cubicBezTo>
                  <a:pt x="206" y="40"/>
                  <a:pt x="206" y="40"/>
                  <a:pt x="205" y="40"/>
                </a:cubicBezTo>
                <a:cubicBezTo>
                  <a:pt x="205" y="40"/>
                  <a:pt x="205" y="40"/>
                  <a:pt x="205" y="40"/>
                </a:cubicBezTo>
                <a:cubicBezTo>
                  <a:pt x="206" y="40"/>
                  <a:pt x="206" y="40"/>
                  <a:pt x="206" y="40"/>
                </a:cubicBezTo>
                <a:close/>
                <a:moveTo>
                  <a:pt x="86" y="136"/>
                </a:moveTo>
                <a:cubicBezTo>
                  <a:pt x="86" y="136"/>
                  <a:pt x="86" y="136"/>
                  <a:pt x="86" y="136"/>
                </a:cubicBezTo>
                <a:cubicBezTo>
                  <a:pt x="86" y="136"/>
                  <a:pt x="85" y="135"/>
                  <a:pt x="85" y="135"/>
                </a:cubicBezTo>
                <a:cubicBezTo>
                  <a:pt x="85" y="135"/>
                  <a:pt x="85" y="135"/>
                  <a:pt x="85" y="135"/>
                </a:cubicBezTo>
                <a:cubicBezTo>
                  <a:pt x="85" y="136"/>
                  <a:pt x="86" y="136"/>
                  <a:pt x="86" y="136"/>
                </a:cubicBezTo>
                <a:close/>
                <a:moveTo>
                  <a:pt x="9" y="111"/>
                </a:moveTo>
                <a:cubicBezTo>
                  <a:pt x="9" y="111"/>
                  <a:pt x="9" y="111"/>
                  <a:pt x="10" y="111"/>
                </a:cubicBezTo>
                <a:cubicBezTo>
                  <a:pt x="10" y="111"/>
                  <a:pt x="10" y="111"/>
                  <a:pt x="10" y="111"/>
                </a:cubicBezTo>
                <a:cubicBezTo>
                  <a:pt x="10" y="111"/>
                  <a:pt x="10" y="111"/>
                  <a:pt x="10" y="111"/>
                </a:cubicBezTo>
                <a:cubicBezTo>
                  <a:pt x="9" y="111"/>
                  <a:pt x="9" y="111"/>
                  <a:pt x="9" y="111"/>
                </a:cubicBezTo>
                <a:close/>
                <a:moveTo>
                  <a:pt x="241" y="35"/>
                </a:moveTo>
                <a:cubicBezTo>
                  <a:pt x="241" y="35"/>
                  <a:pt x="241" y="35"/>
                  <a:pt x="241" y="35"/>
                </a:cubicBezTo>
                <a:cubicBezTo>
                  <a:pt x="241" y="34"/>
                  <a:pt x="240" y="34"/>
                  <a:pt x="240" y="34"/>
                </a:cubicBezTo>
                <a:cubicBezTo>
                  <a:pt x="240" y="34"/>
                  <a:pt x="240" y="34"/>
                  <a:pt x="240" y="34"/>
                </a:cubicBezTo>
                <a:cubicBezTo>
                  <a:pt x="240" y="34"/>
                  <a:pt x="240" y="35"/>
                  <a:pt x="241" y="35"/>
                </a:cubicBezTo>
                <a:close/>
                <a:moveTo>
                  <a:pt x="147" y="176"/>
                </a:moveTo>
                <a:cubicBezTo>
                  <a:pt x="147" y="176"/>
                  <a:pt x="147" y="177"/>
                  <a:pt x="147" y="177"/>
                </a:cubicBezTo>
                <a:cubicBezTo>
                  <a:pt x="147" y="176"/>
                  <a:pt x="148" y="176"/>
                  <a:pt x="148" y="176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47" y="176"/>
                  <a:pt x="147" y="176"/>
                  <a:pt x="147" y="176"/>
                </a:cubicBezTo>
                <a:close/>
                <a:moveTo>
                  <a:pt x="33" y="181"/>
                </a:moveTo>
                <a:cubicBezTo>
                  <a:pt x="33" y="181"/>
                  <a:pt x="33" y="181"/>
                  <a:pt x="33" y="181"/>
                </a:cubicBezTo>
                <a:cubicBezTo>
                  <a:pt x="33" y="182"/>
                  <a:pt x="33" y="182"/>
                  <a:pt x="34" y="182"/>
                </a:cubicBezTo>
                <a:cubicBezTo>
                  <a:pt x="34" y="182"/>
                  <a:pt x="34" y="182"/>
                  <a:pt x="34" y="182"/>
                </a:cubicBezTo>
                <a:cubicBezTo>
                  <a:pt x="33" y="182"/>
                  <a:pt x="33" y="181"/>
                  <a:pt x="33" y="181"/>
                </a:cubicBezTo>
                <a:close/>
                <a:moveTo>
                  <a:pt x="87" y="147"/>
                </a:moveTo>
                <a:cubicBezTo>
                  <a:pt x="87" y="147"/>
                  <a:pt x="87" y="147"/>
                  <a:pt x="87" y="147"/>
                </a:cubicBezTo>
                <a:cubicBezTo>
                  <a:pt x="87" y="146"/>
                  <a:pt x="87" y="146"/>
                  <a:pt x="87" y="146"/>
                </a:cubicBezTo>
                <a:cubicBezTo>
                  <a:pt x="87" y="146"/>
                  <a:pt x="87" y="146"/>
                  <a:pt x="87" y="146"/>
                </a:cubicBezTo>
                <a:cubicBezTo>
                  <a:pt x="87" y="146"/>
                  <a:pt x="87" y="146"/>
                  <a:pt x="87" y="147"/>
                </a:cubicBezTo>
                <a:close/>
                <a:moveTo>
                  <a:pt x="41" y="166"/>
                </a:moveTo>
                <a:cubicBezTo>
                  <a:pt x="41" y="166"/>
                  <a:pt x="41" y="166"/>
                  <a:pt x="41" y="166"/>
                </a:cubicBezTo>
                <a:cubicBezTo>
                  <a:pt x="41" y="166"/>
                  <a:pt x="41" y="166"/>
                  <a:pt x="40" y="165"/>
                </a:cubicBezTo>
                <a:cubicBezTo>
                  <a:pt x="40" y="165"/>
                  <a:pt x="40" y="165"/>
                  <a:pt x="40" y="165"/>
                </a:cubicBezTo>
                <a:cubicBezTo>
                  <a:pt x="40" y="166"/>
                  <a:pt x="40" y="166"/>
                  <a:pt x="41" y="166"/>
                </a:cubicBezTo>
                <a:close/>
                <a:moveTo>
                  <a:pt x="32" y="181"/>
                </a:moveTo>
                <a:cubicBezTo>
                  <a:pt x="32" y="181"/>
                  <a:pt x="32" y="181"/>
                  <a:pt x="32" y="181"/>
                </a:cubicBezTo>
                <a:cubicBezTo>
                  <a:pt x="32" y="181"/>
                  <a:pt x="32" y="180"/>
                  <a:pt x="31" y="180"/>
                </a:cubicBezTo>
                <a:cubicBezTo>
                  <a:pt x="31" y="180"/>
                  <a:pt x="31" y="180"/>
                  <a:pt x="31" y="180"/>
                </a:cubicBezTo>
                <a:cubicBezTo>
                  <a:pt x="32" y="181"/>
                  <a:pt x="32" y="181"/>
                  <a:pt x="32" y="181"/>
                </a:cubicBezTo>
                <a:close/>
                <a:moveTo>
                  <a:pt x="82" y="168"/>
                </a:moveTo>
                <a:cubicBezTo>
                  <a:pt x="82" y="168"/>
                  <a:pt x="82" y="168"/>
                  <a:pt x="82" y="168"/>
                </a:cubicBezTo>
                <a:cubicBezTo>
                  <a:pt x="82" y="169"/>
                  <a:pt x="82" y="169"/>
                  <a:pt x="82" y="169"/>
                </a:cubicBezTo>
                <a:cubicBezTo>
                  <a:pt x="82" y="169"/>
                  <a:pt x="82" y="169"/>
                  <a:pt x="82" y="169"/>
                </a:cubicBezTo>
                <a:cubicBezTo>
                  <a:pt x="82" y="169"/>
                  <a:pt x="82" y="168"/>
                  <a:pt x="82" y="168"/>
                </a:cubicBezTo>
                <a:close/>
                <a:moveTo>
                  <a:pt x="30" y="179"/>
                </a:moveTo>
                <a:cubicBezTo>
                  <a:pt x="30" y="179"/>
                  <a:pt x="30" y="179"/>
                  <a:pt x="30" y="179"/>
                </a:cubicBezTo>
                <a:cubicBezTo>
                  <a:pt x="30" y="179"/>
                  <a:pt x="31" y="180"/>
                  <a:pt x="31" y="180"/>
                </a:cubicBezTo>
                <a:cubicBezTo>
                  <a:pt x="31" y="180"/>
                  <a:pt x="31" y="180"/>
                  <a:pt x="31" y="180"/>
                </a:cubicBezTo>
                <a:cubicBezTo>
                  <a:pt x="31" y="180"/>
                  <a:pt x="30" y="179"/>
                  <a:pt x="30" y="179"/>
                </a:cubicBezTo>
                <a:close/>
                <a:moveTo>
                  <a:pt x="247" y="93"/>
                </a:moveTo>
                <a:cubicBezTo>
                  <a:pt x="247" y="93"/>
                  <a:pt x="247" y="93"/>
                  <a:pt x="247" y="93"/>
                </a:cubicBezTo>
                <a:cubicBezTo>
                  <a:pt x="247" y="93"/>
                  <a:pt x="247" y="93"/>
                  <a:pt x="247" y="93"/>
                </a:cubicBezTo>
                <a:cubicBezTo>
                  <a:pt x="247" y="93"/>
                  <a:pt x="247" y="93"/>
                  <a:pt x="247" y="93"/>
                </a:cubicBezTo>
                <a:cubicBezTo>
                  <a:pt x="247" y="93"/>
                  <a:pt x="247" y="93"/>
                  <a:pt x="247" y="93"/>
                </a:cubicBezTo>
                <a:close/>
                <a:moveTo>
                  <a:pt x="230" y="135"/>
                </a:moveTo>
                <a:cubicBezTo>
                  <a:pt x="230" y="135"/>
                  <a:pt x="230" y="135"/>
                  <a:pt x="230" y="135"/>
                </a:cubicBezTo>
                <a:cubicBezTo>
                  <a:pt x="230" y="135"/>
                  <a:pt x="230" y="135"/>
                  <a:pt x="230" y="136"/>
                </a:cubicBezTo>
                <a:cubicBezTo>
                  <a:pt x="230" y="136"/>
                  <a:pt x="230" y="136"/>
                  <a:pt x="230" y="136"/>
                </a:cubicBezTo>
                <a:cubicBezTo>
                  <a:pt x="230" y="135"/>
                  <a:pt x="230" y="135"/>
                  <a:pt x="230" y="135"/>
                </a:cubicBezTo>
                <a:close/>
                <a:moveTo>
                  <a:pt x="96" y="23"/>
                </a:moveTo>
                <a:cubicBezTo>
                  <a:pt x="95" y="23"/>
                  <a:pt x="95" y="23"/>
                  <a:pt x="95" y="23"/>
                </a:cubicBezTo>
                <a:cubicBezTo>
                  <a:pt x="95" y="23"/>
                  <a:pt x="95" y="23"/>
                  <a:pt x="96" y="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7" name="Freeform 358"/>
          <p:cNvSpPr>
            <a:spLocks noEditPoints="1"/>
          </p:cNvSpPr>
          <p:nvPr/>
        </p:nvSpPr>
        <p:spPr bwMode="auto">
          <a:xfrm>
            <a:off x="7164289" y="2708920"/>
            <a:ext cx="1242138" cy="1656184"/>
          </a:xfrm>
          <a:custGeom>
            <a:avLst/>
            <a:gdLst>
              <a:gd name="T0" fmla="*/ 163 w 298"/>
              <a:gd name="T1" fmla="*/ 2 h 275"/>
              <a:gd name="T2" fmla="*/ 51 w 298"/>
              <a:gd name="T3" fmla="*/ 40 h 275"/>
              <a:gd name="T4" fmla="*/ 114 w 298"/>
              <a:gd name="T5" fmla="*/ 111 h 275"/>
              <a:gd name="T6" fmla="*/ 51 w 298"/>
              <a:gd name="T7" fmla="*/ 74 h 275"/>
              <a:gd name="T8" fmla="*/ 28 w 298"/>
              <a:gd name="T9" fmla="*/ 166 h 275"/>
              <a:gd name="T10" fmla="*/ 251 w 298"/>
              <a:gd name="T11" fmla="*/ 125 h 275"/>
              <a:gd name="T12" fmla="*/ 242 w 298"/>
              <a:gd name="T13" fmla="*/ 33 h 275"/>
              <a:gd name="T14" fmla="*/ 203 w 298"/>
              <a:gd name="T15" fmla="*/ 17 h 275"/>
              <a:gd name="T16" fmla="*/ 112 w 298"/>
              <a:gd name="T17" fmla="*/ 67 h 275"/>
              <a:gd name="T18" fmla="*/ 4 w 298"/>
              <a:gd name="T19" fmla="*/ 115 h 275"/>
              <a:gd name="T20" fmla="*/ 83 w 298"/>
              <a:gd name="T21" fmla="*/ 183 h 275"/>
              <a:gd name="T22" fmla="*/ 86 w 298"/>
              <a:gd name="T23" fmla="*/ 41 h 275"/>
              <a:gd name="T24" fmla="*/ 247 w 298"/>
              <a:gd name="T25" fmla="*/ 69 h 275"/>
              <a:gd name="T26" fmla="*/ 71 w 298"/>
              <a:gd name="T27" fmla="*/ 47 h 275"/>
              <a:gd name="T28" fmla="*/ 42 w 298"/>
              <a:gd name="T29" fmla="*/ 157 h 275"/>
              <a:gd name="T30" fmla="*/ 270 w 298"/>
              <a:gd name="T31" fmla="*/ 149 h 275"/>
              <a:gd name="T32" fmla="*/ 146 w 298"/>
              <a:gd name="T33" fmla="*/ 159 h 275"/>
              <a:gd name="T34" fmla="*/ 155 w 298"/>
              <a:gd name="T35" fmla="*/ 179 h 275"/>
              <a:gd name="T36" fmla="*/ 99 w 298"/>
              <a:gd name="T37" fmla="*/ 135 h 275"/>
              <a:gd name="T38" fmla="*/ 152 w 298"/>
              <a:gd name="T39" fmla="*/ 47 h 275"/>
              <a:gd name="T40" fmla="*/ 164 w 298"/>
              <a:gd name="T41" fmla="*/ 36 h 275"/>
              <a:gd name="T42" fmla="*/ 172 w 298"/>
              <a:gd name="T43" fmla="*/ 132 h 275"/>
              <a:gd name="T44" fmla="*/ 195 w 298"/>
              <a:gd name="T45" fmla="*/ 124 h 275"/>
              <a:gd name="T46" fmla="*/ 90 w 298"/>
              <a:gd name="T47" fmla="*/ 217 h 275"/>
              <a:gd name="T48" fmla="*/ 207 w 298"/>
              <a:gd name="T49" fmla="*/ 158 h 275"/>
              <a:gd name="T50" fmla="*/ 208 w 298"/>
              <a:gd name="T51" fmla="*/ 13 h 275"/>
              <a:gd name="T52" fmla="*/ 77 w 298"/>
              <a:gd name="T53" fmla="*/ 162 h 275"/>
              <a:gd name="T54" fmla="*/ 157 w 298"/>
              <a:gd name="T55" fmla="*/ 19 h 275"/>
              <a:gd name="T56" fmla="*/ 96 w 298"/>
              <a:gd name="T57" fmla="*/ 67 h 275"/>
              <a:gd name="T58" fmla="*/ 213 w 298"/>
              <a:gd name="T59" fmla="*/ 157 h 275"/>
              <a:gd name="T60" fmla="*/ 137 w 298"/>
              <a:gd name="T61" fmla="*/ 165 h 275"/>
              <a:gd name="T62" fmla="*/ 109 w 298"/>
              <a:gd name="T63" fmla="*/ 218 h 275"/>
              <a:gd name="T64" fmla="*/ 95 w 298"/>
              <a:gd name="T65" fmla="*/ 118 h 275"/>
              <a:gd name="T66" fmla="*/ 200 w 298"/>
              <a:gd name="T67" fmla="*/ 167 h 275"/>
              <a:gd name="T68" fmla="*/ 81 w 298"/>
              <a:gd name="T69" fmla="*/ 148 h 275"/>
              <a:gd name="T70" fmla="*/ 237 w 298"/>
              <a:gd name="T71" fmla="*/ 159 h 275"/>
              <a:gd name="T72" fmla="*/ 242 w 298"/>
              <a:gd name="T73" fmla="*/ 149 h 275"/>
              <a:gd name="T74" fmla="*/ 125 w 298"/>
              <a:gd name="T75" fmla="*/ 188 h 275"/>
              <a:gd name="T76" fmla="*/ 200 w 298"/>
              <a:gd name="T77" fmla="*/ 175 h 275"/>
              <a:gd name="T78" fmla="*/ 132 w 298"/>
              <a:gd name="T79" fmla="*/ 38 h 275"/>
              <a:gd name="T80" fmla="*/ 163 w 298"/>
              <a:gd name="T81" fmla="*/ 55 h 275"/>
              <a:gd name="T82" fmla="*/ 130 w 298"/>
              <a:gd name="T83" fmla="*/ 191 h 275"/>
              <a:gd name="T84" fmla="*/ 270 w 298"/>
              <a:gd name="T85" fmla="*/ 85 h 275"/>
              <a:gd name="T86" fmla="*/ 138 w 298"/>
              <a:gd name="T87" fmla="*/ 174 h 275"/>
              <a:gd name="T88" fmla="*/ 149 w 298"/>
              <a:gd name="T89" fmla="*/ 183 h 275"/>
              <a:gd name="T90" fmla="*/ 194 w 298"/>
              <a:gd name="T91" fmla="*/ 159 h 275"/>
              <a:gd name="T92" fmla="*/ 143 w 298"/>
              <a:gd name="T93" fmla="*/ 173 h 275"/>
              <a:gd name="T94" fmla="*/ 86 w 298"/>
              <a:gd name="T95" fmla="*/ 52 h 275"/>
              <a:gd name="T96" fmla="*/ 33 w 298"/>
              <a:gd name="T97" fmla="*/ 157 h 275"/>
              <a:gd name="T98" fmla="*/ 110 w 298"/>
              <a:gd name="T99" fmla="*/ 142 h 275"/>
              <a:gd name="T100" fmla="*/ 118 w 298"/>
              <a:gd name="T101" fmla="*/ 138 h 275"/>
              <a:gd name="T102" fmla="*/ 175 w 298"/>
              <a:gd name="T103" fmla="*/ 44 h 275"/>
              <a:gd name="T104" fmla="*/ 125 w 298"/>
              <a:gd name="T105" fmla="*/ 44 h 275"/>
              <a:gd name="T106" fmla="*/ 84 w 298"/>
              <a:gd name="T107" fmla="*/ 59 h 275"/>
              <a:gd name="T108" fmla="*/ 86 w 298"/>
              <a:gd name="T109" fmla="*/ 49 h 275"/>
              <a:gd name="T110" fmla="*/ 50 w 298"/>
              <a:gd name="T111" fmla="*/ 52 h 275"/>
              <a:gd name="T112" fmla="*/ 216 w 298"/>
              <a:gd name="T113" fmla="*/ 170 h 275"/>
              <a:gd name="T114" fmla="*/ 207 w 298"/>
              <a:gd name="T115" fmla="*/ 142 h 275"/>
              <a:gd name="T116" fmla="*/ 123 w 298"/>
              <a:gd name="T117" fmla="*/ 52 h 275"/>
              <a:gd name="T118" fmla="*/ 152 w 298"/>
              <a:gd name="T119" fmla="*/ 29 h 275"/>
              <a:gd name="T120" fmla="*/ 41 w 298"/>
              <a:gd name="T121" fmla="*/ 53 h 275"/>
              <a:gd name="T122" fmla="*/ 58 w 298"/>
              <a:gd name="T123" fmla="*/ 147 h 275"/>
              <a:gd name="T124" fmla="*/ 145 w 298"/>
              <a:gd name="T125" fmla="*/ 1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98" h="275">
                <a:moveTo>
                  <a:pt x="142" y="208"/>
                </a:moveTo>
                <a:cubicBezTo>
                  <a:pt x="141" y="209"/>
                  <a:pt x="141" y="211"/>
                  <a:pt x="140" y="212"/>
                </a:cubicBezTo>
                <a:cubicBezTo>
                  <a:pt x="135" y="222"/>
                  <a:pt x="129" y="231"/>
                  <a:pt x="122" y="239"/>
                </a:cubicBezTo>
                <a:cubicBezTo>
                  <a:pt x="111" y="251"/>
                  <a:pt x="99" y="261"/>
                  <a:pt x="84" y="268"/>
                </a:cubicBezTo>
                <a:cubicBezTo>
                  <a:pt x="78" y="271"/>
                  <a:pt x="71" y="274"/>
                  <a:pt x="63" y="275"/>
                </a:cubicBezTo>
                <a:cubicBezTo>
                  <a:pt x="62" y="275"/>
                  <a:pt x="60" y="275"/>
                  <a:pt x="58" y="274"/>
                </a:cubicBezTo>
                <a:cubicBezTo>
                  <a:pt x="56" y="274"/>
                  <a:pt x="56" y="273"/>
                  <a:pt x="57" y="271"/>
                </a:cubicBezTo>
                <a:cubicBezTo>
                  <a:pt x="58" y="268"/>
                  <a:pt x="60" y="265"/>
                  <a:pt x="62" y="263"/>
                </a:cubicBezTo>
                <a:cubicBezTo>
                  <a:pt x="66" y="255"/>
                  <a:pt x="71" y="248"/>
                  <a:pt x="75" y="239"/>
                </a:cubicBezTo>
                <a:cubicBezTo>
                  <a:pt x="76" y="237"/>
                  <a:pt x="77" y="234"/>
                  <a:pt x="79" y="231"/>
                </a:cubicBezTo>
                <a:cubicBezTo>
                  <a:pt x="80" y="229"/>
                  <a:pt x="80" y="226"/>
                  <a:pt x="81" y="224"/>
                </a:cubicBezTo>
                <a:cubicBezTo>
                  <a:pt x="81" y="220"/>
                  <a:pt x="82" y="217"/>
                  <a:pt x="81" y="214"/>
                </a:cubicBezTo>
                <a:cubicBezTo>
                  <a:pt x="81" y="209"/>
                  <a:pt x="81" y="204"/>
                  <a:pt x="81" y="200"/>
                </a:cubicBezTo>
                <a:cubicBezTo>
                  <a:pt x="81" y="199"/>
                  <a:pt x="80" y="198"/>
                  <a:pt x="79" y="198"/>
                </a:cubicBezTo>
                <a:cubicBezTo>
                  <a:pt x="72" y="196"/>
                  <a:pt x="65" y="193"/>
                  <a:pt x="58" y="190"/>
                </a:cubicBezTo>
                <a:cubicBezTo>
                  <a:pt x="47" y="185"/>
                  <a:pt x="36" y="179"/>
                  <a:pt x="27" y="170"/>
                </a:cubicBezTo>
                <a:cubicBezTo>
                  <a:pt x="17" y="160"/>
                  <a:pt x="9" y="148"/>
                  <a:pt x="4" y="134"/>
                </a:cubicBezTo>
                <a:cubicBezTo>
                  <a:pt x="3" y="129"/>
                  <a:pt x="2" y="125"/>
                  <a:pt x="1" y="120"/>
                </a:cubicBezTo>
                <a:cubicBezTo>
                  <a:pt x="0" y="114"/>
                  <a:pt x="0" y="107"/>
                  <a:pt x="1" y="100"/>
                </a:cubicBezTo>
                <a:cubicBezTo>
                  <a:pt x="2" y="93"/>
                  <a:pt x="4" y="86"/>
                  <a:pt x="6" y="79"/>
                </a:cubicBezTo>
                <a:cubicBezTo>
                  <a:pt x="10" y="69"/>
                  <a:pt x="15" y="61"/>
                  <a:pt x="22" y="54"/>
                </a:cubicBezTo>
                <a:cubicBezTo>
                  <a:pt x="25" y="50"/>
                  <a:pt x="29" y="46"/>
                  <a:pt x="33" y="42"/>
                </a:cubicBezTo>
                <a:cubicBezTo>
                  <a:pt x="34" y="42"/>
                  <a:pt x="34" y="41"/>
                  <a:pt x="34" y="41"/>
                </a:cubicBezTo>
                <a:cubicBezTo>
                  <a:pt x="35" y="40"/>
                  <a:pt x="35" y="40"/>
                  <a:pt x="36" y="40"/>
                </a:cubicBezTo>
                <a:cubicBezTo>
                  <a:pt x="36" y="39"/>
                  <a:pt x="37" y="39"/>
                  <a:pt x="38" y="39"/>
                </a:cubicBezTo>
                <a:cubicBezTo>
                  <a:pt x="50" y="30"/>
                  <a:pt x="63" y="22"/>
                  <a:pt x="77" y="16"/>
                </a:cubicBezTo>
                <a:cubicBezTo>
                  <a:pt x="90" y="11"/>
                  <a:pt x="104" y="7"/>
                  <a:pt x="118" y="4"/>
                </a:cubicBezTo>
                <a:cubicBezTo>
                  <a:pt x="133" y="1"/>
                  <a:pt x="148" y="0"/>
                  <a:pt x="163" y="2"/>
                </a:cubicBezTo>
                <a:cubicBezTo>
                  <a:pt x="172" y="2"/>
                  <a:pt x="180" y="3"/>
                  <a:pt x="189" y="4"/>
                </a:cubicBezTo>
                <a:cubicBezTo>
                  <a:pt x="193" y="5"/>
                  <a:pt x="198" y="6"/>
                  <a:pt x="202" y="6"/>
                </a:cubicBezTo>
                <a:cubicBezTo>
                  <a:pt x="211" y="8"/>
                  <a:pt x="220" y="12"/>
                  <a:pt x="228" y="18"/>
                </a:cubicBezTo>
                <a:cubicBezTo>
                  <a:pt x="236" y="23"/>
                  <a:pt x="244" y="28"/>
                  <a:pt x="251" y="34"/>
                </a:cubicBezTo>
                <a:cubicBezTo>
                  <a:pt x="256" y="39"/>
                  <a:pt x="261" y="43"/>
                  <a:pt x="266" y="47"/>
                </a:cubicBezTo>
                <a:cubicBezTo>
                  <a:pt x="277" y="58"/>
                  <a:pt x="286" y="70"/>
                  <a:pt x="291" y="84"/>
                </a:cubicBezTo>
                <a:cubicBezTo>
                  <a:pt x="296" y="97"/>
                  <a:pt x="298" y="109"/>
                  <a:pt x="297" y="122"/>
                </a:cubicBezTo>
                <a:cubicBezTo>
                  <a:pt x="296" y="139"/>
                  <a:pt x="289" y="154"/>
                  <a:pt x="277" y="166"/>
                </a:cubicBezTo>
                <a:cubicBezTo>
                  <a:pt x="271" y="172"/>
                  <a:pt x="265" y="177"/>
                  <a:pt x="258" y="181"/>
                </a:cubicBezTo>
                <a:cubicBezTo>
                  <a:pt x="245" y="189"/>
                  <a:pt x="232" y="195"/>
                  <a:pt x="217" y="198"/>
                </a:cubicBezTo>
                <a:cubicBezTo>
                  <a:pt x="207" y="201"/>
                  <a:pt x="196" y="203"/>
                  <a:pt x="185" y="204"/>
                </a:cubicBezTo>
                <a:cubicBezTo>
                  <a:pt x="181" y="205"/>
                  <a:pt x="178" y="205"/>
                  <a:pt x="174" y="206"/>
                </a:cubicBezTo>
                <a:cubicBezTo>
                  <a:pt x="164" y="207"/>
                  <a:pt x="154" y="208"/>
                  <a:pt x="144" y="208"/>
                </a:cubicBezTo>
                <a:cubicBezTo>
                  <a:pt x="143" y="208"/>
                  <a:pt x="143" y="208"/>
                  <a:pt x="142" y="208"/>
                </a:cubicBezTo>
                <a:close/>
                <a:moveTo>
                  <a:pt x="120" y="17"/>
                </a:moveTo>
                <a:cubicBezTo>
                  <a:pt x="121" y="17"/>
                  <a:pt x="122" y="17"/>
                  <a:pt x="122" y="17"/>
                </a:cubicBezTo>
                <a:cubicBezTo>
                  <a:pt x="123" y="16"/>
                  <a:pt x="124" y="16"/>
                  <a:pt x="125" y="16"/>
                </a:cubicBezTo>
                <a:cubicBezTo>
                  <a:pt x="125" y="16"/>
                  <a:pt x="126" y="16"/>
                  <a:pt x="127" y="16"/>
                </a:cubicBezTo>
                <a:cubicBezTo>
                  <a:pt x="126" y="16"/>
                  <a:pt x="125" y="15"/>
                  <a:pt x="125" y="16"/>
                </a:cubicBezTo>
                <a:cubicBezTo>
                  <a:pt x="124" y="16"/>
                  <a:pt x="123" y="16"/>
                  <a:pt x="122" y="17"/>
                </a:cubicBezTo>
                <a:cubicBezTo>
                  <a:pt x="122" y="17"/>
                  <a:pt x="121" y="16"/>
                  <a:pt x="120" y="17"/>
                </a:cubicBezTo>
                <a:cubicBezTo>
                  <a:pt x="120" y="17"/>
                  <a:pt x="119" y="17"/>
                  <a:pt x="119" y="17"/>
                </a:cubicBezTo>
                <a:cubicBezTo>
                  <a:pt x="119" y="17"/>
                  <a:pt x="119" y="17"/>
                  <a:pt x="119" y="17"/>
                </a:cubicBezTo>
                <a:cubicBezTo>
                  <a:pt x="119" y="17"/>
                  <a:pt x="120" y="17"/>
                  <a:pt x="120" y="17"/>
                </a:cubicBezTo>
                <a:close/>
                <a:moveTo>
                  <a:pt x="50" y="41"/>
                </a:moveTo>
                <a:cubicBezTo>
                  <a:pt x="48" y="42"/>
                  <a:pt x="45" y="44"/>
                  <a:pt x="45" y="45"/>
                </a:cubicBezTo>
                <a:cubicBezTo>
                  <a:pt x="47" y="43"/>
                  <a:pt x="48" y="42"/>
                  <a:pt x="50" y="41"/>
                </a:cubicBezTo>
                <a:cubicBezTo>
                  <a:pt x="50" y="41"/>
                  <a:pt x="51" y="40"/>
                  <a:pt x="51" y="40"/>
                </a:cubicBezTo>
                <a:cubicBezTo>
                  <a:pt x="51" y="40"/>
                  <a:pt x="51" y="40"/>
                  <a:pt x="51" y="40"/>
                </a:cubicBezTo>
                <a:cubicBezTo>
                  <a:pt x="51" y="40"/>
                  <a:pt x="50" y="40"/>
                  <a:pt x="50" y="41"/>
                </a:cubicBezTo>
                <a:close/>
                <a:moveTo>
                  <a:pt x="103" y="87"/>
                </a:moveTo>
                <a:cubicBezTo>
                  <a:pt x="102" y="88"/>
                  <a:pt x="101" y="89"/>
                  <a:pt x="99" y="88"/>
                </a:cubicBezTo>
                <a:cubicBezTo>
                  <a:pt x="100" y="90"/>
                  <a:pt x="100" y="93"/>
                  <a:pt x="100" y="95"/>
                </a:cubicBezTo>
                <a:cubicBezTo>
                  <a:pt x="101" y="92"/>
                  <a:pt x="102" y="89"/>
                  <a:pt x="103" y="87"/>
                </a:cubicBezTo>
                <a:cubicBezTo>
                  <a:pt x="103" y="86"/>
                  <a:pt x="104" y="85"/>
                  <a:pt x="104" y="83"/>
                </a:cubicBezTo>
                <a:cubicBezTo>
                  <a:pt x="104" y="83"/>
                  <a:pt x="103" y="84"/>
                  <a:pt x="103" y="84"/>
                </a:cubicBezTo>
                <a:cubicBezTo>
                  <a:pt x="103" y="85"/>
                  <a:pt x="103" y="86"/>
                  <a:pt x="103" y="87"/>
                </a:cubicBezTo>
                <a:close/>
                <a:moveTo>
                  <a:pt x="288" y="100"/>
                </a:moveTo>
                <a:cubicBezTo>
                  <a:pt x="288" y="101"/>
                  <a:pt x="288" y="101"/>
                  <a:pt x="288" y="102"/>
                </a:cubicBezTo>
                <a:cubicBezTo>
                  <a:pt x="288" y="102"/>
                  <a:pt x="288" y="102"/>
                  <a:pt x="288" y="102"/>
                </a:cubicBezTo>
                <a:cubicBezTo>
                  <a:pt x="288" y="101"/>
                  <a:pt x="288" y="101"/>
                  <a:pt x="288" y="100"/>
                </a:cubicBezTo>
                <a:cubicBezTo>
                  <a:pt x="287" y="96"/>
                  <a:pt x="287" y="91"/>
                  <a:pt x="286" y="86"/>
                </a:cubicBezTo>
                <a:cubicBezTo>
                  <a:pt x="284" y="78"/>
                  <a:pt x="280" y="70"/>
                  <a:pt x="273" y="64"/>
                </a:cubicBezTo>
                <a:cubicBezTo>
                  <a:pt x="273" y="64"/>
                  <a:pt x="273" y="64"/>
                  <a:pt x="272" y="64"/>
                </a:cubicBezTo>
                <a:cubicBezTo>
                  <a:pt x="272" y="64"/>
                  <a:pt x="272" y="64"/>
                  <a:pt x="272" y="64"/>
                </a:cubicBezTo>
                <a:cubicBezTo>
                  <a:pt x="274" y="67"/>
                  <a:pt x="276" y="69"/>
                  <a:pt x="277" y="72"/>
                </a:cubicBezTo>
                <a:cubicBezTo>
                  <a:pt x="279" y="75"/>
                  <a:pt x="280" y="78"/>
                  <a:pt x="282" y="82"/>
                </a:cubicBezTo>
                <a:cubicBezTo>
                  <a:pt x="283" y="85"/>
                  <a:pt x="283" y="88"/>
                  <a:pt x="284" y="91"/>
                </a:cubicBezTo>
                <a:cubicBezTo>
                  <a:pt x="286" y="91"/>
                  <a:pt x="286" y="92"/>
                  <a:pt x="287" y="93"/>
                </a:cubicBezTo>
                <a:cubicBezTo>
                  <a:pt x="287" y="95"/>
                  <a:pt x="287" y="96"/>
                  <a:pt x="288" y="98"/>
                </a:cubicBezTo>
                <a:cubicBezTo>
                  <a:pt x="288" y="98"/>
                  <a:pt x="288" y="100"/>
                  <a:pt x="288" y="100"/>
                </a:cubicBezTo>
                <a:close/>
                <a:moveTo>
                  <a:pt x="141" y="71"/>
                </a:moveTo>
                <a:cubicBezTo>
                  <a:pt x="140" y="71"/>
                  <a:pt x="140" y="71"/>
                  <a:pt x="139" y="71"/>
                </a:cubicBezTo>
                <a:cubicBezTo>
                  <a:pt x="137" y="72"/>
                  <a:pt x="134" y="73"/>
                  <a:pt x="132" y="73"/>
                </a:cubicBezTo>
                <a:cubicBezTo>
                  <a:pt x="130" y="74"/>
                  <a:pt x="129" y="75"/>
                  <a:pt x="128" y="76"/>
                </a:cubicBezTo>
                <a:cubicBezTo>
                  <a:pt x="118" y="86"/>
                  <a:pt x="113" y="97"/>
                  <a:pt x="114" y="111"/>
                </a:cubicBezTo>
                <a:cubicBezTo>
                  <a:pt x="115" y="118"/>
                  <a:pt x="115" y="118"/>
                  <a:pt x="122" y="123"/>
                </a:cubicBezTo>
                <a:cubicBezTo>
                  <a:pt x="127" y="127"/>
                  <a:pt x="133" y="129"/>
                  <a:pt x="139" y="130"/>
                </a:cubicBezTo>
                <a:cubicBezTo>
                  <a:pt x="141" y="131"/>
                  <a:pt x="143" y="131"/>
                  <a:pt x="146" y="131"/>
                </a:cubicBezTo>
                <a:cubicBezTo>
                  <a:pt x="154" y="130"/>
                  <a:pt x="161" y="127"/>
                  <a:pt x="167" y="121"/>
                </a:cubicBezTo>
                <a:cubicBezTo>
                  <a:pt x="173" y="116"/>
                  <a:pt x="176" y="109"/>
                  <a:pt x="178" y="100"/>
                </a:cubicBezTo>
                <a:cubicBezTo>
                  <a:pt x="179" y="95"/>
                  <a:pt x="178" y="90"/>
                  <a:pt x="176" y="86"/>
                </a:cubicBezTo>
                <a:cubicBezTo>
                  <a:pt x="172" y="79"/>
                  <a:pt x="166" y="75"/>
                  <a:pt x="159" y="72"/>
                </a:cubicBezTo>
                <a:cubicBezTo>
                  <a:pt x="157" y="71"/>
                  <a:pt x="154" y="71"/>
                  <a:pt x="152" y="72"/>
                </a:cubicBezTo>
                <a:cubicBezTo>
                  <a:pt x="150" y="72"/>
                  <a:pt x="149" y="73"/>
                  <a:pt x="147" y="73"/>
                </a:cubicBezTo>
                <a:cubicBezTo>
                  <a:pt x="147" y="74"/>
                  <a:pt x="146" y="74"/>
                  <a:pt x="145" y="74"/>
                </a:cubicBezTo>
                <a:cubicBezTo>
                  <a:pt x="144" y="75"/>
                  <a:pt x="142" y="74"/>
                  <a:pt x="141" y="72"/>
                </a:cubicBezTo>
                <a:cubicBezTo>
                  <a:pt x="141" y="72"/>
                  <a:pt x="141" y="71"/>
                  <a:pt x="141" y="71"/>
                </a:cubicBezTo>
                <a:close/>
                <a:moveTo>
                  <a:pt x="41" y="77"/>
                </a:moveTo>
                <a:cubicBezTo>
                  <a:pt x="40" y="78"/>
                  <a:pt x="40" y="78"/>
                  <a:pt x="40" y="78"/>
                </a:cubicBezTo>
                <a:cubicBezTo>
                  <a:pt x="34" y="84"/>
                  <a:pt x="32" y="91"/>
                  <a:pt x="31" y="99"/>
                </a:cubicBezTo>
                <a:cubicBezTo>
                  <a:pt x="31" y="105"/>
                  <a:pt x="33" y="111"/>
                  <a:pt x="36" y="115"/>
                </a:cubicBezTo>
                <a:cubicBezTo>
                  <a:pt x="44" y="125"/>
                  <a:pt x="54" y="130"/>
                  <a:pt x="66" y="131"/>
                </a:cubicBezTo>
                <a:cubicBezTo>
                  <a:pt x="70" y="131"/>
                  <a:pt x="73" y="131"/>
                  <a:pt x="77" y="129"/>
                </a:cubicBezTo>
                <a:cubicBezTo>
                  <a:pt x="83" y="126"/>
                  <a:pt x="88" y="121"/>
                  <a:pt x="91" y="114"/>
                </a:cubicBezTo>
                <a:cubicBezTo>
                  <a:pt x="92" y="111"/>
                  <a:pt x="93" y="107"/>
                  <a:pt x="94" y="103"/>
                </a:cubicBezTo>
                <a:cubicBezTo>
                  <a:pt x="94" y="102"/>
                  <a:pt x="94" y="100"/>
                  <a:pt x="94" y="99"/>
                </a:cubicBezTo>
                <a:cubicBezTo>
                  <a:pt x="94" y="96"/>
                  <a:pt x="93" y="94"/>
                  <a:pt x="92" y="91"/>
                </a:cubicBezTo>
                <a:cubicBezTo>
                  <a:pt x="88" y="82"/>
                  <a:pt x="81" y="76"/>
                  <a:pt x="72" y="72"/>
                </a:cubicBezTo>
                <a:cubicBezTo>
                  <a:pt x="69" y="70"/>
                  <a:pt x="65" y="69"/>
                  <a:pt x="61" y="68"/>
                </a:cubicBezTo>
                <a:cubicBezTo>
                  <a:pt x="61" y="69"/>
                  <a:pt x="60" y="69"/>
                  <a:pt x="60" y="69"/>
                </a:cubicBezTo>
                <a:cubicBezTo>
                  <a:pt x="59" y="70"/>
                  <a:pt x="58" y="70"/>
                  <a:pt x="57" y="70"/>
                </a:cubicBezTo>
                <a:cubicBezTo>
                  <a:pt x="56" y="69"/>
                  <a:pt x="56" y="70"/>
                  <a:pt x="55" y="70"/>
                </a:cubicBezTo>
                <a:cubicBezTo>
                  <a:pt x="54" y="72"/>
                  <a:pt x="52" y="73"/>
                  <a:pt x="51" y="74"/>
                </a:cubicBezTo>
                <a:cubicBezTo>
                  <a:pt x="49" y="76"/>
                  <a:pt x="48" y="77"/>
                  <a:pt x="46" y="78"/>
                </a:cubicBezTo>
                <a:cubicBezTo>
                  <a:pt x="44" y="80"/>
                  <a:pt x="42" y="80"/>
                  <a:pt x="41" y="78"/>
                </a:cubicBezTo>
                <a:cubicBezTo>
                  <a:pt x="41" y="78"/>
                  <a:pt x="41" y="78"/>
                  <a:pt x="41" y="77"/>
                </a:cubicBezTo>
                <a:close/>
                <a:moveTo>
                  <a:pt x="207" y="88"/>
                </a:moveTo>
                <a:cubicBezTo>
                  <a:pt x="206" y="89"/>
                  <a:pt x="206" y="89"/>
                  <a:pt x="206" y="89"/>
                </a:cubicBezTo>
                <a:cubicBezTo>
                  <a:pt x="203" y="94"/>
                  <a:pt x="202" y="98"/>
                  <a:pt x="201" y="103"/>
                </a:cubicBezTo>
                <a:cubicBezTo>
                  <a:pt x="201" y="107"/>
                  <a:pt x="201" y="111"/>
                  <a:pt x="202" y="115"/>
                </a:cubicBezTo>
                <a:cubicBezTo>
                  <a:pt x="203" y="122"/>
                  <a:pt x="207" y="127"/>
                  <a:pt x="213" y="131"/>
                </a:cubicBezTo>
                <a:cubicBezTo>
                  <a:pt x="216" y="133"/>
                  <a:pt x="220" y="134"/>
                  <a:pt x="224" y="135"/>
                </a:cubicBezTo>
                <a:cubicBezTo>
                  <a:pt x="226" y="135"/>
                  <a:pt x="228" y="135"/>
                  <a:pt x="230" y="135"/>
                </a:cubicBezTo>
                <a:cubicBezTo>
                  <a:pt x="238" y="133"/>
                  <a:pt x="244" y="129"/>
                  <a:pt x="249" y="122"/>
                </a:cubicBezTo>
                <a:cubicBezTo>
                  <a:pt x="254" y="114"/>
                  <a:pt x="256" y="105"/>
                  <a:pt x="254" y="95"/>
                </a:cubicBezTo>
                <a:cubicBezTo>
                  <a:pt x="253" y="86"/>
                  <a:pt x="248" y="79"/>
                  <a:pt x="240" y="75"/>
                </a:cubicBezTo>
                <a:cubicBezTo>
                  <a:pt x="238" y="74"/>
                  <a:pt x="237" y="74"/>
                  <a:pt x="236" y="74"/>
                </a:cubicBezTo>
                <a:cubicBezTo>
                  <a:pt x="234" y="73"/>
                  <a:pt x="231" y="74"/>
                  <a:pt x="229" y="74"/>
                </a:cubicBezTo>
                <a:cubicBezTo>
                  <a:pt x="221" y="76"/>
                  <a:pt x="216" y="80"/>
                  <a:pt x="212" y="87"/>
                </a:cubicBezTo>
                <a:cubicBezTo>
                  <a:pt x="210" y="89"/>
                  <a:pt x="209" y="89"/>
                  <a:pt x="207" y="88"/>
                </a:cubicBezTo>
                <a:close/>
                <a:moveTo>
                  <a:pt x="28" y="166"/>
                </a:moveTo>
                <a:cubicBezTo>
                  <a:pt x="42" y="181"/>
                  <a:pt x="60" y="189"/>
                  <a:pt x="79" y="195"/>
                </a:cubicBezTo>
                <a:cubicBezTo>
                  <a:pt x="79" y="195"/>
                  <a:pt x="80" y="195"/>
                  <a:pt x="80" y="195"/>
                </a:cubicBezTo>
                <a:cubicBezTo>
                  <a:pt x="79" y="194"/>
                  <a:pt x="79" y="194"/>
                  <a:pt x="79" y="194"/>
                </a:cubicBezTo>
                <a:cubicBezTo>
                  <a:pt x="78" y="194"/>
                  <a:pt x="78" y="194"/>
                  <a:pt x="78" y="194"/>
                </a:cubicBezTo>
                <a:cubicBezTo>
                  <a:pt x="77" y="194"/>
                  <a:pt x="77" y="194"/>
                  <a:pt x="77" y="194"/>
                </a:cubicBezTo>
                <a:cubicBezTo>
                  <a:pt x="77" y="192"/>
                  <a:pt x="76" y="192"/>
                  <a:pt x="75" y="191"/>
                </a:cubicBezTo>
                <a:cubicBezTo>
                  <a:pt x="66" y="188"/>
                  <a:pt x="57" y="184"/>
                  <a:pt x="49" y="179"/>
                </a:cubicBezTo>
                <a:cubicBezTo>
                  <a:pt x="48" y="178"/>
                  <a:pt x="47" y="178"/>
                  <a:pt x="46" y="177"/>
                </a:cubicBezTo>
                <a:cubicBezTo>
                  <a:pt x="40" y="174"/>
                  <a:pt x="35" y="171"/>
                  <a:pt x="29" y="167"/>
                </a:cubicBezTo>
                <a:cubicBezTo>
                  <a:pt x="29" y="167"/>
                  <a:pt x="28" y="166"/>
                  <a:pt x="28" y="166"/>
                </a:cubicBezTo>
                <a:close/>
                <a:moveTo>
                  <a:pt x="28" y="104"/>
                </a:moveTo>
                <a:cubicBezTo>
                  <a:pt x="28" y="104"/>
                  <a:pt x="28" y="104"/>
                  <a:pt x="28" y="105"/>
                </a:cubicBezTo>
                <a:cubicBezTo>
                  <a:pt x="28" y="106"/>
                  <a:pt x="28" y="107"/>
                  <a:pt x="28" y="107"/>
                </a:cubicBezTo>
                <a:cubicBezTo>
                  <a:pt x="28" y="116"/>
                  <a:pt x="32" y="123"/>
                  <a:pt x="39" y="128"/>
                </a:cubicBezTo>
                <a:cubicBezTo>
                  <a:pt x="42" y="129"/>
                  <a:pt x="45" y="131"/>
                  <a:pt x="48" y="132"/>
                </a:cubicBezTo>
                <a:cubicBezTo>
                  <a:pt x="50" y="132"/>
                  <a:pt x="53" y="133"/>
                  <a:pt x="55" y="133"/>
                </a:cubicBezTo>
                <a:cubicBezTo>
                  <a:pt x="56" y="133"/>
                  <a:pt x="58" y="133"/>
                  <a:pt x="59" y="133"/>
                </a:cubicBezTo>
                <a:cubicBezTo>
                  <a:pt x="59" y="133"/>
                  <a:pt x="59" y="133"/>
                  <a:pt x="59" y="133"/>
                </a:cubicBezTo>
                <a:cubicBezTo>
                  <a:pt x="59" y="133"/>
                  <a:pt x="59" y="133"/>
                  <a:pt x="58" y="133"/>
                </a:cubicBezTo>
                <a:cubicBezTo>
                  <a:pt x="49" y="130"/>
                  <a:pt x="41" y="126"/>
                  <a:pt x="35" y="118"/>
                </a:cubicBezTo>
                <a:cubicBezTo>
                  <a:pt x="32" y="114"/>
                  <a:pt x="30" y="110"/>
                  <a:pt x="28" y="105"/>
                </a:cubicBezTo>
                <a:cubicBezTo>
                  <a:pt x="28" y="105"/>
                  <a:pt x="28" y="105"/>
                  <a:pt x="28" y="104"/>
                </a:cubicBezTo>
                <a:close/>
                <a:moveTo>
                  <a:pt x="290" y="90"/>
                </a:moveTo>
                <a:cubicBezTo>
                  <a:pt x="290" y="91"/>
                  <a:pt x="290" y="91"/>
                  <a:pt x="290" y="91"/>
                </a:cubicBezTo>
                <a:cubicBezTo>
                  <a:pt x="290" y="91"/>
                  <a:pt x="290" y="91"/>
                  <a:pt x="290" y="92"/>
                </a:cubicBezTo>
                <a:cubicBezTo>
                  <a:pt x="291" y="97"/>
                  <a:pt x="292" y="103"/>
                  <a:pt x="292" y="109"/>
                </a:cubicBezTo>
                <a:cubicBezTo>
                  <a:pt x="292" y="116"/>
                  <a:pt x="291" y="124"/>
                  <a:pt x="290" y="131"/>
                </a:cubicBezTo>
                <a:cubicBezTo>
                  <a:pt x="289" y="138"/>
                  <a:pt x="287" y="145"/>
                  <a:pt x="283" y="151"/>
                </a:cubicBezTo>
                <a:cubicBezTo>
                  <a:pt x="282" y="153"/>
                  <a:pt x="281" y="155"/>
                  <a:pt x="280" y="158"/>
                </a:cubicBezTo>
                <a:cubicBezTo>
                  <a:pt x="280" y="158"/>
                  <a:pt x="279" y="158"/>
                  <a:pt x="279" y="159"/>
                </a:cubicBezTo>
                <a:cubicBezTo>
                  <a:pt x="280" y="158"/>
                  <a:pt x="280" y="158"/>
                  <a:pt x="281" y="157"/>
                </a:cubicBezTo>
                <a:cubicBezTo>
                  <a:pt x="289" y="146"/>
                  <a:pt x="294" y="133"/>
                  <a:pt x="294" y="118"/>
                </a:cubicBezTo>
                <a:cubicBezTo>
                  <a:pt x="294" y="110"/>
                  <a:pt x="293" y="102"/>
                  <a:pt x="291" y="94"/>
                </a:cubicBezTo>
                <a:cubicBezTo>
                  <a:pt x="291" y="93"/>
                  <a:pt x="290" y="92"/>
                  <a:pt x="290" y="90"/>
                </a:cubicBezTo>
                <a:close/>
                <a:moveTo>
                  <a:pt x="251" y="80"/>
                </a:moveTo>
                <a:cubicBezTo>
                  <a:pt x="252" y="82"/>
                  <a:pt x="253" y="83"/>
                  <a:pt x="254" y="85"/>
                </a:cubicBezTo>
                <a:cubicBezTo>
                  <a:pt x="257" y="92"/>
                  <a:pt x="258" y="99"/>
                  <a:pt x="257" y="107"/>
                </a:cubicBezTo>
                <a:cubicBezTo>
                  <a:pt x="256" y="113"/>
                  <a:pt x="254" y="119"/>
                  <a:pt x="251" y="125"/>
                </a:cubicBezTo>
                <a:cubicBezTo>
                  <a:pt x="250" y="125"/>
                  <a:pt x="251" y="125"/>
                  <a:pt x="251" y="125"/>
                </a:cubicBezTo>
                <a:cubicBezTo>
                  <a:pt x="251" y="125"/>
                  <a:pt x="251" y="125"/>
                  <a:pt x="251" y="125"/>
                </a:cubicBezTo>
                <a:cubicBezTo>
                  <a:pt x="258" y="117"/>
                  <a:pt x="261" y="107"/>
                  <a:pt x="261" y="97"/>
                </a:cubicBezTo>
                <a:cubicBezTo>
                  <a:pt x="261" y="90"/>
                  <a:pt x="257" y="84"/>
                  <a:pt x="251" y="80"/>
                </a:cubicBezTo>
                <a:close/>
                <a:moveTo>
                  <a:pt x="147" y="9"/>
                </a:moveTo>
                <a:cubicBezTo>
                  <a:pt x="145" y="9"/>
                  <a:pt x="143" y="9"/>
                  <a:pt x="141" y="9"/>
                </a:cubicBezTo>
                <a:cubicBezTo>
                  <a:pt x="137" y="9"/>
                  <a:pt x="133" y="9"/>
                  <a:pt x="129" y="9"/>
                </a:cubicBezTo>
                <a:cubicBezTo>
                  <a:pt x="125" y="10"/>
                  <a:pt x="120" y="10"/>
                  <a:pt x="115" y="11"/>
                </a:cubicBezTo>
                <a:cubicBezTo>
                  <a:pt x="102" y="12"/>
                  <a:pt x="88" y="16"/>
                  <a:pt x="76" y="21"/>
                </a:cubicBezTo>
                <a:cubicBezTo>
                  <a:pt x="71" y="23"/>
                  <a:pt x="67" y="24"/>
                  <a:pt x="64" y="26"/>
                </a:cubicBezTo>
                <a:cubicBezTo>
                  <a:pt x="64" y="27"/>
                  <a:pt x="63" y="27"/>
                  <a:pt x="63" y="27"/>
                </a:cubicBezTo>
                <a:cubicBezTo>
                  <a:pt x="63" y="27"/>
                  <a:pt x="63" y="27"/>
                  <a:pt x="63" y="27"/>
                </a:cubicBezTo>
                <a:cubicBezTo>
                  <a:pt x="90" y="15"/>
                  <a:pt x="118" y="10"/>
                  <a:pt x="147" y="9"/>
                </a:cubicBezTo>
                <a:close/>
                <a:moveTo>
                  <a:pt x="59" y="62"/>
                </a:moveTo>
                <a:cubicBezTo>
                  <a:pt x="57" y="62"/>
                  <a:pt x="55" y="61"/>
                  <a:pt x="54" y="62"/>
                </a:cubicBezTo>
                <a:cubicBezTo>
                  <a:pt x="50" y="63"/>
                  <a:pt x="46" y="64"/>
                  <a:pt x="43" y="65"/>
                </a:cubicBezTo>
                <a:cubicBezTo>
                  <a:pt x="42" y="65"/>
                  <a:pt x="41" y="66"/>
                  <a:pt x="41" y="66"/>
                </a:cubicBezTo>
                <a:cubicBezTo>
                  <a:pt x="37" y="69"/>
                  <a:pt x="33" y="72"/>
                  <a:pt x="30" y="75"/>
                </a:cubicBezTo>
                <a:cubicBezTo>
                  <a:pt x="28" y="77"/>
                  <a:pt x="28" y="79"/>
                  <a:pt x="28" y="81"/>
                </a:cubicBezTo>
                <a:cubicBezTo>
                  <a:pt x="28" y="80"/>
                  <a:pt x="28" y="80"/>
                  <a:pt x="29" y="79"/>
                </a:cubicBezTo>
                <a:cubicBezTo>
                  <a:pt x="32" y="75"/>
                  <a:pt x="36" y="71"/>
                  <a:pt x="41" y="69"/>
                </a:cubicBezTo>
                <a:cubicBezTo>
                  <a:pt x="44" y="67"/>
                  <a:pt x="48" y="65"/>
                  <a:pt x="52" y="64"/>
                </a:cubicBezTo>
                <a:cubicBezTo>
                  <a:pt x="53" y="63"/>
                  <a:pt x="55" y="63"/>
                  <a:pt x="57" y="63"/>
                </a:cubicBezTo>
                <a:cubicBezTo>
                  <a:pt x="57" y="62"/>
                  <a:pt x="58" y="62"/>
                  <a:pt x="59" y="62"/>
                </a:cubicBezTo>
                <a:close/>
                <a:moveTo>
                  <a:pt x="255" y="45"/>
                </a:moveTo>
                <a:cubicBezTo>
                  <a:pt x="255" y="45"/>
                  <a:pt x="255" y="45"/>
                  <a:pt x="255" y="45"/>
                </a:cubicBezTo>
                <a:cubicBezTo>
                  <a:pt x="254" y="43"/>
                  <a:pt x="253" y="42"/>
                  <a:pt x="252" y="41"/>
                </a:cubicBezTo>
                <a:cubicBezTo>
                  <a:pt x="249" y="38"/>
                  <a:pt x="245" y="35"/>
                  <a:pt x="242" y="33"/>
                </a:cubicBezTo>
                <a:cubicBezTo>
                  <a:pt x="241" y="32"/>
                  <a:pt x="239" y="30"/>
                  <a:pt x="238" y="30"/>
                </a:cubicBezTo>
                <a:cubicBezTo>
                  <a:pt x="231" y="26"/>
                  <a:pt x="224" y="22"/>
                  <a:pt x="217" y="19"/>
                </a:cubicBezTo>
                <a:cubicBezTo>
                  <a:pt x="217" y="19"/>
                  <a:pt x="216" y="19"/>
                  <a:pt x="216" y="19"/>
                </a:cubicBezTo>
                <a:cubicBezTo>
                  <a:pt x="230" y="26"/>
                  <a:pt x="243" y="35"/>
                  <a:pt x="255" y="45"/>
                </a:cubicBezTo>
                <a:close/>
                <a:moveTo>
                  <a:pt x="124" y="130"/>
                </a:moveTo>
                <a:cubicBezTo>
                  <a:pt x="132" y="137"/>
                  <a:pt x="151" y="139"/>
                  <a:pt x="158" y="133"/>
                </a:cubicBezTo>
                <a:cubicBezTo>
                  <a:pt x="154" y="134"/>
                  <a:pt x="151" y="135"/>
                  <a:pt x="147" y="134"/>
                </a:cubicBezTo>
                <a:cubicBezTo>
                  <a:pt x="145" y="134"/>
                  <a:pt x="143" y="134"/>
                  <a:pt x="141" y="134"/>
                </a:cubicBezTo>
                <a:cubicBezTo>
                  <a:pt x="136" y="134"/>
                  <a:pt x="130" y="133"/>
                  <a:pt x="125" y="130"/>
                </a:cubicBezTo>
                <a:cubicBezTo>
                  <a:pt x="125" y="130"/>
                  <a:pt x="125" y="130"/>
                  <a:pt x="124" y="130"/>
                </a:cubicBezTo>
                <a:close/>
                <a:moveTo>
                  <a:pt x="236" y="62"/>
                </a:moveTo>
                <a:cubicBezTo>
                  <a:pt x="235" y="64"/>
                  <a:pt x="234" y="64"/>
                  <a:pt x="233" y="64"/>
                </a:cubicBezTo>
                <a:cubicBezTo>
                  <a:pt x="230" y="65"/>
                  <a:pt x="227" y="66"/>
                  <a:pt x="225" y="67"/>
                </a:cubicBezTo>
                <a:cubicBezTo>
                  <a:pt x="221" y="67"/>
                  <a:pt x="218" y="68"/>
                  <a:pt x="215" y="69"/>
                </a:cubicBezTo>
                <a:cubicBezTo>
                  <a:pt x="214" y="69"/>
                  <a:pt x="214" y="69"/>
                  <a:pt x="214" y="70"/>
                </a:cubicBezTo>
                <a:cubicBezTo>
                  <a:pt x="214" y="70"/>
                  <a:pt x="215" y="70"/>
                  <a:pt x="215" y="70"/>
                </a:cubicBezTo>
                <a:cubicBezTo>
                  <a:pt x="220" y="68"/>
                  <a:pt x="225" y="67"/>
                  <a:pt x="229" y="68"/>
                </a:cubicBezTo>
                <a:cubicBezTo>
                  <a:pt x="233" y="69"/>
                  <a:pt x="236" y="68"/>
                  <a:pt x="240" y="68"/>
                </a:cubicBezTo>
                <a:cubicBezTo>
                  <a:pt x="239" y="67"/>
                  <a:pt x="239" y="66"/>
                  <a:pt x="239" y="65"/>
                </a:cubicBezTo>
                <a:cubicBezTo>
                  <a:pt x="238" y="64"/>
                  <a:pt x="238" y="63"/>
                  <a:pt x="237" y="63"/>
                </a:cubicBezTo>
                <a:cubicBezTo>
                  <a:pt x="237" y="62"/>
                  <a:pt x="236" y="62"/>
                  <a:pt x="236" y="62"/>
                </a:cubicBezTo>
                <a:close/>
                <a:moveTo>
                  <a:pt x="166" y="11"/>
                </a:moveTo>
                <a:cubicBezTo>
                  <a:pt x="169" y="11"/>
                  <a:pt x="173" y="11"/>
                  <a:pt x="176" y="12"/>
                </a:cubicBezTo>
                <a:cubicBezTo>
                  <a:pt x="179" y="12"/>
                  <a:pt x="182" y="13"/>
                  <a:pt x="186" y="13"/>
                </a:cubicBezTo>
                <a:cubicBezTo>
                  <a:pt x="189" y="14"/>
                  <a:pt x="192" y="15"/>
                  <a:pt x="195" y="15"/>
                </a:cubicBezTo>
                <a:cubicBezTo>
                  <a:pt x="198" y="16"/>
                  <a:pt x="202" y="17"/>
                  <a:pt x="205" y="18"/>
                </a:cubicBezTo>
                <a:cubicBezTo>
                  <a:pt x="205" y="17"/>
                  <a:pt x="204" y="17"/>
                  <a:pt x="204" y="17"/>
                </a:cubicBezTo>
                <a:cubicBezTo>
                  <a:pt x="204" y="17"/>
                  <a:pt x="204" y="17"/>
                  <a:pt x="203" y="17"/>
                </a:cubicBezTo>
                <a:cubicBezTo>
                  <a:pt x="192" y="12"/>
                  <a:pt x="180" y="10"/>
                  <a:pt x="168" y="9"/>
                </a:cubicBezTo>
                <a:cubicBezTo>
                  <a:pt x="167" y="9"/>
                  <a:pt x="167" y="10"/>
                  <a:pt x="166" y="11"/>
                </a:cubicBezTo>
                <a:close/>
                <a:moveTo>
                  <a:pt x="250" y="182"/>
                </a:moveTo>
                <a:cubicBezTo>
                  <a:pt x="250" y="182"/>
                  <a:pt x="250" y="182"/>
                  <a:pt x="250" y="182"/>
                </a:cubicBezTo>
                <a:cubicBezTo>
                  <a:pt x="245" y="184"/>
                  <a:pt x="240" y="185"/>
                  <a:pt x="235" y="187"/>
                </a:cubicBezTo>
                <a:cubicBezTo>
                  <a:pt x="235" y="187"/>
                  <a:pt x="234" y="187"/>
                  <a:pt x="233" y="187"/>
                </a:cubicBezTo>
                <a:cubicBezTo>
                  <a:pt x="228" y="190"/>
                  <a:pt x="223" y="192"/>
                  <a:pt x="218" y="194"/>
                </a:cubicBezTo>
                <a:cubicBezTo>
                  <a:pt x="218" y="194"/>
                  <a:pt x="217" y="195"/>
                  <a:pt x="217" y="195"/>
                </a:cubicBezTo>
                <a:cubicBezTo>
                  <a:pt x="229" y="192"/>
                  <a:pt x="240" y="188"/>
                  <a:pt x="250" y="182"/>
                </a:cubicBezTo>
                <a:close/>
                <a:moveTo>
                  <a:pt x="68" y="66"/>
                </a:moveTo>
                <a:cubicBezTo>
                  <a:pt x="79" y="70"/>
                  <a:pt x="87" y="77"/>
                  <a:pt x="93" y="87"/>
                </a:cubicBezTo>
                <a:cubicBezTo>
                  <a:pt x="93" y="84"/>
                  <a:pt x="92" y="82"/>
                  <a:pt x="91" y="80"/>
                </a:cubicBezTo>
                <a:cubicBezTo>
                  <a:pt x="87" y="74"/>
                  <a:pt x="81" y="70"/>
                  <a:pt x="75" y="68"/>
                </a:cubicBezTo>
                <a:cubicBezTo>
                  <a:pt x="73" y="67"/>
                  <a:pt x="70" y="66"/>
                  <a:pt x="68" y="66"/>
                </a:cubicBezTo>
                <a:close/>
                <a:moveTo>
                  <a:pt x="155" y="57"/>
                </a:moveTo>
                <a:cubicBezTo>
                  <a:pt x="155" y="57"/>
                  <a:pt x="155" y="57"/>
                  <a:pt x="155" y="58"/>
                </a:cubicBezTo>
                <a:cubicBezTo>
                  <a:pt x="163" y="60"/>
                  <a:pt x="172" y="64"/>
                  <a:pt x="179" y="70"/>
                </a:cubicBezTo>
                <a:cubicBezTo>
                  <a:pt x="179" y="68"/>
                  <a:pt x="179" y="68"/>
                  <a:pt x="178" y="67"/>
                </a:cubicBezTo>
                <a:cubicBezTo>
                  <a:pt x="177" y="65"/>
                  <a:pt x="175" y="64"/>
                  <a:pt x="174" y="62"/>
                </a:cubicBezTo>
                <a:cubicBezTo>
                  <a:pt x="174" y="62"/>
                  <a:pt x="173" y="62"/>
                  <a:pt x="172" y="61"/>
                </a:cubicBezTo>
                <a:cubicBezTo>
                  <a:pt x="167" y="61"/>
                  <a:pt x="163" y="59"/>
                  <a:pt x="159" y="58"/>
                </a:cubicBezTo>
                <a:cubicBezTo>
                  <a:pt x="157" y="58"/>
                  <a:pt x="156" y="57"/>
                  <a:pt x="155" y="57"/>
                </a:cubicBezTo>
                <a:close/>
                <a:moveTo>
                  <a:pt x="107" y="80"/>
                </a:moveTo>
                <a:cubicBezTo>
                  <a:pt x="107" y="80"/>
                  <a:pt x="107" y="80"/>
                  <a:pt x="107" y="80"/>
                </a:cubicBezTo>
                <a:cubicBezTo>
                  <a:pt x="111" y="74"/>
                  <a:pt x="116" y="70"/>
                  <a:pt x="122" y="66"/>
                </a:cubicBezTo>
                <a:cubicBezTo>
                  <a:pt x="121" y="66"/>
                  <a:pt x="121" y="67"/>
                  <a:pt x="120" y="67"/>
                </a:cubicBezTo>
                <a:cubicBezTo>
                  <a:pt x="119" y="67"/>
                  <a:pt x="118" y="68"/>
                  <a:pt x="117" y="68"/>
                </a:cubicBezTo>
                <a:cubicBezTo>
                  <a:pt x="115" y="68"/>
                  <a:pt x="113" y="68"/>
                  <a:pt x="112" y="67"/>
                </a:cubicBezTo>
                <a:cubicBezTo>
                  <a:pt x="111" y="67"/>
                  <a:pt x="110" y="69"/>
                  <a:pt x="110" y="70"/>
                </a:cubicBezTo>
                <a:cubicBezTo>
                  <a:pt x="109" y="72"/>
                  <a:pt x="108" y="75"/>
                  <a:pt x="107" y="77"/>
                </a:cubicBezTo>
                <a:cubicBezTo>
                  <a:pt x="107" y="78"/>
                  <a:pt x="107" y="79"/>
                  <a:pt x="107" y="80"/>
                </a:cubicBezTo>
                <a:close/>
                <a:moveTo>
                  <a:pt x="197" y="117"/>
                </a:moveTo>
                <a:cubicBezTo>
                  <a:pt x="197" y="117"/>
                  <a:pt x="197" y="117"/>
                  <a:pt x="197" y="117"/>
                </a:cubicBezTo>
                <a:cubicBezTo>
                  <a:pt x="197" y="116"/>
                  <a:pt x="197" y="116"/>
                  <a:pt x="196" y="115"/>
                </a:cubicBezTo>
                <a:cubicBezTo>
                  <a:pt x="195" y="112"/>
                  <a:pt x="195" y="109"/>
                  <a:pt x="195" y="105"/>
                </a:cubicBezTo>
                <a:cubicBezTo>
                  <a:pt x="196" y="99"/>
                  <a:pt x="198" y="93"/>
                  <a:pt x="201" y="87"/>
                </a:cubicBezTo>
                <a:cubicBezTo>
                  <a:pt x="203" y="84"/>
                  <a:pt x="205" y="81"/>
                  <a:pt x="207" y="78"/>
                </a:cubicBezTo>
                <a:cubicBezTo>
                  <a:pt x="208" y="78"/>
                  <a:pt x="208" y="78"/>
                  <a:pt x="208" y="78"/>
                </a:cubicBezTo>
                <a:cubicBezTo>
                  <a:pt x="207" y="78"/>
                  <a:pt x="206" y="79"/>
                  <a:pt x="206" y="79"/>
                </a:cubicBezTo>
                <a:cubicBezTo>
                  <a:pt x="200" y="85"/>
                  <a:pt x="196" y="92"/>
                  <a:pt x="195" y="101"/>
                </a:cubicBezTo>
                <a:cubicBezTo>
                  <a:pt x="194" y="106"/>
                  <a:pt x="194" y="111"/>
                  <a:pt x="196" y="115"/>
                </a:cubicBezTo>
                <a:cubicBezTo>
                  <a:pt x="196" y="116"/>
                  <a:pt x="196" y="117"/>
                  <a:pt x="197" y="117"/>
                </a:cubicBezTo>
                <a:close/>
                <a:moveTo>
                  <a:pt x="164" y="17"/>
                </a:moveTo>
                <a:cubicBezTo>
                  <a:pt x="164" y="17"/>
                  <a:pt x="164" y="17"/>
                  <a:pt x="164" y="17"/>
                </a:cubicBezTo>
                <a:cubicBezTo>
                  <a:pt x="164" y="17"/>
                  <a:pt x="165" y="18"/>
                  <a:pt x="166" y="18"/>
                </a:cubicBezTo>
                <a:cubicBezTo>
                  <a:pt x="167" y="19"/>
                  <a:pt x="168" y="19"/>
                  <a:pt x="169" y="19"/>
                </a:cubicBezTo>
                <a:cubicBezTo>
                  <a:pt x="169" y="19"/>
                  <a:pt x="169" y="19"/>
                  <a:pt x="170" y="19"/>
                </a:cubicBezTo>
                <a:cubicBezTo>
                  <a:pt x="173" y="20"/>
                  <a:pt x="177" y="21"/>
                  <a:pt x="181" y="23"/>
                </a:cubicBezTo>
                <a:cubicBezTo>
                  <a:pt x="182" y="24"/>
                  <a:pt x="183" y="24"/>
                  <a:pt x="184" y="23"/>
                </a:cubicBezTo>
                <a:cubicBezTo>
                  <a:pt x="184" y="22"/>
                  <a:pt x="184" y="22"/>
                  <a:pt x="184" y="21"/>
                </a:cubicBezTo>
                <a:cubicBezTo>
                  <a:pt x="183" y="20"/>
                  <a:pt x="182" y="20"/>
                  <a:pt x="181" y="20"/>
                </a:cubicBezTo>
                <a:cubicBezTo>
                  <a:pt x="179" y="20"/>
                  <a:pt x="177" y="19"/>
                  <a:pt x="176" y="19"/>
                </a:cubicBezTo>
                <a:cubicBezTo>
                  <a:pt x="175" y="19"/>
                  <a:pt x="174" y="19"/>
                  <a:pt x="173" y="18"/>
                </a:cubicBezTo>
                <a:cubicBezTo>
                  <a:pt x="173" y="18"/>
                  <a:pt x="172" y="17"/>
                  <a:pt x="171" y="17"/>
                </a:cubicBezTo>
                <a:cubicBezTo>
                  <a:pt x="168" y="17"/>
                  <a:pt x="166" y="17"/>
                  <a:pt x="164" y="17"/>
                </a:cubicBezTo>
                <a:close/>
                <a:moveTo>
                  <a:pt x="4" y="115"/>
                </a:moveTo>
                <a:cubicBezTo>
                  <a:pt x="4" y="115"/>
                  <a:pt x="4" y="115"/>
                  <a:pt x="4" y="115"/>
                </a:cubicBezTo>
                <a:cubicBezTo>
                  <a:pt x="6" y="133"/>
                  <a:pt x="12" y="148"/>
                  <a:pt x="25" y="160"/>
                </a:cubicBezTo>
                <a:cubicBezTo>
                  <a:pt x="23" y="157"/>
                  <a:pt x="21" y="154"/>
                  <a:pt x="19" y="151"/>
                </a:cubicBezTo>
                <a:cubicBezTo>
                  <a:pt x="13" y="145"/>
                  <a:pt x="9" y="137"/>
                  <a:pt x="7" y="127"/>
                </a:cubicBezTo>
                <a:cubicBezTo>
                  <a:pt x="7" y="126"/>
                  <a:pt x="7" y="125"/>
                  <a:pt x="6" y="124"/>
                </a:cubicBezTo>
                <a:cubicBezTo>
                  <a:pt x="6" y="123"/>
                  <a:pt x="6" y="122"/>
                  <a:pt x="5" y="120"/>
                </a:cubicBezTo>
                <a:cubicBezTo>
                  <a:pt x="5" y="119"/>
                  <a:pt x="5" y="117"/>
                  <a:pt x="4" y="115"/>
                </a:cubicBezTo>
                <a:close/>
                <a:moveTo>
                  <a:pt x="108" y="241"/>
                </a:moveTo>
                <a:cubicBezTo>
                  <a:pt x="113" y="237"/>
                  <a:pt x="117" y="233"/>
                  <a:pt x="120" y="228"/>
                </a:cubicBezTo>
                <a:cubicBezTo>
                  <a:pt x="120" y="227"/>
                  <a:pt x="119" y="226"/>
                  <a:pt x="118" y="225"/>
                </a:cubicBezTo>
                <a:cubicBezTo>
                  <a:pt x="115" y="231"/>
                  <a:pt x="111" y="236"/>
                  <a:pt x="108" y="241"/>
                </a:cubicBezTo>
                <a:close/>
                <a:moveTo>
                  <a:pt x="225" y="179"/>
                </a:moveTo>
                <a:cubicBezTo>
                  <a:pt x="225" y="180"/>
                  <a:pt x="225" y="180"/>
                  <a:pt x="225" y="180"/>
                </a:cubicBezTo>
                <a:cubicBezTo>
                  <a:pt x="226" y="180"/>
                  <a:pt x="226" y="180"/>
                  <a:pt x="227" y="179"/>
                </a:cubicBezTo>
                <a:cubicBezTo>
                  <a:pt x="235" y="177"/>
                  <a:pt x="242" y="173"/>
                  <a:pt x="249" y="168"/>
                </a:cubicBezTo>
                <a:cubicBezTo>
                  <a:pt x="250" y="167"/>
                  <a:pt x="252" y="165"/>
                  <a:pt x="252" y="164"/>
                </a:cubicBezTo>
                <a:cubicBezTo>
                  <a:pt x="249" y="166"/>
                  <a:pt x="247" y="168"/>
                  <a:pt x="244" y="170"/>
                </a:cubicBezTo>
                <a:cubicBezTo>
                  <a:pt x="241" y="172"/>
                  <a:pt x="238" y="174"/>
                  <a:pt x="235" y="175"/>
                </a:cubicBezTo>
                <a:cubicBezTo>
                  <a:pt x="232" y="177"/>
                  <a:pt x="228" y="178"/>
                  <a:pt x="225" y="179"/>
                </a:cubicBezTo>
                <a:close/>
                <a:moveTo>
                  <a:pt x="193" y="65"/>
                </a:moveTo>
                <a:cubicBezTo>
                  <a:pt x="195" y="64"/>
                  <a:pt x="199" y="60"/>
                  <a:pt x="200" y="59"/>
                </a:cubicBezTo>
                <a:cubicBezTo>
                  <a:pt x="200" y="58"/>
                  <a:pt x="200" y="58"/>
                  <a:pt x="200" y="57"/>
                </a:cubicBezTo>
                <a:cubicBezTo>
                  <a:pt x="197" y="57"/>
                  <a:pt x="195" y="58"/>
                  <a:pt x="192" y="58"/>
                </a:cubicBezTo>
                <a:cubicBezTo>
                  <a:pt x="192" y="60"/>
                  <a:pt x="192" y="62"/>
                  <a:pt x="191" y="63"/>
                </a:cubicBezTo>
                <a:cubicBezTo>
                  <a:pt x="192" y="64"/>
                  <a:pt x="193" y="64"/>
                  <a:pt x="193" y="65"/>
                </a:cubicBezTo>
                <a:close/>
                <a:moveTo>
                  <a:pt x="71" y="179"/>
                </a:moveTo>
                <a:cubicBezTo>
                  <a:pt x="74" y="181"/>
                  <a:pt x="83" y="186"/>
                  <a:pt x="84" y="186"/>
                </a:cubicBezTo>
                <a:cubicBezTo>
                  <a:pt x="84" y="185"/>
                  <a:pt x="84" y="184"/>
                  <a:pt x="83" y="183"/>
                </a:cubicBezTo>
                <a:cubicBezTo>
                  <a:pt x="82" y="182"/>
                  <a:pt x="81" y="181"/>
                  <a:pt x="80" y="179"/>
                </a:cubicBezTo>
                <a:cubicBezTo>
                  <a:pt x="80" y="179"/>
                  <a:pt x="79" y="178"/>
                  <a:pt x="78" y="178"/>
                </a:cubicBezTo>
                <a:cubicBezTo>
                  <a:pt x="76" y="179"/>
                  <a:pt x="74" y="179"/>
                  <a:pt x="71" y="179"/>
                </a:cubicBezTo>
                <a:close/>
                <a:moveTo>
                  <a:pt x="113" y="42"/>
                </a:moveTo>
                <a:cubicBezTo>
                  <a:pt x="112" y="45"/>
                  <a:pt x="111" y="48"/>
                  <a:pt x="110" y="50"/>
                </a:cubicBezTo>
                <a:cubicBezTo>
                  <a:pt x="112" y="51"/>
                  <a:pt x="113" y="52"/>
                  <a:pt x="113" y="54"/>
                </a:cubicBezTo>
                <a:cubicBezTo>
                  <a:pt x="114" y="52"/>
                  <a:pt x="115" y="51"/>
                  <a:pt x="115" y="50"/>
                </a:cubicBezTo>
                <a:cubicBezTo>
                  <a:pt x="115" y="50"/>
                  <a:pt x="116" y="50"/>
                  <a:pt x="116" y="50"/>
                </a:cubicBezTo>
                <a:cubicBezTo>
                  <a:pt x="116" y="47"/>
                  <a:pt x="116" y="45"/>
                  <a:pt x="116" y="42"/>
                </a:cubicBezTo>
                <a:cubicBezTo>
                  <a:pt x="115" y="42"/>
                  <a:pt x="114" y="42"/>
                  <a:pt x="113" y="42"/>
                </a:cubicBezTo>
                <a:close/>
                <a:moveTo>
                  <a:pt x="53" y="139"/>
                </a:moveTo>
                <a:cubicBezTo>
                  <a:pt x="53" y="139"/>
                  <a:pt x="53" y="139"/>
                  <a:pt x="53" y="139"/>
                </a:cubicBezTo>
                <a:cubicBezTo>
                  <a:pt x="54" y="139"/>
                  <a:pt x="54" y="139"/>
                  <a:pt x="54" y="139"/>
                </a:cubicBezTo>
                <a:cubicBezTo>
                  <a:pt x="56" y="140"/>
                  <a:pt x="59" y="140"/>
                  <a:pt x="61" y="140"/>
                </a:cubicBezTo>
                <a:cubicBezTo>
                  <a:pt x="62" y="141"/>
                  <a:pt x="63" y="141"/>
                  <a:pt x="65" y="140"/>
                </a:cubicBezTo>
                <a:cubicBezTo>
                  <a:pt x="66" y="140"/>
                  <a:pt x="68" y="140"/>
                  <a:pt x="69" y="139"/>
                </a:cubicBezTo>
                <a:cubicBezTo>
                  <a:pt x="72" y="139"/>
                  <a:pt x="74" y="138"/>
                  <a:pt x="77" y="137"/>
                </a:cubicBezTo>
                <a:cubicBezTo>
                  <a:pt x="77" y="136"/>
                  <a:pt x="77" y="136"/>
                  <a:pt x="77" y="136"/>
                </a:cubicBezTo>
                <a:cubicBezTo>
                  <a:pt x="77" y="136"/>
                  <a:pt x="77" y="136"/>
                  <a:pt x="77" y="135"/>
                </a:cubicBezTo>
                <a:cubicBezTo>
                  <a:pt x="77" y="135"/>
                  <a:pt x="77" y="135"/>
                  <a:pt x="77" y="135"/>
                </a:cubicBezTo>
                <a:cubicBezTo>
                  <a:pt x="76" y="136"/>
                  <a:pt x="76" y="136"/>
                  <a:pt x="75" y="136"/>
                </a:cubicBezTo>
                <a:cubicBezTo>
                  <a:pt x="70" y="138"/>
                  <a:pt x="64" y="139"/>
                  <a:pt x="58" y="138"/>
                </a:cubicBezTo>
                <a:cubicBezTo>
                  <a:pt x="57" y="138"/>
                  <a:pt x="55" y="139"/>
                  <a:pt x="53" y="139"/>
                </a:cubicBezTo>
                <a:close/>
                <a:moveTo>
                  <a:pt x="98" y="36"/>
                </a:moveTo>
                <a:cubicBezTo>
                  <a:pt x="97" y="36"/>
                  <a:pt x="95" y="36"/>
                  <a:pt x="94" y="36"/>
                </a:cubicBezTo>
                <a:cubicBezTo>
                  <a:pt x="91" y="37"/>
                  <a:pt x="89" y="38"/>
                  <a:pt x="86" y="39"/>
                </a:cubicBezTo>
                <a:cubicBezTo>
                  <a:pt x="86" y="39"/>
                  <a:pt x="86" y="39"/>
                  <a:pt x="85" y="39"/>
                </a:cubicBezTo>
                <a:cubicBezTo>
                  <a:pt x="86" y="40"/>
                  <a:pt x="86" y="40"/>
                  <a:pt x="86" y="41"/>
                </a:cubicBezTo>
                <a:cubicBezTo>
                  <a:pt x="87" y="41"/>
                  <a:pt x="87" y="41"/>
                  <a:pt x="87" y="42"/>
                </a:cubicBezTo>
                <a:cubicBezTo>
                  <a:pt x="88" y="41"/>
                  <a:pt x="88" y="40"/>
                  <a:pt x="89" y="40"/>
                </a:cubicBezTo>
                <a:cubicBezTo>
                  <a:pt x="90" y="38"/>
                  <a:pt x="92" y="38"/>
                  <a:pt x="93" y="40"/>
                </a:cubicBezTo>
                <a:cubicBezTo>
                  <a:pt x="93" y="40"/>
                  <a:pt x="93" y="40"/>
                  <a:pt x="93" y="40"/>
                </a:cubicBezTo>
                <a:cubicBezTo>
                  <a:pt x="95" y="40"/>
                  <a:pt x="96" y="40"/>
                  <a:pt x="98" y="39"/>
                </a:cubicBezTo>
                <a:cubicBezTo>
                  <a:pt x="98" y="38"/>
                  <a:pt x="98" y="37"/>
                  <a:pt x="98" y="36"/>
                </a:cubicBezTo>
                <a:close/>
                <a:moveTo>
                  <a:pt x="76" y="244"/>
                </a:moveTo>
                <a:cubicBezTo>
                  <a:pt x="76" y="244"/>
                  <a:pt x="76" y="244"/>
                  <a:pt x="76" y="244"/>
                </a:cubicBezTo>
                <a:cubicBezTo>
                  <a:pt x="76" y="244"/>
                  <a:pt x="76" y="245"/>
                  <a:pt x="75" y="245"/>
                </a:cubicBezTo>
                <a:cubicBezTo>
                  <a:pt x="73" y="250"/>
                  <a:pt x="70" y="255"/>
                  <a:pt x="67" y="259"/>
                </a:cubicBezTo>
                <a:cubicBezTo>
                  <a:pt x="65" y="263"/>
                  <a:pt x="63" y="266"/>
                  <a:pt x="61" y="270"/>
                </a:cubicBezTo>
                <a:cubicBezTo>
                  <a:pt x="60" y="270"/>
                  <a:pt x="60" y="271"/>
                  <a:pt x="60" y="271"/>
                </a:cubicBezTo>
                <a:cubicBezTo>
                  <a:pt x="60" y="271"/>
                  <a:pt x="60" y="272"/>
                  <a:pt x="60" y="272"/>
                </a:cubicBezTo>
                <a:cubicBezTo>
                  <a:pt x="60" y="272"/>
                  <a:pt x="61" y="272"/>
                  <a:pt x="61" y="271"/>
                </a:cubicBezTo>
                <a:cubicBezTo>
                  <a:pt x="62" y="271"/>
                  <a:pt x="62" y="270"/>
                  <a:pt x="62" y="270"/>
                </a:cubicBezTo>
                <a:cubicBezTo>
                  <a:pt x="68" y="262"/>
                  <a:pt x="72" y="254"/>
                  <a:pt x="76" y="246"/>
                </a:cubicBezTo>
                <a:cubicBezTo>
                  <a:pt x="76" y="245"/>
                  <a:pt x="76" y="244"/>
                  <a:pt x="76" y="244"/>
                </a:cubicBezTo>
                <a:close/>
                <a:moveTo>
                  <a:pt x="189" y="135"/>
                </a:moveTo>
                <a:cubicBezTo>
                  <a:pt x="188" y="137"/>
                  <a:pt x="187" y="138"/>
                  <a:pt x="187" y="139"/>
                </a:cubicBezTo>
                <a:cubicBezTo>
                  <a:pt x="188" y="141"/>
                  <a:pt x="188" y="144"/>
                  <a:pt x="190" y="146"/>
                </a:cubicBezTo>
                <a:cubicBezTo>
                  <a:pt x="190" y="146"/>
                  <a:pt x="190" y="146"/>
                  <a:pt x="191" y="147"/>
                </a:cubicBezTo>
                <a:cubicBezTo>
                  <a:pt x="191" y="146"/>
                  <a:pt x="192" y="145"/>
                  <a:pt x="192" y="144"/>
                </a:cubicBezTo>
                <a:cubicBezTo>
                  <a:pt x="193" y="143"/>
                  <a:pt x="193" y="142"/>
                  <a:pt x="192" y="140"/>
                </a:cubicBezTo>
                <a:cubicBezTo>
                  <a:pt x="191" y="140"/>
                  <a:pt x="191" y="139"/>
                  <a:pt x="191" y="138"/>
                </a:cubicBezTo>
                <a:cubicBezTo>
                  <a:pt x="190" y="137"/>
                  <a:pt x="190" y="136"/>
                  <a:pt x="189" y="135"/>
                </a:cubicBezTo>
                <a:close/>
                <a:moveTo>
                  <a:pt x="253" y="72"/>
                </a:moveTo>
                <a:cubicBezTo>
                  <a:pt x="251" y="70"/>
                  <a:pt x="251" y="70"/>
                  <a:pt x="248" y="69"/>
                </a:cubicBezTo>
                <a:cubicBezTo>
                  <a:pt x="248" y="69"/>
                  <a:pt x="248" y="69"/>
                  <a:pt x="247" y="69"/>
                </a:cubicBezTo>
                <a:cubicBezTo>
                  <a:pt x="246" y="69"/>
                  <a:pt x="245" y="69"/>
                  <a:pt x="243" y="70"/>
                </a:cubicBezTo>
                <a:cubicBezTo>
                  <a:pt x="244" y="70"/>
                  <a:pt x="244" y="71"/>
                  <a:pt x="244" y="72"/>
                </a:cubicBezTo>
                <a:cubicBezTo>
                  <a:pt x="246" y="73"/>
                  <a:pt x="249" y="74"/>
                  <a:pt x="252" y="75"/>
                </a:cubicBezTo>
                <a:cubicBezTo>
                  <a:pt x="252" y="74"/>
                  <a:pt x="252" y="73"/>
                  <a:pt x="253" y="72"/>
                </a:cubicBezTo>
                <a:close/>
                <a:moveTo>
                  <a:pt x="62" y="41"/>
                </a:moveTo>
                <a:cubicBezTo>
                  <a:pt x="62" y="41"/>
                  <a:pt x="62" y="41"/>
                  <a:pt x="62" y="41"/>
                </a:cubicBezTo>
                <a:cubicBezTo>
                  <a:pt x="60" y="42"/>
                  <a:pt x="58" y="44"/>
                  <a:pt x="55" y="45"/>
                </a:cubicBezTo>
                <a:cubicBezTo>
                  <a:pt x="55" y="45"/>
                  <a:pt x="55" y="46"/>
                  <a:pt x="55" y="46"/>
                </a:cubicBezTo>
                <a:cubicBezTo>
                  <a:pt x="55" y="47"/>
                  <a:pt x="55" y="49"/>
                  <a:pt x="54" y="51"/>
                </a:cubicBezTo>
                <a:cubicBezTo>
                  <a:pt x="55" y="51"/>
                  <a:pt x="56" y="50"/>
                  <a:pt x="56" y="50"/>
                </a:cubicBezTo>
                <a:cubicBezTo>
                  <a:pt x="57" y="50"/>
                  <a:pt x="57" y="50"/>
                  <a:pt x="58" y="49"/>
                </a:cubicBezTo>
                <a:cubicBezTo>
                  <a:pt x="59" y="47"/>
                  <a:pt x="60" y="45"/>
                  <a:pt x="62" y="43"/>
                </a:cubicBezTo>
                <a:cubicBezTo>
                  <a:pt x="62" y="42"/>
                  <a:pt x="62" y="42"/>
                  <a:pt x="62" y="41"/>
                </a:cubicBezTo>
                <a:close/>
                <a:moveTo>
                  <a:pt x="117" y="64"/>
                </a:moveTo>
                <a:cubicBezTo>
                  <a:pt x="117" y="64"/>
                  <a:pt x="117" y="64"/>
                  <a:pt x="117" y="64"/>
                </a:cubicBezTo>
                <a:cubicBezTo>
                  <a:pt x="121" y="63"/>
                  <a:pt x="124" y="62"/>
                  <a:pt x="127" y="60"/>
                </a:cubicBezTo>
                <a:cubicBezTo>
                  <a:pt x="130" y="59"/>
                  <a:pt x="134" y="58"/>
                  <a:pt x="137" y="57"/>
                </a:cubicBezTo>
                <a:cubicBezTo>
                  <a:pt x="136" y="56"/>
                  <a:pt x="135" y="56"/>
                  <a:pt x="133" y="56"/>
                </a:cubicBezTo>
                <a:cubicBezTo>
                  <a:pt x="132" y="56"/>
                  <a:pt x="131" y="56"/>
                  <a:pt x="130" y="57"/>
                </a:cubicBezTo>
                <a:cubicBezTo>
                  <a:pt x="127" y="59"/>
                  <a:pt x="123" y="60"/>
                  <a:pt x="120" y="62"/>
                </a:cubicBezTo>
                <a:cubicBezTo>
                  <a:pt x="119" y="63"/>
                  <a:pt x="118" y="63"/>
                  <a:pt x="117" y="64"/>
                </a:cubicBezTo>
                <a:close/>
                <a:moveTo>
                  <a:pt x="271" y="156"/>
                </a:moveTo>
                <a:cubicBezTo>
                  <a:pt x="266" y="162"/>
                  <a:pt x="261" y="168"/>
                  <a:pt x="255" y="173"/>
                </a:cubicBezTo>
                <a:cubicBezTo>
                  <a:pt x="262" y="169"/>
                  <a:pt x="268" y="164"/>
                  <a:pt x="271" y="156"/>
                </a:cubicBezTo>
                <a:close/>
                <a:moveTo>
                  <a:pt x="68" y="53"/>
                </a:moveTo>
                <a:cubicBezTo>
                  <a:pt x="69" y="52"/>
                  <a:pt x="69" y="52"/>
                  <a:pt x="69" y="51"/>
                </a:cubicBezTo>
                <a:cubicBezTo>
                  <a:pt x="70" y="51"/>
                  <a:pt x="70" y="50"/>
                  <a:pt x="70" y="49"/>
                </a:cubicBezTo>
                <a:cubicBezTo>
                  <a:pt x="69" y="48"/>
                  <a:pt x="70" y="48"/>
                  <a:pt x="71" y="47"/>
                </a:cubicBezTo>
                <a:cubicBezTo>
                  <a:pt x="71" y="47"/>
                  <a:pt x="72" y="47"/>
                  <a:pt x="72" y="46"/>
                </a:cubicBezTo>
                <a:cubicBezTo>
                  <a:pt x="73" y="45"/>
                  <a:pt x="73" y="44"/>
                  <a:pt x="74" y="42"/>
                </a:cubicBezTo>
                <a:cubicBezTo>
                  <a:pt x="73" y="43"/>
                  <a:pt x="71" y="43"/>
                  <a:pt x="70" y="43"/>
                </a:cubicBezTo>
                <a:cubicBezTo>
                  <a:pt x="69" y="43"/>
                  <a:pt x="69" y="44"/>
                  <a:pt x="69" y="44"/>
                </a:cubicBezTo>
                <a:cubicBezTo>
                  <a:pt x="68" y="46"/>
                  <a:pt x="68" y="48"/>
                  <a:pt x="68" y="49"/>
                </a:cubicBezTo>
                <a:cubicBezTo>
                  <a:pt x="67" y="50"/>
                  <a:pt x="67" y="52"/>
                  <a:pt x="68" y="53"/>
                </a:cubicBezTo>
                <a:close/>
                <a:moveTo>
                  <a:pt x="59" y="153"/>
                </a:moveTo>
                <a:cubicBezTo>
                  <a:pt x="59" y="153"/>
                  <a:pt x="59" y="153"/>
                  <a:pt x="59" y="152"/>
                </a:cubicBezTo>
                <a:cubicBezTo>
                  <a:pt x="58" y="152"/>
                  <a:pt x="57" y="151"/>
                  <a:pt x="56" y="150"/>
                </a:cubicBezTo>
                <a:cubicBezTo>
                  <a:pt x="55" y="150"/>
                  <a:pt x="54" y="149"/>
                  <a:pt x="53" y="149"/>
                </a:cubicBezTo>
                <a:cubicBezTo>
                  <a:pt x="50" y="148"/>
                  <a:pt x="48" y="148"/>
                  <a:pt x="45" y="146"/>
                </a:cubicBezTo>
                <a:cubicBezTo>
                  <a:pt x="45" y="146"/>
                  <a:pt x="45" y="146"/>
                  <a:pt x="45" y="146"/>
                </a:cubicBezTo>
                <a:cubicBezTo>
                  <a:pt x="44" y="147"/>
                  <a:pt x="44" y="147"/>
                  <a:pt x="45" y="148"/>
                </a:cubicBezTo>
                <a:cubicBezTo>
                  <a:pt x="46" y="149"/>
                  <a:pt x="47" y="150"/>
                  <a:pt x="49" y="150"/>
                </a:cubicBezTo>
                <a:cubicBezTo>
                  <a:pt x="52" y="152"/>
                  <a:pt x="56" y="152"/>
                  <a:pt x="59" y="153"/>
                </a:cubicBezTo>
                <a:close/>
                <a:moveTo>
                  <a:pt x="264" y="86"/>
                </a:moveTo>
                <a:cubicBezTo>
                  <a:pt x="264" y="85"/>
                  <a:pt x="264" y="84"/>
                  <a:pt x="265" y="83"/>
                </a:cubicBezTo>
                <a:cubicBezTo>
                  <a:pt x="265" y="83"/>
                  <a:pt x="265" y="82"/>
                  <a:pt x="265" y="82"/>
                </a:cubicBezTo>
                <a:cubicBezTo>
                  <a:pt x="264" y="81"/>
                  <a:pt x="263" y="79"/>
                  <a:pt x="262" y="78"/>
                </a:cubicBezTo>
                <a:cubicBezTo>
                  <a:pt x="261" y="77"/>
                  <a:pt x="261" y="77"/>
                  <a:pt x="260" y="78"/>
                </a:cubicBezTo>
                <a:cubicBezTo>
                  <a:pt x="259" y="78"/>
                  <a:pt x="259" y="79"/>
                  <a:pt x="258" y="79"/>
                </a:cubicBezTo>
                <a:cubicBezTo>
                  <a:pt x="260" y="81"/>
                  <a:pt x="262" y="84"/>
                  <a:pt x="264" y="86"/>
                </a:cubicBezTo>
                <a:close/>
                <a:moveTo>
                  <a:pt x="42" y="157"/>
                </a:moveTo>
                <a:cubicBezTo>
                  <a:pt x="40" y="154"/>
                  <a:pt x="39" y="152"/>
                  <a:pt x="38" y="150"/>
                </a:cubicBezTo>
                <a:cubicBezTo>
                  <a:pt x="36" y="151"/>
                  <a:pt x="35" y="152"/>
                  <a:pt x="35" y="153"/>
                </a:cubicBezTo>
                <a:cubicBezTo>
                  <a:pt x="35" y="155"/>
                  <a:pt x="36" y="156"/>
                  <a:pt x="38" y="157"/>
                </a:cubicBezTo>
                <a:cubicBezTo>
                  <a:pt x="38" y="157"/>
                  <a:pt x="38" y="157"/>
                  <a:pt x="38" y="157"/>
                </a:cubicBezTo>
                <a:cubicBezTo>
                  <a:pt x="39" y="157"/>
                  <a:pt x="40" y="157"/>
                  <a:pt x="42" y="157"/>
                </a:cubicBezTo>
                <a:close/>
                <a:moveTo>
                  <a:pt x="97" y="43"/>
                </a:moveTo>
                <a:cubicBezTo>
                  <a:pt x="96" y="43"/>
                  <a:pt x="96" y="43"/>
                  <a:pt x="95" y="43"/>
                </a:cubicBezTo>
                <a:cubicBezTo>
                  <a:pt x="94" y="43"/>
                  <a:pt x="93" y="44"/>
                  <a:pt x="93" y="44"/>
                </a:cubicBezTo>
                <a:cubicBezTo>
                  <a:pt x="92" y="44"/>
                  <a:pt x="92" y="44"/>
                  <a:pt x="92" y="44"/>
                </a:cubicBezTo>
                <a:cubicBezTo>
                  <a:pt x="91" y="46"/>
                  <a:pt x="91" y="47"/>
                  <a:pt x="93" y="49"/>
                </a:cubicBezTo>
                <a:cubicBezTo>
                  <a:pt x="93" y="49"/>
                  <a:pt x="93" y="49"/>
                  <a:pt x="93" y="49"/>
                </a:cubicBezTo>
                <a:cubicBezTo>
                  <a:pt x="94" y="50"/>
                  <a:pt x="95" y="50"/>
                  <a:pt x="96" y="48"/>
                </a:cubicBezTo>
                <a:cubicBezTo>
                  <a:pt x="97" y="47"/>
                  <a:pt x="97" y="45"/>
                  <a:pt x="97" y="43"/>
                </a:cubicBezTo>
                <a:close/>
                <a:moveTo>
                  <a:pt x="100" y="166"/>
                </a:moveTo>
                <a:cubicBezTo>
                  <a:pt x="99" y="164"/>
                  <a:pt x="98" y="164"/>
                  <a:pt x="96" y="164"/>
                </a:cubicBezTo>
                <a:cubicBezTo>
                  <a:pt x="93" y="164"/>
                  <a:pt x="91" y="164"/>
                  <a:pt x="88" y="164"/>
                </a:cubicBezTo>
                <a:cubicBezTo>
                  <a:pt x="88" y="164"/>
                  <a:pt x="87" y="164"/>
                  <a:pt x="87" y="165"/>
                </a:cubicBezTo>
                <a:cubicBezTo>
                  <a:pt x="89" y="167"/>
                  <a:pt x="90" y="167"/>
                  <a:pt x="93" y="166"/>
                </a:cubicBezTo>
                <a:cubicBezTo>
                  <a:pt x="93" y="166"/>
                  <a:pt x="94" y="166"/>
                  <a:pt x="95" y="166"/>
                </a:cubicBezTo>
                <a:cubicBezTo>
                  <a:pt x="97" y="166"/>
                  <a:pt x="99" y="166"/>
                  <a:pt x="100" y="166"/>
                </a:cubicBezTo>
                <a:close/>
                <a:moveTo>
                  <a:pt x="157" y="26"/>
                </a:moveTo>
                <a:cubicBezTo>
                  <a:pt x="157" y="27"/>
                  <a:pt x="157" y="28"/>
                  <a:pt x="158" y="28"/>
                </a:cubicBezTo>
                <a:cubicBezTo>
                  <a:pt x="159" y="29"/>
                  <a:pt x="160" y="30"/>
                  <a:pt x="161" y="30"/>
                </a:cubicBezTo>
                <a:cubicBezTo>
                  <a:pt x="161" y="30"/>
                  <a:pt x="161" y="31"/>
                  <a:pt x="162" y="31"/>
                </a:cubicBezTo>
                <a:cubicBezTo>
                  <a:pt x="164" y="31"/>
                  <a:pt x="166" y="31"/>
                  <a:pt x="169" y="31"/>
                </a:cubicBezTo>
                <a:cubicBezTo>
                  <a:pt x="165" y="28"/>
                  <a:pt x="161" y="28"/>
                  <a:pt x="157" y="26"/>
                </a:cubicBezTo>
                <a:close/>
                <a:moveTo>
                  <a:pt x="252" y="157"/>
                </a:moveTo>
                <a:cubicBezTo>
                  <a:pt x="253" y="157"/>
                  <a:pt x="253" y="157"/>
                  <a:pt x="254" y="157"/>
                </a:cubicBezTo>
                <a:cubicBezTo>
                  <a:pt x="256" y="155"/>
                  <a:pt x="258" y="154"/>
                  <a:pt x="260" y="152"/>
                </a:cubicBezTo>
                <a:cubicBezTo>
                  <a:pt x="261" y="151"/>
                  <a:pt x="261" y="151"/>
                  <a:pt x="261" y="149"/>
                </a:cubicBezTo>
                <a:cubicBezTo>
                  <a:pt x="256" y="150"/>
                  <a:pt x="254" y="153"/>
                  <a:pt x="252" y="157"/>
                </a:cubicBezTo>
                <a:close/>
                <a:moveTo>
                  <a:pt x="274" y="138"/>
                </a:moveTo>
                <a:cubicBezTo>
                  <a:pt x="271" y="142"/>
                  <a:pt x="269" y="147"/>
                  <a:pt x="270" y="149"/>
                </a:cubicBezTo>
                <a:cubicBezTo>
                  <a:pt x="271" y="149"/>
                  <a:pt x="271" y="149"/>
                  <a:pt x="272" y="148"/>
                </a:cubicBezTo>
                <a:cubicBezTo>
                  <a:pt x="274" y="145"/>
                  <a:pt x="274" y="141"/>
                  <a:pt x="274" y="138"/>
                </a:cubicBezTo>
                <a:close/>
                <a:moveTo>
                  <a:pt x="13" y="134"/>
                </a:moveTo>
                <a:cubicBezTo>
                  <a:pt x="14" y="138"/>
                  <a:pt x="19" y="147"/>
                  <a:pt x="21" y="149"/>
                </a:cubicBezTo>
                <a:cubicBezTo>
                  <a:pt x="21" y="149"/>
                  <a:pt x="21" y="149"/>
                  <a:pt x="21" y="149"/>
                </a:cubicBezTo>
                <a:cubicBezTo>
                  <a:pt x="20" y="146"/>
                  <a:pt x="18" y="143"/>
                  <a:pt x="18" y="140"/>
                </a:cubicBezTo>
                <a:cubicBezTo>
                  <a:pt x="18" y="140"/>
                  <a:pt x="18" y="139"/>
                  <a:pt x="18" y="139"/>
                </a:cubicBezTo>
                <a:cubicBezTo>
                  <a:pt x="17" y="137"/>
                  <a:pt x="16" y="135"/>
                  <a:pt x="15" y="133"/>
                </a:cubicBezTo>
                <a:cubicBezTo>
                  <a:pt x="14" y="133"/>
                  <a:pt x="14" y="134"/>
                  <a:pt x="13" y="134"/>
                </a:cubicBezTo>
                <a:close/>
                <a:moveTo>
                  <a:pt x="193" y="164"/>
                </a:moveTo>
                <a:cubicBezTo>
                  <a:pt x="193" y="164"/>
                  <a:pt x="192" y="164"/>
                  <a:pt x="192" y="164"/>
                </a:cubicBezTo>
                <a:cubicBezTo>
                  <a:pt x="190" y="163"/>
                  <a:pt x="188" y="164"/>
                  <a:pt x="188" y="166"/>
                </a:cubicBezTo>
                <a:cubicBezTo>
                  <a:pt x="187" y="167"/>
                  <a:pt x="187" y="168"/>
                  <a:pt x="187" y="169"/>
                </a:cubicBezTo>
                <a:cubicBezTo>
                  <a:pt x="186" y="170"/>
                  <a:pt x="186" y="171"/>
                  <a:pt x="186" y="172"/>
                </a:cubicBezTo>
                <a:cubicBezTo>
                  <a:pt x="186" y="172"/>
                  <a:pt x="186" y="171"/>
                  <a:pt x="186" y="171"/>
                </a:cubicBezTo>
                <a:cubicBezTo>
                  <a:pt x="188" y="169"/>
                  <a:pt x="190" y="167"/>
                  <a:pt x="193" y="166"/>
                </a:cubicBezTo>
                <a:cubicBezTo>
                  <a:pt x="194" y="165"/>
                  <a:pt x="194" y="165"/>
                  <a:pt x="193" y="164"/>
                </a:cubicBezTo>
                <a:close/>
                <a:moveTo>
                  <a:pt x="146" y="159"/>
                </a:moveTo>
                <a:cubicBezTo>
                  <a:pt x="146" y="159"/>
                  <a:pt x="145" y="159"/>
                  <a:pt x="145" y="159"/>
                </a:cubicBezTo>
                <a:cubicBezTo>
                  <a:pt x="143" y="159"/>
                  <a:pt x="140" y="158"/>
                  <a:pt x="137" y="158"/>
                </a:cubicBezTo>
                <a:cubicBezTo>
                  <a:pt x="137" y="158"/>
                  <a:pt x="136" y="158"/>
                  <a:pt x="136" y="158"/>
                </a:cubicBezTo>
                <a:cubicBezTo>
                  <a:pt x="134" y="159"/>
                  <a:pt x="133" y="159"/>
                  <a:pt x="132" y="157"/>
                </a:cubicBezTo>
                <a:cubicBezTo>
                  <a:pt x="131" y="156"/>
                  <a:pt x="131" y="156"/>
                  <a:pt x="130" y="156"/>
                </a:cubicBezTo>
                <a:cubicBezTo>
                  <a:pt x="131" y="157"/>
                  <a:pt x="132" y="158"/>
                  <a:pt x="132" y="159"/>
                </a:cubicBezTo>
                <a:cubicBezTo>
                  <a:pt x="133" y="159"/>
                  <a:pt x="133" y="159"/>
                  <a:pt x="133" y="159"/>
                </a:cubicBezTo>
                <a:cubicBezTo>
                  <a:pt x="135" y="160"/>
                  <a:pt x="138" y="160"/>
                  <a:pt x="140" y="160"/>
                </a:cubicBezTo>
                <a:cubicBezTo>
                  <a:pt x="142" y="160"/>
                  <a:pt x="143" y="160"/>
                  <a:pt x="145" y="160"/>
                </a:cubicBezTo>
                <a:cubicBezTo>
                  <a:pt x="145" y="160"/>
                  <a:pt x="146" y="160"/>
                  <a:pt x="146" y="159"/>
                </a:cubicBezTo>
                <a:close/>
                <a:moveTo>
                  <a:pt x="142" y="147"/>
                </a:moveTo>
                <a:cubicBezTo>
                  <a:pt x="143" y="147"/>
                  <a:pt x="144" y="147"/>
                  <a:pt x="145" y="146"/>
                </a:cubicBezTo>
                <a:cubicBezTo>
                  <a:pt x="144" y="146"/>
                  <a:pt x="143" y="145"/>
                  <a:pt x="142" y="145"/>
                </a:cubicBezTo>
                <a:cubicBezTo>
                  <a:pt x="140" y="144"/>
                  <a:pt x="139" y="143"/>
                  <a:pt x="137" y="143"/>
                </a:cubicBezTo>
                <a:cubicBezTo>
                  <a:pt x="136" y="143"/>
                  <a:pt x="135" y="143"/>
                  <a:pt x="133" y="143"/>
                </a:cubicBezTo>
                <a:cubicBezTo>
                  <a:pt x="133" y="142"/>
                  <a:pt x="133" y="142"/>
                  <a:pt x="132" y="142"/>
                </a:cubicBezTo>
                <a:cubicBezTo>
                  <a:pt x="132" y="143"/>
                  <a:pt x="133" y="144"/>
                  <a:pt x="133" y="144"/>
                </a:cubicBezTo>
                <a:cubicBezTo>
                  <a:pt x="137" y="145"/>
                  <a:pt x="140" y="146"/>
                  <a:pt x="142" y="147"/>
                </a:cubicBezTo>
                <a:close/>
                <a:moveTo>
                  <a:pt x="274" y="111"/>
                </a:moveTo>
                <a:cubicBezTo>
                  <a:pt x="273" y="111"/>
                  <a:pt x="273" y="111"/>
                  <a:pt x="273" y="111"/>
                </a:cubicBezTo>
                <a:cubicBezTo>
                  <a:pt x="271" y="118"/>
                  <a:pt x="267" y="125"/>
                  <a:pt x="263" y="131"/>
                </a:cubicBezTo>
                <a:cubicBezTo>
                  <a:pt x="266" y="130"/>
                  <a:pt x="266" y="129"/>
                  <a:pt x="267" y="127"/>
                </a:cubicBezTo>
                <a:cubicBezTo>
                  <a:pt x="269" y="123"/>
                  <a:pt x="271" y="119"/>
                  <a:pt x="272" y="116"/>
                </a:cubicBezTo>
                <a:cubicBezTo>
                  <a:pt x="273" y="114"/>
                  <a:pt x="273" y="113"/>
                  <a:pt x="274" y="111"/>
                </a:cubicBezTo>
                <a:close/>
                <a:moveTo>
                  <a:pt x="286" y="130"/>
                </a:moveTo>
                <a:cubicBezTo>
                  <a:pt x="284" y="139"/>
                  <a:pt x="281" y="147"/>
                  <a:pt x="277" y="155"/>
                </a:cubicBezTo>
                <a:cubicBezTo>
                  <a:pt x="282" y="149"/>
                  <a:pt x="286" y="138"/>
                  <a:pt x="286" y="130"/>
                </a:cubicBezTo>
                <a:close/>
                <a:moveTo>
                  <a:pt x="110" y="177"/>
                </a:moveTo>
                <a:cubicBezTo>
                  <a:pt x="107" y="177"/>
                  <a:pt x="105" y="177"/>
                  <a:pt x="102" y="176"/>
                </a:cubicBezTo>
                <a:cubicBezTo>
                  <a:pt x="102" y="177"/>
                  <a:pt x="102" y="178"/>
                  <a:pt x="103" y="179"/>
                </a:cubicBezTo>
                <a:cubicBezTo>
                  <a:pt x="105" y="179"/>
                  <a:pt x="107" y="180"/>
                  <a:pt x="110" y="180"/>
                </a:cubicBezTo>
                <a:cubicBezTo>
                  <a:pt x="110" y="179"/>
                  <a:pt x="110" y="178"/>
                  <a:pt x="110" y="177"/>
                </a:cubicBezTo>
                <a:close/>
                <a:moveTo>
                  <a:pt x="154" y="179"/>
                </a:moveTo>
                <a:cubicBezTo>
                  <a:pt x="157" y="180"/>
                  <a:pt x="162" y="179"/>
                  <a:pt x="163" y="178"/>
                </a:cubicBezTo>
                <a:cubicBezTo>
                  <a:pt x="163" y="178"/>
                  <a:pt x="162" y="177"/>
                  <a:pt x="162" y="176"/>
                </a:cubicBezTo>
                <a:cubicBezTo>
                  <a:pt x="161" y="176"/>
                  <a:pt x="161" y="175"/>
                  <a:pt x="160" y="174"/>
                </a:cubicBezTo>
                <a:cubicBezTo>
                  <a:pt x="159" y="176"/>
                  <a:pt x="157" y="177"/>
                  <a:pt x="156" y="179"/>
                </a:cubicBezTo>
                <a:cubicBezTo>
                  <a:pt x="156" y="179"/>
                  <a:pt x="155" y="179"/>
                  <a:pt x="155" y="179"/>
                </a:cubicBezTo>
                <a:cubicBezTo>
                  <a:pt x="155" y="179"/>
                  <a:pt x="155" y="179"/>
                  <a:pt x="154" y="179"/>
                </a:cubicBezTo>
                <a:close/>
                <a:moveTo>
                  <a:pt x="178" y="197"/>
                </a:moveTo>
                <a:cubicBezTo>
                  <a:pt x="175" y="197"/>
                  <a:pt x="172" y="196"/>
                  <a:pt x="168" y="196"/>
                </a:cubicBezTo>
                <a:cubicBezTo>
                  <a:pt x="167" y="196"/>
                  <a:pt x="166" y="196"/>
                  <a:pt x="165" y="197"/>
                </a:cubicBezTo>
                <a:cubicBezTo>
                  <a:pt x="169" y="198"/>
                  <a:pt x="174" y="199"/>
                  <a:pt x="178" y="197"/>
                </a:cubicBezTo>
                <a:close/>
                <a:moveTo>
                  <a:pt x="90" y="155"/>
                </a:moveTo>
                <a:cubicBezTo>
                  <a:pt x="88" y="153"/>
                  <a:pt x="85" y="153"/>
                  <a:pt x="82" y="152"/>
                </a:cubicBezTo>
                <a:cubicBezTo>
                  <a:pt x="82" y="152"/>
                  <a:pt x="81" y="153"/>
                  <a:pt x="81" y="154"/>
                </a:cubicBezTo>
                <a:cubicBezTo>
                  <a:pt x="81" y="154"/>
                  <a:pt x="82" y="154"/>
                  <a:pt x="82" y="154"/>
                </a:cubicBezTo>
                <a:cubicBezTo>
                  <a:pt x="84" y="155"/>
                  <a:pt x="85" y="155"/>
                  <a:pt x="87" y="156"/>
                </a:cubicBezTo>
                <a:cubicBezTo>
                  <a:pt x="88" y="156"/>
                  <a:pt x="89" y="156"/>
                  <a:pt x="90" y="155"/>
                </a:cubicBezTo>
                <a:close/>
                <a:moveTo>
                  <a:pt x="116" y="141"/>
                </a:moveTo>
                <a:cubicBezTo>
                  <a:pt x="115" y="139"/>
                  <a:pt x="115" y="137"/>
                  <a:pt x="114" y="136"/>
                </a:cubicBezTo>
                <a:cubicBezTo>
                  <a:pt x="114" y="134"/>
                  <a:pt x="113" y="134"/>
                  <a:pt x="112" y="133"/>
                </a:cubicBezTo>
                <a:cubicBezTo>
                  <a:pt x="111" y="135"/>
                  <a:pt x="113" y="141"/>
                  <a:pt x="114" y="142"/>
                </a:cubicBezTo>
                <a:cubicBezTo>
                  <a:pt x="114" y="142"/>
                  <a:pt x="115" y="141"/>
                  <a:pt x="116" y="141"/>
                </a:cubicBezTo>
                <a:close/>
                <a:moveTo>
                  <a:pt x="219" y="36"/>
                </a:moveTo>
                <a:cubicBezTo>
                  <a:pt x="216" y="34"/>
                  <a:pt x="208" y="31"/>
                  <a:pt x="206" y="31"/>
                </a:cubicBezTo>
                <a:cubicBezTo>
                  <a:pt x="210" y="33"/>
                  <a:pt x="214" y="35"/>
                  <a:pt x="218" y="37"/>
                </a:cubicBezTo>
                <a:cubicBezTo>
                  <a:pt x="218" y="37"/>
                  <a:pt x="219" y="36"/>
                  <a:pt x="219" y="36"/>
                </a:cubicBezTo>
                <a:close/>
                <a:moveTo>
                  <a:pt x="200" y="51"/>
                </a:moveTo>
                <a:cubicBezTo>
                  <a:pt x="200" y="51"/>
                  <a:pt x="200" y="51"/>
                  <a:pt x="199" y="51"/>
                </a:cubicBezTo>
                <a:cubicBezTo>
                  <a:pt x="198" y="50"/>
                  <a:pt x="198" y="50"/>
                  <a:pt x="197" y="51"/>
                </a:cubicBezTo>
                <a:cubicBezTo>
                  <a:pt x="196" y="52"/>
                  <a:pt x="195" y="53"/>
                  <a:pt x="194" y="53"/>
                </a:cubicBezTo>
                <a:cubicBezTo>
                  <a:pt x="192" y="54"/>
                  <a:pt x="192" y="54"/>
                  <a:pt x="193" y="55"/>
                </a:cubicBezTo>
                <a:cubicBezTo>
                  <a:pt x="195" y="55"/>
                  <a:pt x="197" y="54"/>
                  <a:pt x="200" y="54"/>
                </a:cubicBezTo>
                <a:cubicBezTo>
                  <a:pt x="200" y="53"/>
                  <a:pt x="200" y="52"/>
                  <a:pt x="200" y="51"/>
                </a:cubicBezTo>
                <a:close/>
                <a:moveTo>
                  <a:pt x="99" y="135"/>
                </a:moveTo>
                <a:cubicBezTo>
                  <a:pt x="98" y="136"/>
                  <a:pt x="97" y="137"/>
                  <a:pt x="96" y="136"/>
                </a:cubicBezTo>
                <a:cubicBezTo>
                  <a:pt x="96" y="137"/>
                  <a:pt x="97" y="139"/>
                  <a:pt x="97" y="140"/>
                </a:cubicBezTo>
                <a:cubicBezTo>
                  <a:pt x="97" y="141"/>
                  <a:pt x="97" y="143"/>
                  <a:pt x="97" y="145"/>
                </a:cubicBezTo>
                <a:cubicBezTo>
                  <a:pt x="97" y="145"/>
                  <a:pt x="97" y="146"/>
                  <a:pt x="98" y="146"/>
                </a:cubicBezTo>
                <a:cubicBezTo>
                  <a:pt x="99" y="142"/>
                  <a:pt x="99" y="139"/>
                  <a:pt x="99" y="135"/>
                </a:cubicBezTo>
                <a:close/>
                <a:moveTo>
                  <a:pt x="145" y="25"/>
                </a:moveTo>
                <a:cubicBezTo>
                  <a:pt x="145" y="27"/>
                  <a:pt x="144" y="27"/>
                  <a:pt x="143" y="27"/>
                </a:cubicBezTo>
                <a:cubicBezTo>
                  <a:pt x="142" y="27"/>
                  <a:pt x="141" y="28"/>
                  <a:pt x="140" y="28"/>
                </a:cubicBezTo>
                <a:cubicBezTo>
                  <a:pt x="140" y="29"/>
                  <a:pt x="140" y="29"/>
                  <a:pt x="140" y="30"/>
                </a:cubicBezTo>
                <a:cubicBezTo>
                  <a:pt x="142" y="30"/>
                  <a:pt x="144" y="30"/>
                  <a:pt x="146" y="30"/>
                </a:cubicBezTo>
                <a:cubicBezTo>
                  <a:pt x="146" y="29"/>
                  <a:pt x="146" y="28"/>
                  <a:pt x="146" y="27"/>
                </a:cubicBezTo>
                <a:cubicBezTo>
                  <a:pt x="146" y="26"/>
                  <a:pt x="146" y="26"/>
                  <a:pt x="145" y="25"/>
                </a:cubicBezTo>
                <a:close/>
                <a:moveTo>
                  <a:pt x="175" y="169"/>
                </a:moveTo>
                <a:cubicBezTo>
                  <a:pt x="176" y="169"/>
                  <a:pt x="177" y="169"/>
                  <a:pt x="177" y="170"/>
                </a:cubicBezTo>
                <a:cubicBezTo>
                  <a:pt x="178" y="170"/>
                  <a:pt x="178" y="171"/>
                  <a:pt x="179" y="172"/>
                </a:cubicBezTo>
                <a:cubicBezTo>
                  <a:pt x="179" y="172"/>
                  <a:pt x="179" y="172"/>
                  <a:pt x="179" y="172"/>
                </a:cubicBezTo>
                <a:cubicBezTo>
                  <a:pt x="180" y="170"/>
                  <a:pt x="180" y="168"/>
                  <a:pt x="180" y="166"/>
                </a:cubicBezTo>
                <a:cubicBezTo>
                  <a:pt x="179" y="166"/>
                  <a:pt x="178" y="166"/>
                  <a:pt x="178" y="166"/>
                </a:cubicBezTo>
                <a:cubicBezTo>
                  <a:pt x="177" y="166"/>
                  <a:pt x="176" y="166"/>
                  <a:pt x="176" y="166"/>
                </a:cubicBezTo>
                <a:cubicBezTo>
                  <a:pt x="175" y="167"/>
                  <a:pt x="175" y="168"/>
                  <a:pt x="175" y="169"/>
                </a:cubicBezTo>
                <a:close/>
                <a:moveTo>
                  <a:pt x="30" y="84"/>
                </a:moveTo>
                <a:cubicBezTo>
                  <a:pt x="26" y="90"/>
                  <a:pt x="24" y="97"/>
                  <a:pt x="25" y="105"/>
                </a:cubicBezTo>
                <a:cubicBezTo>
                  <a:pt x="25" y="97"/>
                  <a:pt x="27" y="90"/>
                  <a:pt x="30" y="84"/>
                </a:cubicBezTo>
                <a:close/>
                <a:moveTo>
                  <a:pt x="152" y="47"/>
                </a:moveTo>
                <a:cubicBezTo>
                  <a:pt x="152" y="45"/>
                  <a:pt x="152" y="43"/>
                  <a:pt x="151" y="42"/>
                </a:cubicBezTo>
                <a:cubicBezTo>
                  <a:pt x="150" y="42"/>
                  <a:pt x="149" y="42"/>
                  <a:pt x="148" y="42"/>
                </a:cubicBezTo>
                <a:cubicBezTo>
                  <a:pt x="148" y="44"/>
                  <a:pt x="148" y="45"/>
                  <a:pt x="148" y="47"/>
                </a:cubicBezTo>
                <a:cubicBezTo>
                  <a:pt x="149" y="47"/>
                  <a:pt x="150" y="47"/>
                  <a:pt x="152" y="47"/>
                </a:cubicBezTo>
                <a:close/>
                <a:moveTo>
                  <a:pt x="48" y="174"/>
                </a:moveTo>
                <a:cubicBezTo>
                  <a:pt x="46" y="173"/>
                  <a:pt x="44" y="171"/>
                  <a:pt x="42" y="169"/>
                </a:cubicBezTo>
                <a:cubicBezTo>
                  <a:pt x="40" y="166"/>
                  <a:pt x="37" y="165"/>
                  <a:pt x="34" y="163"/>
                </a:cubicBezTo>
                <a:cubicBezTo>
                  <a:pt x="38" y="167"/>
                  <a:pt x="43" y="171"/>
                  <a:pt x="48" y="174"/>
                </a:cubicBezTo>
                <a:close/>
                <a:moveTo>
                  <a:pt x="107" y="116"/>
                </a:moveTo>
                <a:cubicBezTo>
                  <a:pt x="107" y="114"/>
                  <a:pt x="106" y="112"/>
                  <a:pt x="106" y="109"/>
                </a:cubicBezTo>
                <a:cubicBezTo>
                  <a:pt x="104" y="114"/>
                  <a:pt x="104" y="116"/>
                  <a:pt x="106" y="120"/>
                </a:cubicBezTo>
                <a:cubicBezTo>
                  <a:pt x="106" y="121"/>
                  <a:pt x="107" y="121"/>
                  <a:pt x="107" y="122"/>
                </a:cubicBezTo>
                <a:cubicBezTo>
                  <a:pt x="107" y="122"/>
                  <a:pt x="107" y="123"/>
                  <a:pt x="108" y="123"/>
                </a:cubicBezTo>
                <a:cubicBezTo>
                  <a:pt x="107" y="122"/>
                  <a:pt x="107" y="121"/>
                  <a:pt x="106" y="120"/>
                </a:cubicBezTo>
                <a:cubicBezTo>
                  <a:pt x="106" y="118"/>
                  <a:pt x="106" y="118"/>
                  <a:pt x="107" y="116"/>
                </a:cubicBezTo>
                <a:close/>
                <a:moveTo>
                  <a:pt x="99" y="25"/>
                </a:moveTo>
                <a:cubicBezTo>
                  <a:pt x="94" y="26"/>
                  <a:pt x="90" y="28"/>
                  <a:pt x="85" y="30"/>
                </a:cubicBezTo>
                <a:cubicBezTo>
                  <a:pt x="85" y="30"/>
                  <a:pt x="85" y="30"/>
                  <a:pt x="86" y="30"/>
                </a:cubicBezTo>
                <a:cubicBezTo>
                  <a:pt x="90" y="29"/>
                  <a:pt x="94" y="28"/>
                  <a:pt x="99" y="27"/>
                </a:cubicBezTo>
                <a:cubicBezTo>
                  <a:pt x="99" y="26"/>
                  <a:pt x="99" y="26"/>
                  <a:pt x="99" y="25"/>
                </a:cubicBezTo>
                <a:close/>
                <a:moveTo>
                  <a:pt x="108" y="160"/>
                </a:moveTo>
                <a:cubicBezTo>
                  <a:pt x="109" y="160"/>
                  <a:pt x="111" y="160"/>
                  <a:pt x="113" y="160"/>
                </a:cubicBezTo>
                <a:cubicBezTo>
                  <a:pt x="115" y="160"/>
                  <a:pt x="117" y="159"/>
                  <a:pt x="118" y="161"/>
                </a:cubicBezTo>
                <a:cubicBezTo>
                  <a:pt x="118" y="160"/>
                  <a:pt x="117" y="160"/>
                  <a:pt x="116" y="159"/>
                </a:cubicBezTo>
                <a:cubicBezTo>
                  <a:pt x="113" y="159"/>
                  <a:pt x="110" y="158"/>
                  <a:pt x="108" y="156"/>
                </a:cubicBezTo>
                <a:cubicBezTo>
                  <a:pt x="107" y="156"/>
                  <a:pt x="107" y="156"/>
                  <a:pt x="106" y="156"/>
                </a:cubicBezTo>
                <a:cubicBezTo>
                  <a:pt x="107" y="157"/>
                  <a:pt x="107" y="157"/>
                  <a:pt x="107" y="158"/>
                </a:cubicBezTo>
                <a:cubicBezTo>
                  <a:pt x="107" y="158"/>
                  <a:pt x="107" y="159"/>
                  <a:pt x="108" y="160"/>
                </a:cubicBezTo>
                <a:close/>
                <a:moveTo>
                  <a:pt x="158" y="34"/>
                </a:moveTo>
                <a:cubicBezTo>
                  <a:pt x="158" y="35"/>
                  <a:pt x="159" y="36"/>
                  <a:pt x="159" y="37"/>
                </a:cubicBezTo>
                <a:cubicBezTo>
                  <a:pt x="160" y="38"/>
                  <a:pt x="162" y="39"/>
                  <a:pt x="163" y="38"/>
                </a:cubicBezTo>
                <a:cubicBezTo>
                  <a:pt x="163" y="37"/>
                  <a:pt x="164" y="37"/>
                  <a:pt x="164" y="36"/>
                </a:cubicBezTo>
                <a:cubicBezTo>
                  <a:pt x="162" y="35"/>
                  <a:pt x="160" y="33"/>
                  <a:pt x="158" y="34"/>
                </a:cubicBezTo>
                <a:close/>
                <a:moveTo>
                  <a:pt x="16" y="101"/>
                </a:moveTo>
                <a:cubicBezTo>
                  <a:pt x="16" y="101"/>
                  <a:pt x="16" y="101"/>
                  <a:pt x="16" y="101"/>
                </a:cubicBezTo>
                <a:cubicBezTo>
                  <a:pt x="16" y="96"/>
                  <a:pt x="17" y="92"/>
                  <a:pt x="18" y="87"/>
                </a:cubicBezTo>
                <a:cubicBezTo>
                  <a:pt x="17" y="89"/>
                  <a:pt x="16" y="90"/>
                  <a:pt x="15" y="92"/>
                </a:cubicBezTo>
                <a:cubicBezTo>
                  <a:pt x="15" y="92"/>
                  <a:pt x="15" y="92"/>
                  <a:pt x="15" y="93"/>
                </a:cubicBezTo>
                <a:cubicBezTo>
                  <a:pt x="15" y="95"/>
                  <a:pt x="15" y="98"/>
                  <a:pt x="15" y="100"/>
                </a:cubicBezTo>
                <a:cubicBezTo>
                  <a:pt x="15" y="101"/>
                  <a:pt x="15" y="101"/>
                  <a:pt x="16" y="101"/>
                </a:cubicBezTo>
                <a:close/>
                <a:moveTo>
                  <a:pt x="125" y="227"/>
                </a:moveTo>
                <a:cubicBezTo>
                  <a:pt x="128" y="223"/>
                  <a:pt x="131" y="219"/>
                  <a:pt x="134" y="214"/>
                </a:cubicBezTo>
                <a:cubicBezTo>
                  <a:pt x="133" y="214"/>
                  <a:pt x="133" y="214"/>
                  <a:pt x="133" y="214"/>
                </a:cubicBezTo>
                <a:cubicBezTo>
                  <a:pt x="130" y="219"/>
                  <a:pt x="127" y="223"/>
                  <a:pt x="125" y="227"/>
                </a:cubicBezTo>
                <a:close/>
                <a:moveTo>
                  <a:pt x="243" y="138"/>
                </a:moveTo>
                <a:cubicBezTo>
                  <a:pt x="241" y="138"/>
                  <a:pt x="239" y="139"/>
                  <a:pt x="237" y="140"/>
                </a:cubicBezTo>
                <a:cubicBezTo>
                  <a:pt x="235" y="140"/>
                  <a:pt x="233" y="141"/>
                  <a:pt x="231" y="141"/>
                </a:cubicBezTo>
                <a:cubicBezTo>
                  <a:pt x="229" y="141"/>
                  <a:pt x="227" y="141"/>
                  <a:pt x="225" y="141"/>
                </a:cubicBezTo>
                <a:cubicBezTo>
                  <a:pt x="226" y="141"/>
                  <a:pt x="227" y="142"/>
                  <a:pt x="229" y="142"/>
                </a:cubicBezTo>
                <a:cubicBezTo>
                  <a:pt x="230" y="142"/>
                  <a:pt x="231" y="142"/>
                  <a:pt x="232" y="142"/>
                </a:cubicBezTo>
                <a:cubicBezTo>
                  <a:pt x="233" y="141"/>
                  <a:pt x="233" y="141"/>
                  <a:pt x="234" y="141"/>
                </a:cubicBezTo>
                <a:cubicBezTo>
                  <a:pt x="236" y="141"/>
                  <a:pt x="237" y="140"/>
                  <a:pt x="239" y="140"/>
                </a:cubicBezTo>
                <a:cubicBezTo>
                  <a:pt x="241" y="140"/>
                  <a:pt x="242" y="139"/>
                  <a:pt x="243" y="138"/>
                </a:cubicBezTo>
                <a:close/>
                <a:moveTo>
                  <a:pt x="130" y="201"/>
                </a:moveTo>
                <a:cubicBezTo>
                  <a:pt x="131" y="201"/>
                  <a:pt x="131" y="201"/>
                  <a:pt x="132" y="200"/>
                </a:cubicBezTo>
                <a:cubicBezTo>
                  <a:pt x="132" y="199"/>
                  <a:pt x="133" y="198"/>
                  <a:pt x="134" y="197"/>
                </a:cubicBezTo>
                <a:cubicBezTo>
                  <a:pt x="134" y="196"/>
                  <a:pt x="135" y="195"/>
                  <a:pt x="134" y="194"/>
                </a:cubicBezTo>
                <a:cubicBezTo>
                  <a:pt x="134" y="194"/>
                  <a:pt x="133" y="194"/>
                  <a:pt x="132" y="194"/>
                </a:cubicBezTo>
                <a:cubicBezTo>
                  <a:pt x="131" y="196"/>
                  <a:pt x="131" y="198"/>
                  <a:pt x="130" y="201"/>
                </a:cubicBezTo>
                <a:close/>
                <a:moveTo>
                  <a:pt x="172" y="132"/>
                </a:moveTo>
                <a:cubicBezTo>
                  <a:pt x="173" y="132"/>
                  <a:pt x="173" y="132"/>
                  <a:pt x="173" y="132"/>
                </a:cubicBezTo>
                <a:cubicBezTo>
                  <a:pt x="174" y="133"/>
                  <a:pt x="175" y="132"/>
                  <a:pt x="176" y="131"/>
                </a:cubicBezTo>
                <a:cubicBezTo>
                  <a:pt x="177" y="129"/>
                  <a:pt x="179" y="127"/>
                  <a:pt x="180" y="125"/>
                </a:cubicBezTo>
                <a:cubicBezTo>
                  <a:pt x="180" y="124"/>
                  <a:pt x="180" y="124"/>
                  <a:pt x="181" y="123"/>
                </a:cubicBezTo>
                <a:cubicBezTo>
                  <a:pt x="178" y="126"/>
                  <a:pt x="175" y="129"/>
                  <a:pt x="172" y="132"/>
                </a:cubicBezTo>
                <a:close/>
                <a:moveTo>
                  <a:pt x="204" y="46"/>
                </a:moveTo>
                <a:cubicBezTo>
                  <a:pt x="204" y="47"/>
                  <a:pt x="204" y="47"/>
                  <a:pt x="205" y="48"/>
                </a:cubicBezTo>
                <a:cubicBezTo>
                  <a:pt x="207" y="48"/>
                  <a:pt x="209" y="49"/>
                  <a:pt x="211" y="50"/>
                </a:cubicBezTo>
                <a:cubicBezTo>
                  <a:pt x="212" y="49"/>
                  <a:pt x="212" y="48"/>
                  <a:pt x="212" y="48"/>
                </a:cubicBezTo>
                <a:cubicBezTo>
                  <a:pt x="209" y="47"/>
                  <a:pt x="207" y="46"/>
                  <a:pt x="204" y="46"/>
                </a:cubicBezTo>
                <a:close/>
                <a:moveTo>
                  <a:pt x="131" y="43"/>
                </a:moveTo>
                <a:cubicBezTo>
                  <a:pt x="131" y="44"/>
                  <a:pt x="131" y="44"/>
                  <a:pt x="131" y="45"/>
                </a:cubicBezTo>
                <a:cubicBezTo>
                  <a:pt x="132" y="46"/>
                  <a:pt x="132" y="47"/>
                  <a:pt x="132" y="48"/>
                </a:cubicBezTo>
                <a:cubicBezTo>
                  <a:pt x="132" y="49"/>
                  <a:pt x="133" y="49"/>
                  <a:pt x="133" y="49"/>
                </a:cubicBezTo>
                <a:cubicBezTo>
                  <a:pt x="134" y="47"/>
                  <a:pt x="135" y="44"/>
                  <a:pt x="134" y="43"/>
                </a:cubicBezTo>
                <a:cubicBezTo>
                  <a:pt x="134" y="43"/>
                  <a:pt x="133" y="43"/>
                  <a:pt x="131" y="43"/>
                </a:cubicBezTo>
                <a:close/>
                <a:moveTo>
                  <a:pt x="91" y="255"/>
                </a:moveTo>
                <a:cubicBezTo>
                  <a:pt x="89" y="254"/>
                  <a:pt x="88" y="255"/>
                  <a:pt x="86" y="255"/>
                </a:cubicBezTo>
                <a:cubicBezTo>
                  <a:pt x="84" y="256"/>
                  <a:pt x="84" y="257"/>
                  <a:pt x="83" y="259"/>
                </a:cubicBezTo>
                <a:cubicBezTo>
                  <a:pt x="86" y="258"/>
                  <a:pt x="89" y="257"/>
                  <a:pt x="91" y="255"/>
                </a:cubicBezTo>
                <a:close/>
                <a:moveTo>
                  <a:pt x="195" y="124"/>
                </a:moveTo>
                <a:cubicBezTo>
                  <a:pt x="195" y="124"/>
                  <a:pt x="195" y="124"/>
                  <a:pt x="195" y="124"/>
                </a:cubicBezTo>
                <a:cubicBezTo>
                  <a:pt x="195" y="124"/>
                  <a:pt x="195" y="125"/>
                  <a:pt x="195" y="125"/>
                </a:cubicBezTo>
                <a:cubicBezTo>
                  <a:pt x="195" y="127"/>
                  <a:pt x="195" y="130"/>
                  <a:pt x="194" y="132"/>
                </a:cubicBezTo>
                <a:cubicBezTo>
                  <a:pt x="194" y="132"/>
                  <a:pt x="195" y="132"/>
                  <a:pt x="195" y="132"/>
                </a:cubicBezTo>
                <a:cubicBezTo>
                  <a:pt x="195" y="131"/>
                  <a:pt x="195" y="130"/>
                  <a:pt x="196" y="130"/>
                </a:cubicBezTo>
                <a:cubicBezTo>
                  <a:pt x="197" y="130"/>
                  <a:pt x="198" y="130"/>
                  <a:pt x="199" y="130"/>
                </a:cubicBezTo>
                <a:cubicBezTo>
                  <a:pt x="197" y="128"/>
                  <a:pt x="196" y="126"/>
                  <a:pt x="195" y="124"/>
                </a:cubicBezTo>
                <a:close/>
                <a:moveTo>
                  <a:pt x="187" y="66"/>
                </a:moveTo>
                <a:cubicBezTo>
                  <a:pt x="188" y="64"/>
                  <a:pt x="189" y="63"/>
                  <a:pt x="188" y="60"/>
                </a:cubicBezTo>
                <a:cubicBezTo>
                  <a:pt x="187" y="60"/>
                  <a:pt x="186" y="60"/>
                  <a:pt x="185" y="61"/>
                </a:cubicBezTo>
                <a:cubicBezTo>
                  <a:pt x="185" y="62"/>
                  <a:pt x="185" y="62"/>
                  <a:pt x="185" y="63"/>
                </a:cubicBezTo>
                <a:cubicBezTo>
                  <a:pt x="185" y="63"/>
                  <a:pt x="185" y="64"/>
                  <a:pt x="185" y="65"/>
                </a:cubicBezTo>
                <a:cubicBezTo>
                  <a:pt x="186" y="65"/>
                  <a:pt x="186" y="65"/>
                  <a:pt x="187" y="66"/>
                </a:cubicBezTo>
                <a:close/>
                <a:moveTo>
                  <a:pt x="222" y="184"/>
                </a:moveTo>
                <a:cubicBezTo>
                  <a:pt x="219" y="184"/>
                  <a:pt x="217" y="183"/>
                  <a:pt x="215" y="185"/>
                </a:cubicBezTo>
                <a:cubicBezTo>
                  <a:pt x="214" y="185"/>
                  <a:pt x="213" y="186"/>
                  <a:pt x="211" y="186"/>
                </a:cubicBezTo>
                <a:cubicBezTo>
                  <a:pt x="211" y="187"/>
                  <a:pt x="211" y="187"/>
                  <a:pt x="210" y="187"/>
                </a:cubicBezTo>
                <a:cubicBezTo>
                  <a:pt x="211" y="187"/>
                  <a:pt x="211" y="187"/>
                  <a:pt x="211" y="187"/>
                </a:cubicBezTo>
                <a:cubicBezTo>
                  <a:pt x="211" y="187"/>
                  <a:pt x="212" y="187"/>
                  <a:pt x="213" y="187"/>
                </a:cubicBezTo>
                <a:cubicBezTo>
                  <a:pt x="216" y="186"/>
                  <a:pt x="218" y="185"/>
                  <a:pt x="221" y="184"/>
                </a:cubicBezTo>
                <a:cubicBezTo>
                  <a:pt x="221" y="184"/>
                  <a:pt x="221" y="184"/>
                  <a:pt x="222" y="184"/>
                </a:cubicBezTo>
                <a:close/>
                <a:moveTo>
                  <a:pt x="62" y="146"/>
                </a:moveTo>
                <a:cubicBezTo>
                  <a:pt x="62" y="146"/>
                  <a:pt x="62" y="147"/>
                  <a:pt x="62" y="147"/>
                </a:cubicBezTo>
                <a:cubicBezTo>
                  <a:pt x="62" y="147"/>
                  <a:pt x="62" y="147"/>
                  <a:pt x="63" y="147"/>
                </a:cubicBezTo>
                <a:cubicBezTo>
                  <a:pt x="67" y="147"/>
                  <a:pt x="71" y="147"/>
                  <a:pt x="75" y="145"/>
                </a:cubicBezTo>
                <a:cubicBezTo>
                  <a:pt x="71" y="145"/>
                  <a:pt x="66" y="146"/>
                  <a:pt x="62" y="146"/>
                </a:cubicBezTo>
                <a:close/>
                <a:moveTo>
                  <a:pt x="174" y="146"/>
                </a:moveTo>
                <a:cubicBezTo>
                  <a:pt x="175" y="146"/>
                  <a:pt x="176" y="146"/>
                  <a:pt x="178" y="146"/>
                </a:cubicBezTo>
                <a:cubicBezTo>
                  <a:pt x="178" y="146"/>
                  <a:pt x="178" y="146"/>
                  <a:pt x="178" y="145"/>
                </a:cubicBezTo>
                <a:cubicBezTo>
                  <a:pt x="180" y="144"/>
                  <a:pt x="179" y="143"/>
                  <a:pt x="178" y="141"/>
                </a:cubicBezTo>
                <a:cubicBezTo>
                  <a:pt x="177" y="143"/>
                  <a:pt x="175" y="144"/>
                  <a:pt x="174" y="146"/>
                </a:cubicBezTo>
                <a:close/>
                <a:moveTo>
                  <a:pt x="227" y="30"/>
                </a:moveTo>
                <a:cubicBezTo>
                  <a:pt x="233" y="34"/>
                  <a:pt x="238" y="37"/>
                  <a:pt x="243" y="41"/>
                </a:cubicBezTo>
                <a:cubicBezTo>
                  <a:pt x="239" y="36"/>
                  <a:pt x="233" y="33"/>
                  <a:pt x="227" y="30"/>
                </a:cubicBezTo>
                <a:close/>
                <a:moveTo>
                  <a:pt x="90" y="217"/>
                </a:moveTo>
                <a:cubicBezTo>
                  <a:pt x="90" y="218"/>
                  <a:pt x="90" y="220"/>
                  <a:pt x="90" y="221"/>
                </a:cubicBezTo>
                <a:cubicBezTo>
                  <a:pt x="88" y="226"/>
                  <a:pt x="87" y="231"/>
                  <a:pt x="86" y="236"/>
                </a:cubicBezTo>
                <a:cubicBezTo>
                  <a:pt x="86" y="237"/>
                  <a:pt x="86" y="237"/>
                  <a:pt x="86" y="238"/>
                </a:cubicBezTo>
                <a:cubicBezTo>
                  <a:pt x="86" y="237"/>
                  <a:pt x="86" y="237"/>
                  <a:pt x="86" y="236"/>
                </a:cubicBezTo>
                <a:cubicBezTo>
                  <a:pt x="88" y="232"/>
                  <a:pt x="89" y="227"/>
                  <a:pt x="90" y="223"/>
                </a:cubicBezTo>
                <a:cubicBezTo>
                  <a:pt x="91" y="221"/>
                  <a:pt x="91" y="219"/>
                  <a:pt x="90" y="217"/>
                </a:cubicBezTo>
                <a:close/>
                <a:moveTo>
                  <a:pt x="149" y="37"/>
                </a:moveTo>
                <a:cubicBezTo>
                  <a:pt x="150" y="37"/>
                  <a:pt x="151" y="37"/>
                  <a:pt x="153" y="37"/>
                </a:cubicBezTo>
                <a:cubicBezTo>
                  <a:pt x="153" y="36"/>
                  <a:pt x="153" y="35"/>
                  <a:pt x="153" y="34"/>
                </a:cubicBezTo>
                <a:cubicBezTo>
                  <a:pt x="152" y="34"/>
                  <a:pt x="151" y="34"/>
                  <a:pt x="149" y="34"/>
                </a:cubicBezTo>
                <a:cubicBezTo>
                  <a:pt x="149" y="35"/>
                  <a:pt x="149" y="36"/>
                  <a:pt x="149" y="37"/>
                </a:cubicBezTo>
                <a:close/>
                <a:moveTo>
                  <a:pt x="226" y="55"/>
                </a:moveTo>
                <a:cubicBezTo>
                  <a:pt x="228" y="55"/>
                  <a:pt x="229" y="55"/>
                  <a:pt x="230" y="55"/>
                </a:cubicBezTo>
                <a:cubicBezTo>
                  <a:pt x="230" y="55"/>
                  <a:pt x="230" y="55"/>
                  <a:pt x="231" y="55"/>
                </a:cubicBezTo>
                <a:cubicBezTo>
                  <a:pt x="231" y="54"/>
                  <a:pt x="231" y="54"/>
                  <a:pt x="232" y="54"/>
                </a:cubicBezTo>
                <a:cubicBezTo>
                  <a:pt x="232" y="53"/>
                  <a:pt x="232" y="52"/>
                  <a:pt x="232" y="51"/>
                </a:cubicBezTo>
                <a:cubicBezTo>
                  <a:pt x="231" y="53"/>
                  <a:pt x="229" y="52"/>
                  <a:pt x="228" y="52"/>
                </a:cubicBezTo>
                <a:cubicBezTo>
                  <a:pt x="227" y="53"/>
                  <a:pt x="227" y="54"/>
                  <a:pt x="226" y="55"/>
                </a:cubicBezTo>
                <a:close/>
                <a:moveTo>
                  <a:pt x="194" y="91"/>
                </a:moveTo>
                <a:cubicBezTo>
                  <a:pt x="194" y="91"/>
                  <a:pt x="194" y="91"/>
                  <a:pt x="194" y="91"/>
                </a:cubicBezTo>
                <a:cubicBezTo>
                  <a:pt x="195" y="89"/>
                  <a:pt x="197" y="86"/>
                  <a:pt x="198" y="83"/>
                </a:cubicBezTo>
                <a:cubicBezTo>
                  <a:pt x="197" y="83"/>
                  <a:pt x="196" y="84"/>
                  <a:pt x="195" y="84"/>
                </a:cubicBezTo>
                <a:cubicBezTo>
                  <a:pt x="194" y="86"/>
                  <a:pt x="194" y="89"/>
                  <a:pt x="194" y="91"/>
                </a:cubicBezTo>
                <a:close/>
                <a:moveTo>
                  <a:pt x="209" y="162"/>
                </a:moveTo>
                <a:cubicBezTo>
                  <a:pt x="209" y="162"/>
                  <a:pt x="209" y="162"/>
                  <a:pt x="209" y="162"/>
                </a:cubicBezTo>
                <a:cubicBezTo>
                  <a:pt x="209" y="159"/>
                  <a:pt x="209" y="157"/>
                  <a:pt x="209" y="155"/>
                </a:cubicBezTo>
                <a:cubicBezTo>
                  <a:pt x="209" y="155"/>
                  <a:pt x="208" y="155"/>
                  <a:pt x="208" y="154"/>
                </a:cubicBezTo>
                <a:cubicBezTo>
                  <a:pt x="207" y="156"/>
                  <a:pt x="207" y="156"/>
                  <a:pt x="207" y="158"/>
                </a:cubicBezTo>
                <a:cubicBezTo>
                  <a:pt x="207" y="159"/>
                  <a:pt x="208" y="160"/>
                  <a:pt x="208" y="161"/>
                </a:cubicBezTo>
                <a:cubicBezTo>
                  <a:pt x="208" y="162"/>
                  <a:pt x="209" y="162"/>
                  <a:pt x="209" y="162"/>
                </a:cubicBezTo>
                <a:close/>
                <a:moveTo>
                  <a:pt x="74" y="260"/>
                </a:moveTo>
                <a:cubicBezTo>
                  <a:pt x="72" y="262"/>
                  <a:pt x="71" y="264"/>
                  <a:pt x="70" y="265"/>
                </a:cubicBezTo>
                <a:cubicBezTo>
                  <a:pt x="70" y="265"/>
                  <a:pt x="70" y="266"/>
                  <a:pt x="70" y="266"/>
                </a:cubicBezTo>
                <a:cubicBezTo>
                  <a:pt x="72" y="265"/>
                  <a:pt x="74" y="265"/>
                  <a:pt x="76" y="264"/>
                </a:cubicBezTo>
                <a:cubicBezTo>
                  <a:pt x="75" y="263"/>
                  <a:pt x="75" y="262"/>
                  <a:pt x="75" y="262"/>
                </a:cubicBezTo>
                <a:cubicBezTo>
                  <a:pt x="74" y="261"/>
                  <a:pt x="74" y="261"/>
                  <a:pt x="74" y="260"/>
                </a:cubicBezTo>
                <a:close/>
                <a:moveTo>
                  <a:pt x="61" y="50"/>
                </a:moveTo>
                <a:cubicBezTo>
                  <a:pt x="62" y="50"/>
                  <a:pt x="63" y="50"/>
                  <a:pt x="64" y="50"/>
                </a:cubicBezTo>
                <a:cubicBezTo>
                  <a:pt x="65" y="49"/>
                  <a:pt x="66" y="44"/>
                  <a:pt x="65" y="43"/>
                </a:cubicBezTo>
                <a:cubicBezTo>
                  <a:pt x="65" y="44"/>
                  <a:pt x="62" y="49"/>
                  <a:pt x="61" y="50"/>
                </a:cubicBezTo>
                <a:close/>
                <a:moveTo>
                  <a:pt x="80" y="36"/>
                </a:moveTo>
                <a:cubicBezTo>
                  <a:pt x="76" y="37"/>
                  <a:pt x="73" y="38"/>
                  <a:pt x="70" y="39"/>
                </a:cubicBezTo>
                <a:cubicBezTo>
                  <a:pt x="70" y="39"/>
                  <a:pt x="70" y="40"/>
                  <a:pt x="69" y="40"/>
                </a:cubicBezTo>
                <a:cubicBezTo>
                  <a:pt x="71" y="40"/>
                  <a:pt x="76" y="39"/>
                  <a:pt x="77" y="38"/>
                </a:cubicBezTo>
                <a:cubicBezTo>
                  <a:pt x="78" y="37"/>
                  <a:pt x="79" y="37"/>
                  <a:pt x="80" y="37"/>
                </a:cubicBezTo>
                <a:cubicBezTo>
                  <a:pt x="80" y="37"/>
                  <a:pt x="80" y="37"/>
                  <a:pt x="80" y="37"/>
                </a:cubicBezTo>
                <a:cubicBezTo>
                  <a:pt x="80" y="37"/>
                  <a:pt x="80" y="37"/>
                  <a:pt x="80" y="36"/>
                </a:cubicBezTo>
                <a:cubicBezTo>
                  <a:pt x="80" y="36"/>
                  <a:pt x="80" y="36"/>
                  <a:pt x="80" y="36"/>
                </a:cubicBezTo>
                <a:close/>
                <a:moveTo>
                  <a:pt x="104" y="153"/>
                </a:moveTo>
                <a:cubicBezTo>
                  <a:pt x="105" y="150"/>
                  <a:pt x="106" y="148"/>
                  <a:pt x="106" y="145"/>
                </a:cubicBezTo>
                <a:cubicBezTo>
                  <a:pt x="106" y="145"/>
                  <a:pt x="106" y="144"/>
                  <a:pt x="106" y="144"/>
                </a:cubicBezTo>
                <a:cubicBezTo>
                  <a:pt x="105" y="145"/>
                  <a:pt x="105" y="146"/>
                  <a:pt x="104" y="147"/>
                </a:cubicBezTo>
                <a:cubicBezTo>
                  <a:pt x="104" y="148"/>
                  <a:pt x="104" y="149"/>
                  <a:pt x="103" y="150"/>
                </a:cubicBezTo>
                <a:cubicBezTo>
                  <a:pt x="103" y="151"/>
                  <a:pt x="103" y="151"/>
                  <a:pt x="104" y="152"/>
                </a:cubicBezTo>
                <a:cubicBezTo>
                  <a:pt x="104" y="153"/>
                  <a:pt x="104" y="153"/>
                  <a:pt x="104" y="153"/>
                </a:cubicBezTo>
                <a:close/>
                <a:moveTo>
                  <a:pt x="208" y="13"/>
                </a:moveTo>
                <a:cubicBezTo>
                  <a:pt x="200" y="10"/>
                  <a:pt x="192" y="8"/>
                  <a:pt x="184" y="7"/>
                </a:cubicBezTo>
                <a:cubicBezTo>
                  <a:pt x="192" y="9"/>
                  <a:pt x="200" y="11"/>
                  <a:pt x="208" y="13"/>
                </a:cubicBezTo>
                <a:close/>
                <a:moveTo>
                  <a:pt x="121" y="146"/>
                </a:moveTo>
                <a:cubicBezTo>
                  <a:pt x="121" y="147"/>
                  <a:pt x="121" y="148"/>
                  <a:pt x="122" y="149"/>
                </a:cubicBezTo>
                <a:cubicBezTo>
                  <a:pt x="122" y="150"/>
                  <a:pt x="122" y="150"/>
                  <a:pt x="122" y="150"/>
                </a:cubicBezTo>
                <a:cubicBezTo>
                  <a:pt x="123" y="150"/>
                  <a:pt x="123" y="150"/>
                  <a:pt x="123" y="149"/>
                </a:cubicBezTo>
                <a:cubicBezTo>
                  <a:pt x="123" y="148"/>
                  <a:pt x="124" y="146"/>
                  <a:pt x="124" y="144"/>
                </a:cubicBezTo>
                <a:cubicBezTo>
                  <a:pt x="125" y="143"/>
                  <a:pt x="124" y="143"/>
                  <a:pt x="123" y="142"/>
                </a:cubicBezTo>
                <a:cubicBezTo>
                  <a:pt x="123" y="144"/>
                  <a:pt x="123" y="145"/>
                  <a:pt x="121" y="146"/>
                </a:cubicBezTo>
                <a:close/>
                <a:moveTo>
                  <a:pt x="189" y="129"/>
                </a:moveTo>
                <a:cubicBezTo>
                  <a:pt x="189" y="127"/>
                  <a:pt x="189" y="127"/>
                  <a:pt x="191" y="125"/>
                </a:cubicBezTo>
                <a:cubicBezTo>
                  <a:pt x="190" y="123"/>
                  <a:pt x="190" y="122"/>
                  <a:pt x="190" y="120"/>
                </a:cubicBezTo>
                <a:cubicBezTo>
                  <a:pt x="190" y="121"/>
                  <a:pt x="189" y="121"/>
                  <a:pt x="189" y="122"/>
                </a:cubicBezTo>
                <a:cubicBezTo>
                  <a:pt x="189" y="124"/>
                  <a:pt x="188" y="127"/>
                  <a:pt x="187" y="129"/>
                </a:cubicBezTo>
                <a:cubicBezTo>
                  <a:pt x="187" y="129"/>
                  <a:pt x="187" y="129"/>
                  <a:pt x="188" y="130"/>
                </a:cubicBezTo>
                <a:cubicBezTo>
                  <a:pt x="188" y="130"/>
                  <a:pt x="188" y="130"/>
                  <a:pt x="189" y="129"/>
                </a:cubicBezTo>
                <a:close/>
                <a:moveTo>
                  <a:pt x="204" y="43"/>
                </a:moveTo>
                <a:cubicBezTo>
                  <a:pt x="205" y="43"/>
                  <a:pt x="205" y="43"/>
                  <a:pt x="206" y="43"/>
                </a:cubicBezTo>
                <a:cubicBezTo>
                  <a:pt x="208" y="44"/>
                  <a:pt x="210" y="44"/>
                  <a:pt x="213" y="45"/>
                </a:cubicBezTo>
                <a:cubicBezTo>
                  <a:pt x="214" y="45"/>
                  <a:pt x="214" y="45"/>
                  <a:pt x="214" y="44"/>
                </a:cubicBezTo>
                <a:cubicBezTo>
                  <a:pt x="211" y="43"/>
                  <a:pt x="208" y="42"/>
                  <a:pt x="204" y="41"/>
                </a:cubicBezTo>
                <a:cubicBezTo>
                  <a:pt x="204" y="42"/>
                  <a:pt x="204" y="42"/>
                  <a:pt x="204" y="43"/>
                </a:cubicBezTo>
                <a:close/>
                <a:moveTo>
                  <a:pt x="124" y="179"/>
                </a:moveTo>
                <a:cubicBezTo>
                  <a:pt x="124" y="180"/>
                  <a:pt x="124" y="181"/>
                  <a:pt x="125" y="181"/>
                </a:cubicBezTo>
                <a:cubicBezTo>
                  <a:pt x="127" y="181"/>
                  <a:pt x="128" y="181"/>
                  <a:pt x="130" y="181"/>
                </a:cubicBezTo>
                <a:cubicBezTo>
                  <a:pt x="130" y="181"/>
                  <a:pt x="131" y="181"/>
                  <a:pt x="131" y="180"/>
                </a:cubicBezTo>
                <a:cubicBezTo>
                  <a:pt x="129" y="178"/>
                  <a:pt x="126" y="178"/>
                  <a:pt x="124" y="179"/>
                </a:cubicBezTo>
                <a:close/>
                <a:moveTo>
                  <a:pt x="77" y="162"/>
                </a:moveTo>
                <a:cubicBezTo>
                  <a:pt x="77" y="162"/>
                  <a:pt x="77" y="162"/>
                  <a:pt x="77" y="162"/>
                </a:cubicBezTo>
                <a:cubicBezTo>
                  <a:pt x="73" y="161"/>
                  <a:pt x="69" y="160"/>
                  <a:pt x="66" y="159"/>
                </a:cubicBezTo>
                <a:cubicBezTo>
                  <a:pt x="68" y="161"/>
                  <a:pt x="70" y="162"/>
                  <a:pt x="72" y="163"/>
                </a:cubicBezTo>
                <a:cubicBezTo>
                  <a:pt x="72" y="163"/>
                  <a:pt x="73" y="163"/>
                  <a:pt x="73" y="163"/>
                </a:cubicBezTo>
                <a:cubicBezTo>
                  <a:pt x="74" y="163"/>
                  <a:pt x="76" y="162"/>
                  <a:pt x="77" y="162"/>
                </a:cubicBezTo>
                <a:close/>
                <a:moveTo>
                  <a:pt x="23" y="68"/>
                </a:moveTo>
                <a:cubicBezTo>
                  <a:pt x="23" y="68"/>
                  <a:pt x="23" y="68"/>
                  <a:pt x="23" y="68"/>
                </a:cubicBezTo>
                <a:cubicBezTo>
                  <a:pt x="23" y="68"/>
                  <a:pt x="24" y="68"/>
                  <a:pt x="24" y="68"/>
                </a:cubicBezTo>
                <a:cubicBezTo>
                  <a:pt x="26" y="65"/>
                  <a:pt x="29" y="61"/>
                  <a:pt x="31" y="58"/>
                </a:cubicBezTo>
                <a:cubicBezTo>
                  <a:pt x="32" y="58"/>
                  <a:pt x="32" y="57"/>
                  <a:pt x="32" y="57"/>
                </a:cubicBezTo>
                <a:cubicBezTo>
                  <a:pt x="32" y="56"/>
                  <a:pt x="32" y="56"/>
                  <a:pt x="33" y="56"/>
                </a:cubicBezTo>
                <a:cubicBezTo>
                  <a:pt x="29" y="59"/>
                  <a:pt x="26" y="64"/>
                  <a:pt x="23" y="68"/>
                </a:cubicBezTo>
                <a:close/>
                <a:moveTo>
                  <a:pt x="163" y="42"/>
                </a:moveTo>
                <a:cubicBezTo>
                  <a:pt x="163" y="43"/>
                  <a:pt x="165" y="44"/>
                  <a:pt x="168" y="45"/>
                </a:cubicBezTo>
                <a:cubicBezTo>
                  <a:pt x="168" y="44"/>
                  <a:pt x="168" y="43"/>
                  <a:pt x="169" y="42"/>
                </a:cubicBezTo>
                <a:cubicBezTo>
                  <a:pt x="165" y="41"/>
                  <a:pt x="163" y="41"/>
                  <a:pt x="163" y="42"/>
                </a:cubicBezTo>
                <a:close/>
                <a:moveTo>
                  <a:pt x="146" y="34"/>
                </a:moveTo>
                <a:cubicBezTo>
                  <a:pt x="144" y="33"/>
                  <a:pt x="142" y="33"/>
                  <a:pt x="140" y="34"/>
                </a:cubicBezTo>
                <a:cubicBezTo>
                  <a:pt x="140" y="34"/>
                  <a:pt x="140" y="35"/>
                  <a:pt x="140" y="36"/>
                </a:cubicBezTo>
                <a:cubicBezTo>
                  <a:pt x="142" y="36"/>
                  <a:pt x="143" y="36"/>
                  <a:pt x="145" y="36"/>
                </a:cubicBezTo>
                <a:cubicBezTo>
                  <a:pt x="145" y="35"/>
                  <a:pt x="145" y="35"/>
                  <a:pt x="146" y="34"/>
                </a:cubicBezTo>
                <a:close/>
                <a:moveTo>
                  <a:pt x="38" y="137"/>
                </a:moveTo>
                <a:cubicBezTo>
                  <a:pt x="37" y="136"/>
                  <a:pt x="36" y="134"/>
                  <a:pt x="33" y="133"/>
                </a:cubicBezTo>
                <a:cubicBezTo>
                  <a:pt x="33" y="134"/>
                  <a:pt x="33" y="135"/>
                  <a:pt x="33" y="136"/>
                </a:cubicBezTo>
                <a:cubicBezTo>
                  <a:pt x="33" y="136"/>
                  <a:pt x="33" y="137"/>
                  <a:pt x="34" y="137"/>
                </a:cubicBezTo>
                <a:cubicBezTo>
                  <a:pt x="35" y="137"/>
                  <a:pt x="37" y="137"/>
                  <a:pt x="38" y="137"/>
                </a:cubicBezTo>
                <a:close/>
                <a:moveTo>
                  <a:pt x="157" y="19"/>
                </a:moveTo>
                <a:cubicBezTo>
                  <a:pt x="157" y="19"/>
                  <a:pt x="157" y="19"/>
                  <a:pt x="157" y="19"/>
                </a:cubicBezTo>
                <a:cubicBezTo>
                  <a:pt x="158" y="20"/>
                  <a:pt x="159" y="21"/>
                  <a:pt x="160" y="21"/>
                </a:cubicBezTo>
                <a:cubicBezTo>
                  <a:pt x="161" y="22"/>
                  <a:pt x="163" y="22"/>
                  <a:pt x="165" y="23"/>
                </a:cubicBezTo>
                <a:cubicBezTo>
                  <a:pt x="165" y="22"/>
                  <a:pt x="164" y="21"/>
                  <a:pt x="164" y="21"/>
                </a:cubicBezTo>
                <a:cubicBezTo>
                  <a:pt x="164" y="21"/>
                  <a:pt x="164" y="20"/>
                  <a:pt x="163" y="20"/>
                </a:cubicBezTo>
                <a:cubicBezTo>
                  <a:pt x="161" y="20"/>
                  <a:pt x="159" y="19"/>
                  <a:pt x="157" y="19"/>
                </a:cubicBezTo>
                <a:close/>
                <a:moveTo>
                  <a:pt x="68" y="181"/>
                </a:moveTo>
                <a:cubicBezTo>
                  <a:pt x="64" y="178"/>
                  <a:pt x="60" y="176"/>
                  <a:pt x="56" y="175"/>
                </a:cubicBezTo>
                <a:cubicBezTo>
                  <a:pt x="60" y="178"/>
                  <a:pt x="64" y="179"/>
                  <a:pt x="68" y="181"/>
                </a:cubicBezTo>
                <a:close/>
                <a:moveTo>
                  <a:pt x="185" y="40"/>
                </a:moveTo>
                <a:cubicBezTo>
                  <a:pt x="185" y="39"/>
                  <a:pt x="185" y="38"/>
                  <a:pt x="185" y="38"/>
                </a:cubicBezTo>
                <a:cubicBezTo>
                  <a:pt x="183" y="37"/>
                  <a:pt x="180" y="36"/>
                  <a:pt x="178" y="36"/>
                </a:cubicBezTo>
                <a:cubicBezTo>
                  <a:pt x="179" y="37"/>
                  <a:pt x="179" y="37"/>
                  <a:pt x="180" y="38"/>
                </a:cubicBezTo>
                <a:cubicBezTo>
                  <a:pt x="180" y="38"/>
                  <a:pt x="181" y="38"/>
                  <a:pt x="182" y="39"/>
                </a:cubicBezTo>
                <a:cubicBezTo>
                  <a:pt x="183" y="40"/>
                  <a:pt x="183" y="40"/>
                  <a:pt x="185" y="40"/>
                </a:cubicBezTo>
                <a:close/>
                <a:moveTo>
                  <a:pt x="210" y="138"/>
                </a:moveTo>
                <a:cubicBezTo>
                  <a:pt x="213" y="141"/>
                  <a:pt x="215" y="144"/>
                  <a:pt x="220" y="144"/>
                </a:cubicBezTo>
                <a:cubicBezTo>
                  <a:pt x="217" y="142"/>
                  <a:pt x="214" y="139"/>
                  <a:pt x="210" y="138"/>
                </a:cubicBezTo>
                <a:close/>
                <a:moveTo>
                  <a:pt x="112" y="225"/>
                </a:moveTo>
                <a:cubicBezTo>
                  <a:pt x="113" y="224"/>
                  <a:pt x="115" y="223"/>
                  <a:pt x="115" y="221"/>
                </a:cubicBezTo>
                <a:cubicBezTo>
                  <a:pt x="116" y="220"/>
                  <a:pt x="116" y="219"/>
                  <a:pt x="115" y="218"/>
                </a:cubicBezTo>
                <a:cubicBezTo>
                  <a:pt x="113" y="220"/>
                  <a:pt x="111" y="222"/>
                  <a:pt x="112" y="225"/>
                </a:cubicBezTo>
                <a:close/>
                <a:moveTo>
                  <a:pt x="96" y="67"/>
                </a:moveTo>
                <a:cubicBezTo>
                  <a:pt x="96" y="66"/>
                  <a:pt x="96" y="66"/>
                  <a:pt x="95" y="65"/>
                </a:cubicBezTo>
                <a:cubicBezTo>
                  <a:pt x="95" y="65"/>
                  <a:pt x="95" y="64"/>
                  <a:pt x="95" y="64"/>
                </a:cubicBezTo>
                <a:cubicBezTo>
                  <a:pt x="95" y="62"/>
                  <a:pt x="93" y="62"/>
                  <a:pt x="92" y="61"/>
                </a:cubicBezTo>
                <a:cubicBezTo>
                  <a:pt x="92" y="62"/>
                  <a:pt x="91" y="63"/>
                  <a:pt x="92" y="64"/>
                </a:cubicBezTo>
                <a:cubicBezTo>
                  <a:pt x="93" y="65"/>
                  <a:pt x="94" y="66"/>
                  <a:pt x="94" y="67"/>
                </a:cubicBezTo>
                <a:cubicBezTo>
                  <a:pt x="95" y="67"/>
                  <a:pt x="95" y="67"/>
                  <a:pt x="96" y="67"/>
                </a:cubicBezTo>
                <a:close/>
                <a:moveTo>
                  <a:pt x="105" y="59"/>
                </a:moveTo>
                <a:cubicBezTo>
                  <a:pt x="105" y="59"/>
                  <a:pt x="104" y="59"/>
                  <a:pt x="104" y="59"/>
                </a:cubicBezTo>
                <a:cubicBezTo>
                  <a:pt x="103" y="61"/>
                  <a:pt x="102" y="61"/>
                  <a:pt x="101" y="63"/>
                </a:cubicBezTo>
                <a:cubicBezTo>
                  <a:pt x="101" y="66"/>
                  <a:pt x="101" y="66"/>
                  <a:pt x="102" y="67"/>
                </a:cubicBezTo>
                <a:cubicBezTo>
                  <a:pt x="103" y="65"/>
                  <a:pt x="104" y="62"/>
                  <a:pt x="105" y="59"/>
                </a:cubicBezTo>
                <a:close/>
                <a:moveTo>
                  <a:pt x="197" y="158"/>
                </a:moveTo>
                <a:cubicBezTo>
                  <a:pt x="197" y="159"/>
                  <a:pt x="197" y="160"/>
                  <a:pt x="197" y="161"/>
                </a:cubicBezTo>
                <a:cubicBezTo>
                  <a:pt x="198" y="162"/>
                  <a:pt x="200" y="162"/>
                  <a:pt x="201" y="163"/>
                </a:cubicBezTo>
                <a:cubicBezTo>
                  <a:pt x="202" y="162"/>
                  <a:pt x="202" y="161"/>
                  <a:pt x="202" y="161"/>
                </a:cubicBezTo>
                <a:cubicBezTo>
                  <a:pt x="200" y="160"/>
                  <a:pt x="199" y="159"/>
                  <a:pt x="197" y="158"/>
                </a:cubicBezTo>
                <a:close/>
                <a:moveTo>
                  <a:pt x="272" y="104"/>
                </a:moveTo>
                <a:cubicBezTo>
                  <a:pt x="272" y="104"/>
                  <a:pt x="272" y="104"/>
                  <a:pt x="272" y="104"/>
                </a:cubicBezTo>
                <a:cubicBezTo>
                  <a:pt x="273" y="102"/>
                  <a:pt x="273" y="100"/>
                  <a:pt x="274" y="97"/>
                </a:cubicBezTo>
                <a:cubicBezTo>
                  <a:pt x="274" y="96"/>
                  <a:pt x="274" y="94"/>
                  <a:pt x="273" y="93"/>
                </a:cubicBezTo>
                <a:cubicBezTo>
                  <a:pt x="272" y="93"/>
                  <a:pt x="272" y="93"/>
                  <a:pt x="272" y="94"/>
                </a:cubicBezTo>
                <a:cubicBezTo>
                  <a:pt x="272" y="97"/>
                  <a:pt x="272" y="100"/>
                  <a:pt x="272" y="103"/>
                </a:cubicBezTo>
                <a:cubicBezTo>
                  <a:pt x="272" y="104"/>
                  <a:pt x="272" y="104"/>
                  <a:pt x="272" y="104"/>
                </a:cubicBezTo>
                <a:close/>
                <a:moveTo>
                  <a:pt x="24" y="117"/>
                </a:moveTo>
                <a:cubicBezTo>
                  <a:pt x="24" y="117"/>
                  <a:pt x="24" y="117"/>
                  <a:pt x="24" y="117"/>
                </a:cubicBezTo>
                <a:cubicBezTo>
                  <a:pt x="24" y="117"/>
                  <a:pt x="24" y="118"/>
                  <a:pt x="24" y="119"/>
                </a:cubicBezTo>
                <a:cubicBezTo>
                  <a:pt x="24" y="119"/>
                  <a:pt x="24" y="120"/>
                  <a:pt x="24" y="120"/>
                </a:cubicBezTo>
                <a:cubicBezTo>
                  <a:pt x="26" y="121"/>
                  <a:pt x="27" y="122"/>
                  <a:pt x="28" y="123"/>
                </a:cubicBezTo>
                <a:cubicBezTo>
                  <a:pt x="28" y="123"/>
                  <a:pt x="29" y="124"/>
                  <a:pt x="29" y="124"/>
                </a:cubicBezTo>
                <a:cubicBezTo>
                  <a:pt x="29" y="124"/>
                  <a:pt x="29" y="124"/>
                  <a:pt x="29" y="124"/>
                </a:cubicBezTo>
                <a:cubicBezTo>
                  <a:pt x="28" y="121"/>
                  <a:pt x="26" y="119"/>
                  <a:pt x="24" y="117"/>
                </a:cubicBezTo>
                <a:close/>
                <a:moveTo>
                  <a:pt x="213" y="162"/>
                </a:moveTo>
                <a:cubicBezTo>
                  <a:pt x="214" y="162"/>
                  <a:pt x="215" y="163"/>
                  <a:pt x="216" y="161"/>
                </a:cubicBezTo>
                <a:cubicBezTo>
                  <a:pt x="215" y="160"/>
                  <a:pt x="214" y="158"/>
                  <a:pt x="213" y="157"/>
                </a:cubicBezTo>
                <a:cubicBezTo>
                  <a:pt x="213" y="159"/>
                  <a:pt x="213" y="160"/>
                  <a:pt x="213" y="162"/>
                </a:cubicBezTo>
                <a:close/>
                <a:moveTo>
                  <a:pt x="63" y="162"/>
                </a:moveTo>
                <a:cubicBezTo>
                  <a:pt x="62" y="162"/>
                  <a:pt x="62" y="163"/>
                  <a:pt x="61" y="163"/>
                </a:cubicBezTo>
                <a:cubicBezTo>
                  <a:pt x="64" y="164"/>
                  <a:pt x="67" y="165"/>
                  <a:pt x="70" y="166"/>
                </a:cubicBezTo>
                <a:cubicBezTo>
                  <a:pt x="70" y="166"/>
                  <a:pt x="70" y="166"/>
                  <a:pt x="71" y="165"/>
                </a:cubicBezTo>
                <a:cubicBezTo>
                  <a:pt x="68" y="164"/>
                  <a:pt x="66" y="163"/>
                  <a:pt x="63" y="162"/>
                </a:cubicBezTo>
                <a:close/>
                <a:moveTo>
                  <a:pt x="190" y="78"/>
                </a:moveTo>
                <a:cubicBezTo>
                  <a:pt x="188" y="77"/>
                  <a:pt x="187" y="76"/>
                  <a:pt x="186" y="75"/>
                </a:cubicBezTo>
                <a:cubicBezTo>
                  <a:pt x="185" y="76"/>
                  <a:pt x="185" y="76"/>
                  <a:pt x="186" y="76"/>
                </a:cubicBezTo>
                <a:cubicBezTo>
                  <a:pt x="187" y="78"/>
                  <a:pt x="188" y="80"/>
                  <a:pt x="189" y="81"/>
                </a:cubicBezTo>
                <a:cubicBezTo>
                  <a:pt x="189" y="81"/>
                  <a:pt x="190" y="82"/>
                  <a:pt x="190" y="82"/>
                </a:cubicBezTo>
                <a:cubicBezTo>
                  <a:pt x="190" y="80"/>
                  <a:pt x="190" y="79"/>
                  <a:pt x="190" y="78"/>
                </a:cubicBezTo>
                <a:close/>
                <a:moveTo>
                  <a:pt x="267" y="87"/>
                </a:moveTo>
                <a:cubicBezTo>
                  <a:pt x="266" y="89"/>
                  <a:pt x="265" y="91"/>
                  <a:pt x="267" y="93"/>
                </a:cubicBezTo>
                <a:cubicBezTo>
                  <a:pt x="267" y="92"/>
                  <a:pt x="268" y="92"/>
                  <a:pt x="269" y="91"/>
                </a:cubicBezTo>
                <a:cubicBezTo>
                  <a:pt x="268" y="90"/>
                  <a:pt x="268" y="88"/>
                  <a:pt x="267" y="87"/>
                </a:cubicBezTo>
                <a:close/>
                <a:moveTo>
                  <a:pt x="80" y="44"/>
                </a:moveTo>
                <a:cubicBezTo>
                  <a:pt x="81" y="44"/>
                  <a:pt x="83" y="43"/>
                  <a:pt x="84" y="43"/>
                </a:cubicBezTo>
                <a:cubicBezTo>
                  <a:pt x="83" y="42"/>
                  <a:pt x="83" y="41"/>
                  <a:pt x="82" y="40"/>
                </a:cubicBezTo>
                <a:cubicBezTo>
                  <a:pt x="82" y="40"/>
                  <a:pt x="81" y="40"/>
                  <a:pt x="81" y="40"/>
                </a:cubicBezTo>
                <a:cubicBezTo>
                  <a:pt x="80" y="42"/>
                  <a:pt x="80" y="43"/>
                  <a:pt x="80" y="44"/>
                </a:cubicBezTo>
                <a:close/>
                <a:moveTo>
                  <a:pt x="184" y="152"/>
                </a:moveTo>
                <a:cubicBezTo>
                  <a:pt x="184" y="152"/>
                  <a:pt x="184" y="152"/>
                  <a:pt x="184" y="152"/>
                </a:cubicBezTo>
                <a:cubicBezTo>
                  <a:pt x="183" y="155"/>
                  <a:pt x="183" y="157"/>
                  <a:pt x="183" y="159"/>
                </a:cubicBezTo>
                <a:cubicBezTo>
                  <a:pt x="184" y="159"/>
                  <a:pt x="185" y="159"/>
                  <a:pt x="186" y="158"/>
                </a:cubicBezTo>
                <a:cubicBezTo>
                  <a:pt x="185" y="156"/>
                  <a:pt x="185" y="154"/>
                  <a:pt x="184" y="152"/>
                </a:cubicBezTo>
                <a:close/>
                <a:moveTo>
                  <a:pt x="145" y="165"/>
                </a:moveTo>
                <a:cubicBezTo>
                  <a:pt x="142" y="165"/>
                  <a:pt x="140" y="165"/>
                  <a:pt x="137" y="165"/>
                </a:cubicBezTo>
                <a:cubicBezTo>
                  <a:pt x="137" y="165"/>
                  <a:pt x="138" y="166"/>
                  <a:pt x="139" y="166"/>
                </a:cubicBezTo>
                <a:cubicBezTo>
                  <a:pt x="140" y="166"/>
                  <a:pt x="142" y="166"/>
                  <a:pt x="144" y="166"/>
                </a:cubicBezTo>
                <a:cubicBezTo>
                  <a:pt x="144" y="166"/>
                  <a:pt x="144" y="165"/>
                  <a:pt x="145" y="165"/>
                </a:cubicBezTo>
                <a:close/>
                <a:moveTo>
                  <a:pt x="174" y="184"/>
                </a:moveTo>
                <a:cubicBezTo>
                  <a:pt x="174" y="183"/>
                  <a:pt x="173" y="183"/>
                  <a:pt x="173" y="184"/>
                </a:cubicBezTo>
                <a:cubicBezTo>
                  <a:pt x="171" y="184"/>
                  <a:pt x="169" y="185"/>
                  <a:pt x="168" y="186"/>
                </a:cubicBezTo>
                <a:cubicBezTo>
                  <a:pt x="168" y="186"/>
                  <a:pt x="167" y="186"/>
                  <a:pt x="167" y="186"/>
                </a:cubicBezTo>
                <a:cubicBezTo>
                  <a:pt x="168" y="186"/>
                  <a:pt x="169" y="186"/>
                  <a:pt x="170" y="186"/>
                </a:cubicBezTo>
                <a:cubicBezTo>
                  <a:pt x="170" y="186"/>
                  <a:pt x="171" y="186"/>
                  <a:pt x="171" y="186"/>
                </a:cubicBezTo>
                <a:cubicBezTo>
                  <a:pt x="172" y="186"/>
                  <a:pt x="173" y="185"/>
                  <a:pt x="174" y="184"/>
                </a:cubicBezTo>
                <a:close/>
                <a:moveTo>
                  <a:pt x="130" y="150"/>
                </a:moveTo>
                <a:cubicBezTo>
                  <a:pt x="129" y="148"/>
                  <a:pt x="129" y="147"/>
                  <a:pt x="127" y="146"/>
                </a:cubicBezTo>
                <a:cubicBezTo>
                  <a:pt x="127" y="146"/>
                  <a:pt x="127" y="147"/>
                  <a:pt x="127" y="147"/>
                </a:cubicBezTo>
                <a:cubicBezTo>
                  <a:pt x="126" y="148"/>
                  <a:pt x="126" y="149"/>
                  <a:pt x="126" y="150"/>
                </a:cubicBezTo>
                <a:cubicBezTo>
                  <a:pt x="127" y="150"/>
                  <a:pt x="128" y="150"/>
                  <a:pt x="130" y="150"/>
                </a:cubicBezTo>
                <a:close/>
                <a:moveTo>
                  <a:pt x="188" y="40"/>
                </a:moveTo>
                <a:cubicBezTo>
                  <a:pt x="190" y="40"/>
                  <a:pt x="191" y="41"/>
                  <a:pt x="193" y="41"/>
                </a:cubicBezTo>
                <a:cubicBezTo>
                  <a:pt x="193" y="40"/>
                  <a:pt x="193" y="40"/>
                  <a:pt x="194" y="39"/>
                </a:cubicBezTo>
                <a:cubicBezTo>
                  <a:pt x="192" y="39"/>
                  <a:pt x="190" y="38"/>
                  <a:pt x="188" y="39"/>
                </a:cubicBezTo>
                <a:cubicBezTo>
                  <a:pt x="188" y="39"/>
                  <a:pt x="188" y="40"/>
                  <a:pt x="188" y="40"/>
                </a:cubicBezTo>
                <a:close/>
                <a:moveTo>
                  <a:pt x="174" y="24"/>
                </a:moveTo>
                <a:cubicBezTo>
                  <a:pt x="172" y="23"/>
                  <a:pt x="171" y="23"/>
                  <a:pt x="169" y="22"/>
                </a:cubicBezTo>
                <a:cubicBezTo>
                  <a:pt x="168" y="22"/>
                  <a:pt x="167" y="22"/>
                  <a:pt x="166" y="23"/>
                </a:cubicBezTo>
                <a:cubicBezTo>
                  <a:pt x="168" y="23"/>
                  <a:pt x="170" y="24"/>
                  <a:pt x="172" y="24"/>
                </a:cubicBezTo>
                <a:cubicBezTo>
                  <a:pt x="173" y="25"/>
                  <a:pt x="173" y="24"/>
                  <a:pt x="174" y="24"/>
                </a:cubicBezTo>
                <a:close/>
                <a:moveTo>
                  <a:pt x="104" y="228"/>
                </a:moveTo>
                <a:cubicBezTo>
                  <a:pt x="106" y="226"/>
                  <a:pt x="108" y="223"/>
                  <a:pt x="109" y="220"/>
                </a:cubicBezTo>
                <a:cubicBezTo>
                  <a:pt x="109" y="219"/>
                  <a:pt x="109" y="219"/>
                  <a:pt x="109" y="218"/>
                </a:cubicBezTo>
                <a:cubicBezTo>
                  <a:pt x="109" y="218"/>
                  <a:pt x="109" y="218"/>
                  <a:pt x="109" y="218"/>
                </a:cubicBezTo>
                <a:cubicBezTo>
                  <a:pt x="107" y="221"/>
                  <a:pt x="105" y="225"/>
                  <a:pt x="104" y="228"/>
                </a:cubicBezTo>
                <a:close/>
                <a:moveTo>
                  <a:pt x="222" y="165"/>
                </a:moveTo>
                <a:cubicBezTo>
                  <a:pt x="222" y="166"/>
                  <a:pt x="222" y="166"/>
                  <a:pt x="222" y="166"/>
                </a:cubicBezTo>
                <a:cubicBezTo>
                  <a:pt x="225" y="166"/>
                  <a:pt x="227" y="164"/>
                  <a:pt x="229" y="163"/>
                </a:cubicBezTo>
                <a:cubicBezTo>
                  <a:pt x="228" y="163"/>
                  <a:pt x="227" y="162"/>
                  <a:pt x="226" y="163"/>
                </a:cubicBezTo>
                <a:cubicBezTo>
                  <a:pt x="226" y="164"/>
                  <a:pt x="225" y="164"/>
                  <a:pt x="224" y="165"/>
                </a:cubicBezTo>
                <a:cubicBezTo>
                  <a:pt x="223" y="165"/>
                  <a:pt x="223" y="165"/>
                  <a:pt x="222" y="165"/>
                </a:cubicBezTo>
                <a:close/>
                <a:moveTo>
                  <a:pt x="180" y="159"/>
                </a:moveTo>
                <a:cubicBezTo>
                  <a:pt x="180" y="157"/>
                  <a:pt x="181" y="153"/>
                  <a:pt x="180" y="152"/>
                </a:cubicBezTo>
                <a:cubicBezTo>
                  <a:pt x="179" y="154"/>
                  <a:pt x="179" y="156"/>
                  <a:pt x="178" y="159"/>
                </a:cubicBezTo>
                <a:cubicBezTo>
                  <a:pt x="179" y="159"/>
                  <a:pt x="179" y="159"/>
                  <a:pt x="180" y="159"/>
                </a:cubicBezTo>
                <a:close/>
                <a:moveTo>
                  <a:pt x="78" y="261"/>
                </a:moveTo>
                <a:cubicBezTo>
                  <a:pt x="78" y="261"/>
                  <a:pt x="78" y="261"/>
                  <a:pt x="78" y="261"/>
                </a:cubicBezTo>
                <a:cubicBezTo>
                  <a:pt x="78" y="260"/>
                  <a:pt x="79" y="258"/>
                  <a:pt x="79" y="256"/>
                </a:cubicBezTo>
                <a:cubicBezTo>
                  <a:pt x="78" y="256"/>
                  <a:pt x="77" y="256"/>
                  <a:pt x="77" y="256"/>
                </a:cubicBezTo>
                <a:cubicBezTo>
                  <a:pt x="76" y="258"/>
                  <a:pt x="77" y="260"/>
                  <a:pt x="78" y="261"/>
                </a:cubicBezTo>
                <a:close/>
                <a:moveTo>
                  <a:pt x="171" y="51"/>
                </a:moveTo>
                <a:cubicBezTo>
                  <a:pt x="174" y="53"/>
                  <a:pt x="176" y="54"/>
                  <a:pt x="178" y="55"/>
                </a:cubicBezTo>
                <a:cubicBezTo>
                  <a:pt x="178" y="53"/>
                  <a:pt x="177" y="52"/>
                  <a:pt x="176" y="52"/>
                </a:cubicBezTo>
                <a:cubicBezTo>
                  <a:pt x="175" y="52"/>
                  <a:pt x="175" y="52"/>
                  <a:pt x="175" y="51"/>
                </a:cubicBezTo>
                <a:cubicBezTo>
                  <a:pt x="174" y="51"/>
                  <a:pt x="173" y="51"/>
                  <a:pt x="171" y="51"/>
                </a:cubicBezTo>
                <a:close/>
                <a:moveTo>
                  <a:pt x="95" y="118"/>
                </a:moveTo>
                <a:cubicBezTo>
                  <a:pt x="94" y="120"/>
                  <a:pt x="93" y="122"/>
                  <a:pt x="92" y="123"/>
                </a:cubicBezTo>
                <a:cubicBezTo>
                  <a:pt x="91" y="125"/>
                  <a:pt x="89" y="127"/>
                  <a:pt x="88" y="128"/>
                </a:cubicBezTo>
                <a:cubicBezTo>
                  <a:pt x="89" y="128"/>
                  <a:pt x="89" y="128"/>
                  <a:pt x="89" y="127"/>
                </a:cubicBezTo>
                <a:cubicBezTo>
                  <a:pt x="91" y="126"/>
                  <a:pt x="92" y="124"/>
                  <a:pt x="94" y="122"/>
                </a:cubicBezTo>
                <a:cubicBezTo>
                  <a:pt x="95" y="121"/>
                  <a:pt x="95" y="120"/>
                  <a:pt x="95" y="118"/>
                </a:cubicBezTo>
                <a:close/>
                <a:moveTo>
                  <a:pt x="163" y="137"/>
                </a:moveTo>
                <a:cubicBezTo>
                  <a:pt x="167" y="138"/>
                  <a:pt x="169" y="138"/>
                  <a:pt x="171" y="135"/>
                </a:cubicBezTo>
                <a:cubicBezTo>
                  <a:pt x="168" y="136"/>
                  <a:pt x="166" y="136"/>
                  <a:pt x="163" y="137"/>
                </a:cubicBezTo>
                <a:close/>
                <a:moveTo>
                  <a:pt x="183" y="164"/>
                </a:moveTo>
                <a:cubicBezTo>
                  <a:pt x="183" y="166"/>
                  <a:pt x="183" y="168"/>
                  <a:pt x="183" y="170"/>
                </a:cubicBezTo>
                <a:cubicBezTo>
                  <a:pt x="183" y="170"/>
                  <a:pt x="183" y="170"/>
                  <a:pt x="183" y="170"/>
                </a:cubicBezTo>
                <a:cubicBezTo>
                  <a:pt x="184" y="168"/>
                  <a:pt x="184" y="166"/>
                  <a:pt x="185" y="164"/>
                </a:cubicBezTo>
                <a:cubicBezTo>
                  <a:pt x="184" y="164"/>
                  <a:pt x="184" y="164"/>
                  <a:pt x="183" y="164"/>
                </a:cubicBezTo>
                <a:close/>
                <a:moveTo>
                  <a:pt x="157" y="203"/>
                </a:moveTo>
                <a:cubicBezTo>
                  <a:pt x="157" y="203"/>
                  <a:pt x="157" y="202"/>
                  <a:pt x="157" y="202"/>
                </a:cubicBezTo>
                <a:cubicBezTo>
                  <a:pt x="156" y="202"/>
                  <a:pt x="154" y="202"/>
                  <a:pt x="152" y="201"/>
                </a:cubicBezTo>
                <a:cubicBezTo>
                  <a:pt x="152" y="201"/>
                  <a:pt x="152" y="201"/>
                  <a:pt x="151" y="201"/>
                </a:cubicBezTo>
                <a:cubicBezTo>
                  <a:pt x="150" y="201"/>
                  <a:pt x="148" y="202"/>
                  <a:pt x="147" y="202"/>
                </a:cubicBezTo>
                <a:cubicBezTo>
                  <a:pt x="147" y="202"/>
                  <a:pt x="147" y="202"/>
                  <a:pt x="147" y="202"/>
                </a:cubicBezTo>
                <a:cubicBezTo>
                  <a:pt x="150" y="202"/>
                  <a:pt x="154" y="202"/>
                  <a:pt x="157" y="203"/>
                </a:cubicBezTo>
                <a:close/>
                <a:moveTo>
                  <a:pt x="103" y="26"/>
                </a:moveTo>
                <a:cubicBezTo>
                  <a:pt x="106" y="26"/>
                  <a:pt x="108" y="25"/>
                  <a:pt x="111" y="25"/>
                </a:cubicBezTo>
                <a:cubicBezTo>
                  <a:pt x="111" y="25"/>
                  <a:pt x="111" y="24"/>
                  <a:pt x="111" y="24"/>
                </a:cubicBezTo>
                <a:cubicBezTo>
                  <a:pt x="108" y="24"/>
                  <a:pt x="105" y="24"/>
                  <a:pt x="102" y="24"/>
                </a:cubicBezTo>
                <a:cubicBezTo>
                  <a:pt x="103" y="25"/>
                  <a:pt x="103" y="25"/>
                  <a:pt x="103" y="26"/>
                </a:cubicBezTo>
                <a:close/>
                <a:moveTo>
                  <a:pt x="140" y="184"/>
                </a:moveTo>
                <a:cubicBezTo>
                  <a:pt x="140" y="185"/>
                  <a:pt x="140" y="185"/>
                  <a:pt x="141" y="185"/>
                </a:cubicBezTo>
                <a:cubicBezTo>
                  <a:pt x="143" y="185"/>
                  <a:pt x="144" y="185"/>
                  <a:pt x="146" y="185"/>
                </a:cubicBezTo>
                <a:cubicBezTo>
                  <a:pt x="146" y="185"/>
                  <a:pt x="146" y="184"/>
                  <a:pt x="146" y="184"/>
                </a:cubicBezTo>
                <a:cubicBezTo>
                  <a:pt x="144" y="184"/>
                  <a:pt x="142" y="184"/>
                  <a:pt x="140" y="184"/>
                </a:cubicBezTo>
                <a:close/>
                <a:moveTo>
                  <a:pt x="197" y="170"/>
                </a:moveTo>
                <a:cubicBezTo>
                  <a:pt x="198" y="170"/>
                  <a:pt x="198" y="170"/>
                  <a:pt x="199" y="170"/>
                </a:cubicBezTo>
                <a:cubicBezTo>
                  <a:pt x="199" y="169"/>
                  <a:pt x="200" y="168"/>
                  <a:pt x="200" y="167"/>
                </a:cubicBezTo>
                <a:cubicBezTo>
                  <a:pt x="200" y="167"/>
                  <a:pt x="200" y="166"/>
                  <a:pt x="200" y="166"/>
                </a:cubicBezTo>
                <a:cubicBezTo>
                  <a:pt x="199" y="167"/>
                  <a:pt x="198" y="167"/>
                  <a:pt x="197" y="167"/>
                </a:cubicBezTo>
                <a:cubicBezTo>
                  <a:pt x="197" y="168"/>
                  <a:pt x="197" y="169"/>
                  <a:pt x="197" y="170"/>
                </a:cubicBezTo>
                <a:close/>
                <a:moveTo>
                  <a:pt x="161" y="52"/>
                </a:moveTo>
                <a:cubicBezTo>
                  <a:pt x="158" y="51"/>
                  <a:pt x="151" y="50"/>
                  <a:pt x="150" y="51"/>
                </a:cubicBezTo>
                <a:cubicBezTo>
                  <a:pt x="151" y="51"/>
                  <a:pt x="152" y="52"/>
                  <a:pt x="161" y="52"/>
                </a:cubicBezTo>
                <a:close/>
                <a:moveTo>
                  <a:pt x="90" y="32"/>
                </a:moveTo>
                <a:cubicBezTo>
                  <a:pt x="93" y="33"/>
                  <a:pt x="95" y="32"/>
                  <a:pt x="98" y="31"/>
                </a:cubicBezTo>
                <a:cubicBezTo>
                  <a:pt x="98" y="31"/>
                  <a:pt x="99" y="31"/>
                  <a:pt x="98" y="30"/>
                </a:cubicBezTo>
                <a:cubicBezTo>
                  <a:pt x="96" y="31"/>
                  <a:pt x="93" y="32"/>
                  <a:pt x="90" y="32"/>
                </a:cubicBezTo>
                <a:close/>
                <a:moveTo>
                  <a:pt x="70" y="150"/>
                </a:moveTo>
                <a:cubicBezTo>
                  <a:pt x="69" y="150"/>
                  <a:pt x="67" y="150"/>
                  <a:pt x="65" y="150"/>
                </a:cubicBezTo>
                <a:cubicBezTo>
                  <a:pt x="67" y="152"/>
                  <a:pt x="69" y="152"/>
                  <a:pt x="71" y="153"/>
                </a:cubicBezTo>
                <a:cubicBezTo>
                  <a:pt x="71" y="152"/>
                  <a:pt x="71" y="151"/>
                  <a:pt x="70" y="150"/>
                </a:cubicBezTo>
                <a:close/>
                <a:moveTo>
                  <a:pt x="187" y="57"/>
                </a:moveTo>
                <a:cubicBezTo>
                  <a:pt x="185" y="56"/>
                  <a:pt x="183" y="55"/>
                  <a:pt x="182" y="55"/>
                </a:cubicBezTo>
                <a:cubicBezTo>
                  <a:pt x="182" y="55"/>
                  <a:pt x="181" y="55"/>
                  <a:pt x="181" y="55"/>
                </a:cubicBezTo>
                <a:cubicBezTo>
                  <a:pt x="182" y="56"/>
                  <a:pt x="182" y="57"/>
                  <a:pt x="183" y="58"/>
                </a:cubicBezTo>
                <a:cubicBezTo>
                  <a:pt x="184" y="58"/>
                  <a:pt x="185" y="57"/>
                  <a:pt x="187" y="57"/>
                </a:cubicBezTo>
                <a:close/>
                <a:moveTo>
                  <a:pt x="202" y="33"/>
                </a:moveTo>
                <a:cubicBezTo>
                  <a:pt x="202" y="33"/>
                  <a:pt x="202" y="32"/>
                  <a:pt x="202" y="32"/>
                </a:cubicBezTo>
                <a:cubicBezTo>
                  <a:pt x="200" y="31"/>
                  <a:pt x="197" y="30"/>
                  <a:pt x="195" y="28"/>
                </a:cubicBezTo>
                <a:cubicBezTo>
                  <a:pt x="194" y="28"/>
                  <a:pt x="193" y="28"/>
                  <a:pt x="192" y="28"/>
                </a:cubicBezTo>
                <a:cubicBezTo>
                  <a:pt x="195" y="29"/>
                  <a:pt x="198" y="31"/>
                  <a:pt x="202" y="33"/>
                </a:cubicBezTo>
                <a:close/>
                <a:moveTo>
                  <a:pt x="86" y="145"/>
                </a:moveTo>
                <a:cubicBezTo>
                  <a:pt x="85" y="145"/>
                  <a:pt x="77" y="148"/>
                  <a:pt x="77" y="149"/>
                </a:cubicBezTo>
                <a:cubicBezTo>
                  <a:pt x="77" y="149"/>
                  <a:pt x="77" y="149"/>
                  <a:pt x="77" y="149"/>
                </a:cubicBezTo>
                <a:cubicBezTo>
                  <a:pt x="78" y="148"/>
                  <a:pt x="79" y="148"/>
                  <a:pt x="81" y="148"/>
                </a:cubicBezTo>
                <a:cubicBezTo>
                  <a:pt x="81" y="148"/>
                  <a:pt x="81" y="148"/>
                  <a:pt x="82" y="148"/>
                </a:cubicBezTo>
                <a:cubicBezTo>
                  <a:pt x="83" y="147"/>
                  <a:pt x="84" y="146"/>
                  <a:pt x="86" y="145"/>
                </a:cubicBezTo>
                <a:close/>
                <a:moveTo>
                  <a:pt x="156" y="63"/>
                </a:moveTo>
                <a:cubicBezTo>
                  <a:pt x="156" y="62"/>
                  <a:pt x="156" y="62"/>
                  <a:pt x="156" y="62"/>
                </a:cubicBezTo>
                <a:cubicBezTo>
                  <a:pt x="154" y="61"/>
                  <a:pt x="151" y="61"/>
                  <a:pt x="149" y="60"/>
                </a:cubicBezTo>
                <a:cubicBezTo>
                  <a:pt x="149" y="60"/>
                  <a:pt x="149" y="61"/>
                  <a:pt x="149" y="62"/>
                </a:cubicBezTo>
                <a:cubicBezTo>
                  <a:pt x="151" y="62"/>
                  <a:pt x="154" y="62"/>
                  <a:pt x="156" y="63"/>
                </a:cubicBezTo>
                <a:close/>
                <a:moveTo>
                  <a:pt x="164" y="128"/>
                </a:moveTo>
                <a:cubicBezTo>
                  <a:pt x="167" y="127"/>
                  <a:pt x="170" y="124"/>
                  <a:pt x="172" y="121"/>
                </a:cubicBezTo>
                <a:cubicBezTo>
                  <a:pt x="169" y="123"/>
                  <a:pt x="166" y="126"/>
                  <a:pt x="164" y="128"/>
                </a:cubicBezTo>
                <a:close/>
                <a:moveTo>
                  <a:pt x="104" y="37"/>
                </a:moveTo>
                <a:cubicBezTo>
                  <a:pt x="108" y="37"/>
                  <a:pt x="109" y="37"/>
                  <a:pt x="109" y="36"/>
                </a:cubicBezTo>
                <a:cubicBezTo>
                  <a:pt x="108" y="35"/>
                  <a:pt x="106" y="35"/>
                  <a:pt x="104" y="36"/>
                </a:cubicBezTo>
                <a:cubicBezTo>
                  <a:pt x="104" y="36"/>
                  <a:pt x="104" y="37"/>
                  <a:pt x="104" y="37"/>
                </a:cubicBezTo>
                <a:close/>
                <a:moveTo>
                  <a:pt x="200" y="63"/>
                </a:moveTo>
                <a:cubicBezTo>
                  <a:pt x="199" y="64"/>
                  <a:pt x="197" y="66"/>
                  <a:pt x="196" y="67"/>
                </a:cubicBezTo>
                <a:cubicBezTo>
                  <a:pt x="196" y="68"/>
                  <a:pt x="197" y="68"/>
                  <a:pt x="197" y="68"/>
                </a:cubicBezTo>
                <a:cubicBezTo>
                  <a:pt x="198" y="67"/>
                  <a:pt x="198" y="67"/>
                  <a:pt x="199" y="66"/>
                </a:cubicBezTo>
                <a:cubicBezTo>
                  <a:pt x="200" y="65"/>
                  <a:pt x="200" y="64"/>
                  <a:pt x="200" y="63"/>
                </a:cubicBezTo>
                <a:close/>
                <a:moveTo>
                  <a:pt x="18" y="126"/>
                </a:moveTo>
                <a:cubicBezTo>
                  <a:pt x="18" y="126"/>
                  <a:pt x="18" y="126"/>
                  <a:pt x="17" y="126"/>
                </a:cubicBezTo>
                <a:cubicBezTo>
                  <a:pt x="17" y="127"/>
                  <a:pt x="17" y="127"/>
                  <a:pt x="17" y="128"/>
                </a:cubicBezTo>
                <a:cubicBezTo>
                  <a:pt x="17" y="129"/>
                  <a:pt x="18" y="131"/>
                  <a:pt x="18" y="132"/>
                </a:cubicBezTo>
                <a:cubicBezTo>
                  <a:pt x="19" y="130"/>
                  <a:pt x="19" y="128"/>
                  <a:pt x="18" y="126"/>
                </a:cubicBezTo>
                <a:close/>
                <a:moveTo>
                  <a:pt x="243" y="155"/>
                </a:moveTo>
                <a:cubicBezTo>
                  <a:pt x="243" y="155"/>
                  <a:pt x="243" y="155"/>
                  <a:pt x="243" y="155"/>
                </a:cubicBezTo>
                <a:cubicBezTo>
                  <a:pt x="241" y="155"/>
                  <a:pt x="239" y="156"/>
                  <a:pt x="237" y="156"/>
                </a:cubicBezTo>
                <a:cubicBezTo>
                  <a:pt x="237" y="157"/>
                  <a:pt x="237" y="158"/>
                  <a:pt x="237" y="159"/>
                </a:cubicBezTo>
                <a:cubicBezTo>
                  <a:pt x="239" y="157"/>
                  <a:pt x="241" y="156"/>
                  <a:pt x="243" y="155"/>
                </a:cubicBezTo>
                <a:close/>
                <a:moveTo>
                  <a:pt x="69" y="33"/>
                </a:moveTo>
                <a:cubicBezTo>
                  <a:pt x="66" y="34"/>
                  <a:pt x="59" y="38"/>
                  <a:pt x="58" y="40"/>
                </a:cubicBezTo>
                <a:cubicBezTo>
                  <a:pt x="61" y="38"/>
                  <a:pt x="65" y="36"/>
                  <a:pt x="69" y="33"/>
                </a:cubicBezTo>
                <a:close/>
                <a:moveTo>
                  <a:pt x="89" y="147"/>
                </a:moveTo>
                <a:cubicBezTo>
                  <a:pt x="88" y="148"/>
                  <a:pt x="86" y="148"/>
                  <a:pt x="85" y="149"/>
                </a:cubicBezTo>
                <a:cubicBezTo>
                  <a:pt x="87" y="150"/>
                  <a:pt x="88" y="150"/>
                  <a:pt x="89" y="151"/>
                </a:cubicBezTo>
                <a:cubicBezTo>
                  <a:pt x="89" y="150"/>
                  <a:pt x="89" y="149"/>
                  <a:pt x="89" y="147"/>
                </a:cubicBezTo>
                <a:close/>
                <a:moveTo>
                  <a:pt x="21" y="137"/>
                </a:moveTo>
                <a:cubicBezTo>
                  <a:pt x="21" y="137"/>
                  <a:pt x="22" y="137"/>
                  <a:pt x="22" y="137"/>
                </a:cubicBezTo>
                <a:cubicBezTo>
                  <a:pt x="22" y="136"/>
                  <a:pt x="23" y="135"/>
                  <a:pt x="24" y="134"/>
                </a:cubicBezTo>
                <a:cubicBezTo>
                  <a:pt x="23" y="133"/>
                  <a:pt x="23" y="133"/>
                  <a:pt x="22" y="132"/>
                </a:cubicBezTo>
                <a:cubicBezTo>
                  <a:pt x="21" y="133"/>
                  <a:pt x="21" y="135"/>
                  <a:pt x="21" y="137"/>
                </a:cubicBezTo>
                <a:close/>
                <a:moveTo>
                  <a:pt x="179" y="175"/>
                </a:moveTo>
                <a:cubicBezTo>
                  <a:pt x="177" y="175"/>
                  <a:pt x="173" y="175"/>
                  <a:pt x="172" y="175"/>
                </a:cubicBezTo>
                <a:cubicBezTo>
                  <a:pt x="174" y="177"/>
                  <a:pt x="176" y="176"/>
                  <a:pt x="178" y="176"/>
                </a:cubicBezTo>
                <a:cubicBezTo>
                  <a:pt x="179" y="176"/>
                  <a:pt x="179" y="176"/>
                  <a:pt x="179" y="175"/>
                </a:cubicBezTo>
                <a:close/>
                <a:moveTo>
                  <a:pt x="124" y="37"/>
                </a:moveTo>
                <a:cubicBezTo>
                  <a:pt x="123" y="37"/>
                  <a:pt x="122" y="37"/>
                  <a:pt x="121" y="37"/>
                </a:cubicBezTo>
                <a:cubicBezTo>
                  <a:pt x="121" y="38"/>
                  <a:pt x="121" y="39"/>
                  <a:pt x="121" y="40"/>
                </a:cubicBezTo>
                <a:cubicBezTo>
                  <a:pt x="122" y="40"/>
                  <a:pt x="123" y="40"/>
                  <a:pt x="123" y="40"/>
                </a:cubicBezTo>
                <a:cubicBezTo>
                  <a:pt x="124" y="39"/>
                  <a:pt x="124" y="38"/>
                  <a:pt x="124" y="37"/>
                </a:cubicBezTo>
                <a:close/>
                <a:moveTo>
                  <a:pt x="111" y="169"/>
                </a:moveTo>
                <a:cubicBezTo>
                  <a:pt x="112" y="170"/>
                  <a:pt x="113" y="170"/>
                  <a:pt x="114" y="170"/>
                </a:cubicBezTo>
                <a:cubicBezTo>
                  <a:pt x="115" y="170"/>
                  <a:pt x="117" y="170"/>
                  <a:pt x="118" y="171"/>
                </a:cubicBezTo>
                <a:cubicBezTo>
                  <a:pt x="116" y="168"/>
                  <a:pt x="114" y="169"/>
                  <a:pt x="111" y="169"/>
                </a:cubicBezTo>
                <a:close/>
                <a:moveTo>
                  <a:pt x="237" y="152"/>
                </a:moveTo>
                <a:cubicBezTo>
                  <a:pt x="239" y="152"/>
                  <a:pt x="241" y="150"/>
                  <a:pt x="242" y="149"/>
                </a:cubicBezTo>
                <a:cubicBezTo>
                  <a:pt x="242" y="149"/>
                  <a:pt x="242" y="148"/>
                  <a:pt x="242" y="149"/>
                </a:cubicBezTo>
                <a:cubicBezTo>
                  <a:pt x="240" y="149"/>
                  <a:pt x="239" y="150"/>
                  <a:pt x="238" y="150"/>
                </a:cubicBezTo>
                <a:cubicBezTo>
                  <a:pt x="237" y="151"/>
                  <a:pt x="237" y="151"/>
                  <a:pt x="237" y="152"/>
                </a:cubicBezTo>
                <a:close/>
                <a:moveTo>
                  <a:pt x="228" y="150"/>
                </a:moveTo>
                <a:cubicBezTo>
                  <a:pt x="226" y="150"/>
                  <a:pt x="224" y="150"/>
                  <a:pt x="222" y="151"/>
                </a:cubicBezTo>
                <a:cubicBezTo>
                  <a:pt x="224" y="151"/>
                  <a:pt x="225" y="152"/>
                  <a:pt x="226" y="152"/>
                </a:cubicBezTo>
                <a:cubicBezTo>
                  <a:pt x="227" y="151"/>
                  <a:pt x="227" y="150"/>
                  <a:pt x="228" y="150"/>
                </a:cubicBezTo>
                <a:close/>
                <a:moveTo>
                  <a:pt x="103" y="122"/>
                </a:moveTo>
                <a:cubicBezTo>
                  <a:pt x="103" y="122"/>
                  <a:pt x="103" y="122"/>
                  <a:pt x="103" y="122"/>
                </a:cubicBezTo>
                <a:cubicBezTo>
                  <a:pt x="102" y="125"/>
                  <a:pt x="101" y="128"/>
                  <a:pt x="100" y="131"/>
                </a:cubicBezTo>
                <a:cubicBezTo>
                  <a:pt x="101" y="130"/>
                  <a:pt x="102" y="129"/>
                  <a:pt x="102" y="129"/>
                </a:cubicBezTo>
                <a:cubicBezTo>
                  <a:pt x="101" y="128"/>
                  <a:pt x="102" y="128"/>
                  <a:pt x="102" y="127"/>
                </a:cubicBezTo>
                <a:cubicBezTo>
                  <a:pt x="102" y="126"/>
                  <a:pt x="102" y="124"/>
                  <a:pt x="104" y="124"/>
                </a:cubicBezTo>
                <a:cubicBezTo>
                  <a:pt x="104" y="123"/>
                  <a:pt x="103" y="122"/>
                  <a:pt x="103" y="122"/>
                </a:cubicBezTo>
                <a:close/>
                <a:moveTo>
                  <a:pt x="213" y="152"/>
                </a:moveTo>
                <a:cubicBezTo>
                  <a:pt x="214" y="154"/>
                  <a:pt x="217" y="153"/>
                  <a:pt x="218" y="154"/>
                </a:cubicBezTo>
                <a:cubicBezTo>
                  <a:pt x="217" y="152"/>
                  <a:pt x="215" y="151"/>
                  <a:pt x="213" y="152"/>
                </a:cubicBezTo>
                <a:close/>
                <a:moveTo>
                  <a:pt x="109" y="183"/>
                </a:moveTo>
                <a:cubicBezTo>
                  <a:pt x="107" y="183"/>
                  <a:pt x="106" y="182"/>
                  <a:pt x="104" y="182"/>
                </a:cubicBezTo>
                <a:cubicBezTo>
                  <a:pt x="104" y="183"/>
                  <a:pt x="104" y="184"/>
                  <a:pt x="104" y="185"/>
                </a:cubicBezTo>
                <a:cubicBezTo>
                  <a:pt x="104" y="184"/>
                  <a:pt x="105" y="184"/>
                  <a:pt x="105" y="184"/>
                </a:cubicBezTo>
                <a:cubicBezTo>
                  <a:pt x="106" y="184"/>
                  <a:pt x="106" y="184"/>
                  <a:pt x="107" y="184"/>
                </a:cubicBezTo>
                <a:cubicBezTo>
                  <a:pt x="108" y="184"/>
                  <a:pt x="108" y="183"/>
                  <a:pt x="109" y="183"/>
                </a:cubicBezTo>
                <a:close/>
                <a:moveTo>
                  <a:pt x="199" y="71"/>
                </a:moveTo>
                <a:cubicBezTo>
                  <a:pt x="197" y="74"/>
                  <a:pt x="196" y="76"/>
                  <a:pt x="196" y="78"/>
                </a:cubicBezTo>
                <a:cubicBezTo>
                  <a:pt x="198" y="76"/>
                  <a:pt x="198" y="74"/>
                  <a:pt x="199" y="71"/>
                </a:cubicBezTo>
                <a:close/>
                <a:moveTo>
                  <a:pt x="125" y="184"/>
                </a:moveTo>
                <a:cubicBezTo>
                  <a:pt x="125" y="185"/>
                  <a:pt x="125" y="186"/>
                  <a:pt x="125" y="188"/>
                </a:cubicBezTo>
                <a:cubicBezTo>
                  <a:pt x="126" y="188"/>
                  <a:pt x="126" y="188"/>
                  <a:pt x="126" y="188"/>
                </a:cubicBezTo>
                <a:cubicBezTo>
                  <a:pt x="127" y="187"/>
                  <a:pt x="127" y="185"/>
                  <a:pt x="128" y="184"/>
                </a:cubicBezTo>
                <a:cubicBezTo>
                  <a:pt x="127" y="184"/>
                  <a:pt x="126" y="184"/>
                  <a:pt x="125" y="184"/>
                </a:cubicBezTo>
                <a:close/>
                <a:moveTo>
                  <a:pt x="76" y="61"/>
                </a:moveTo>
                <a:cubicBezTo>
                  <a:pt x="78" y="62"/>
                  <a:pt x="80" y="62"/>
                  <a:pt x="81" y="62"/>
                </a:cubicBezTo>
                <a:cubicBezTo>
                  <a:pt x="81" y="62"/>
                  <a:pt x="81" y="61"/>
                  <a:pt x="80" y="61"/>
                </a:cubicBezTo>
                <a:cubicBezTo>
                  <a:pt x="80" y="61"/>
                  <a:pt x="79" y="61"/>
                  <a:pt x="78" y="60"/>
                </a:cubicBezTo>
                <a:cubicBezTo>
                  <a:pt x="77" y="60"/>
                  <a:pt x="77" y="60"/>
                  <a:pt x="76" y="61"/>
                </a:cubicBezTo>
                <a:close/>
                <a:moveTo>
                  <a:pt x="124" y="74"/>
                </a:moveTo>
                <a:cubicBezTo>
                  <a:pt x="123" y="75"/>
                  <a:pt x="122" y="74"/>
                  <a:pt x="121" y="75"/>
                </a:cubicBezTo>
                <a:cubicBezTo>
                  <a:pt x="120" y="76"/>
                  <a:pt x="119" y="77"/>
                  <a:pt x="119" y="79"/>
                </a:cubicBezTo>
                <a:cubicBezTo>
                  <a:pt x="121" y="77"/>
                  <a:pt x="123" y="76"/>
                  <a:pt x="124" y="74"/>
                </a:cubicBezTo>
                <a:close/>
                <a:moveTo>
                  <a:pt x="164" y="154"/>
                </a:moveTo>
                <a:cubicBezTo>
                  <a:pt x="165" y="153"/>
                  <a:pt x="165" y="153"/>
                  <a:pt x="165" y="152"/>
                </a:cubicBezTo>
                <a:cubicBezTo>
                  <a:pt x="163" y="152"/>
                  <a:pt x="162" y="152"/>
                  <a:pt x="161" y="154"/>
                </a:cubicBezTo>
                <a:cubicBezTo>
                  <a:pt x="162" y="154"/>
                  <a:pt x="163" y="154"/>
                  <a:pt x="164" y="154"/>
                </a:cubicBezTo>
                <a:close/>
                <a:moveTo>
                  <a:pt x="65" y="172"/>
                </a:moveTo>
                <a:cubicBezTo>
                  <a:pt x="65" y="172"/>
                  <a:pt x="65" y="172"/>
                  <a:pt x="65" y="172"/>
                </a:cubicBezTo>
                <a:cubicBezTo>
                  <a:pt x="62" y="171"/>
                  <a:pt x="60" y="169"/>
                  <a:pt x="57" y="169"/>
                </a:cubicBezTo>
                <a:cubicBezTo>
                  <a:pt x="57" y="169"/>
                  <a:pt x="58" y="170"/>
                  <a:pt x="59" y="170"/>
                </a:cubicBezTo>
                <a:cubicBezTo>
                  <a:pt x="61" y="171"/>
                  <a:pt x="63" y="171"/>
                  <a:pt x="65" y="172"/>
                </a:cubicBezTo>
                <a:close/>
                <a:moveTo>
                  <a:pt x="56" y="161"/>
                </a:moveTo>
                <a:cubicBezTo>
                  <a:pt x="53" y="159"/>
                  <a:pt x="51" y="157"/>
                  <a:pt x="48" y="156"/>
                </a:cubicBezTo>
                <a:cubicBezTo>
                  <a:pt x="49" y="158"/>
                  <a:pt x="54" y="161"/>
                  <a:pt x="56" y="161"/>
                </a:cubicBezTo>
                <a:close/>
                <a:moveTo>
                  <a:pt x="206" y="173"/>
                </a:moveTo>
                <a:cubicBezTo>
                  <a:pt x="205" y="173"/>
                  <a:pt x="205" y="173"/>
                  <a:pt x="205" y="172"/>
                </a:cubicBezTo>
                <a:cubicBezTo>
                  <a:pt x="204" y="173"/>
                  <a:pt x="202" y="173"/>
                  <a:pt x="200" y="174"/>
                </a:cubicBezTo>
                <a:cubicBezTo>
                  <a:pt x="200" y="174"/>
                  <a:pt x="200" y="175"/>
                  <a:pt x="200" y="175"/>
                </a:cubicBezTo>
                <a:cubicBezTo>
                  <a:pt x="202" y="174"/>
                  <a:pt x="204" y="175"/>
                  <a:pt x="206" y="173"/>
                </a:cubicBezTo>
                <a:close/>
                <a:moveTo>
                  <a:pt x="176" y="150"/>
                </a:moveTo>
                <a:cubicBezTo>
                  <a:pt x="175" y="150"/>
                  <a:pt x="174" y="150"/>
                  <a:pt x="173" y="150"/>
                </a:cubicBezTo>
                <a:cubicBezTo>
                  <a:pt x="173" y="151"/>
                  <a:pt x="173" y="152"/>
                  <a:pt x="173" y="153"/>
                </a:cubicBezTo>
                <a:cubicBezTo>
                  <a:pt x="173" y="153"/>
                  <a:pt x="173" y="153"/>
                  <a:pt x="173" y="153"/>
                </a:cubicBezTo>
                <a:cubicBezTo>
                  <a:pt x="174" y="152"/>
                  <a:pt x="175" y="151"/>
                  <a:pt x="176" y="150"/>
                </a:cubicBezTo>
                <a:close/>
                <a:moveTo>
                  <a:pt x="229" y="170"/>
                </a:moveTo>
                <a:cubicBezTo>
                  <a:pt x="227" y="170"/>
                  <a:pt x="219" y="173"/>
                  <a:pt x="218" y="173"/>
                </a:cubicBezTo>
                <a:cubicBezTo>
                  <a:pt x="222" y="173"/>
                  <a:pt x="228" y="171"/>
                  <a:pt x="229" y="170"/>
                </a:cubicBezTo>
                <a:close/>
                <a:moveTo>
                  <a:pt x="255" y="74"/>
                </a:moveTo>
                <a:cubicBezTo>
                  <a:pt x="255" y="75"/>
                  <a:pt x="255" y="75"/>
                  <a:pt x="255" y="76"/>
                </a:cubicBezTo>
                <a:cubicBezTo>
                  <a:pt x="254" y="76"/>
                  <a:pt x="255" y="77"/>
                  <a:pt x="255" y="77"/>
                </a:cubicBezTo>
                <a:cubicBezTo>
                  <a:pt x="255" y="77"/>
                  <a:pt x="255" y="77"/>
                  <a:pt x="256" y="77"/>
                </a:cubicBezTo>
                <a:cubicBezTo>
                  <a:pt x="256" y="77"/>
                  <a:pt x="257" y="76"/>
                  <a:pt x="258" y="76"/>
                </a:cubicBezTo>
                <a:cubicBezTo>
                  <a:pt x="257" y="75"/>
                  <a:pt x="256" y="74"/>
                  <a:pt x="255" y="74"/>
                </a:cubicBezTo>
                <a:close/>
                <a:moveTo>
                  <a:pt x="99" y="176"/>
                </a:moveTo>
                <a:cubicBezTo>
                  <a:pt x="98" y="176"/>
                  <a:pt x="97" y="177"/>
                  <a:pt x="96" y="178"/>
                </a:cubicBezTo>
                <a:cubicBezTo>
                  <a:pt x="97" y="178"/>
                  <a:pt x="98" y="179"/>
                  <a:pt x="99" y="178"/>
                </a:cubicBezTo>
                <a:cubicBezTo>
                  <a:pt x="99" y="178"/>
                  <a:pt x="99" y="177"/>
                  <a:pt x="99" y="176"/>
                </a:cubicBezTo>
                <a:close/>
                <a:moveTo>
                  <a:pt x="214" y="57"/>
                </a:moveTo>
                <a:cubicBezTo>
                  <a:pt x="210" y="56"/>
                  <a:pt x="210" y="56"/>
                  <a:pt x="209" y="59"/>
                </a:cubicBezTo>
                <a:cubicBezTo>
                  <a:pt x="210" y="58"/>
                  <a:pt x="212" y="58"/>
                  <a:pt x="214" y="57"/>
                </a:cubicBezTo>
                <a:close/>
                <a:moveTo>
                  <a:pt x="134" y="166"/>
                </a:moveTo>
                <a:cubicBezTo>
                  <a:pt x="133" y="164"/>
                  <a:pt x="131" y="164"/>
                  <a:pt x="130" y="165"/>
                </a:cubicBezTo>
                <a:cubicBezTo>
                  <a:pt x="130" y="166"/>
                  <a:pt x="130" y="166"/>
                  <a:pt x="131" y="166"/>
                </a:cubicBezTo>
                <a:cubicBezTo>
                  <a:pt x="132" y="166"/>
                  <a:pt x="133" y="166"/>
                  <a:pt x="134" y="166"/>
                </a:cubicBezTo>
                <a:close/>
                <a:moveTo>
                  <a:pt x="135" y="38"/>
                </a:moveTo>
                <a:cubicBezTo>
                  <a:pt x="134" y="38"/>
                  <a:pt x="133" y="38"/>
                  <a:pt x="132" y="38"/>
                </a:cubicBezTo>
                <a:cubicBezTo>
                  <a:pt x="132" y="39"/>
                  <a:pt x="132" y="39"/>
                  <a:pt x="132" y="40"/>
                </a:cubicBezTo>
                <a:cubicBezTo>
                  <a:pt x="133" y="40"/>
                  <a:pt x="133" y="40"/>
                  <a:pt x="134" y="40"/>
                </a:cubicBezTo>
                <a:cubicBezTo>
                  <a:pt x="135" y="40"/>
                  <a:pt x="135" y="39"/>
                  <a:pt x="135" y="38"/>
                </a:cubicBezTo>
                <a:close/>
                <a:moveTo>
                  <a:pt x="89" y="183"/>
                </a:moveTo>
                <a:cubicBezTo>
                  <a:pt x="89" y="183"/>
                  <a:pt x="89" y="183"/>
                  <a:pt x="89" y="183"/>
                </a:cubicBezTo>
                <a:cubicBezTo>
                  <a:pt x="89" y="184"/>
                  <a:pt x="90" y="185"/>
                  <a:pt x="91" y="186"/>
                </a:cubicBezTo>
                <a:cubicBezTo>
                  <a:pt x="92" y="186"/>
                  <a:pt x="92" y="186"/>
                  <a:pt x="92" y="185"/>
                </a:cubicBezTo>
                <a:cubicBezTo>
                  <a:pt x="91" y="184"/>
                  <a:pt x="90" y="183"/>
                  <a:pt x="89" y="183"/>
                </a:cubicBezTo>
                <a:close/>
                <a:moveTo>
                  <a:pt x="97" y="248"/>
                </a:moveTo>
                <a:cubicBezTo>
                  <a:pt x="96" y="250"/>
                  <a:pt x="93" y="251"/>
                  <a:pt x="93" y="253"/>
                </a:cubicBezTo>
                <a:cubicBezTo>
                  <a:pt x="94" y="252"/>
                  <a:pt x="97" y="250"/>
                  <a:pt x="97" y="248"/>
                </a:cubicBezTo>
                <a:close/>
                <a:moveTo>
                  <a:pt x="134" y="30"/>
                </a:moveTo>
                <a:cubicBezTo>
                  <a:pt x="134" y="30"/>
                  <a:pt x="134" y="29"/>
                  <a:pt x="134" y="28"/>
                </a:cubicBezTo>
                <a:cubicBezTo>
                  <a:pt x="133" y="28"/>
                  <a:pt x="132" y="28"/>
                  <a:pt x="132" y="28"/>
                </a:cubicBezTo>
                <a:cubicBezTo>
                  <a:pt x="132" y="29"/>
                  <a:pt x="132" y="30"/>
                  <a:pt x="132" y="30"/>
                </a:cubicBezTo>
                <a:cubicBezTo>
                  <a:pt x="133" y="30"/>
                  <a:pt x="133" y="30"/>
                  <a:pt x="134" y="30"/>
                </a:cubicBezTo>
                <a:close/>
                <a:moveTo>
                  <a:pt x="272" y="58"/>
                </a:moveTo>
                <a:cubicBezTo>
                  <a:pt x="270" y="56"/>
                  <a:pt x="269" y="55"/>
                  <a:pt x="267" y="53"/>
                </a:cubicBezTo>
                <a:cubicBezTo>
                  <a:pt x="268" y="56"/>
                  <a:pt x="270" y="57"/>
                  <a:pt x="272" y="58"/>
                </a:cubicBezTo>
                <a:close/>
                <a:moveTo>
                  <a:pt x="176" y="58"/>
                </a:moveTo>
                <a:cubicBezTo>
                  <a:pt x="175" y="57"/>
                  <a:pt x="173" y="56"/>
                  <a:pt x="171" y="55"/>
                </a:cubicBezTo>
                <a:cubicBezTo>
                  <a:pt x="172" y="57"/>
                  <a:pt x="174" y="58"/>
                  <a:pt x="176" y="58"/>
                </a:cubicBezTo>
                <a:close/>
                <a:moveTo>
                  <a:pt x="35" y="148"/>
                </a:moveTo>
                <a:cubicBezTo>
                  <a:pt x="34" y="148"/>
                  <a:pt x="33" y="147"/>
                  <a:pt x="32" y="147"/>
                </a:cubicBezTo>
                <a:cubicBezTo>
                  <a:pt x="32" y="148"/>
                  <a:pt x="32" y="149"/>
                  <a:pt x="33" y="150"/>
                </a:cubicBezTo>
                <a:cubicBezTo>
                  <a:pt x="33" y="150"/>
                  <a:pt x="34" y="149"/>
                  <a:pt x="35" y="148"/>
                </a:cubicBezTo>
                <a:close/>
                <a:moveTo>
                  <a:pt x="163" y="53"/>
                </a:moveTo>
                <a:cubicBezTo>
                  <a:pt x="163" y="54"/>
                  <a:pt x="163" y="54"/>
                  <a:pt x="163" y="55"/>
                </a:cubicBezTo>
                <a:cubicBezTo>
                  <a:pt x="164" y="55"/>
                  <a:pt x="165" y="56"/>
                  <a:pt x="166" y="56"/>
                </a:cubicBezTo>
                <a:cubicBezTo>
                  <a:pt x="166" y="56"/>
                  <a:pt x="167" y="56"/>
                  <a:pt x="167" y="55"/>
                </a:cubicBezTo>
                <a:cubicBezTo>
                  <a:pt x="166" y="55"/>
                  <a:pt x="165" y="54"/>
                  <a:pt x="163" y="53"/>
                </a:cubicBezTo>
                <a:close/>
                <a:moveTo>
                  <a:pt x="153" y="20"/>
                </a:moveTo>
                <a:cubicBezTo>
                  <a:pt x="153" y="20"/>
                  <a:pt x="153" y="20"/>
                  <a:pt x="153" y="20"/>
                </a:cubicBezTo>
                <a:cubicBezTo>
                  <a:pt x="153" y="19"/>
                  <a:pt x="152" y="19"/>
                  <a:pt x="152" y="19"/>
                </a:cubicBezTo>
                <a:cubicBezTo>
                  <a:pt x="151" y="18"/>
                  <a:pt x="149" y="18"/>
                  <a:pt x="147" y="18"/>
                </a:cubicBezTo>
                <a:cubicBezTo>
                  <a:pt x="147" y="19"/>
                  <a:pt x="147" y="19"/>
                  <a:pt x="147" y="19"/>
                </a:cubicBezTo>
                <a:cubicBezTo>
                  <a:pt x="149" y="19"/>
                  <a:pt x="151" y="20"/>
                  <a:pt x="153" y="20"/>
                </a:cubicBezTo>
                <a:close/>
                <a:moveTo>
                  <a:pt x="187" y="71"/>
                </a:moveTo>
                <a:cubicBezTo>
                  <a:pt x="188" y="73"/>
                  <a:pt x="189" y="73"/>
                  <a:pt x="190" y="74"/>
                </a:cubicBezTo>
                <a:cubicBezTo>
                  <a:pt x="190" y="71"/>
                  <a:pt x="190" y="71"/>
                  <a:pt x="187" y="71"/>
                </a:cubicBezTo>
                <a:close/>
                <a:moveTo>
                  <a:pt x="119" y="199"/>
                </a:moveTo>
                <a:cubicBezTo>
                  <a:pt x="120" y="198"/>
                  <a:pt x="120" y="197"/>
                  <a:pt x="121" y="195"/>
                </a:cubicBezTo>
                <a:cubicBezTo>
                  <a:pt x="121" y="195"/>
                  <a:pt x="121" y="194"/>
                  <a:pt x="121" y="193"/>
                </a:cubicBezTo>
                <a:cubicBezTo>
                  <a:pt x="121" y="193"/>
                  <a:pt x="121" y="193"/>
                  <a:pt x="120" y="193"/>
                </a:cubicBezTo>
                <a:cubicBezTo>
                  <a:pt x="121" y="195"/>
                  <a:pt x="120" y="197"/>
                  <a:pt x="118" y="198"/>
                </a:cubicBezTo>
                <a:cubicBezTo>
                  <a:pt x="118" y="198"/>
                  <a:pt x="118" y="199"/>
                  <a:pt x="119" y="199"/>
                </a:cubicBezTo>
                <a:close/>
                <a:moveTo>
                  <a:pt x="159" y="45"/>
                </a:moveTo>
                <a:cubicBezTo>
                  <a:pt x="160" y="47"/>
                  <a:pt x="163" y="49"/>
                  <a:pt x="164" y="49"/>
                </a:cubicBezTo>
                <a:cubicBezTo>
                  <a:pt x="161" y="45"/>
                  <a:pt x="161" y="45"/>
                  <a:pt x="159" y="45"/>
                </a:cubicBezTo>
                <a:close/>
                <a:moveTo>
                  <a:pt x="79" y="48"/>
                </a:moveTo>
                <a:cubicBezTo>
                  <a:pt x="79" y="48"/>
                  <a:pt x="79" y="48"/>
                  <a:pt x="79" y="48"/>
                </a:cubicBezTo>
                <a:cubicBezTo>
                  <a:pt x="82" y="49"/>
                  <a:pt x="83" y="49"/>
                  <a:pt x="83" y="47"/>
                </a:cubicBezTo>
                <a:cubicBezTo>
                  <a:pt x="82" y="47"/>
                  <a:pt x="80" y="47"/>
                  <a:pt x="79" y="48"/>
                </a:cubicBezTo>
                <a:close/>
                <a:moveTo>
                  <a:pt x="130" y="187"/>
                </a:moveTo>
                <a:cubicBezTo>
                  <a:pt x="129" y="189"/>
                  <a:pt x="128" y="189"/>
                  <a:pt x="128" y="191"/>
                </a:cubicBezTo>
                <a:cubicBezTo>
                  <a:pt x="129" y="191"/>
                  <a:pt x="129" y="191"/>
                  <a:pt x="130" y="191"/>
                </a:cubicBezTo>
                <a:cubicBezTo>
                  <a:pt x="131" y="189"/>
                  <a:pt x="130" y="189"/>
                  <a:pt x="130" y="187"/>
                </a:cubicBezTo>
                <a:close/>
                <a:moveTo>
                  <a:pt x="145" y="43"/>
                </a:moveTo>
                <a:cubicBezTo>
                  <a:pt x="144" y="44"/>
                  <a:pt x="144" y="44"/>
                  <a:pt x="143" y="45"/>
                </a:cubicBezTo>
                <a:cubicBezTo>
                  <a:pt x="143" y="46"/>
                  <a:pt x="143" y="47"/>
                  <a:pt x="144" y="47"/>
                </a:cubicBezTo>
                <a:cubicBezTo>
                  <a:pt x="145" y="46"/>
                  <a:pt x="145" y="44"/>
                  <a:pt x="145" y="43"/>
                </a:cubicBezTo>
                <a:close/>
                <a:moveTo>
                  <a:pt x="68" y="59"/>
                </a:moveTo>
                <a:cubicBezTo>
                  <a:pt x="68" y="60"/>
                  <a:pt x="68" y="60"/>
                  <a:pt x="68" y="60"/>
                </a:cubicBezTo>
                <a:cubicBezTo>
                  <a:pt x="69" y="60"/>
                  <a:pt x="71" y="60"/>
                  <a:pt x="73" y="61"/>
                </a:cubicBezTo>
                <a:cubicBezTo>
                  <a:pt x="73" y="60"/>
                  <a:pt x="73" y="60"/>
                  <a:pt x="72" y="59"/>
                </a:cubicBezTo>
                <a:cubicBezTo>
                  <a:pt x="71" y="59"/>
                  <a:pt x="70" y="59"/>
                  <a:pt x="69" y="59"/>
                </a:cubicBezTo>
                <a:cubicBezTo>
                  <a:pt x="68" y="59"/>
                  <a:pt x="68" y="59"/>
                  <a:pt x="68" y="59"/>
                </a:cubicBezTo>
                <a:close/>
                <a:moveTo>
                  <a:pt x="158" y="199"/>
                </a:moveTo>
                <a:cubicBezTo>
                  <a:pt x="158" y="199"/>
                  <a:pt x="158" y="199"/>
                  <a:pt x="158" y="199"/>
                </a:cubicBezTo>
                <a:cubicBezTo>
                  <a:pt x="160" y="199"/>
                  <a:pt x="161" y="200"/>
                  <a:pt x="163" y="199"/>
                </a:cubicBezTo>
                <a:cubicBezTo>
                  <a:pt x="162" y="199"/>
                  <a:pt x="162" y="198"/>
                  <a:pt x="161" y="198"/>
                </a:cubicBezTo>
                <a:cubicBezTo>
                  <a:pt x="160" y="198"/>
                  <a:pt x="159" y="198"/>
                  <a:pt x="158" y="199"/>
                </a:cubicBezTo>
                <a:close/>
                <a:moveTo>
                  <a:pt x="50" y="164"/>
                </a:moveTo>
                <a:cubicBezTo>
                  <a:pt x="49" y="164"/>
                  <a:pt x="48" y="163"/>
                  <a:pt x="47" y="163"/>
                </a:cubicBezTo>
                <a:cubicBezTo>
                  <a:pt x="48" y="164"/>
                  <a:pt x="49" y="165"/>
                  <a:pt x="50" y="166"/>
                </a:cubicBezTo>
                <a:cubicBezTo>
                  <a:pt x="50" y="165"/>
                  <a:pt x="50" y="165"/>
                  <a:pt x="50" y="164"/>
                </a:cubicBezTo>
                <a:close/>
                <a:moveTo>
                  <a:pt x="103" y="138"/>
                </a:moveTo>
                <a:cubicBezTo>
                  <a:pt x="102" y="140"/>
                  <a:pt x="101" y="144"/>
                  <a:pt x="102" y="146"/>
                </a:cubicBezTo>
                <a:cubicBezTo>
                  <a:pt x="102" y="143"/>
                  <a:pt x="103" y="141"/>
                  <a:pt x="103" y="138"/>
                </a:cubicBezTo>
                <a:close/>
                <a:moveTo>
                  <a:pt x="221" y="157"/>
                </a:moveTo>
                <a:cubicBezTo>
                  <a:pt x="219" y="157"/>
                  <a:pt x="218" y="157"/>
                  <a:pt x="217" y="157"/>
                </a:cubicBezTo>
                <a:cubicBezTo>
                  <a:pt x="217" y="158"/>
                  <a:pt x="218" y="159"/>
                  <a:pt x="218" y="159"/>
                </a:cubicBezTo>
                <a:cubicBezTo>
                  <a:pt x="219" y="159"/>
                  <a:pt x="220" y="158"/>
                  <a:pt x="221" y="157"/>
                </a:cubicBezTo>
                <a:close/>
                <a:moveTo>
                  <a:pt x="270" y="85"/>
                </a:moveTo>
                <a:cubicBezTo>
                  <a:pt x="271" y="84"/>
                  <a:pt x="271" y="83"/>
                  <a:pt x="269" y="81"/>
                </a:cubicBezTo>
                <a:cubicBezTo>
                  <a:pt x="268" y="82"/>
                  <a:pt x="269" y="84"/>
                  <a:pt x="270" y="85"/>
                </a:cubicBezTo>
                <a:close/>
                <a:moveTo>
                  <a:pt x="183" y="52"/>
                </a:moveTo>
                <a:cubicBezTo>
                  <a:pt x="182" y="50"/>
                  <a:pt x="181" y="49"/>
                  <a:pt x="180" y="49"/>
                </a:cubicBezTo>
                <a:cubicBezTo>
                  <a:pt x="180" y="51"/>
                  <a:pt x="180" y="51"/>
                  <a:pt x="183" y="52"/>
                </a:cubicBezTo>
                <a:close/>
                <a:moveTo>
                  <a:pt x="13" y="81"/>
                </a:moveTo>
                <a:cubicBezTo>
                  <a:pt x="11" y="83"/>
                  <a:pt x="10" y="86"/>
                  <a:pt x="9" y="88"/>
                </a:cubicBezTo>
                <a:cubicBezTo>
                  <a:pt x="11" y="86"/>
                  <a:pt x="12" y="84"/>
                  <a:pt x="13" y="81"/>
                </a:cubicBezTo>
                <a:close/>
                <a:moveTo>
                  <a:pt x="235" y="165"/>
                </a:moveTo>
                <a:cubicBezTo>
                  <a:pt x="235" y="164"/>
                  <a:pt x="234" y="164"/>
                  <a:pt x="234" y="165"/>
                </a:cubicBezTo>
                <a:cubicBezTo>
                  <a:pt x="233" y="165"/>
                  <a:pt x="232" y="166"/>
                  <a:pt x="231" y="166"/>
                </a:cubicBezTo>
                <a:cubicBezTo>
                  <a:pt x="231" y="166"/>
                  <a:pt x="231" y="166"/>
                  <a:pt x="231" y="166"/>
                </a:cubicBezTo>
                <a:cubicBezTo>
                  <a:pt x="232" y="166"/>
                  <a:pt x="234" y="166"/>
                  <a:pt x="235" y="165"/>
                </a:cubicBezTo>
                <a:close/>
                <a:moveTo>
                  <a:pt x="234" y="158"/>
                </a:moveTo>
                <a:cubicBezTo>
                  <a:pt x="233" y="159"/>
                  <a:pt x="232" y="160"/>
                  <a:pt x="231" y="160"/>
                </a:cubicBezTo>
                <a:cubicBezTo>
                  <a:pt x="232" y="161"/>
                  <a:pt x="233" y="161"/>
                  <a:pt x="234" y="161"/>
                </a:cubicBezTo>
                <a:cubicBezTo>
                  <a:pt x="235" y="160"/>
                  <a:pt x="234" y="159"/>
                  <a:pt x="234" y="158"/>
                </a:cubicBezTo>
                <a:close/>
                <a:moveTo>
                  <a:pt x="75" y="51"/>
                </a:moveTo>
                <a:cubicBezTo>
                  <a:pt x="74" y="51"/>
                  <a:pt x="74" y="51"/>
                  <a:pt x="73" y="51"/>
                </a:cubicBezTo>
                <a:cubicBezTo>
                  <a:pt x="73" y="52"/>
                  <a:pt x="72" y="52"/>
                  <a:pt x="72" y="53"/>
                </a:cubicBezTo>
                <a:cubicBezTo>
                  <a:pt x="73" y="53"/>
                  <a:pt x="74" y="53"/>
                  <a:pt x="74" y="53"/>
                </a:cubicBezTo>
                <a:cubicBezTo>
                  <a:pt x="74" y="52"/>
                  <a:pt x="75" y="52"/>
                  <a:pt x="75" y="51"/>
                </a:cubicBezTo>
                <a:close/>
                <a:moveTo>
                  <a:pt x="116" y="174"/>
                </a:moveTo>
                <a:cubicBezTo>
                  <a:pt x="116" y="174"/>
                  <a:pt x="116" y="174"/>
                  <a:pt x="116" y="174"/>
                </a:cubicBezTo>
                <a:cubicBezTo>
                  <a:pt x="118" y="174"/>
                  <a:pt x="121" y="175"/>
                  <a:pt x="124" y="175"/>
                </a:cubicBezTo>
                <a:cubicBezTo>
                  <a:pt x="121" y="174"/>
                  <a:pt x="119" y="174"/>
                  <a:pt x="116" y="174"/>
                </a:cubicBezTo>
                <a:cubicBezTo>
                  <a:pt x="116" y="174"/>
                  <a:pt x="116" y="174"/>
                  <a:pt x="116" y="174"/>
                </a:cubicBezTo>
                <a:close/>
                <a:moveTo>
                  <a:pt x="138" y="174"/>
                </a:moveTo>
                <a:cubicBezTo>
                  <a:pt x="138" y="172"/>
                  <a:pt x="138" y="172"/>
                  <a:pt x="137" y="172"/>
                </a:cubicBezTo>
                <a:cubicBezTo>
                  <a:pt x="136" y="172"/>
                  <a:pt x="135" y="172"/>
                  <a:pt x="134" y="172"/>
                </a:cubicBezTo>
                <a:cubicBezTo>
                  <a:pt x="135" y="174"/>
                  <a:pt x="135" y="174"/>
                  <a:pt x="138" y="174"/>
                </a:cubicBezTo>
                <a:close/>
                <a:moveTo>
                  <a:pt x="226" y="40"/>
                </a:moveTo>
                <a:cubicBezTo>
                  <a:pt x="226" y="40"/>
                  <a:pt x="226" y="40"/>
                  <a:pt x="226" y="40"/>
                </a:cubicBezTo>
                <a:cubicBezTo>
                  <a:pt x="224" y="39"/>
                  <a:pt x="223" y="38"/>
                  <a:pt x="222" y="37"/>
                </a:cubicBezTo>
                <a:cubicBezTo>
                  <a:pt x="222" y="38"/>
                  <a:pt x="221" y="39"/>
                  <a:pt x="222" y="39"/>
                </a:cubicBezTo>
                <a:cubicBezTo>
                  <a:pt x="223" y="39"/>
                  <a:pt x="224" y="40"/>
                  <a:pt x="226" y="40"/>
                </a:cubicBezTo>
                <a:close/>
                <a:moveTo>
                  <a:pt x="35" y="64"/>
                </a:moveTo>
                <a:cubicBezTo>
                  <a:pt x="37" y="64"/>
                  <a:pt x="40" y="63"/>
                  <a:pt x="41" y="62"/>
                </a:cubicBezTo>
                <a:cubicBezTo>
                  <a:pt x="39" y="62"/>
                  <a:pt x="37" y="63"/>
                  <a:pt x="35" y="64"/>
                </a:cubicBezTo>
                <a:close/>
                <a:moveTo>
                  <a:pt x="15" y="123"/>
                </a:moveTo>
                <a:cubicBezTo>
                  <a:pt x="17" y="121"/>
                  <a:pt x="16" y="120"/>
                  <a:pt x="15" y="117"/>
                </a:cubicBezTo>
                <a:cubicBezTo>
                  <a:pt x="15" y="119"/>
                  <a:pt x="15" y="121"/>
                  <a:pt x="15" y="123"/>
                </a:cubicBezTo>
                <a:close/>
                <a:moveTo>
                  <a:pt x="108" y="89"/>
                </a:moveTo>
                <a:cubicBezTo>
                  <a:pt x="107" y="89"/>
                  <a:pt x="107" y="89"/>
                  <a:pt x="107" y="89"/>
                </a:cubicBezTo>
                <a:cubicBezTo>
                  <a:pt x="107" y="90"/>
                  <a:pt x="106" y="92"/>
                  <a:pt x="105" y="94"/>
                </a:cubicBezTo>
                <a:cubicBezTo>
                  <a:pt x="105" y="94"/>
                  <a:pt x="106" y="95"/>
                  <a:pt x="106" y="95"/>
                </a:cubicBezTo>
                <a:cubicBezTo>
                  <a:pt x="107" y="93"/>
                  <a:pt x="107" y="91"/>
                  <a:pt x="108" y="89"/>
                </a:cubicBezTo>
                <a:close/>
                <a:moveTo>
                  <a:pt x="280" y="104"/>
                </a:moveTo>
                <a:cubicBezTo>
                  <a:pt x="279" y="106"/>
                  <a:pt x="280" y="111"/>
                  <a:pt x="280" y="112"/>
                </a:cubicBezTo>
                <a:cubicBezTo>
                  <a:pt x="280" y="109"/>
                  <a:pt x="280" y="107"/>
                  <a:pt x="280" y="104"/>
                </a:cubicBezTo>
                <a:close/>
                <a:moveTo>
                  <a:pt x="114" y="92"/>
                </a:moveTo>
                <a:cubicBezTo>
                  <a:pt x="112" y="94"/>
                  <a:pt x="112" y="97"/>
                  <a:pt x="112" y="100"/>
                </a:cubicBezTo>
                <a:cubicBezTo>
                  <a:pt x="112" y="97"/>
                  <a:pt x="113" y="95"/>
                  <a:pt x="114" y="92"/>
                </a:cubicBezTo>
                <a:close/>
                <a:moveTo>
                  <a:pt x="149" y="186"/>
                </a:moveTo>
                <a:cubicBezTo>
                  <a:pt x="150" y="185"/>
                  <a:pt x="151" y="184"/>
                  <a:pt x="152" y="183"/>
                </a:cubicBezTo>
                <a:cubicBezTo>
                  <a:pt x="151" y="183"/>
                  <a:pt x="150" y="183"/>
                  <a:pt x="149" y="183"/>
                </a:cubicBezTo>
                <a:cubicBezTo>
                  <a:pt x="149" y="184"/>
                  <a:pt x="149" y="185"/>
                  <a:pt x="149" y="186"/>
                </a:cubicBezTo>
                <a:close/>
                <a:moveTo>
                  <a:pt x="239" y="162"/>
                </a:moveTo>
                <a:cubicBezTo>
                  <a:pt x="239" y="162"/>
                  <a:pt x="239" y="162"/>
                  <a:pt x="239" y="162"/>
                </a:cubicBezTo>
                <a:cubicBezTo>
                  <a:pt x="240" y="162"/>
                  <a:pt x="241" y="162"/>
                  <a:pt x="243" y="162"/>
                </a:cubicBezTo>
                <a:cubicBezTo>
                  <a:pt x="242" y="161"/>
                  <a:pt x="241" y="161"/>
                  <a:pt x="241" y="160"/>
                </a:cubicBezTo>
                <a:cubicBezTo>
                  <a:pt x="240" y="161"/>
                  <a:pt x="239" y="161"/>
                  <a:pt x="239" y="162"/>
                </a:cubicBezTo>
                <a:close/>
                <a:moveTo>
                  <a:pt x="210" y="183"/>
                </a:moveTo>
                <a:cubicBezTo>
                  <a:pt x="209" y="183"/>
                  <a:pt x="208" y="183"/>
                  <a:pt x="207" y="184"/>
                </a:cubicBezTo>
                <a:cubicBezTo>
                  <a:pt x="206" y="184"/>
                  <a:pt x="206" y="184"/>
                  <a:pt x="206" y="185"/>
                </a:cubicBezTo>
                <a:cubicBezTo>
                  <a:pt x="207" y="185"/>
                  <a:pt x="209" y="184"/>
                  <a:pt x="210" y="183"/>
                </a:cubicBezTo>
                <a:close/>
                <a:moveTo>
                  <a:pt x="118" y="164"/>
                </a:moveTo>
                <a:cubicBezTo>
                  <a:pt x="117" y="164"/>
                  <a:pt x="116" y="164"/>
                  <a:pt x="115" y="164"/>
                </a:cubicBezTo>
                <a:cubicBezTo>
                  <a:pt x="115" y="165"/>
                  <a:pt x="116" y="165"/>
                  <a:pt x="116" y="165"/>
                </a:cubicBezTo>
                <a:cubicBezTo>
                  <a:pt x="117" y="166"/>
                  <a:pt x="117" y="166"/>
                  <a:pt x="118" y="165"/>
                </a:cubicBezTo>
                <a:cubicBezTo>
                  <a:pt x="118" y="165"/>
                  <a:pt x="118" y="165"/>
                  <a:pt x="118" y="164"/>
                </a:cubicBezTo>
                <a:close/>
                <a:moveTo>
                  <a:pt x="125" y="217"/>
                </a:moveTo>
                <a:cubicBezTo>
                  <a:pt x="124" y="217"/>
                  <a:pt x="124" y="217"/>
                  <a:pt x="124" y="217"/>
                </a:cubicBezTo>
                <a:cubicBezTo>
                  <a:pt x="124" y="217"/>
                  <a:pt x="124" y="218"/>
                  <a:pt x="124" y="218"/>
                </a:cubicBezTo>
                <a:cubicBezTo>
                  <a:pt x="124" y="219"/>
                  <a:pt x="123" y="221"/>
                  <a:pt x="123" y="222"/>
                </a:cubicBezTo>
                <a:cubicBezTo>
                  <a:pt x="123" y="222"/>
                  <a:pt x="123" y="223"/>
                  <a:pt x="123" y="223"/>
                </a:cubicBezTo>
                <a:cubicBezTo>
                  <a:pt x="123" y="223"/>
                  <a:pt x="124" y="223"/>
                  <a:pt x="124" y="223"/>
                </a:cubicBezTo>
                <a:cubicBezTo>
                  <a:pt x="124" y="223"/>
                  <a:pt x="124" y="222"/>
                  <a:pt x="125" y="221"/>
                </a:cubicBezTo>
                <a:cubicBezTo>
                  <a:pt x="123" y="220"/>
                  <a:pt x="124" y="219"/>
                  <a:pt x="125" y="217"/>
                </a:cubicBezTo>
                <a:close/>
                <a:moveTo>
                  <a:pt x="194" y="159"/>
                </a:moveTo>
                <a:cubicBezTo>
                  <a:pt x="193" y="159"/>
                  <a:pt x="191" y="160"/>
                  <a:pt x="190" y="160"/>
                </a:cubicBezTo>
                <a:cubicBezTo>
                  <a:pt x="190" y="160"/>
                  <a:pt x="190" y="160"/>
                  <a:pt x="190" y="160"/>
                </a:cubicBezTo>
                <a:cubicBezTo>
                  <a:pt x="191" y="161"/>
                  <a:pt x="193" y="161"/>
                  <a:pt x="194" y="161"/>
                </a:cubicBezTo>
                <a:cubicBezTo>
                  <a:pt x="194" y="160"/>
                  <a:pt x="194" y="160"/>
                  <a:pt x="194" y="159"/>
                </a:cubicBezTo>
                <a:close/>
                <a:moveTo>
                  <a:pt x="87" y="60"/>
                </a:moveTo>
                <a:cubicBezTo>
                  <a:pt x="87" y="60"/>
                  <a:pt x="87" y="60"/>
                  <a:pt x="87" y="60"/>
                </a:cubicBezTo>
                <a:cubicBezTo>
                  <a:pt x="88" y="60"/>
                  <a:pt x="89" y="59"/>
                  <a:pt x="90" y="58"/>
                </a:cubicBezTo>
                <a:cubicBezTo>
                  <a:pt x="89" y="58"/>
                  <a:pt x="88" y="58"/>
                  <a:pt x="88" y="58"/>
                </a:cubicBezTo>
                <a:cubicBezTo>
                  <a:pt x="87" y="59"/>
                  <a:pt x="87" y="59"/>
                  <a:pt x="87" y="60"/>
                </a:cubicBezTo>
                <a:close/>
                <a:moveTo>
                  <a:pt x="143" y="181"/>
                </a:moveTo>
                <a:cubicBezTo>
                  <a:pt x="143" y="179"/>
                  <a:pt x="142" y="179"/>
                  <a:pt x="141" y="179"/>
                </a:cubicBezTo>
                <a:cubicBezTo>
                  <a:pt x="140" y="179"/>
                  <a:pt x="140" y="180"/>
                  <a:pt x="139" y="181"/>
                </a:cubicBezTo>
                <a:cubicBezTo>
                  <a:pt x="141" y="181"/>
                  <a:pt x="142" y="181"/>
                  <a:pt x="143" y="181"/>
                </a:cubicBezTo>
                <a:close/>
                <a:moveTo>
                  <a:pt x="135" y="34"/>
                </a:moveTo>
                <a:cubicBezTo>
                  <a:pt x="134" y="34"/>
                  <a:pt x="132" y="33"/>
                  <a:pt x="131" y="35"/>
                </a:cubicBezTo>
                <a:cubicBezTo>
                  <a:pt x="133" y="35"/>
                  <a:pt x="134" y="35"/>
                  <a:pt x="135" y="35"/>
                </a:cubicBezTo>
                <a:cubicBezTo>
                  <a:pt x="135" y="34"/>
                  <a:pt x="135" y="34"/>
                  <a:pt x="135" y="34"/>
                </a:cubicBezTo>
                <a:close/>
                <a:moveTo>
                  <a:pt x="194" y="45"/>
                </a:moveTo>
                <a:cubicBezTo>
                  <a:pt x="195" y="45"/>
                  <a:pt x="196" y="46"/>
                  <a:pt x="197" y="46"/>
                </a:cubicBezTo>
                <a:cubicBezTo>
                  <a:pt x="197" y="46"/>
                  <a:pt x="198" y="45"/>
                  <a:pt x="198" y="45"/>
                </a:cubicBezTo>
                <a:cubicBezTo>
                  <a:pt x="196" y="44"/>
                  <a:pt x="195" y="44"/>
                  <a:pt x="194" y="45"/>
                </a:cubicBezTo>
                <a:close/>
                <a:moveTo>
                  <a:pt x="267" y="99"/>
                </a:moveTo>
                <a:cubicBezTo>
                  <a:pt x="268" y="99"/>
                  <a:pt x="268" y="99"/>
                  <a:pt x="268" y="99"/>
                </a:cubicBezTo>
                <a:cubicBezTo>
                  <a:pt x="268" y="98"/>
                  <a:pt x="268" y="97"/>
                  <a:pt x="268" y="96"/>
                </a:cubicBezTo>
                <a:cubicBezTo>
                  <a:pt x="267" y="96"/>
                  <a:pt x="267" y="96"/>
                  <a:pt x="267" y="99"/>
                </a:cubicBezTo>
                <a:close/>
                <a:moveTo>
                  <a:pt x="36" y="53"/>
                </a:moveTo>
                <a:cubicBezTo>
                  <a:pt x="37" y="51"/>
                  <a:pt x="39" y="51"/>
                  <a:pt x="39" y="49"/>
                </a:cubicBezTo>
                <a:cubicBezTo>
                  <a:pt x="38" y="50"/>
                  <a:pt x="36" y="51"/>
                  <a:pt x="36" y="53"/>
                </a:cubicBezTo>
                <a:close/>
                <a:moveTo>
                  <a:pt x="143" y="173"/>
                </a:moveTo>
                <a:cubicBezTo>
                  <a:pt x="142" y="173"/>
                  <a:pt x="142" y="173"/>
                  <a:pt x="141" y="173"/>
                </a:cubicBezTo>
                <a:cubicBezTo>
                  <a:pt x="141" y="175"/>
                  <a:pt x="141" y="175"/>
                  <a:pt x="143" y="175"/>
                </a:cubicBezTo>
                <a:cubicBezTo>
                  <a:pt x="143" y="174"/>
                  <a:pt x="143" y="174"/>
                  <a:pt x="143" y="173"/>
                </a:cubicBezTo>
                <a:close/>
                <a:moveTo>
                  <a:pt x="26" y="137"/>
                </a:moveTo>
                <a:cubicBezTo>
                  <a:pt x="26" y="137"/>
                  <a:pt x="25" y="138"/>
                  <a:pt x="24" y="139"/>
                </a:cubicBezTo>
                <a:cubicBezTo>
                  <a:pt x="24" y="140"/>
                  <a:pt x="25" y="140"/>
                  <a:pt x="25" y="141"/>
                </a:cubicBezTo>
                <a:cubicBezTo>
                  <a:pt x="25" y="139"/>
                  <a:pt x="25" y="138"/>
                  <a:pt x="26" y="137"/>
                </a:cubicBezTo>
                <a:close/>
                <a:moveTo>
                  <a:pt x="140" y="23"/>
                </a:moveTo>
                <a:cubicBezTo>
                  <a:pt x="138" y="22"/>
                  <a:pt x="137" y="22"/>
                  <a:pt x="136" y="22"/>
                </a:cubicBezTo>
                <a:cubicBezTo>
                  <a:pt x="136" y="23"/>
                  <a:pt x="137" y="23"/>
                  <a:pt x="137" y="23"/>
                </a:cubicBezTo>
                <a:cubicBezTo>
                  <a:pt x="138" y="23"/>
                  <a:pt x="139" y="23"/>
                  <a:pt x="140" y="23"/>
                </a:cubicBezTo>
                <a:close/>
                <a:moveTo>
                  <a:pt x="154" y="4"/>
                </a:moveTo>
                <a:cubicBezTo>
                  <a:pt x="154" y="4"/>
                  <a:pt x="153" y="4"/>
                  <a:pt x="153" y="4"/>
                </a:cubicBezTo>
                <a:cubicBezTo>
                  <a:pt x="150" y="4"/>
                  <a:pt x="147" y="4"/>
                  <a:pt x="144" y="4"/>
                </a:cubicBezTo>
                <a:cubicBezTo>
                  <a:pt x="144" y="4"/>
                  <a:pt x="144" y="4"/>
                  <a:pt x="144" y="4"/>
                </a:cubicBezTo>
                <a:cubicBezTo>
                  <a:pt x="147" y="4"/>
                  <a:pt x="150" y="4"/>
                  <a:pt x="154" y="4"/>
                </a:cubicBezTo>
                <a:close/>
                <a:moveTo>
                  <a:pt x="237" y="52"/>
                </a:moveTo>
                <a:cubicBezTo>
                  <a:pt x="236" y="53"/>
                  <a:pt x="236" y="53"/>
                  <a:pt x="236" y="53"/>
                </a:cubicBezTo>
                <a:cubicBezTo>
                  <a:pt x="237" y="54"/>
                  <a:pt x="238" y="54"/>
                  <a:pt x="238" y="55"/>
                </a:cubicBezTo>
                <a:cubicBezTo>
                  <a:pt x="239" y="53"/>
                  <a:pt x="239" y="53"/>
                  <a:pt x="237" y="52"/>
                </a:cubicBezTo>
                <a:close/>
                <a:moveTo>
                  <a:pt x="110" y="151"/>
                </a:moveTo>
                <a:cubicBezTo>
                  <a:pt x="110" y="150"/>
                  <a:pt x="109" y="150"/>
                  <a:pt x="109" y="149"/>
                </a:cubicBezTo>
                <a:cubicBezTo>
                  <a:pt x="108" y="150"/>
                  <a:pt x="108" y="151"/>
                  <a:pt x="108" y="152"/>
                </a:cubicBezTo>
                <a:cubicBezTo>
                  <a:pt x="109" y="151"/>
                  <a:pt x="110" y="151"/>
                  <a:pt x="110" y="151"/>
                </a:cubicBezTo>
                <a:close/>
                <a:moveTo>
                  <a:pt x="140" y="48"/>
                </a:moveTo>
                <a:cubicBezTo>
                  <a:pt x="139" y="47"/>
                  <a:pt x="138" y="47"/>
                  <a:pt x="137" y="46"/>
                </a:cubicBezTo>
                <a:cubicBezTo>
                  <a:pt x="137" y="47"/>
                  <a:pt x="137" y="48"/>
                  <a:pt x="137" y="48"/>
                </a:cubicBezTo>
                <a:cubicBezTo>
                  <a:pt x="138" y="48"/>
                  <a:pt x="139" y="48"/>
                  <a:pt x="140" y="48"/>
                </a:cubicBezTo>
                <a:close/>
                <a:moveTo>
                  <a:pt x="86" y="52"/>
                </a:moveTo>
                <a:cubicBezTo>
                  <a:pt x="84" y="52"/>
                  <a:pt x="84" y="52"/>
                  <a:pt x="83" y="53"/>
                </a:cubicBezTo>
                <a:cubicBezTo>
                  <a:pt x="85" y="53"/>
                  <a:pt x="85" y="53"/>
                  <a:pt x="86" y="52"/>
                </a:cubicBezTo>
                <a:close/>
                <a:moveTo>
                  <a:pt x="252" y="60"/>
                </a:moveTo>
                <a:cubicBezTo>
                  <a:pt x="252" y="60"/>
                  <a:pt x="253" y="60"/>
                  <a:pt x="253" y="60"/>
                </a:cubicBezTo>
                <a:cubicBezTo>
                  <a:pt x="252" y="59"/>
                  <a:pt x="251" y="59"/>
                  <a:pt x="251" y="59"/>
                </a:cubicBezTo>
                <a:cubicBezTo>
                  <a:pt x="250" y="59"/>
                  <a:pt x="249" y="58"/>
                  <a:pt x="248" y="59"/>
                </a:cubicBezTo>
                <a:cubicBezTo>
                  <a:pt x="250" y="59"/>
                  <a:pt x="251" y="60"/>
                  <a:pt x="252" y="60"/>
                </a:cubicBezTo>
                <a:close/>
                <a:moveTo>
                  <a:pt x="127" y="64"/>
                </a:moveTo>
                <a:cubicBezTo>
                  <a:pt x="127" y="64"/>
                  <a:pt x="127" y="64"/>
                  <a:pt x="127" y="64"/>
                </a:cubicBezTo>
                <a:cubicBezTo>
                  <a:pt x="129" y="64"/>
                  <a:pt x="130" y="63"/>
                  <a:pt x="132" y="62"/>
                </a:cubicBezTo>
                <a:cubicBezTo>
                  <a:pt x="133" y="62"/>
                  <a:pt x="133" y="62"/>
                  <a:pt x="133" y="62"/>
                </a:cubicBezTo>
                <a:cubicBezTo>
                  <a:pt x="133" y="62"/>
                  <a:pt x="133" y="61"/>
                  <a:pt x="133" y="61"/>
                </a:cubicBezTo>
                <a:cubicBezTo>
                  <a:pt x="131" y="62"/>
                  <a:pt x="129" y="63"/>
                  <a:pt x="127" y="64"/>
                </a:cubicBezTo>
                <a:close/>
                <a:moveTo>
                  <a:pt x="214" y="50"/>
                </a:moveTo>
                <a:cubicBezTo>
                  <a:pt x="215" y="51"/>
                  <a:pt x="216" y="51"/>
                  <a:pt x="216" y="51"/>
                </a:cubicBezTo>
                <a:cubicBezTo>
                  <a:pt x="216" y="50"/>
                  <a:pt x="216" y="50"/>
                  <a:pt x="217" y="49"/>
                </a:cubicBezTo>
                <a:cubicBezTo>
                  <a:pt x="215" y="49"/>
                  <a:pt x="215" y="49"/>
                  <a:pt x="214" y="50"/>
                </a:cubicBezTo>
                <a:close/>
                <a:moveTo>
                  <a:pt x="103" y="74"/>
                </a:moveTo>
                <a:cubicBezTo>
                  <a:pt x="103" y="75"/>
                  <a:pt x="103" y="76"/>
                  <a:pt x="103" y="77"/>
                </a:cubicBezTo>
                <a:cubicBezTo>
                  <a:pt x="104" y="75"/>
                  <a:pt x="104" y="75"/>
                  <a:pt x="104" y="73"/>
                </a:cubicBezTo>
                <a:cubicBezTo>
                  <a:pt x="103" y="73"/>
                  <a:pt x="103" y="74"/>
                  <a:pt x="103" y="74"/>
                </a:cubicBezTo>
                <a:close/>
                <a:moveTo>
                  <a:pt x="89" y="138"/>
                </a:moveTo>
                <a:cubicBezTo>
                  <a:pt x="90" y="138"/>
                  <a:pt x="91" y="137"/>
                  <a:pt x="92" y="137"/>
                </a:cubicBezTo>
                <a:cubicBezTo>
                  <a:pt x="90" y="136"/>
                  <a:pt x="89" y="137"/>
                  <a:pt x="88" y="137"/>
                </a:cubicBezTo>
                <a:cubicBezTo>
                  <a:pt x="88" y="137"/>
                  <a:pt x="88" y="137"/>
                  <a:pt x="88" y="137"/>
                </a:cubicBezTo>
                <a:cubicBezTo>
                  <a:pt x="88" y="138"/>
                  <a:pt x="89" y="138"/>
                  <a:pt x="89" y="138"/>
                </a:cubicBezTo>
                <a:close/>
                <a:moveTo>
                  <a:pt x="33" y="157"/>
                </a:moveTo>
                <a:cubicBezTo>
                  <a:pt x="33" y="157"/>
                  <a:pt x="33" y="157"/>
                  <a:pt x="32" y="157"/>
                </a:cubicBezTo>
                <a:cubicBezTo>
                  <a:pt x="34" y="159"/>
                  <a:pt x="36" y="160"/>
                  <a:pt x="37" y="160"/>
                </a:cubicBezTo>
                <a:cubicBezTo>
                  <a:pt x="36" y="159"/>
                  <a:pt x="34" y="158"/>
                  <a:pt x="33" y="157"/>
                </a:cubicBezTo>
                <a:close/>
                <a:moveTo>
                  <a:pt x="127" y="29"/>
                </a:moveTo>
                <a:cubicBezTo>
                  <a:pt x="125" y="30"/>
                  <a:pt x="124" y="30"/>
                  <a:pt x="123" y="31"/>
                </a:cubicBezTo>
                <a:cubicBezTo>
                  <a:pt x="124" y="31"/>
                  <a:pt x="125" y="31"/>
                  <a:pt x="126" y="31"/>
                </a:cubicBezTo>
                <a:cubicBezTo>
                  <a:pt x="126" y="31"/>
                  <a:pt x="127" y="30"/>
                  <a:pt x="127" y="29"/>
                </a:cubicBezTo>
                <a:close/>
                <a:moveTo>
                  <a:pt x="196" y="41"/>
                </a:moveTo>
                <a:cubicBezTo>
                  <a:pt x="197" y="41"/>
                  <a:pt x="198" y="41"/>
                  <a:pt x="199" y="42"/>
                </a:cubicBezTo>
                <a:cubicBezTo>
                  <a:pt x="199" y="41"/>
                  <a:pt x="199" y="41"/>
                  <a:pt x="199" y="41"/>
                </a:cubicBezTo>
                <a:cubicBezTo>
                  <a:pt x="198" y="41"/>
                  <a:pt x="198" y="40"/>
                  <a:pt x="197" y="39"/>
                </a:cubicBezTo>
                <a:cubicBezTo>
                  <a:pt x="197" y="40"/>
                  <a:pt x="196" y="40"/>
                  <a:pt x="196" y="41"/>
                </a:cubicBezTo>
                <a:close/>
                <a:moveTo>
                  <a:pt x="266" y="79"/>
                </a:moveTo>
                <a:cubicBezTo>
                  <a:pt x="266" y="79"/>
                  <a:pt x="266" y="79"/>
                  <a:pt x="267" y="79"/>
                </a:cubicBezTo>
                <a:cubicBezTo>
                  <a:pt x="268" y="77"/>
                  <a:pt x="268" y="76"/>
                  <a:pt x="267" y="75"/>
                </a:cubicBezTo>
                <a:cubicBezTo>
                  <a:pt x="266" y="76"/>
                  <a:pt x="266" y="78"/>
                  <a:pt x="266" y="79"/>
                </a:cubicBezTo>
                <a:close/>
                <a:moveTo>
                  <a:pt x="127" y="158"/>
                </a:moveTo>
                <a:cubicBezTo>
                  <a:pt x="127" y="158"/>
                  <a:pt x="127" y="158"/>
                  <a:pt x="127" y="158"/>
                </a:cubicBezTo>
                <a:cubicBezTo>
                  <a:pt x="126" y="157"/>
                  <a:pt x="125" y="157"/>
                  <a:pt x="124" y="156"/>
                </a:cubicBezTo>
                <a:cubicBezTo>
                  <a:pt x="124" y="157"/>
                  <a:pt x="124" y="157"/>
                  <a:pt x="124" y="158"/>
                </a:cubicBezTo>
                <a:cubicBezTo>
                  <a:pt x="125" y="158"/>
                  <a:pt x="126" y="158"/>
                  <a:pt x="127" y="158"/>
                </a:cubicBezTo>
                <a:close/>
                <a:moveTo>
                  <a:pt x="233" y="148"/>
                </a:moveTo>
                <a:cubicBezTo>
                  <a:pt x="232" y="148"/>
                  <a:pt x="232" y="148"/>
                  <a:pt x="231" y="150"/>
                </a:cubicBezTo>
                <a:cubicBezTo>
                  <a:pt x="233" y="150"/>
                  <a:pt x="233" y="149"/>
                  <a:pt x="233" y="148"/>
                </a:cubicBezTo>
                <a:close/>
                <a:moveTo>
                  <a:pt x="118" y="148"/>
                </a:moveTo>
                <a:cubicBezTo>
                  <a:pt x="118" y="148"/>
                  <a:pt x="118" y="148"/>
                  <a:pt x="118" y="148"/>
                </a:cubicBezTo>
                <a:cubicBezTo>
                  <a:pt x="118" y="147"/>
                  <a:pt x="118" y="146"/>
                  <a:pt x="117" y="146"/>
                </a:cubicBezTo>
                <a:cubicBezTo>
                  <a:pt x="117" y="146"/>
                  <a:pt x="116" y="146"/>
                  <a:pt x="116" y="146"/>
                </a:cubicBezTo>
                <a:cubicBezTo>
                  <a:pt x="116" y="146"/>
                  <a:pt x="116" y="146"/>
                  <a:pt x="116" y="146"/>
                </a:cubicBezTo>
                <a:cubicBezTo>
                  <a:pt x="116" y="147"/>
                  <a:pt x="117" y="147"/>
                  <a:pt x="118" y="148"/>
                </a:cubicBezTo>
                <a:close/>
                <a:moveTo>
                  <a:pt x="110" y="142"/>
                </a:moveTo>
                <a:cubicBezTo>
                  <a:pt x="109" y="144"/>
                  <a:pt x="110" y="145"/>
                  <a:pt x="111" y="146"/>
                </a:cubicBezTo>
                <a:cubicBezTo>
                  <a:pt x="111" y="145"/>
                  <a:pt x="110" y="144"/>
                  <a:pt x="110" y="142"/>
                </a:cubicBezTo>
                <a:close/>
                <a:moveTo>
                  <a:pt x="191" y="171"/>
                </a:moveTo>
                <a:cubicBezTo>
                  <a:pt x="191" y="171"/>
                  <a:pt x="191" y="171"/>
                  <a:pt x="191" y="171"/>
                </a:cubicBezTo>
                <a:cubicBezTo>
                  <a:pt x="192" y="171"/>
                  <a:pt x="193" y="171"/>
                  <a:pt x="193" y="171"/>
                </a:cubicBezTo>
                <a:cubicBezTo>
                  <a:pt x="193" y="170"/>
                  <a:pt x="193" y="170"/>
                  <a:pt x="193" y="169"/>
                </a:cubicBezTo>
                <a:cubicBezTo>
                  <a:pt x="192" y="170"/>
                  <a:pt x="192" y="170"/>
                  <a:pt x="191" y="171"/>
                </a:cubicBezTo>
                <a:close/>
                <a:moveTo>
                  <a:pt x="265" y="154"/>
                </a:moveTo>
                <a:cubicBezTo>
                  <a:pt x="264" y="154"/>
                  <a:pt x="264" y="154"/>
                  <a:pt x="263" y="154"/>
                </a:cubicBezTo>
                <a:cubicBezTo>
                  <a:pt x="263" y="155"/>
                  <a:pt x="264" y="156"/>
                  <a:pt x="264" y="157"/>
                </a:cubicBezTo>
                <a:cubicBezTo>
                  <a:pt x="264" y="156"/>
                  <a:pt x="265" y="155"/>
                  <a:pt x="265" y="154"/>
                </a:cubicBezTo>
                <a:close/>
                <a:moveTo>
                  <a:pt x="243" y="63"/>
                </a:moveTo>
                <a:cubicBezTo>
                  <a:pt x="244" y="64"/>
                  <a:pt x="244" y="65"/>
                  <a:pt x="246" y="65"/>
                </a:cubicBezTo>
                <a:cubicBezTo>
                  <a:pt x="245" y="64"/>
                  <a:pt x="244" y="63"/>
                  <a:pt x="243" y="63"/>
                </a:cubicBezTo>
                <a:close/>
                <a:moveTo>
                  <a:pt x="184" y="48"/>
                </a:moveTo>
                <a:cubicBezTo>
                  <a:pt x="183" y="46"/>
                  <a:pt x="183" y="46"/>
                  <a:pt x="181" y="45"/>
                </a:cubicBezTo>
                <a:cubicBezTo>
                  <a:pt x="182" y="46"/>
                  <a:pt x="183" y="47"/>
                  <a:pt x="184" y="48"/>
                </a:cubicBezTo>
                <a:close/>
                <a:moveTo>
                  <a:pt x="107" y="43"/>
                </a:moveTo>
                <a:cubicBezTo>
                  <a:pt x="107" y="43"/>
                  <a:pt x="107" y="43"/>
                  <a:pt x="107" y="43"/>
                </a:cubicBezTo>
                <a:cubicBezTo>
                  <a:pt x="108" y="42"/>
                  <a:pt x="108" y="41"/>
                  <a:pt x="108" y="40"/>
                </a:cubicBezTo>
                <a:cubicBezTo>
                  <a:pt x="107" y="40"/>
                  <a:pt x="107" y="40"/>
                  <a:pt x="106" y="40"/>
                </a:cubicBezTo>
                <a:cubicBezTo>
                  <a:pt x="107" y="41"/>
                  <a:pt x="107" y="42"/>
                  <a:pt x="107" y="43"/>
                </a:cubicBezTo>
                <a:close/>
                <a:moveTo>
                  <a:pt x="162" y="141"/>
                </a:moveTo>
                <a:cubicBezTo>
                  <a:pt x="160" y="140"/>
                  <a:pt x="158" y="140"/>
                  <a:pt x="157" y="141"/>
                </a:cubicBezTo>
                <a:cubicBezTo>
                  <a:pt x="159" y="141"/>
                  <a:pt x="160" y="141"/>
                  <a:pt x="162" y="141"/>
                </a:cubicBezTo>
                <a:close/>
                <a:moveTo>
                  <a:pt x="119" y="140"/>
                </a:moveTo>
                <a:cubicBezTo>
                  <a:pt x="120" y="140"/>
                  <a:pt x="120" y="140"/>
                  <a:pt x="121" y="139"/>
                </a:cubicBezTo>
                <a:cubicBezTo>
                  <a:pt x="120" y="139"/>
                  <a:pt x="119" y="138"/>
                  <a:pt x="118" y="138"/>
                </a:cubicBezTo>
                <a:cubicBezTo>
                  <a:pt x="118" y="138"/>
                  <a:pt x="119" y="139"/>
                  <a:pt x="119" y="140"/>
                </a:cubicBezTo>
                <a:close/>
                <a:moveTo>
                  <a:pt x="203" y="156"/>
                </a:moveTo>
                <a:cubicBezTo>
                  <a:pt x="203" y="156"/>
                  <a:pt x="203" y="156"/>
                  <a:pt x="203" y="156"/>
                </a:cubicBezTo>
                <a:cubicBezTo>
                  <a:pt x="202" y="155"/>
                  <a:pt x="202" y="154"/>
                  <a:pt x="202" y="153"/>
                </a:cubicBezTo>
                <a:cubicBezTo>
                  <a:pt x="201" y="154"/>
                  <a:pt x="201" y="154"/>
                  <a:pt x="201" y="155"/>
                </a:cubicBezTo>
                <a:cubicBezTo>
                  <a:pt x="201" y="155"/>
                  <a:pt x="202" y="156"/>
                  <a:pt x="203" y="156"/>
                </a:cubicBezTo>
                <a:close/>
                <a:moveTo>
                  <a:pt x="78" y="51"/>
                </a:moveTo>
                <a:cubicBezTo>
                  <a:pt x="78" y="52"/>
                  <a:pt x="78" y="52"/>
                  <a:pt x="78" y="53"/>
                </a:cubicBezTo>
                <a:cubicBezTo>
                  <a:pt x="79" y="53"/>
                  <a:pt x="79" y="53"/>
                  <a:pt x="80" y="52"/>
                </a:cubicBezTo>
                <a:cubicBezTo>
                  <a:pt x="79" y="51"/>
                  <a:pt x="79" y="51"/>
                  <a:pt x="78" y="51"/>
                </a:cubicBezTo>
                <a:close/>
                <a:moveTo>
                  <a:pt x="79" y="165"/>
                </a:moveTo>
                <a:cubicBezTo>
                  <a:pt x="79" y="165"/>
                  <a:pt x="79" y="165"/>
                  <a:pt x="79" y="165"/>
                </a:cubicBezTo>
                <a:cubicBezTo>
                  <a:pt x="80" y="165"/>
                  <a:pt x="82" y="166"/>
                  <a:pt x="83" y="166"/>
                </a:cubicBezTo>
                <a:cubicBezTo>
                  <a:pt x="82" y="164"/>
                  <a:pt x="80" y="165"/>
                  <a:pt x="79" y="165"/>
                </a:cubicBezTo>
                <a:close/>
                <a:moveTo>
                  <a:pt x="86" y="139"/>
                </a:moveTo>
                <a:cubicBezTo>
                  <a:pt x="85" y="139"/>
                  <a:pt x="85" y="140"/>
                  <a:pt x="84" y="140"/>
                </a:cubicBezTo>
                <a:cubicBezTo>
                  <a:pt x="85" y="141"/>
                  <a:pt x="86" y="141"/>
                  <a:pt x="87" y="140"/>
                </a:cubicBezTo>
                <a:cubicBezTo>
                  <a:pt x="86" y="140"/>
                  <a:pt x="86" y="139"/>
                  <a:pt x="86" y="139"/>
                </a:cubicBezTo>
                <a:close/>
                <a:moveTo>
                  <a:pt x="255" y="135"/>
                </a:moveTo>
                <a:cubicBezTo>
                  <a:pt x="257" y="135"/>
                  <a:pt x="257" y="133"/>
                  <a:pt x="258" y="132"/>
                </a:cubicBezTo>
                <a:cubicBezTo>
                  <a:pt x="257" y="133"/>
                  <a:pt x="256" y="134"/>
                  <a:pt x="255" y="135"/>
                </a:cubicBezTo>
                <a:close/>
                <a:moveTo>
                  <a:pt x="24" y="127"/>
                </a:moveTo>
                <a:cubicBezTo>
                  <a:pt x="24" y="129"/>
                  <a:pt x="25" y="130"/>
                  <a:pt x="26" y="131"/>
                </a:cubicBezTo>
                <a:cubicBezTo>
                  <a:pt x="26" y="130"/>
                  <a:pt x="25" y="129"/>
                  <a:pt x="24" y="127"/>
                </a:cubicBezTo>
                <a:close/>
                <a:moveTo>
                  <a:pt x="174" y="47"/>
                </a:moveTo>
                <a:cubicBezTo>
                  <a:pt x="174" y="47"/>
                  <a:pt x="174" y="47"/>
                  <a:pt x="174" y="47"/>
                </a:cubicBezTo>
                <a:cubicBezTo>
                  <a:pt x="174" y="46"/>
                  <a:pt x="175" y="46"/>
                  <a:pt x="176" y="45"/>
                </a:cubicBezTo>
                <a:cubicBezTo>
                  <a:pt x="175" y="45"/>
                  <a:pt x="175" y="44"/>
                  <a:pt x="175" y="44"/>
                </a:cubicBezTo>
                <a:cubicBezTo>
                  <a:pt x="174" y="45"/>
                  <a:pt x="174" y="46"/>
                  <a:pt x="174" y="47"/>
                </a:cubicBezTo>
                <a:close/>
                <a:moveTo>
                  <a:pt x="170" y="150"/>
                </a:moveTo>
                <a:cubicBezTo>
                  <a:pt x="169" y="150"/>
                  <a:pt x="169" y="151"/>
                  <a:pt x="169" y="152"/>
                </a:cubicBezTo>
                <a:cubicBezTo>
                  <a:pt x="169" y="152"/>
                  <a:pt x="169" y="153"/>
                  <a:pt x="170" y="153"/>
                </a:cubicBezTo>
                <a:cubicBezTo>
                  <a:pt x="170" y="152"/>
                  <a:pt x="170" y="151"/>
                  <a:pt x="170" y="150"/>
                </a:cubicBezTo>
                <a:close/>
                <a:moveTo>
                  <a:pt x="200" y="144"/>
                </a:moveTo>
                <a:cubicBezTo>
                  <a:pt x="200" y="142"/>
                  <a:pt x="200" y="142"/>
                  <a:pt x="198" y="141"/>
                </a:cubicBezTo>
                <a:cubicBezTo>
                  <a:pt x="198" y="143"/>
                  <a:pt x="199" y="143"/>
                  <a:pt x="200" y="144"/>
                </a:cubicBezTo>
                <a:close/>
                <a:moveTo>
                  <a:pt x="120" y="47"/>
                </a:moveTo>
                <a:cubicBezTo>
                  <a:pt x="120" y="47"/>
                  <a:pt x="119" y="46"/>
                  <a:pt x="119" y="45"/>
                </a:cubicBezTo>
                <a:cubicBezTo>
                  <a:pt x="119" y="46"/>
                  <a:pt x="119" y="46"/>
                  <a:pt x="119" y="46"/>
                </a:cubicBezTo>
                <a:cubicBezTo>
                  <a:pt x="119" y="46"/>
                  <a:pt x="119" y="47"/>
                  <a:pt x="119" y="47"/>
                </a:cubicBezTo>
                <a:cubicBezTo>
                  <a:pt x="119" y="48"/>
                  <a:pt x="120" y="48"/>
                  <a:pt x="120" y="47"/>
                </a:cubicBezTo>
                <a:close/>
                <a:moveTo>
                  <a:pt x="114" y="156"/>
                </a:moveTo>
                <a:cubicBezTo>
                  <a:pt x="113" y="154"/>
                  <a:pt x="113" y="154"/>
                  <a:pt x="111" y="155"/>
                </a:cubicBezTo>
                <a:cubicBezTo>
                  <a:pt x="112" y="155"/>
                  <a:pt x="113" y="155"/>
                  <a:pt x="114" y="156"/>
                </a:cubicBezTo>
                <a:close/>
                <a:moveTo>
                  <a:pt x="223" y="53"/>
                </a:moveTo>
                <a:cubicBezTo>
                  <a:pt x="224" y="53"/>
                  <a:pt x="224" y="53"/>
                  <a:pt x="224" y="53"/>
                </a:cubicBezTo>
                <a:cubicBezTo>
                  <a:pt x="224" y="53"/>
                  <a:pt x="224" y="52"/>
                  <a:pt x="225" y="51"/>
                </a:cubicBezTo>
                <a:cubicBezTo>
                  <a:pt x="224" y="51"/>
                  <a:pt x="224" y="51"/>
                  <a:pt x="223" y="51"/>
                </a:cubicBezTo>
                <a:cubicBezTo>
                  <a:pt x="223" y="52"/>
                  <a:pt x="223" y="52"/>
                  <a:pt x="223" y="53"/>
                </a:cubicBezTo>
                <a:close/>
                <a:moveTo>
                  <a:pt x="95" y="73"/>
                </a:moveTo>
                <a:cubicBezTo>
                  <a:pt x="94" y="71"/>
                  <a:pt x="94" y="70"/>
                  <a:pt x="92" y="70"/>
                </a:cubicBezTo>
                <a:cubicBezTo>
                  <a:pt x="93" y="71"/>
                  <a:pt x="94" y="72"/>
                  <a:pt x="95" y="73"/>
                </a:cubicBezTo>
                <a:close/>
                <a:moveTo>
                  <a:pt x="128" y="43"/>
                </a:moveTo>
                <a:cubicBezTo>
                  <a:pt x="128" y="43"/>
                  <a:pt x="128" y="43"/>
                  <a:pt x="128" y="43"/>
                </a:cubicBezTo>
                <a:cubicBezTo>
                  <a:pt x="127" y="43"/>
                  <a:pt x="127" y="43"/>
                  <a:pt x="126" y="43"/>
                </a:cubicBezTo>
                <a:cubicBezTo>
                  <a:pt x="126" y="43"/>
                  <a:pt x="126" y="44"/>
                  <a:pt x="125" y="44"/>
                </a:cubicBezTo>
                <a:cubicBezTo>
                  <a:pt x="125" y="44"/>
                  <a:pt x="126" y="44"/>
                  <a:pt x="126" y="44"/>
                </a:cubicBezTo>
                <a:cubicBezTo>
                  <a:pt x="126" y="44"/>
                  <a:pt x="127" y="43"/>
                  <a:pt x="128" y="43"/>
                </a:cubicBezTo>
                <a:close/>
                <a:moveTo>
                  <a:pt x="159" y="157"/>
                </a:moveTo>
                <a:cubicBezTo>
                  <a:pt x="160" y="157"/>
                  <a:pt x="161" y="157"/>
                  <a:pt x="163" y="157"/>
                </a:cubicBezTo>
                <a:cubicBezTo>
                  <a:pt x="162" y="157"/>
                  <a:pt x="161" y="156"/>
                  <a:pt x="159" y="157"/>
                </a:cubicBezTo>
                <a:close/>
                <a:moveTo>
                  <a:pt x="189" y="24"/>
                </a:moveTo>
                <a:cubicBezTo>
                  <a:pt x="189" y="24"/>
                  <a:pt x="190" y="24"/>
                  <a:pt x="190" y="24"/>
                </a:cubicBezTo>
                <a:cubicBezTo>
                  <a:pt x="190" y="24"/>
                  <a:pt x="190" y="23"/>
                  <a:pt x="190" y="23"/>
                </a:cubicBezTo>
                <a:cubicBezTo>
                  <a:pt x="190" y="23"/>
                  <a:pt x="189" y="23"/>
                  <a:pt x="189" y="22"/>
                </a:cubicBezTo>
                <a:cubicBezTo>
                  <a:pt x="189" y="23"/>
                  <a:pt x="189" y="23"/>
                  <a:pt x="189" y="24"/>
                </a:cubicBezTo>
                <a:close/>
                <a:moveTo>
                  <a:pt x="243" y="165"/>
                </a:moveTo>
                <a:cubicBezTo>
                  <a:pt x="241" y="165"/>
                  <a:pt x="240" y="165"/>
                  <a:pt x="239" y="165"/>
                </a:cubicBezTo>
                <a:cubicBezTo>
                  <a:pt x="240" y="166"/>
                  <a:pt x="241" y="166"/>
                  <a:pt x="241" y="166"/>
                </a:cubicBezTo>
                <a:cubicBezTo>
                  <a:pt x="241" y="166"/>
                  <a:pt x="242" y="166"/>
                  <a:pt x="242" y="166"/>
                </a:cubicBezTo>
                <a:cubicBezTo>
                  <a:pt x="242" y="166"/>
                  <a:pt x="242" y="165"/>
                  <a:pt x="243" y="165"/>
                </a:cubicBezTo>
                <a:close/>
                <a:moveTo>
                  <a:pt x="189" y="43"/>
                </a:moveTo>
                <a:cubicBezTo>
                  <a:pt x="189" y="43"/>
                  <a:pt x="189" y="44"/>
                  <a:pt x="189" y="44"/>
                </a:cubicBezTo>
                <a:cubicBezTo>
                  <a:pt x="190" y="45"/>
                  <a:pt x="191" y="45"/>
                  <a:pt x="192" y="44"/>
                </a:cubicBezTo>
                <a:cubicBezTo>
                  <a:pt x="190" y="44"/>
                  <a:pt x="189" y="43"/>
                  <a:pt x="189" y="43"/>
                </a:cubicBezTo>
                <a:close/>
                <a:moveTo>
                  <a:pt x="195" y="177"/>
                </a:moveTo>
                <a:cubicBezTo>
                  <a:pt x="195" y="177"/>
                  <a:pt x="195" y="176"/>
                  <a:pt x="195" y="176"/>
                </a:cubicBezTo>
                <a:cubicBezTo>
                  <a:pt x="194" y="176"/>
                  <a:pt x="193" y="176"/>
                  <a:pt x="192" y="177"/>
                </a:cubicBezTo>
                <a:cubicBezTo>
                  <a:pt x="193" y="177"/>
                  <a:pt x="194" y="177"/>
                  <a:pt x="195" y="177"/>
                </a:cubicBezTo>
                <a:close/>
                <a:moveTo>
                  <a:pt x="84" y="59"/>
                </a:moveTo>
                <a:cubicBezTo>
                  <a:pt x="84" y="59"/>
                  <a:pt x="84" y="59"/>
                  <a:pt x="84" y="59"/>
                </a:cubicBezTo>
                <a:cubicBezTo>
                  <a:pt x="84" y="58"/>
                  <a:pt x="84" y="58"/>
                  <a:pt x="84" y="57"/>
                </a:cubicBezTo>
                <a:cubicBezTo>
                  <a:pt x="84" y="57"/>
                  <a:pt x="83" y="57"/>
                  <a:pt x="82" y="57"/>
                </a:cubicBezTo>
                <a:cubicBezTo>
                  <a:pt x="83" y="58"/>
                  <a:pt x="83" y="58"/>
                  <a:pt x="84" y="59"/>
                </a:cubicBezTo>
                <a:close/>
                <a:moveTo>
                  <a:pt x="127" y="171"/>
                </a:moveTo>
                <a:cubicBezTo>
                  <a:pt x="127" y="171"/>
                  <a:pt x="126" y="171"/>
                  <a:pt x="125" y="171"/>
                </a:cubicBezTo>
                <a:cubicBezTo>
                  <a:pt x="126" y="172"/>
                  <a:pt x="127" y="172"/>
                  <a:pt x="127" y="171"/>
                </a:cubicBezTo>
                <a:close/>
                <a:moveTo>
                  <a:pt x="203" y="146"/>
                </a:moveTo>
                <a:cubicBezTo>
                  <a:pt x="203" y="147"/>
                  <a:pt x="203" y="147"/>
                  <a:pt x="205" y="147"/>
                </a:cubicBezTo>
                <a:cubicBezTo>
                  <a:pt x="204" y="147"/>
                  <a:pt x="204" y="146"/>
                  <a:pt x="203" y="146"/>
                </a:cubicBezTo>
                <a:close/>
                <a:moveTo>
                  <a:pt x="279" y="144"/>
                </a:moveTo>
                <a:cubicBezTo>
                  <a:pt x="277" y="147"/>
                  <a:pt x="277" y="147"/>
                  <a:pt x="277" y="148"/>
                </a:cubicBezTo>
                <a:cubicBezTo>
                  <a:pt x="277" y="147"/>
                  <a:pt x="278" y="146"/>
                  <a:pt x="279" y="144"/>
                </a:cubicBezTo>
                <a:close/>
                <a:moveTo>
                  <a:pt x="99" y="22"/>
                </a:moveTo>
                <a:cubicBezTo>
                  <a:pt x="99" y="22"/>
                  <a:pt x="99" y="21"/>
                  <a:pt x="99" y="21"/>
                </a:cubicBezTo>
                <a:cubicBezTo>
                  <a:pt x="97" y="22"/>
                  <a:pt x="96" y="22"/>
                  <a:pt x="95" y="23"/>
                </a:cubicBezTo>
                <a:cubicBezTo>
                  <a:pt x="95" y="23"/>
                  <a:pt x="95" y="23"/>
                  <a:pt x="95" y="23"/>
                </a:cubicBezTo>
                <a:cubicBezTo>
                  <a:pt x="96" y="23"/>
                  <a:pt x="98" y="22"/>
                  <a:pt x="99" y="22"/>
                </a:cubicBezTo>
                <a:close/>
                <a:moveTo>
                  <a:pt x="282" y="133"/>
                </a:moveTo>
                <a:cubicBezTo>
                  <a:pt x="282" y="132"/>
                  <a:pt x="283" y="130"/>
                  <a:pt x="283" y="128"/>
                </a:cubicBezTo>
                <a:cubicBezTo>
                  <a:pt x="283" y="128"/>
                  <a:pt x="283" y="128"/>
                  <a:pt x="283" y="128"/>
                </a:cubicBezTo>
                <a:cubicBezTo>
                  <a:pt x="282" y="130"/>
                  <a:pt x="282" y="132"/>
                  <a:pt x="282" y="133"/>
                </a:cubicBezTo>
                <a:close/>
                <a:moveTo>
                  <a:pt x="200" y="195"/>
                </a:moveTo>
                <a:cubicBezTo>
                  <a:pt x="200" y="195"/>
                  <a:pt x="200" y="195"/>
                  <a:pt x="200" y="195"/>
                </a:cubicBezTo>
                <a:cubicBezTo>
                  <a:pt x="199" y="195"/>
                  <a:pt x="197" y="195"/>
                  <a:pt x="196" y="196"/>
                </a:cubicBezTo>
                <a:cubicBezTo>
                  <a:pt x="196" y="196"/>
                  <a:pt x="196" y="196"/>
                  <a:pt x="196" y="196"/>
                </a:cubicBezTo>
                <a:cubicBezTo>
                  <a:pt x="197" y="196"/>
                  <a:pt x="199" y="195"/>
                  <a:pt x="200" y="195"/>
                </a:cubicBezTo>
                <a:close/>
                <a:moveTo>
                  <a:pt x="83" y="194"/>
                </a:moveTo>
                <a:cubicBezTo>
                  <a:pt x="83" y="196"/>
                  <a:pt x="83" y="196"/>
                  <a:pt x="84" y="196"/>
                </a:cubicBezTo>
                <a:cubicBezTo>
                  <a:pt x="84" y="195"/>
                  <a:pt x="84" y="195"/>
                  <a:pt x="83" y="194"/>
                </a:cubicBezTo>
                <a:close/>
                <a:moveTo>
                  <a:pt x="86" y="49"/>
                </a:moveTo>
                <a:cubicBezTo>
                  <a:pt x="86" y="49"/>
                  <a:pt x="86" y="49"/>
                  <a:pt x="86" y="49"/>
                </a:cubicBezTo>
                <a:cubicBezTo>
                  <a:pt x="87" y="49"/>
                  <a:pt x="87" y="49"/>
                  <a:pt x="87" y="49"/>
                </a:cubicBezTo>
                <a:cubicBezTo>
                  <a:pt x="88" y="48"/>
                  <a:pt x="88" y="48"/>
                  <a:pt x="87" y="47"/>
                </a:cubicBezTo>
                <a:cubicBezTo>
                  <a:pt x="87" y="48"/>
                  <a:pt x="86" y="48"/>
                  <a:pt x="86" y="49"/>
                </a:cubicBezTo>
                <a:close/>
                <a:moveTo>
                  <a:pt x="229" y="158"/>
                </a:moveTo>
                <a:cubicBezTo>
                  <a:pt x="228" y="158"/>
                  <a:pt x="227" y="158"/>
                  <a:pt x="226" y="158"/>
                </a:cubicBezTo>
                <a:cubicBezTo>
                  <a:pt x="227" y="159"/>
                  <a:pt x="227" y="159"/>
                  <a:pt x="229" y="158"/>
                </a:cubicBezTo>
                <a:close/>
                <a:moveTo>
                  <a:pt x="128" y="38"/>
                </a:moveTo>
                <a:cubicBezTo>
                  <a:pt x="127" y="38"/>
                  <a:pt x="128" y="39"/>
                  <a:pt x="127" y="40"/>
                </a:cubicBezTo>
                <a:cubicBezTo>
                  <a:pt x="128" y="40"/>
                  <a:pt x="128" y="40"/>
                  <a:pt x="128" y="39"/>
                </a:cubicBezTo>
                <a:cubicBezTo>
                  <a:pt x="128" y="39"/>
                  <a:pt x="128" y="38"/>
                  <a:pt x="128" y="38"/>
                </a:cubicBezTo>
                <a:close/>
                <a:moveTo>
                  <a:pt x="89" y="52"/>
                </a:moveTo>
                <a:cubicBezTo>
                  <a:pt x="90" y="53"/>
                  <a:pt x="91" y="53"/>
                  <a:pt x="92" y="53"/>
                </a:cubicBezTo>
                <a:cubicBezTo>
                  <a:pt x="91" y="52"/>
                  <a:pt x="91" y="52"/>
                  <a:pt x="89" y="52"/>
                </a:cubicBezTo>
                <a:close/>
                <a:moveTo>
                  <a:pt x="206" y="165"/>
                </a:moveTo>
                <a:cubicBezTo>
                  <a:pt x="206" y="166"/>
                  <a:pt x="206" y="167"/>
                  <a:pt x="206" y="169"/>
                </a:cubicBezTo>
                <a:cubicBezTo>
                  <a:pt x="207" y="167"/>
                  <a:pt x="206" y="166"/>
                  <a:pt x="206" y="165"/>
                </a:cubicBezTo>
                <a:close/>
                <a:moveTo>
                  <a:pt x="45" y="53"/>
                </a:moveTo>
                <a:cubicBezTo>
                  <a:pt x="46" y="53"/>
                  <a:pt x="46" y="52"/>
                  <a:pt x="46" y="51"/>
                </a:cubicBezTo>
                <a:cubicBezTo>
                  <a:pt x="46" y="52"/>
                  <a:pt x="45" y="52"/>
                  <a:pt x="45" y="53"/>
                </a:cubicBezTo>
                <a:close/>
                <a:moveTo>
                  <a:pt x="157" y="190"/>
                </a:moveTo>
                <a:cubicBezTo>
                  <a:pt x="158" y="191"/>
                  <a:pt x="158" y="191"/>
                  <a:pt x="160" y="190"/>
                </a:cubicBezTo>
                <a:cubicBezTo>
                  <a:pt x="159" y="190"/>
                  <a:pt x="158" y="190"/>
                  <a:pt x="157" y="190"/>
                </a:cubicBezTo>
                <a:close/>
                <a:moveTo>
                  <a:pt x="97" y="77"/>
                </a:moveTo>
                <a:cubicBezTo>
                  <a:pt x="97" y="78"/>
                  <a:pt x="97" y="78"/>
                  <a:pt x="97" y="78"/>
                </a:cubicBezTo>
                <a:cubicBezTo>
                  <a:pt x="97" y="79"/>
                  <a:pt x="98" y="79"/>
                  <a:pt x="98" y="80"/>
                </a:cubicBezTo>
                <a:cubicBezTo>
                  <a:pt x="98" y="80"/>
                  <a:pt x="98" y="80"/>
                  <a:pt x="99" y="80"/>
                </a:cubicBezTo>
                <a:cubicBezTo>
                  <a:pt x="98" y="79"/>
                  <a:pt x="98" y="78"/>
                  <a:pt x="97" y="77"/>
                </a:cubicBezTo>
                <a:close/>
                <a:moveTo>
                  <a:pt x="50" y="52"/>
                </a:moveTo>
                <a:cubicBezTo>
                  <a:pt x="51" y="51"/>
                  <a:pt x="51" y="50"/>
                  <a:pt x="51" y="49"/>
                </a:cubicBezTo>
                <a:cubicBezTo>
                  <a:pt x="51" y="50"/>
                  <a:pt x="50" y="50"/>
                  <a:pt x="50" y="52"/>
                </a:cubicBezTo>
                <a:close/>
                <a:moveTo>
                  <a:pt x="99" y="184"/>
                </a:moveTo>
                <a:cubicBezTo>
                  <a:pt x="100" y="182"/>
                  <a:pt x="100" y="182"/>
                  <a:pt x="98" y="182"/>
                </a:cubicBezTo>
                <a:cubicBezTo>
                  <a:pt x="99" y="182"/>
                  <a:pt x="99" y="183"/>
                  <a:pt x="99" y="184"/>
                </a:cubicBezTo>
                <a:close/>
                <a:moveTo>
                  <a:pt x="137" y="210"/>
                </a:moveTo>
                <a:cubicBezTo>
                  <a:pt x="137" y="209"/>
                  <a:pt x="137" y="208"/>
                  <a:pt x="138" y="208"/>
                </a:cubicBezTo>
                <a:cubicBezTo>
                  <a:pt x="137" y="208"/>
                  <a:pt x="137" y="208"/>
                  <a:pt x="137" y="210"/>
                </a:cubicBezTo>
                <a:close/>
                <a:moveTo>
                  <a:pt x="201" y="36"/>
                </a:moveTo>
                <a:cubicBezTo>
                  <a:pt x="201" y="36"/>
                  <a:pt x="200" y="36"/>
                  <a:pt x="200" y="37"/>
                </a:cubicBezTo>
                <a:cubicBezTo>
                  <a:pt x="201" y="37"/>
                  <a:pt x="201" y="37"/>
                  <a:pt x="202" y="37"/>
                </a:cubicBezTo>
                <a:cubicBezTo>
                  <a:pt x="202" y="36"/>
                  <a:pt x="202" y="36"/>
                  <a:pt x="201" y="36"/>
                </a:cubicBezTo>
                <a:close/>
                <a:moveTo>
                  <a:pt x="104" y="70"/>
                </a:moveTo>
                <a:cubicBezTo>
                  <a:pt x="103" y="71"/>
                  <a:pt x="103" y="71"/>
                  <a:pt x="104" y="72"/>
                </a:cubicBezTo>
                <a:cubicBezTo>
                  <a:pt x="104" y="71"/>
                  <a:pt x="104" y="71"/>
                  <a:pt x="104" y="70"/>
                </a:cubicBezTo>
                <a:close/>
                <a:moveTo>
                  <a:pt x="219" y="163"/>
                </a:moveTo>
                <a:cubicBezTo>
                  <a:pt x="219" y="163"/>
                  <a:pt x="219" y="163"/>
                  <a:pt x="219" y="163"/>
                </a:cubicBezTo>
                <a:cubicBezTo>
                  <a:pt x="220" y="163"/>
                  <a:pt x="221" y="162"/>
                  <a:pt x="221" y="161"/>
                </a:cubicBezTo>
                <a:cubicBezTo>
                  <a:pt x="220" y="162"/>
                  <a:pt x="220" y="162"/>
                  <a:pt x="219" y="163"/>
                </a:cubicBezTo>
                <a:close/>
                <a:moveTo>
                  <a:pt x="114" y="39"/>
                </a:moveTo>
                <a:cubicBezTo>
                  <a:pt x="115" y="39"/>
                  <a:pt x="116" y="39"/>
                  <a:pt x="115" y="38"/>
                </a:cubicBezTo>
                <a:cubicBezTo>
                  <a:pt x="115" y="38"/>
                  <a:pt x="114" y="38"/>
                  <a:pt x="114" y="39"/>
                </a:cubicBezTo>
                <a:close/>
                <a:moveTo>
                  <a:pt x="173" y="202"/>
                </a:moveTo>
                <a:cubicBezTo>
                  <a:pt x="173" y="202"/>
                  <a:pt x="173" y="202"/>
                  <a:pt x="173" y="202"/>
                </a:cubicBezTo>
                <a:cubicBezTo>
                  <a:pt x="174" y="202"/>
                  <a:pt x="175" y="202"/>
                  <a:pt x="176" y="202"/>
                </a:cubicBezTo>
                <a:cubicBezTo>
                  <a:pt x="176" y="202"/>
                  <a:pt x="176" y="202"/>
                  <a:pt x="176" y="202"/>
                </a:cubicBezTo>
                <a:cubicBezTo>
                  <a:pt x="175" y="202"/>
                  <a:pt x="174" y="202"/>
                  <a:pt x="173" y="202"/>
                </a:cubicBezTo>
                <a:close/>
                <a:moveTo>
                  <a:pt x="216" y="170"/>
                </a:moveTo>
                <a:cubicBezTo>
                  <a:pt x="214" y="170"/>
                  <a:pt x="214" y="170"/>
                  <a:pt x="213" y="171"/>
                </a:cubicBezTo>
                <a:cubicBezTo>
                  <a:pt x="214" y="171"/>
                  <a:pt x="215" y="171"/>
                  <a:pt x="216" y="170"/>
                </a:cubicBezTo>
                <a:close/>
                <a:moveTo>
                  <a:pt x="93" y="152"/>
                </a:moveTo>
                <a:cubicBezTo>
                  <a:pt x="93" y="150"/>
                  <a:pt x="93" y="150"/>
                  <a:pt x="92" y="149"/>
                </a:cubicBezTo>
                <a:cubicBezTo>
                  <a:pt x="92" y="150"/>
                  <a:pt x="92" y="151"/>
                  <a:pt x="93" y="152"/>
                </a:cubicBezTo>
                <a:close/>
                <a:moveTo>
                  <a:pt x="251" y="140"/>
                </a:moveTo>
                <a:cubicBezTo>
                  <a:pt x="250" y="141"/>
                  <a:pt x="249" y="141"/>
                  <a:pt x="248" y="141"/>
                </a:cubicBezTo>
                <a:cubicBezTo>
                  <a:pt x="249" y="141"/>
                  <a:pt x="250" y="141"/>
                  <a:pt x="251" y="140"/>
                </a:cubicBezTo>
                <a:close/>
                <a:moveTo>
                  <a:pt x="140" y="169"/>
                </a:moveTo>
                <a:cubicBezTo>
                  <a:pt x="140" y="169"/>
                  <a:pt x="140" y="169"/>
                  <a:pt x="140" y="169"/>
                </a:cubicBezTo>
                <a:cubicBezTo>
                  <a:pt x="141" y="169"/>
                  <a:pt x="142" y="170"/>
                  <a:pt x="143" y="170"/>
                </a:cubicBezTo>
                <a:cubicBezTo>
                  <a:pt x="143" y="170"/>
                  <a:pt x="143" y="169"/>
                  <a:pt x="143" y="169"/>
                </a:cubicBezTo>
                <a:cubicBezTo>
                  <a:pt x="142" y="169"/>
                  <a:pt x="141" y="169"/>
                  <a:pt x="140" y="169"/>
                </a:cubicBezTo>
                <a:close/>
                <a:moveTo>
                  <a:pt x="104" y="51"/>
                </a:moveTo>
                <a:cubicBezTo>
                  <a:pt x="104" y="51"/>
                  <a:pt x="104" y="51"/>
                  <a:pt x="105" y="51"/>
                </a:cubicBezTo>
                <a:cubicBezTo>
                  <a:pt x="105" y="50"/>
                  <a:pt x="105" y="50"/>
                  <a:pt x="105" y="49"/>
                </a:cubicBezTo>
                <a:cubicBezTo>
                  <a:pt x="105" y="49"/>
                  <a:pt x="104" y="49"/>
                  <a:pt x="104" y="49"/>
                </a:cubicBezTo>
                <a:cubicBezTo>
                  <a:pt x="104" y="49"/>
                  <a:pt x="104" y="50"/>
                  <a:pt x="104" y="51"/>
                </a:cubicBezTo>
                <a:close/>
                <a:moveTo>
                  <a:pt x="171" y="168"/>
                </a:moveTo>
                <a:cubicBezTo>
                  <a:pt x="172" y="168"/>
                  <a:pt x="172" y="167"/>
                  <a:pt x="172" y="166"/>
                </a:cubicBezTo>
                <a:cubicBezTo>
                  <a:pt x="171" y="167"/>
                  <a:pt x="171" y="167"/>
                  <a:pt x="171" y="168"/>
                </a:cubicBezTo>
                <a:close/>
                <a:moveTo>
                  <a:pt x="137" y="154"/>
                </a:moveTo>
                <a:cubicBezTo>
                  <a:pt x="138" y="155"/>
                  <a:pt x="139" y="155"/>
                  <a:pt x="140" y="155"/>
                </a:cubicBezTo>
                <a:cubicBezTo>
                  <a:pt x="139" y="154"/>
                  <a:pt x="138" y="154"/>
                  <a:pt x="137" y="154"/>
                </a:cubicBezTo>
                <a:close/>
                <a:moveTo>
                  <a:pt x="207" y="142"/>
                </a:moveTo>
                <a:cubicBezTo>
                  <a:pt x="207" y="142"/>
                  <a:pt x="206" y="142"/>
                  <a:pt x="206" y="142"/>
                </a:cubicBezTo>
                <a:cubicBezTo>
                  <a:pt x="207" y="143"/>
                  <a:pt x="208" y="144"/>
                  <a:pt x="209" y="144"/>
                </a:cubicBezTo>
                <a:cubicBezTo>
                  <a:pt x="208" y="143"/>
                  <a:pt x="207" y="143"/>
                  <a:pt x="207" y="142"/>
                </a:cubicBezTo>
                <a:close/>
                <a:moveTo>
                  <a:pt x="113" y="179"/>
                </a:moveTo>
                <a:cubicBezTo>
                  <a:pt x="114" y="178"/>
                  <a:pt x="114" y="178"/>
                  <a:pt x="113" y="177"/>
                </a:cubicBezTo>
                <a:cubicBezTo>
                  <a:pt x="113" y="178"/>
                  <a:pt x="113" y="178"/>
                  <a:pt x="113" y="179"/>
                </a:cubicBezTo>
                <a:close/>
                <a:moveTo>
                  <a:pt x="98" y="105"/>
                </a:moveTo>
                <a:cubicBezTo>
                  <a:pt x="98" y="105"/>
                  <a:pt x="98" y="105"/>
                  <a:pt x="99" y="106"/>
                </a:cubicBezTo>
                <a:cubicBezTo>
                  <a:pt x="99" y="105"/>
                  <a:pt x="99" y="104"/>
                  <a:pt x="99" y="103"/>
                </a:cubicBezTo>
                <a:cubicBezTo>
                  <a:pt x="98" y="104"/>
                  <a:pt x="98" y="105"/>
                  <a:pt x="98" y="105"/>
                </a:cubicBezTo>
                <a:close/>
                <a:moveTo>
                  <a:pt x="92" y="243"/>
                </a:moveTo>
                <a:cubicBezTo>
                  <a:pt x="92" y="243"/>
                  <a:pt x="92" y="243"/>
                  <a:pt x="92" y="243"/>
                </a:cubicBezTo>
                <a:cubicBezTo>
                  <a:pt x="91" y="244"/>
                  <a:pt x="91" y="244"/>
                  <a:pt x="91" y="245"/>
                </a:cubicBezTo>
                <a:cubicBezTo>
                  <a:pt x="91" y="245"/>
                  <a:pt x="91" y="245"/>
                  <a:pt x="91" y="245"/>
                </a:cubicBezTo>
                <a:cubicBezTo>
                  <a:pt x="91" y="244"/>
                  <a:pt x="92" y="244"/>
                  <a:pt x="92" y="243"/>
                </a:cubicBezTo>
                <a:close/>
                <a:moveTo>
                  <a:pt x="235" y="169"/>
                </a:moveTo>
                <a:cubicBezTo>
                  <a:pt x="235" y="169"/>
                  <a:pt x="235" y="169"/>
                  <a:pt x="235" y="169"/>
                </a:cubicBezTo>
                <a:cubicBezTo>
                  <a:pt x="234" y="169"/>
                  <a:pt x="234" y="169"/>
                  <a:pt x="233" y="170"/>
                </a:cubicBezTo>
                <a:cubicBezTo>
                  <a:pt x="234" y="169"/>
                  <a:pt x="234" y="169"/>
                  <a:pt x="235" y="169"/>
                </a:cubicBezTo>
                <a:close/>
                <a:moveTo>
                  <a:pt x="193" y="156"/>
                </a:moveTo>
                <a:cubicBezTo>
                  <a:pt x="192" y="155"/>
                  <a:pt x="192" y="155"/>
                  <a:pt x="192" y="155"/>
                </a:cubicBezTo>
                <a:cubicBezTo>
                  <a:pt x="191" y="155"/>
                  <a:pt x="191" y="156"/>
                  <a:pt x="191" y="156"/>
                </a:cubicBezTo>
                <a:cubicBezTo>
                  <a:pt x="192" y="156"/>
                  <a:pt x="192" y="156"/>
                  <a:pt x="193" y="156"/>
                </a:cubicBezTo>
                <a:close/>
                <a:moveTo>
                  <a:pt x="109" y="186"/>
                </a:moveTo>
                <a:cubicBezTo>
                  <a:pt x="109" y="187"/>
                  <a:pt x="108" y="187"/>
                  <a:pt x="108" y="187"/>
                </a:cubicBezTo>
                <a:cubicBezTo>
                  <a:pt x="109" y="187"/>
                  <a:pt x="109" y="187"/>
                  <a:pt x="109" y="187"/>
                </a:cubicBezTo>
                <a:cubicBezTo>
                  <a:pt x="109" y="187"/>
                  <a:pt x="109" y="187"/>
                  <a:pt x="109" y="186"/>
                </a:cubicBezTo>
                <a:close/>
                <a:moveTo>
                  <a:pt x="123" y="52"/>
                </a:moveTo>
                <a:cubicBezTo>
                  <a:pt x="123" y="52"/>
                  <a:pt x="123" y="52"/>
                  <a:pt x="123" y="52"/>
                </a:cubicBezTo>
                <a:cubicBezTo>
                  <a:pt x="123" y="51"/>
                  <a:pt x="124" y="51"/>
                  <a:pt x="124" y="50"/>
                </a:cubicBezTo>
                <a:cubicBezTo>
                  <a:pt x="123" y="50"/>
                  <a:pt x="123" y="51"/>
                  <a:pt x="123" y="52"/>
                </a:cubicBezTo>
                <a:close/>
                <a:moveTo>
                  <a:pt x="244" y="51"/>
                </a:moveTo>
                <a:cubicBezTo>
                  <a:pt x="244" y="51"/>
                  <a:pt x="244" y="51"/>
                  <a:pt x="244" y="51"/>
                </a:cubicBezTo>
                <a:cubicBezTo>
                  <a:pt x="244" y="52"/>
                  <a:pt x="245" y="52"/>
                  <a:pt x="245" y="53"/>
                </a:cubicBezTo>
                <a:cubicBezTo>
                  <a:pt x="245" y="53"/>
                  <a:pt x="245" y="53"/>
                  <a:pt x="245" y="52"/>
                </a:cubicBezTo>
                <a:cubicBezTo>
                  <a:pt x="245" y="52"/>
                  <a:pt x="244" y="52"/>
                  <a:pt x="244" y="51"/>
                </a:cubicBezTo>
                <a:close/>
                <a:moveTo>
                  <a:pt x="102" y="57"/>
                </a:moveTo>
                <a:cubicBezTo>
                  <a:pt x="102" y="57"/>
                  <a:pt x="103" y="56"/>
                  <a:pt x="103" y="56"/>
                </a:cubicBezTo>
                <a:cubicBezTo>
                  <a:pt x="102" y="56"/>
                  <a:pt x="102" y="56"/>
                  <a:pt x="102" y="57"/>
                </a:cubicBezTo>
                <a:close/>
                <a:moveTo>
                  <a:pt x="222" y="47"/>
                </a:moveTo>
                <a:cubicBezTo>
                  <a:pt x="221" y="47"/>
                  <a:pt x="221" y="46"/>
                  <a:pt x="220" y="47"/>
                </a:cubicBezTo>
                <a:cubicBezTo>
                  <a:pt x="221" y="47"/>
                  <a:pt x="221" y="47"/>
                  <a:pt x="222" y="47"/>
                </a:cubicBezTo>
                <a:close/>
                <a:moveTo>
                  <a:pt x="189" y="104"/>
                </a:moveTo>
                <a:cubicBezTo>
                  <a:pt x="189" y="104"/>
                  <a:pt x="190" y="104"/>
                  <a:pt x="190" y="104"/>
                </a:cubicBezTo>
                <a:cubicBezTo>
                  <a:pt x="190" y="104"/>
                  <a:pt x="190" y="103"/>
                  <a:pt x="190" y="102"/>
                </a:cubicBezTo>
                <a:cubicBezTo>
                  <a:pt x="190" y="102"/>
                  <a:pt x="190" y="102"/>
                  <a:pt x="190" y="102"/>
                </a:cubicBezTo>
                <a:cubicBezTo>
                  <a:pt x="189" y="103"/>
                  <a:pt x="189" y="103"/>
                  <a:pt x="189" y="104"/>
                </a:cubicBezTo>
                <a:close/>
                <a:moveTo>
                  <a:pt x="109" y="172"/>
                </a:moveTo>
                <a:cubicBezTo>
                  <a:pt x="109" y="173"/>
                  <a:pt x="109" y="173"/>
                  <a:pt x="109" y="173"/>
                </a:cubicBezTo>
                <a:cubicBezTo>
                  <a:pt x="109" y="173"/>
                  <a:pt x="110" y="173"/>
                  <a:pt x="111" y="173"/>
                </a:cubicBezTo>
                <a:cubicBezTo>
                  <a:pt x="111" y="173"/>
                  <a:pt x="111" y="173"/>
                  <a:pt x="111" y="173"/>
                </a:cubicBezTo>
                <a:cubicBezTo>
                  <a:pt x="110" y="173"/>
                  <a:pt x="110" y="173"/>
                  <a:pt x="109" y="172"/>
                </a:cubicBezTo>
                <a:close/>
                <a:moveTo>
                  <a:pt x="151" y="170"/>
                </a:moveTo>
                <a:cubicBezTo>
                  <a:pt x="152" y="170"/>
                  <a:pt x="152" y="170"/>
                  <a:pt x="153" y="170"/>
                </a:cubicBezTo>
                <a:cubicBezTo>
                  <a:pt x="152" y="170"/>
                  <a:pt x="152" y="170"/>
                  <a:pt x="151" y="170"/>
                </a:cubicBezTo>
                <a:close/>
                <a:moveTo>
                  <a:pt x="152" y="29"/>
                </a:moveTo>
                <a:cubicBezTo>
                  <a:pt x="151" y="29"/>
                  <a:pt x="151" y="29"/>
                  <a:pt x="151" y="30"/>
                </a:cubicBezTo>
                <a:cubicBezTo>
                  <a:pt x="151" y="30"/>
                  <a:pt x="152" y="30"/>
                  <a:pt x="152" y="30"/>
                </a:cubicBezTo>
                <a:cubicBezTo>
                  <a:pt x="152" y="29"/>
                  <a:pt x="152" y="29"/>
                  <a:pt x="152" y="29"/>
                </a:cubicBezTo>
                <a:close/>
                <a:moveTo>
                  <a:pt x="194" y="50"/>
                </a:moveTo>
                <a:cubicBezTo>
                  <a:pt x="194" y="50"/>
                  <a:pt x="194" y="50"/>
                  <a:pt x="194" y="49"/>
                </a:cubicBezTo>
                <a:cubicBezTo>
                  <a:pt x="193" y="49"/>
                  <a:pt x="193" y="49"/>
                  <a:pt x="194" y="50"/>
                </a:cubicBezTo>
                <a:close/>
                <a:moveTo>
                  <a:pt x="85" y="67"/>
                </a:moveTo>
                <a:cubicBezTo>
                  <a:pt x="85" y="67"/>
                  <a:pt x="85" y="67"/>
                  <a:pt x="85" y="68"/>
                </a:cubicBezTo>
                <a:cubicBezTo>
                  <a:pt x="85" y="68"/>
                  <a:pt x="85" y="68"/>
                  <a:pt x="86" y="68"/>
                </a:cubicBezTo>
                <a:cubicBezTo>
                  <a:pt x="86" y="68"/>
                  <a:pt x="86" y="68"/>
                  <a:pt x="86" y="68"/>
                </a:cubicBezTo>
                <a:cubicBezTo>
                  <a:pt x="86" y="68"/>
                  <a:pt x="85" y="67"/>
                  <a:pt x="85" y="67"/>
                </a:cubicBezTo>
                <a:close/>
                <a:moveTo>
                  <a:pt x="10" y="120"/>
                </a:moveTo>
                <a:cubicBezTo>
                  <a:pt x="10" y="120"/>
                  <a:pt x="11" y="120"/>
                  <a:pt x="11" y="120"/>
                </a:cubicBezTo>
                <a:cubicBezTo>
                  <a:pt x="11" y="120"/>
                  <a:pt x="11" y="119"/>
                  <a:pt x="11" y="119"/>
                </a:cubicBezTo>
                <a:cubicBezTo>
                  <a:pt x="10" y="119"/>
                  <a:pt x="10" y="119"/>
                  <a:pt x="10" y="119"/>
                </a:cubicBezTo>
                <a:cubicBezTo>
                  <a:pt x="10" y="119"/>
                  <a:pt x="10" y="120"/>
                  <a:pt x="10" y="120"/>
                </a:cubicBezTo>
                <a:close/>
                <a:moveTo>
                  <a:pt x="131" y="186"/>
                </a:moveTo>
                <a:cubicBezTo>
                  <a:pt x="132" y="186"/>
                  <a:pt x="132" y="185"/>
                  <a:pt x="132" y="184"/>
                </a:cubicBezTo>
                <a:cubicBezTo>
                  <a:pt x="131" y="185"/>
                  <a:pt x="131" y="185"/>
                  <a:pt x="131" y="186"/>
                </a:cubicBezTo>
                <a:close/>
                <a:moveTo>
                  <a:pt x="159" y="148"/>
                </a:moveTo>
                <a:cubicBezTo>
                  <a:pt x="159" y="148"/>
                  <a:pt x="159" y="148"/>
                  <a:pt x="160" y="147"/>
                </a:cubicBezTo>
                <a:cubicBezTo>
                  <a:pt x="160" y="148"/>
                  <a:pt x="159" y="148"/>
                  <a:pt x="159" y="148"/>
                </a:cubicBezTo>
                <a:close/>
                <a:moveTo>
                  <a:pt x="204" y="189"/>
                </a:moveTo>
                <a:cubicBezTo>
                  <a:pt x="204" y="189"/>
                  <a:pt x="204" y="189"/>
                  <a:pt x="204" y="189"/>
                </a:cubicBezTo>
                <a:cubicBezTo>
                  <a:pt x="205" y="189"/>
                  <a:pt x="205" y="189"/>
                  <a:pt x="206" y="189"/>
                </a:cubicBezTo>
                <a:cubicBezTo>
                  <a:pt x="206" y="189"/>
                  <a:pt x="206" y="189"/>
                  <a:pt x="206" y="189"/>
                </a:cubicBezTo>
                <a:cubicBezTo>
                  <a:pt x="205" y="189"/>
                  <a:pt x="205" y="189"/>
                  <a:pt x="204" y="189"/>
                </a:cubicBezTo>
                <a:close/>
                <a:moveTo>
                  <a:pt x="41" y="54"/>
                </a:moveTo>
                <a:cubicBezTo>
                  <a:pt x="41" y="54"/>
                  <a:pt x="41" y="54"/>
                  <a:pt x="41" y="54"/>
                </a:cubicBezTo>
                <a:cubicBezTo>
                  <a:pt x="41" y="54"/>
                  <a:pt x="41" y="54"/>
                  <a:pt x="42" y="54"/>
                </a:cubicBezTo>
                <a:cubicBezTo>
                  <a:pt x="42" y="54"/>
                  <a:pt x="41" y="53"/>
                  <a:pt x="41" y="53"/>
                </a:cubicBezTo>
                <a:cubicBezTo>
                  <a:pt x="41" y="54"/>
                  <a:pt x="41" y="54"/>
                  <a:pt x="41" y="54"/>
                </a:cubicBezTo>
                <a:close/>
                <a:moveTo>
                  <a:pt x="194" y="69"/>
                </a:moveTo>
                <a:cubicBezTo>
                  <a:pt x="193" y="69"/>
                  <a:pt x="193" y="69"/>
                  <a:pt x="193" y="69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70"/>
                  <a:pt x="193" y="70"/>
                  <a:pt x="194" y="69"/>
                </a:cubicBezTo>
                <a:close/>
                <a:moveTo>
                  <a:pt x="155" y="165"/>
                </a:moveTo>
                <a:cubicBezTo>
                  <a:pt x="155" y="166"/>
                  <a:pt x="155" y="166"/>
                  <a:pt x="155" y="166"/>
                </a:cubicBezTo>
                <a:cubicBezTo>
                  <a:pt x="155" y="166"/>
                  <a:pt x="155" y="166"/>
                  <a:pt x="155" y="167"/>
                </a:cubicBezTo>
                <a:cubicBezTo>
                  <a:pt x="156" y="167"/>
                  <a:pt x="156" y="167"/>
                  <a:pt x="156" y="166"/>
                </a:cubicBezTo>
                <a:cubicBezTo>
                  <a:pt x="156" y="166"/>
                  <a:pt x="155" y="166"/>
                  <a:pt x="155" y="165"/>
                </a:cubicBezTo>
                <a:close/>
                <a:moveTo>
                  <a:pt x="107" y="130"/>
                </a:moveTo>
                <a:cubicBezTo>
                  <a:pt x="108" y="130"/>
                  <a:pt x="108" y="130"/>
                  <a:pt x="108" y="130"/>
                </a:cubicBezTo>
                <a:cubicBezTo>
                  <a:pt x="108" y="129"/>
                  <a:pt x="108" y="129"/>
                  <a:pt x="108" y="129"/>
                </a:cubicBezTo>
                <a:cubicBezTo>
                  <a:pt x="108" y="129"/>
                  <a:pt x="108" y="129"/>
                  <a:pt x="107" y="129"/>
                </a:cubicBezTo>
                <a:cubicBezTo>
                  <a:pt x="107" y="129"/>
                  <a:pt x="107" y="129"/>
                  <a:pt x="107" y="129"/>
                </a:cubicBezTo>
                <a:cubicBezTo>
                  <a:pt x="107" y="129"/>
                  <a:pt x="107" y="129"/>
                  <a:pt x="107" y="130"/>
                </a:cubicBezTo>
                <a:close/>
                <a:moveTo>
                  <a:pt x="202" y="71"/>
                </a:moveTo>
                <a:cubicBezTo>
                  <a:pt x="202" y="71"/>
                  <a:pt x="203" y="71"/>
                  <a:pt x="203" y="71"/>
                </a:cubicBezTo>
                <a:cubicBezTo>
                  <a:pt x="203" y="70"/>
                  <a:pt x="203" y="70"/>
                  <a:pt x="203" y="70"/>
                </a:cubicBezTo>
                <a:cubicBezTo>
                  <a:pt x="203" y="70"/>
                  <a:pt x="203" y="70"/>
                  <a:pt x="203" y="69"/>
                </a:cubicBezTo>
                <a:cubicBezTo>
                  <a:pt x="202" y="70"/>
                  <a:pt x="202" y="70"/>
                  <a:pt x="202" y="71"/>
                </a:cubicBezTo>
                <a:close/>
                <a:moveTo>
                  <a:pt x="185" y="68"/>
                </a:moveTo>
                <a:cubicBezTo>
                  <a:pt x="185" y="68"/>
                  <a:pt x="185" y="68"/>
                  <a:pt x="185" y="69"/>
                </a:cubicBezTo>
                <a:cubicBezTo>
                  <a:pt x="185" y="69"/>
                  <a:pt x="185" y="69"/>
                  <a:pt x="186" y="69"/>
                </a:cubicBezTo>
                <a:cubicBezTo>
                  <a:pt x="186" y="69"/>
                  <a:pt x="186" y="69"/>
                  <a:pt x="186" y="69"/>
                </a:cubicBezTo>
                <a:cubicBezTo>
                  <a:pt x="186" y="69"/>
                  <a:pt x="185" y="69"/>
                  <a:pt x="185" y="68"/>
                </a:cubicBezTo>
                <a:close/>
                <a:moveTo>
                  <a:pt x="58" y="147"/>
                </a:moveTo>
                <a:cubicBezTo>
                  <a:pt x="58" y="147"/>
                  <a:pt x="58" y="147"/>
                  <a:pt x="58" y="147"/>
                </a:cubicBezTo>
                <a:cubicBezTo>
                  <a:pt x="58" y="147"/>
                  <a:pt x="58" y="146"/>
                  <a:pt x="57" y="146"/>
                </a:cubicBezTo>
                <a:cubicBezTo>
                  <a:pt x="57" y="146"/>
                  <a:pt x="57" y="146"/>
                  <a:pt x="57" y="146"/>
                </a:cubicBezTo>
                <a:cubicBezTo>
                  <a:pt x="57" y="146"/>
                  <a:pt x="57" y="147"/>
                  <a:pt x="57" y="147"/>
                </a:cubicBezTo>
                <a:cubicBezTo>
                  <a:pt x="57" y="147"/>
                  <a:pt x="58" y="147"/>
                  <a:pt x="58" y="147"/>
                </a:cubicBezTo>
                <a:close/>
                <a:moveTo>
                  <a:pt x="129" y="16"/>
                </a:moveTo>
                <a:cubicBezTo>
                  <a:pt x="129" y="16"/>
                  <a:pt x="129" y="16"/>
                  <a:pt x="129" y="16"/>
                </a:cubicBezTo>
                <a:cubicBezTo>
                  <a:pt x="129" y="16"/>
                  <a:pt x="129" y="16"/>
                  <a:pt x="128" y="16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29" y="16"/>
                  <a:pt x="129" y="16"/>
                  <a:pt x="129" y="16"/>
                </a:cubicBezTo>
                <a:close/>
                <a:moveTo>
                  <a:pt x="119" y="155"/>
                </a:moveTo>
                <a:cubicBezTo>
                  <a:pt x="119" y="154"/>
                  <a:pt x="119" y="154"/>
                  <a:pt x="119" y="154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9" y="154"/>
                  <a:pt x="119" y="154"/>
                  <a:pt x="119" y="155"/>
                </a:cubicBezTo>
                <a:close/>
                <a:moveTo>
                  <a:pt x="252" y="55"/>
                </a:moveTo>
                <a:cubicBezTo>
                  <a:pt x="252" y="56"/>
                  <a:pt x="252" y="56"/>
                  <a:pt x="253" y="56"/>
                </a:cubicBezTo>
                <a:cubicBezTo>
                  <a:pt x="253" y="56"/>
                  <a:pt x="252" y="55"/>
                  <a:pt x="252" y="55"/>
                </a:cubicBezTo>
                <a:close/>
                <a:moveTo>
                  <a:pt x="189" y="48"/>
                </a:moveTo>
                <a:cubicBezTo>
                  <a:pt x="190" y="48"/>
                  <a:pt x="190" y="48"/>
                  <a:pt x="190" y="49"/>
                </a:cubicBezTo>
                <a:cubicBezTo>
                  <a:pt x="191" y="48"/>
                  <a:pt x="190" y="48"/>
                  <a:pt x="189" y="48"/>
                </a:cubicBezTo>
                <a:close/>
                <a:moveTo>
                  <a:pt x="94" y="213"/>
                </a:moveTo>
                <a:cubicBezTo>
                  <a:pt x="94" y="213"/>
                  <a:pt x="94" y="213"/>
                  <a:pt x="94" y="213"/>
                </a:cubicBezTo>
                <a:cubicBezTo>
                  <a:pt x="94" y="212"/>
                  <a:pt x="94" y="212"/>
                  <a:pt x="94" y="212"/>
                </a:cubicBezTo>
                <a:cubicBezTo>
                  <a:pt x="94" y="212"/>
                  <a:pt x="94" y="212"/>
                  <a:pt x="94" y="212"/>
                </a:cubicBezTo>
                <a:cubicBezTo>
                  <a:pt x="94" y="212"/>
                  <a:pt x="94" y="212"/>
                  <a:pt x="94" y="213"/>
                </a:cubicBezTo>
                <a:close/>
                <a:moveTo>
                  <a:pt x="145" y="15"/>
                </a:moveTo>
                <a:cubicBezTo>
                  <a:pt x="145" y="15"/>
                  <a:pt x="145" y="15"/>
                  <a:pt x="145" y="15"/>
                </a:cubicBezTo>
                <a:cubicBezTo>
                  <a:pt x="145" y="15"/>
                  <a:pt x="145" y="15"/>
                  <a:pt x="145" y="15"/>
                </a:cubicBezTo>
                <a:cubicBezTo>
                  <a:pt x="145" y="15"/>
                  <a:pt x="145" y="15"/>
                  <a:pt x="145" y="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文本框 480"/>
          <p:cNvSpPr txBox="1"/>
          <p:nvPr/>
        </p:nvSpPr>
        <p:spPr>
          <a:xfrm>
            <a:off x="416789" y="1357299"/>
            <a:ext cx="5486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b="1" dirty="0" smtClean="0">
                <a:solidFill>
                  <a:srgbClr val="F28A90"/>
                </a:solidFill>
                <a:latin typeface="Times New Roman" panose="02020603050405020304" pitchFamily="18" charset="0"/>
                <a:ea typeface="汉仪丫丫体简" panose="02010604000101010101" pitchFamily="2" charset="-122"/>
                <a:cs typeface="Times New Roman" panose="02020603050405020304" pitchFamily="18" charset="0"/>
              </a:rPr>
              <a:t>Let’s go to the…to…</a:t>
            </a:r>
            <a:endParaRPr lang="zh-CN" altLang="en-US" sz="3600" b="1" dirty="0">
              <a:solidFill>
                <a:srgbClr val="F28A90"/>
              </a:solidFill>
              <a:latin typeface="Times New Roman" panose="02020603050405020304" pitchFamily="18" charset="0"/>
              <a:ea typeface="汉仪丫丫体简" panose="0201060400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15" descr="b92eb919afad8249015387e4c2d69d8c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83635" y="2708920"/>
            <a:ext cx="1892808" cy="3529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图片 16" descr="f2d2003d8e7190e9e3dd765983dd2f0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15857" y="2636912"/>
            <a:ext cx="1546052" cy="3103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图片 17" descr="50bdbd2333c081e7b3a64665fe855ce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271349" y="2564904"/>
            <a:ext cx="2340864" cy="20817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图片 18" descr="92c216f7783c9112c6e5914abf84097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038233" y="4437113"/>
            <a:ext cx="2365158" cy="21023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文本框 22"/>
          <p:cNvSpPr txBox="1"/>
          <p:nvPr/>
        </p:nvSpPr>
        <p:spPr>
          <a:xfrm>
            <a:off x="475313" y="500042"/>
            <a:ext cx="4784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Review</a:t>
            </a:r>
            <a:endParaRPr lang="zh-CN" alt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>
          <a:xfrm flipV="1">
            <a:off x="413538" y="2"/>
            <a:ext cx="1510735" cy="2865439"/>
            <a:chOff x="8412163" y="1649413"/>
            <a:chExt cx="1909762" cy="2865439"/>
          </a:xfrm>
        </p:grpSpPr>
        <p:sp>
          <p:nvSpPr>
            <p:cNvPr id="6" name="Freeform 5"/>
            <p:cNvSpPr/>
            <p:nvPr/>
          </p:nvSpPr>
          <p:spPr bwMode="auto">
            <a:xfrm>
              <a:off x="9121775" y="3165476"/>
              <a:ext cx="7937" cy="15875"/>
            </a:xfrm>
            <a:custGeom>
              <a:avLst/>
              <a:gdLst>
                <a:gd name="T0" fmla="*/ 1 w 2"/>
                <a:gd name="T1" fmla="*/ 1 h 4"/>
                <a:gd name="T2" fmla="*/ 1 w 2"/>
                <a:gd name="T3" fmla="*/ 3 h 4"/>
                <a:gd name="T4" fmla="*/ 1 w 2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1" y="1"/>
                  </a:moveTo>
                  <a:cubicBezTo>
                    <a:pt x="1" y="4"/>
                    <a:pt x="2" y="0"/>
                    <a:pt x="1" y="3"/>
                  </a:cubicBezTo>
                  <a:cubicBezTo>
                    <a:pt x="1" y="3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8896350" y="2154238"/>
              <a:ext cx="922337" cy="1030288"/>
            </a:xfrm>
            <a:custGeom>
              <a:avLst/>
              <a:gdLst>
                <a:gd name="T0" fmla="*/ 183 w 245"/>
                <a:gd name="T1" fmla="*/ 210 h 274"/>
                <a:gd name="T2" fmla="*/ 197 w 245"/>
                <a:gd name="T3" fmla="*/ 195 h 274"/>
                <a:gd name="T4" fmla="*/ 217 w 245"/>
                <a:gd name="T5" fmla="*/ 160 h 274"/>
                <a:gd name="T6" fmla="*/ 222 w 245"/>
                <a:gd name="T7" fmla="*/ 147 h 274"/>
                <a:gd name="T8" fmla="*/ 227 w 245"/>
                <a:gd name="T9" fmla="*/ 104 h 274"/>
                <a:gd name="T10" fmla="*/ 224 w 245"/>
                <a:gd name="T11" fmla="*/ 91 h 274"/>
                <a:gd name="T12" fmla="*/ 214 w 245"/>
                <a:gd name="T13" fmla="*/ 69 h 274"/>
                <a:gd name="T14" fmla="*/ 204 w 245"/>
                <a:gd name="T15" fmla="*/ 51 h 274"/>
                <a:gd name="T16" fmla="*/ 197 w 245"/>
                <a:gd name="T17" fmla="*/ 42 h 274"/>
                <a:gd name="T18" fmla="*/ 188 w 245"/>
                <a:gd name="T19" fmla="*/ 37 h 274"/>
                <a:gd name="T20" fmla="*/ 168 w 245"/>
                <a:gd name="T21" fmla="*/ 26 h 274"/>
                <a:gd name="T22" fmla="*/ 156 w 245"/>
                <a:gd name="T23" fmla="*/ 22 h 274"/>
                <a:gd name="T24" fmla="*/ 142 w 245"/>
                <a:gd name="T25" fmla="*/ 20 h 274"/>
                <a:gd name="T26" fmla="*/ 125 w 245"/>
                <a:gd name="T27" fmla="*/ 16 h 274"/>
                <a:gd name="T28" fmla="*/ 106 w 245"/>
                <a:gd name="T29" fmla="*/ 17 h 274"/>
                <a:gd name="T30" fmla="*/ 83 w 245"/>
                <a:gd name="T31" fmla="*/ 21 h 274"/>
                <a:gd name="T32" fmla="*/ 75 w 245"/>
                <a:gd name="T33" fmla="*/ 26 h 274"/>
                <a:gd name="T34" fmla="*/ 66 w 245"/>
                <a:gd name="T35" fmla="*/ 29 h 274"/>
                <a:gd name="T36" fmla="*/ 60 w 245"/>
                <a:gd name="T37" fmla="*/ 35 h 274"/>
                <a:gd name="T38" fmla="*/ 57 w 245"/>
                <a:gd name="T39" fmla="*/ 38 h 274"/>
                <a:gd name="T40" fmla="*/ 50 w 245"/>
                <a:gd name="T41" fmla="*/ 46 h 274"/>
                <a:gd name="T42" fmla="*/ 31 w 245"/>
                <a:gd name="T43" fmla="*/ 72 h 274"/>
                <a:gd name="T44" fmla="*/ 26 w 245"/>
                <a:gd name="T45" fmla="*/ 84 h 274"/>
                <a:gd name="T46" fmla="*/ 22 w 245"/>
                <a:gd name="T47" fmla="*/ 94 h 274"/>
                <a:gd name="T48" fmla="*/ 18 w 245"/>
                <a:gd name="T49" fmla="*/ 120 h 274"/>
                <a:gd name="T50" fmla="*/ 14 w 245"/>
                <a:gd name="T51" fmla="*/ 126 h 274"/>
                <a:gd name="T52" fmla="*/ 19 w 245"/>
                <a:gd name="T53" fmla="*/ 135 h 274"/>
                <a:gd name="T54" fmla="*/ 25 w 245"/>
                <a:gd name="T55" fmla="*/ 142 h 274"/>
                <a:gd name="T56" fmla="*/ 27 w 245"/>
                <a:gd name="T57" fmla="*/ 153 h 274"/>
                <a:gd name="T58" fmla="*/ 31 w 245"/>
                <a:gd name="T59" fmla="*/ 156 h 274"/>
                <a:gd name="T60" fmla="*/ 31 w 245"/>
                <a:gd name="T61" fmla="*/ 162 h 274"/>
                <a:gd name="T62" fmla="*/ 32 w 245"/>
                <a:gd name="T63" fmla="*/ 173 h 274"/>
                <a:gd name="T64" fmla="*/ 40 w 245"/>
                <a:gd name="T65" fmla="*/ 180 h 274"/>
                <a:gd name="T66" fmla="*/ 41 w 245"/>
                <a:gd name="T67" fmla="*/ 186 h 274"/>
                <a:gd name="T68" fmla="*/ 48 w 245"/>
                <a:gd name="T69" fmla="*/ 193 h 274"/>
                <a:gd name="T70" fmla="*/ 53 w 245"/>
                <a:gd name="T71" fmla="*/ 202 h 274"/>
                <a:gd name="T72" fmla="*/ 46 w 245"/>
                <a:gd name="T73" fmla="*/ 200 h 274"/>
                <a:gd name="T74" fmla="*/ 57 w 245"/>
                <a:gd name="T75" fmla="*/ 214 h 274"/>
                <a:gd name="T76" fmla="*/ 61 w 245"/>
                <a:gd name="T77" fmla="*/ 241 h 274"/>
                <a:gd name="T78" fmla="*/ 62 w 245"/>
                <a:gd name="T79" fmla="*/ 248 h 274"/>
                <a:gd name="T80" fmla="*/ 64 w 245"/>
                <a:gd name="T81" fmla="*/ 265 h 274"/>
                <a:gd name="T82" fmla="*/ 61 w 245"/>
                <a:gd name="T83" fmla="*/ 259 h 274"/>
                <a:gd name="T84" fmla="*/ 60 w 245"/>
                <a:gd name="T85" fmla="*/ 243 h 274"/>
                <a:gd name="T86" fmla="*/ 44 w 245"/>
                <a:gd name="T87" fmla="*/ 219 h 274"/>
                <a:gd name="T88" fmla="*/ 19 w 245"/>
                <a:gd name="T89" fmla="*/ 177 h 274"/>
                <a:gd name="T90" fmla="*/ 2 w 245"/>
                <a:gd name="T91" fmla="*/ 123 h 274"/>
                <a:gd name="T92" fmla="*/ 10 w 245"/>
                <a:gd name="T93" fmla="*/ 78 h 274"/>
                <a:gd name="T94" fmla="*/ 25 w 245"/>
                <a:gd name="T95" fmla="*/ 48 h 274"/>
                <a:gd name="T96" fmla="*/ 82 w 245"/>
                <a:gd name="T97" fmla="*/ 6 h 274"/>
                <a:gd name="T98" fmla="*/ 120 w 245"/>
                <a:gd name="T99" fmla="*/ 2 h 274"/>
                <a:gd name="T100" fmla="*/ 166 w 245"/>
                <a:gd name="T101" fmla="*/ 13 h 274"/>
                <a:gd name="T102" fmla="*/ 239 w 245"/>
                <a:gd name="T103" fmla="*/ 141 h 274"/>
                <a:gd name="T104" fmla="*/ 221 w 245"/>
                <a:gd name="T105" fmla="*/ 181 h 274"/>
                <a:gd name="T106" fmla="*/ 148 w 245"/>
                <a:gd name="T107" fmla="*/ 26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5" h="274">
                  <a:moveTo>
                    <a:pt x="148" y="266"/>
                  </a:moveTo>
                  <a:cubicBezTo>
                    <a:pt x="144" y="256"/>
                    <a:pt x="154" y="248"/>
                    <a:pt x="155" y="239"/>
                  </a:cubicBezTo>
                  <a:cubicBezTo>
                    <a:pt x="156" y="238"/>
                    <a:pt x="157" y="241"/>
                    <a:pt x="158" y="239"/>
                  </a:cubicBezTo>
                  <a:cubicBezTo>
                    <a:pt x="160" y="229"/>
                    <a:pt x="170" y="220"/>
                    <a:pt x="180" y="214"/>
                  </a:cubicBezTo>
                  <a:cubicBezTo>
                    <a:pt x="180" y="215"/>
                    <a:pt x="180" y="215"/>
                    <a:pt x="180" y="215"/>
                  </a:cubicBezTo>
                  <a:cubicBezTo>
                    <a:pt x="182" y="214"/>
                    <a:pt x="182" y="211"/>
                    <a:pt x="183" y="210"/>
                  </a:cubicBezTo>
                  <a:cubicBezTo>
                    <a:pt x="184" y="210"/>
                    <a:pt x="183" y="211"/>
                    <a:pt x="184" y="211"/>
                  </a:cubicBezTo>
                  <a:cubicBezTo>
                    <a:pt x="183" y="209"/>
                    <a:pt x="186" y="207"/>
                    <a:pt x="186" y="206"/>
                  </a:cubicBezTo>
                  <a:cubicBezTo>
                    <a:pt x="187" y="206"/>
                    <a:pt x="188" y="207"/>
                    <a:pt x="189" y="206"/>
                  </a:cubicBezTo>
                  <a:cubicBezTo>
                    <a:pt x="189" y="204"/>
                    <a:pt x="189" y="204"/>
                    <a:pt x="189" y="204"/>
                  </a:cubicBezTo>
                  <a:cubicBezTo>
                    <a:pt x="188" y="199"/>
                    <a:pt x="195" y="199"/>
                    <a:pt x="196" y="194"/>
                  </a:cubicBezTo>
                  <a:cubicBezTo>
                    <a:pt x="197" y="194"/>
                    <a:pt x="196" y="195"/>
                    <a:pt x="197" y="195"/>
                  </a:cubicBezTo>
                  <a:cubicBezTo>
                    <a:pt x="200" y="188"/>
                    <a:pt x="207" y="181"/>
                    <a:pt x="210" y="174"/>
                  </a:cubicBezTo>
                  <a:cubicBezTo>
                    <a:pt x="211" y="174"/>
                    <a:pt x="211" y="175"/>
                    <a:pt x="212" y="175"/>
                  </a:cubicBezTo>
                  <a:cubicBezTo>
                    <a:pt x="211" y="174"/>
                    <a:pt x="212" y="171"/>
                    <a:pt x="213" y="169"/>
                  </a:cubicBezTo>
                  <a:cubicBezTo>
                    <a:pt x="215" y="169"/>
                    <a:pt x="214" y="165"/>
                    <a:pt x="216" y="164"/>
                  </a:cubicBezTo>
                  <a:cubicBezTo>
                    <a:pt x="216" y="164"/>
                    <a:pt x="216" y="164"/>
                    <a:pt x="216" y="164"/>
                  </a:cubicBezTo>
                  <a:cubicBezTo>
                    <a:pt x="215" y="162"/>
                    <a:pt x="219" y="162"/>
                    <a:pt x="217" y="160"/>
                  </a:cubicBezTo>
                  <a:cubicBezTo>
                    <a:pt x="219" y="159"/>
                    <a:pt x="219" y="159"/>
                    <a:pt x="219" y="159"/>
                  </a:cubicBezTo>
                  <a:cubicBezTo>
                    <a:pt x="217" y="158"/>
                    <a:pt x="221" y="157"/>
                    <a:pt x="221" y="155"/>
                  </a:cubicBezTo>
                  <a:cubicBezTo>
                    <a:pt x="220" y="155"/>
                    <a:pt x="220" y="155"/>
                    <a:pt x="220" y="155"/>
                  </a:cubicBezTo>
                  <a:cubicBezTo>
                    <a:pt x="220" y="154"/>
                    <a:pt x="222" y="153"/>
                    <a:pt x="222" y="152"/>
                  </a:cubicBezTo>
                  <a:cubicBezTo>
                    <a:pt x="222" y="152"/>
                    <a:pt x="222" y="152"/>
                    <a:pt x="222" y="152"/>
                  </a:cubicBezTo>
                  <a:cubicBezTo>
                    <a:pt x="223" y="149"/>
                    <a:pt x="224" y="147"/>
                    <a:pt x="222" y="147"/>
                  </a:cubicBezTo>
                  <a:cubicBezTo>
                    <a:pt x="224" y="146"/>
                    <a:pt x="222" y="150"/>
                    <a:pt x="225" y="149"/>
                  </a:cubicBezTo>
                  <a:cubicBezTo>
                    <a:pt x="226" y="138"/>
                    <a:pt x="228" y="128"/>
                    <a:pt x="228" y="117"/>
                  </a:cubicBezTo>
                  <a:cubicBezTo>
                    <a:pt x="229" y="116"/>
                    <a:pt x="229" y="115"/>
                    <a:pt x="230" y="115"/>
                  </a:cubicBezTo>
                  <a:cubicBezTo>
                    <a:pt x="229" y="114"/>
                    <a:pt x="229" y="111"/>
                    <a:pt x="228" y="110"/>
                  </a:cubicBezTo>
                  <a:cubicBezTo>
                    <a:pt x="228" y="110"/>
                    <a:pt x="229" y="109"/>
                    <a:pt x="229" y="109"/>
                  </a:cubicBezTo>
                  <a:cubicBezTo>
                    <a:pt x="229" y="106"/>
                    <a:pt x="226" y="107"/>
                    <a:pt x="227" y="104"/>
                  </a:cubicBezTo>
                  <a:cubicBezTo>
                    <a:pt x="228" y="105"/>
                    <a:pt x="228" y="105"/>
                    <a:pt x="229" y="105"/>
                  </a:cubicBezTo>
                  <a:cubicBezTo>
                    <a:pt x="227" y="103"/>
                    <a:pt x="227" y="101"/>
                    <a:pt x="226" y="99"/>
                  </a:cubicBezTo>
                  <a:cubicBezTo>
                    <a:pt x="226" y="99"/>
                    <a:pt x="227" y="100"/>
                    <a:pt x="227" y="100"/>
                  </a:cubicBezTo>
                  <a:cubicBezTo>
                    <a:pt x="225" y="98"/>
                    <a:pt x="227" y="95"/>
                    <a:pt x="225" y="93"/>
                  </a:cubicBezTo>
                  <a:cubicBezTo>
                    <a:pt x="227" y="94"/>
                    <a:pt x="227" y="94"/>
                    <a:pt x="227" y="94"/>
                  </a:cubicBezTo>
                  <a:cubicBezTo>
                    <a:pt x="227" y="90"/>
                    <a:pt x="224" y="93"/>
                    <a:pt x="224" y="91"/>
                  </a:cubicBezTo>
                  <a:cubicBezTo>
                    <a:pt x="225" y="91"/>
                    <a:pt x="225" y="91"/>
                    <a:pt x="226" y="91"/>
                  </a:cubicBezTo>
                  <a:cubicBezTo>
                    <a:pt x="223" y="89"/>
                    <a:pt x="222" y="84"/>
                    <a:pt x="221" y="82"/>
                  </a:cubicBezTo>
                  <a:cubicBezTo>
                    <a:pt x="221" y="82"/>
                    <a:pt x="221" y="82"/>
                    <a:pt x="221" y="82"/>
                  </a:cubicBezTo>
                  <a:cubicBezTo>
                    <a:pt x="220" y="79"/>
                    <a:pt x="220" y="76"/>
                    <a:pt x="218" y="74"/>
                  </a:cubicBezTo>
                  <a:cubicBezTo>
                    <a:pt x="218" y="72"/>
                    <a:pt x="220" y="73"/>
                    <a:pt x="219" y="70"/>
                  </a:cubicBezTo>
                  <a:cubicBezTo>
                    <a:pt x="217" y="71"/>
                    <a:pt x="215" y="66"/>
                    <a:pt x="214" y="69"/>
                  </a:cubicBezTo>
                  <a:cubicBezTo>
                    <a:pt x="213" y="66"/>
                    <a:pt x="212" y="62"/>
                    <a:pt x="210" y="61"/>
                  </a:cubicBezTo>
                  <a:cubicBezTo>
                    <a:pt x="212" y="62"/>
                    <a:pt x="212" y="59"/>
                    <a:pt x="213" y="60"/>
                  </a:cubicBezTo>
                  <a:cubicBezTo>
                    <a:pt x="214" y="58"/>
                    <a:pt x="214" y="58"/>
                    <a:pt x="214" y="58"/>
                  </a:cubicBezTo>
                  <a:cubicBezTo>
                    <a:pt x="215" y="58"/>
                    <a:pt x="214" y="60"/>
                    <a:pt x="215" y="59"/>
                  </a:cubicBezTo>
                  <a:cubicBezTo>
                    <a:pt x="214" y="58"/>
                    <a:pt x="212" y="55"/>
                    <a:pt x="212" y="55"/>
                  </a:cubicBezTo>
                  <a:cubicBezTo>
                    <a:pt x="209" y="54"/>
                    <a:pt x="206" y="54"/>
                    <a:pt x="204" y="51"/>
                  </a:cubicBezTo>
                  <a:cubicBezTo>
                    <a:pt x="205" y="52"/>
                    <a:pt x="205" y="49"/>
                    <a:pt x="206" y="50"/>
                  </a:cubicBezTo>
                  <a:cubicBezTo>
                    <a:pt x="200" y="49"/>
                    <a:pt x="200" y="49"/>
                    <a:pt x="200" y="49"/>
                  </a:cubicBezTo>
                  <a:cubicBezTo>
                    <a:pt x="199" y="48"/>
                    <a:pt x="201" y="47"/>
                    <a:pt x="200" y="47"/>
                  </a:cubicBezTo>
                  <a:cubicBezTo>
                    <a:pt x="199" y="47"/>
                    <a:pt x="199" y="47"/>
                    <a:pt x="198" y="47"/>
                  </a:cubicBezTo>
                  <a:cubicBezTo>
                    <a:pt x="198" y="46"/>
                    <a:pt x="195" y="44"/>
                    <a:pt x="196" y="42"/>
                  </a:cubicBezTo>
                  <a:cubicBezTo>
                    <a:pt x="196" y="41"/>
                    <a:pt x="197" y="43"/>
                    <a:pt x="197" y="42"/>
                  </a:cubicBezTo>
                  <a:cubicBezTo>
                    <a:pt x="196" y="40"/>
                    <a:pt x="195" y="41"/>
                    <a:pt x="194" y="39"/>
                  </a:cubicBezTo>
                  <a:cubicBezTo>
                    <a:pt x="194" y="39"/>
                    <a:pt x="194" y="39"/>
                    <a:pt x="194" y="39"/>
                  </a:cubicBezTo>
                  <a:cubicBezTo>
                    <a:pt x="193" y="38"/>
                    <a:pt x="190" y="37"/>
                    <a:pt x="190" y="39"/>
                  </a:cubicBezTo>
                  <a:cubicBezTo>
                    <a:pt x="191" y="40"/>
                    <a:pt x="191" y="38"/>
                    <a:pt x="192" y="39"/>
                  </a:cubicBezTo>
                  <a:cubicBezTo>
                    <a:pt x="190" y="40"/>
                    <a:pt x="188" y="38"/>
                    <a:pt x="187" y="37"/>
                  </a:cubicBezTo>
                  <a:cubicBezTo>
                    <a:pt x="188" y="37"/>
                    <a:pt x="188" y="37"/>
                    <a:pt x="188" y="37"/>
                  </a:cubicBezTo>
                  <a:cubicBezTo>
                    <a:pt x="186" y="36"/>
                    <a:pt x="183" y="35"/>
                    <a:pt x="180" y="34"/>
                  </a:cubicBezTo>
                  <a:cubicBezTo>
                    <a:pt x="179" y="35"/>
                    <a:pt x="182" y="33"/>
                    <a:pt x="182" y="34"/>
                  </a:cubicBezTo>
                  <a:cubicBezTo>
                    <a:pt x="180" y="31"/>
                    <a:pt x="175" y="31"/>
                    <a:pt x="173" y="28"/>
                  </a:cubicBezTo>
                  <a:cubicBezTo>
                    <a:pt x="173" y="28"/>
                    <a:pt x="172" y="30"/>
                    <a:pt x="173" y="29"/>
                  </a:cubicBezTo>
                  <a:cubicBezTo>
                    <a:pt x="171" y="28"/>
                    <a:pt x="172" y="27"/>
                    <a:pt x="170" y="27"/>
                  </a:cubicBezTo>
                  <a:cubicBezTo>
                    <a:pt x="171" y="26"/>
                    <a:pt x="169" y="27"/>
                    <a:pt x="168" y="26"/>
                  </a:cubicBezTo>
                  <a:cubicBezTo>
                    <a:pt x="167" y="27"/>
                    <a:pt x="168" y="26"/>
                    <a:pt x="169" y="26"/>
                  </a:cubicBezTo>
                  <a:cubicBezTo>
                    <a:pt x="167" y="26"/>
                    <a:pt x="160" y="24"/>
                    <a:pt x="157" y="22"/>
                  </a:cubicBezTo>
                  <a:cubicBezTo>
                    <a:pt x="157" y="23"/>
                    <a:pt x="154" y="24"/>
                    <a:pt x="153" y="23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3" y="21"/>
                    <a:pt x="151" y="22"/>
                    <a:pt x="151" y="20"/>
                  </a:cubicBezTo>
                  <a:cubicBezTo>
                    <a:pt x="149" y="21"/>
                    <a:pt x="159" y="21"/>
                    <a:pt x="156" y="22"/>
                  </a:cubicBezTo>
                  <a:cubicBezTo>
                    <a:pt x="156" y="20"/>
                    <a:pt x="152" y="23"/>
                    <a:pt x="153" y="21"/>
                  </a:cubicBezTo>
                  <a:cubicBezTo>
                    <a:pt x="151" y="21"/>
                    <a:pt x="149" y="22"/>
                    <a:pt x="148" y="20"/>
                  </a:cubicBezTo>
                  <a:cubicBezTo>
                    <a:pt x="148" y="20"/>
                    <a:pt x="150" y="18"/>
                    <a:pt x="148" y="18"/>
                  </a:cubicBezTo>
                  <a:cubicBezTo>
                    <a:pt x="146" y="18"/>
                    <a:pt x="147" y="18"/>
                    <a:pt x="145" y="18"/>
                  </a:cubicBezTo>
                  <a:cubicBezTo>
                    <a:pt x="144" y="19"/>
                    <a:pt x="144" y="19"/>
                    <a:pt x="144" y="19"/>
                  </a:cubicBezTo>
                  <a:cubicBezTo>
                    <a:pt x="143" y="20"/>
                    <a:pt x="142" y="18"/>
                    <a:pt x="142" y="20"/>
                  </a:cubicBezTo>
                  <a:cubicBezTo>
                    <a:pt x="142" y="19"/>
                    <a:pt x="138" y="20"/>
                    <a:pt x="139" y="18"/>
                  </a:cubicBezTo>
                  <a:cubicBezTo>
                    <a:pt x="140" y="16"/>
                    <a:pt x="140" y="16"/>
                    <a:pt x="140" y="16"/>
                  </a:cubicBezTo>
                  <a:cubicBezTo>
                    <a:pt x="139" y="16"/>
                    <a:pt x="138" y="18"/>
                    <a:pt x="137" y="18"/>
                  </a:cubicBezTo>
                  <a:cubicBezTo>
                    <a:pt x="136" y="17"/>
                    <a:pt x="136" y="17"/>
                    <a:pt x="136" y="17"/>
                  </a:cubicBezTo>
                  <a:cubicBezTo>
                    <a:pt x="136" y="20"/>
                    <a:pt x="134" y="17"/>
                    <a:pt x="132" y="18"/>
                  </a:cubicBezTo>
                  <a:cubicBezTo>
                    <a:pt x="130" y="17"/>
                    <a:pt x="126" y="18"/>
                    <a:pt x="125" y="16"/>
                  </a:cubicBezTo>
                  <a:cubicBezTo>
                    <a:pt x="124" y="17"/>
                    <a:pt x="122" y="18"/>
                    <a:pt x="120" y="17"/>
                  </a:cubicBezTo>
                  <a:cubicBezTo>
                    <a:pt x="120" y="17"/>
                    <a:pt x="121" y="17"/>
                    <a:pt x="121" y="16"/>
                  </a:cubicBezTo>
                  <a:cubicBezTo>
                    <a:pt x="120" y="15"/>
                    <a:pt x="119" y="16"/>
                    <a:pt x="118" y="16"/>
                  </a:cubicBezTo>
                  <a:cubicBezTo>
                    <a:pt x="119" y="16"/>
                    <a:pt x="116" y="15"/>
                    <a:pt x="114" y="14"/>
                  </a:cubicBezTo>
                  <a:cubicBezTo>
                    <a:pt x="113" y="15"/>
                    <a:pt x="113" y="16"/>
                    <a:pt x="113" y="17"/>
                  </a:cubicBezTo>
                  <a:cubicBezTo>
                    <a:pt x="111" y="15"/>
                    <a:pt x="108" y="19"/>
                    <a:pt x="106" y="17"/>
                  </a:cubicBezTo>
                  <a:cubicBezTo>
                    <a:pt x="107" y="16"/>
                    <a:pt x="109" y="15"/>
                    <a:pt x="107" y="15"/>
                  </a:cubicBezTo>
                  <a:cubicBezTo>
                    <a:pt x="105" y="12"/>
                    <a:pt x="104" y="17"/>
                    <a:pt x="101" y="16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1" y="17"/>
                    <a:pt x="99" y="20"/>
                    <a:pt x="99" y="18"/>
                  </a:cubicBezTo>
                  <a:cubicBezTo>
                    <a:pt x="98" y="19"/>
                    <a:pt x="96" y="18"/>
                    <a:pt x="96" y="20"/>
                  </a:cubicBezTo>
                  <a:cubicBezTo>
                    <a:pt x="92" y="19"/>
                    <a:pt x="87" y="24"/>
                    <a:pt x="83" y="21"/>
                  </a:cubicBezTo>
                  <a:cubicBezTo>
                    <a:pt x="83" y="21"/>
                    <a:pt x="81" y="22"/>
                    <a:pt x="82" y="22"/>
                  </a:cubicBezTo>
                  <a:cubicBezTo>
                    <a:pt x="84" y="23"/>
                    <a:pt x="83" y="21"/>
                    <a:pt x="84" y="22"/>
                  </a:cubicBezTo>
                  <a:cubicBezTo>
                    <a:pt x="83" y="22"/>
                    <a:pt x="83" y="23"/>
                    <a:pt x="83" y="23"/>
                  </a:cubicBezTo>
                  <a:cubicBezTo>
                    <a:pt x="82" y="23"/>
                    <a:pt x="81" y="23"/>
                    <a:pt x="82" y="21"/>
                  </a:cubicBezTo>
                  <a:cubicBezTo>
                    <a:pt x="78" y="21"/>
                    <a:pt x="80" y="26"/>
                    <a:pt x="77" y="27"/>
                  </a:cubicBezTo>
                  <a:cubicBezTo>
                    <a:pt x="76" y="26"/>
                    <a:pt x="76" y="26"/>
                    <a:pt x="75" y="26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2" y="29"/>
                    <a:pt x="72" y="27"/>
                    <a:pt x="71" y="26"/>
                  </a:cubicBezTo>
                  <a:cubicBezTo>
                    <a:pt x="70" y="27"/>
                    <a:pt x="69" y="27"/>
                    <a:pt x="69" y="29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8" y="29"/>
                    <a:pt x="66" y="29"/>
                    <a:pt x="66" y="30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5" y="29"/>
                    <a:pt x="64" y="30"/>
                    <a:pt x="64" y="31"/>
                  </a:cubicBezTo>
                  <a:cubicBezTo>
                    <a:pt x="65" y="31"/>
                    <a:pt x="66" y="31"/>
                    <a:pt x="67" y="31"/>
                  </a:cubicBezTo>
                  <a:cubicBezTo>
                    <a:pt x="67" y="32"/>
                    <a:pt x="66" y="32"/>
                    <a:pt x="65" y="33"/>
                  </a:cubicBezTo>
                  <a:cubicBezTo>
                    <a:pt x="65" y="32"/>
                    <a:pt x="63" y="33"/>
                    <a:pt x="62" y="34"/>
                  </a:cubicBezTo>
                  <a:cubicBezTo>
                    <a:pt x="61" y="34"/>
                    <a:pt x="62" y="36"/>
                    <a:pt x="62" y="36"/>
                  </a:cubicBezTo>
                  <a:cubicBezTo>
                    <a:pt x="61" y="35"/>
                    <a:pt x="60" y="37"/>
                    <a:pt x="60" y="35"/>
                  </a:cubicBezTo>
                  <a:cubicBezTo>
                    <a:pt x="60" y="35"/>
                    <a:pt x="61" y="36"/>
                    <a:pt x="61" y="35"/>
                  </a:cubicBezTo>
                  <a:cubicBezTo>
                    <a:pt x="60" y="35"/>
                    <a:pt x="60" y="33"/>
                    <a:pt x="59" y="35"/>
                  </a:cubicBezTo>
                  <a:cubicBezTo>
                    <a:pt x="58" y="37"/>
                    <a:pt x="61" y="37"/>
                    <a:pt x="59" y="38"/>
                  </a:cubicBezTo>
                  <a:cubicBezTo>
                    <a:pt x="59" y="37"/>
                    <a:pt x="59" y="37"/>
                    <a:pt x="59" y="36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7" y="39"/>
                    <a:pt x="55" y="40"/>
                    <a:pt x="55" y="42"/>
                  </a:cubicBezTo>
                  <a:cubicBezTo>
                    <a:pt x="55" y="43"/>
                    <a:pt x="53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1" y="43"/>
                    <a:pt x="50" y="45"/>
                    <a:pt x="50" y="46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49" y="46"/>
                    <a:pt x="48" y="48"/>
                    <a:pt x="48" y="49"/>
                  </a:cubicBezTo>
                  <a:cubicBezTo>
                    <a:pt x="46" y="50"/>
                    <a:pt x="44" y="46"/>
                    <a:pt x="44" y="49"/>
                  </a:cubicBezTo>
                  <a:cubicBezTo>
                    <a:pt x="43" y="50"/>
                    <a:pt x="44" y="52"/>
                    <a:pt x="45" y="52"/>
                  </a:cubicBezTo>
                  <a:cubicBezTo>
                    <a:pt x="42" y="54"/>
                    <a:pt x="42" y="58"/>
                    <a:pt x="39" y="59"/>
                  </a:cubicBezTo>
                  <a:cubicBezTo>
                    <a:pt x="39" y="60"/>
                    <a:pt x="39" y="60"/>
                    <a:pt x="39" y="61"/>
                  </a:cubicBezTo>
                  <a:cubicBezTo>
                    <a:pt x="35" y="64"/>
                    <a:pt x="35" y="70"/>
                    <a:pt x="31" y="72"/>
                  </a:cubicBezTo>
                  <a:cubicBezTo>
                    <a:pt x="31" y="71"/>
                    <a:pt x="30" y="71"/>
                    <a:pt x="29" y="71"/>
                  </a:cubicBezTo>
                  <a:cubicBezTo>
                    <a:pt x="30" y="73"/>
                    <a:pt x="27" y="72"/>
                    <a:pt x="29" y="73"/>
                  </a:cubicBezTo>
                  <a:cubicBezTo>
                    <a:pt x="30" y="73"/>
                    <a:pt x="31" y="74"/>
                    <a:pt x="32" y="73"/>
                  </a:cubicBezTo>
                  <a:cubicBezTo>
                    <a:pt x="31" y="75"/>
                    <a:pt x="29" y="79"/>
                    <a:pt x="28" y="80"/>
                  </a:cubicBezTo>
                  <a:cubicBezTo>
                    <a:pt x="28" y="80"/>
                    <a:pt x="29" y="81"/>
                    <a:pt x="29" y="81"/>
                  </a:cubicBezTo>
                  <a:cubicBezTo>
                    <a:pt x="27" y="80"/>
                    <a:pt x="26" y="82"/>
                    <a:pt x="26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5" y="86"/>
                    <a:pt x="27" y="86"/>
                    <a:pt x="26" y="87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5" y="89"/>
                    <a:pt x="26" y="92"/>
                    <a:pt x="24" y="93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5"/>
                    <a:pt x="23" y="96"/>
                    <a:pt x="24" y="95"/>
                  </a:cubicBezTo>
                  <a:cubicBezTo>
                    <a:pt x="22" y="98"/>
                    <a:pt x="22" y="100"/>
                    <a:pt x="20" y="100"/>
                  </a:cubicBezTo>
                  <a:cubicBezTo>
                    <a:pt x="22" y="106"/>
                    <a:pt x="21" y="113"/>
                    <a:pt x="21" y="119"/>
                  </a:cubicBezTo>
                  <a:cubicBezTo>
                    <a:pt x="20" y="118"/>
                    <a:pt x="20" y="118"/>
                    <a:pt x="20" y="118"/>
                  </a:cubicBezTo>
                  <a:cubicBezTo>
                    <a:pt x="19" y="120"/>
                    <a:pt x="21" y="119"/>
                    <a:pt x="21" y="120"/>
                  </a:cubicBezTo>
                  <a:cubicBezTo>
                    <a:pt x="20" y="120"/>
                    <a:pt x="19" y="121"/>
                    <a:pt x="18" y="120"/>
                  </a:cubicBezTo>
                  <a:cubicBezTo>
                    <a:pt x="17" y="122"/>
                    <a:pt x="20" y="123"/>
                    <a:pt x="20" y="124"/>
                  </a:cubicBezTo>
                  <a:cubicBezTo>
                    <a:pt x="21" y="125"/>
                    <a:pt x="19" y="123"/>
                    <a:pt x="21" y="124"/>
                  </a:cubicBezTo>
                  <a:cubicBezTo>
                    <a:pt x="21" y="124"/>
                    <a:pt x="20" y="127"/>
                    <a:pt x="22" y="127"/>
                  </a:cubicBezTo>
                  <a:cubicBezTo>
                    <a:pt x="21" y="127"/>
                    <a:pt x="20" y="127"/>
                    <a:pt x="19" y="127"/>
                  </a:cubicBezTo>
                  <a:cubicBezTo>
                    <a:pt x="20" y="128"/>
                    <a:pt x="20" y="128"/>
                    <a:pt x="20" y="128"/>
                  </a:cubicBezTo>
                  <a:cubicBezTo>
                    <a:pt x="18" y="130"/>
                    <a:pt x="16" y="125"/>
                    <a:pt x="14" y="126"/>
                  </a:cubicBezTo>
                  <a:cubicBezTo>
                    <a:pt x="14" y="128"/>
                    <a:pt x="14" y="128"/>
                    <a:pt x="14" y="128"/>
                  </a:cubicBezTo>
                  <a:cubicBezTo>
                    <a:pt x="12" y="129"/>
                    <a:pt x="12" y="124"/>
                    <a:pt x="11" y="128"/>
                  </a:cubicBezTo>
                  <a:cubicBezTo>
                    <a:pt x="12" y="129"/>
                    <a:pt x="15" y="130"/>
                    <a:pt x="16" y="129"/>
                  </a:cubicBezTo>
                  <a:cubicBezTo>
                    <a:pt x="16" y="132"/>
                    <a:pt x="20" y="130"/>
                    <a:pt x="20" y="133"/>
                  </a:cubicBezTo>
                  <a:cubicBezTo>
                    <a:pt x="19" y="134"/>
                    <a:pt x="19" y="131"/>
                    <a:pt x="18" y="131"/>
                  </a:cubicBezTo>
                  <a:cubicBezTo>
                    <a:pt x="17" y="133"/>
                    <a:pt x="19" y="134"/>
                    <a:pt x="19" y="135"/>
                  </a:cubicBezTo>
                  <a:cubicBezTo>
                    <a:pt x="19" y="134"/>
                    <a:pt x="21" y="135"/>
                    <a:pt x="22" y="136"/>
                  </a:cubicBezTo>
                  <a:cubicBezTo>
                    <a:pt x="21" y="137"/>
                    <a:pt x="20" y="135"/>
                    <a:pt x="20" y="137"/>
                  </a:cubicBezTo>
                  <a:cubicBezTo>
                    <a:pt x="21" y="137"/>
                    <a:pt x="22" y="139"/>
                    <a:pt x="23" y="137"/>
                  </a:cubicBezTo>
                  <a:cubicBezTo>
                    <a:pt x="25" y="138"/>
                    <a:pt x="23" y="140"/>
                    <a:pt x="24" y="140"/>
                  </a:cubicBezTo>
                  <a:cubicBezTo>
                    <a:pt x="23" y="141"/>
                    <a:pt x="20" y="139"/>
                    <a:pt x="20" y="141"/>
                  </a:cubicBezTo>
                  <a:cubicBezTo>
                    <a:pt x="21" y="141"/>
                    <a:pt x="23" y="144"/>
                    <a:pt x="25" y="142"/>
                  </a:cubicBezTo>
                  <a:cubicBezTo>
                    <a:pt x="25" y="143"/>
                    <a:pt x="23" y="143"/>
                    <a:pt x="22" y="143"/>
                  </a:cubicBezTo>
                  <a:cubicBezTo>
                    <a:pt x="22" y="145"/>
                    <a:pt x="26" y="145"/>
                    <a:pt x="23" y="146"/>
                  </a:cubicBezTo>
                  <a:cubicBezTo>
                    <a:pt x="25" y="146"/>
                    <a:pt x="25" y="146"/>
                    <a:pt x="25" y="146"/>
                  </a:cubicBezTo>
                  <a:cubicBezTo>
                    <a:pt x="25" y="147"/>
                    <a:pt x="24" y="148"/>
                    <a:pt x="24" y="149"/>
                  </a:cubicBezTo>
                  <a:cubicBezTo>
                    <a:pt x="24" y="150"/>
                    <a:pt x="27" y="151"/>
                    <a:pt x="25" y="152"/>
                  </a:cubicBezTo>
                  <a:cubicBezTo>
                    <a:pt x="25" y="152"/>
                    <a:pt x="26" y="155"/>
                    <a:pt x="27" y="153"/>
                  </a:cubicBezTo>
                  <a:cubicBezTo>
                    <a:pt x="27" y="151"/>
                    <a:pt x="25" y="152"/>
                    <a:pt x="27" y="150"/>
                  </a:cubicBezTo>
                  <a:cubicBezTo>
                    <a:pt x="26" y="152"/>
                    <a:pt x="28" y="153"/>
                    <a:pt x="29" y="153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9" y="156"/>
                    <a:pt x="30" y="156"/>
                  </a:cubicBezTo>
                  <a:cubicBezTo>
                    <a:pt x="30" y="155"/>
                    <a:pt x="29" y="156"/>
                    <a:pt x="29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2" y="158"/>
                    <a:pt x="29" y="158"/>
                    <a:pt x="30" y="160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29" y="159"/>
                    <a:pt x="28" y="160"/>
                    <a:pt x="29" y="161"/>
                  </a:cubicBezTo>
                  <a:cubicBezTo>
                    <a:pt x="30" y="161"/>
                    <a:pt x="32" y="161"/>
                    <a:pt x="33" y="161"/>
                  </a:cubicBezTo>
                  <a:cubicBezTo>
                    <a:pt x="34" y="162"/>
                    <a:pt x="32" y="162"/>
                    <a:pt x="34" y="163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62"/>
                    <a:pt x="30" y="164"/>
                    <a:pt x="31" y="166"/>
                  </a:cubicBezTo>
                  <a:cubicBezTo>
                    <a:pt x="32" y="167"/>
                    <a:pt x="34" y="167"/>
                    <a:pt x="34" y="165"/>
                  </a:cubicBezTo>
                  <a:cubicBezTo>
                    <a:pt x="34" y="166"/>
                    <a:pt x="34" y="168"/>
                    <a:pt x="33" y="168"/>
                  </a:cubicBezTo>
                  <a:cubicBezTo>
                    <a:pt x="34" y="169"/>
                    <a:pt x="34" y="167"/>
                    <a:pt x="36" y="168"/>
                  </a:cubicBezTo>
                  <a:cubicBezTo>
                    <a:pt x="35" y="169"/>
                    <a:pt x="35" y="172"/>
                    <a:pt x="35" y="173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2" y="174"/>
                    <a:pt x="32" y="174"/>
                    <a:pt x="32" y="174"/>
                  </a:cubicBezTo>
                  <a:cubicBezTo>
                    <a:pt x="30" y="173"/>
                    <a:pt x="32" y="175"/>
                    <a:pt x="30" y="175"/>
                  </a:cubicBezTo>
                  <a:cubicBezTo>
                    <a:pt x="30" y="176"/>
                    <a:pt x="31" y="177"/>
                    <a:pt x="32" y="177"/>
                  </a:cubicBezTo>
                  <a:cubicBezTo>
                    <a:pt x="33" y="174"/>
                    <a:pt x="36" y="178"/>
                    <a:pt x="38" y="176"/>
                  </a:cubicBezTo>
                  <a:cubicBezTo>
                    <a:pt x="41" y="179"/>
                    <a:pt x="34" y="181"/>
                    <a:pt x="39" y="182"/>
                  </a:cubicBezTo>
                  <a:cubicBezTo>
                    <a:pt x="39" y="181"/>
                    <a:pt x="42" y="182"/>
                    <a:pt x="40" y="180"/>
                  </a:cubicBezTo>
                  <a:cubicBezTo>
                    <a:pt x="41" y="182"/>
                    <a:pt x="43" y="180"/>
                    <a:pt x="44" y="183"/>
                  </a:cubicBezTo>
                  <a:cubicBezTo>
                    <a:pt x="42" y="182"/>
                    <a:pt x="42" y="186"/>
                    <a:pt x="39" y="185"/>
                  </a:cubicBezTo>
                  <a:cubicBezTo>
                    <a:pt x="40" y="184"/>
                    <a:pt x="39" y="183"/>
                    <a:pt x="39" y="183"/>
                  </a:cubicBezTo>
                  <a:cubicBezTo>
                    <a:pt x="38" y="184"/>
                    <a:pt x="36" y="184"/>
                    <a:pt x="37" y="186"/>
                  </a:cubicBezTo>
                  <a:cubicBezTo>
                    <a:pt x="38" y="187"/>
                    <a:pt x="39" y="188"/>
                    <a:pt x="40" y="188"/>
                  </a:cubicBezTo>
                  <a:cubicBezTo>
                    <a:pt x="42" y="187"/>
                    <a:pt x="39" y="186"/>
                    <a:pt x="41" y="186"/>
                  </a:cubicBezTo>
                  <a:cubicBezTo>
                    <a:pt x="43" y="188"/>
                    <a:pt x="41" y="189"/>
                    <a:pt x="44" y="189"/>
                  </a:cubicBezTo>
                  <a:cubicBezTo>
                    <a:pt x="43" y="188"/>
                    <a:pt x="44" y="187"/>
                    <a:pt x="45" y="186"/>
                  </a:cubicBezTo>
                  <a:cubicBezTo>
                    <a:pt x="47" y="188"/>
                    <a:pt x="47" y="188"/>
                    <a:pt x="47" y="188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46" y="191"/>
                    <a:pt x="48" y="188"/>
                    <a:pt x="49" y="190"/>
                  </a:cubicBezTo>
                  <a:cubicBezTo>
                    <a:pt x="48" y="193"/>
                    <a:pt x="48" y="193"/>
                    <a:pt x="48" y="193"/>
                  </a:cubicBezTo>
                  <a:cubicBezTo>
                    <a:pt x="46" y="193"/>
                    <a:pt x="46" y="188"/>
                    <a:pt x="44" y="190"/>
                  </a:cubicBezTo>
                  <a:cubicBezTo>
                    <a:pt x="45" y="192"/>
                    <a:pt x="46" y="192"/>
                    <a:pt x="47" y="194"/>
                  </a:cubicBezTo>
                  <a:cubicBezTo>
                    <a:pt x="46" y="193"/>
                    <a:pt x="46" y="193"/>
                    <a:pt x="46" y="193"/>
                  </a:cubicBezTo>
                  <a:cubicBezTo>
                    <a:pt x="46" y="194"/>
                    <a:pt x="43" y="196"/>
                    <a:pt x="46" y="198"/>
                  </a:cubicBezTo>
                  <a:cubicBezTo>
                    <a:pt x="48" y="198"/>
                    <a:pt x="47" y="197"/>
                    <a:pt x="48" y="197"/>
                  </a:cubicBezTo>
                  <a:cubicBezTo>
                    <a:pt x="50" y="200"/>
                    <a:pt x="52" y="200"/>
                    <a:pt x="53" y="202"/>
                  </a:cubicBezTo>
                  <a:cubicBezTo>
                    <a:pt x="51" y="202"/>
                    <a:pt x="54" y="205"/>
                    <a:pt x="51" y="204"/>
                  </a:cubicBezTo>
                  <a:cubicBezTo>
                    <a:pt x="52" y="203"/>
                    <a:pt x="49" y="198"/>
                    <a:pt x="47" y="198"/>
                  </a:cubicBezTo>
                  <a:cubicBezTo>
                    <a:pt x="46" y="201"/>
                    <a:pt x="46" y="196"/>
                    <a:pt x="44" y="197"/>
                  </a:cubicBezTo>
                  <a:cubicBezTo>
                    <a:pt x="45" y="199"/>
                    <a:pt x="43" y="200"/>
                    <a:pt x="42" y="201"/>
                  </a:cubicBezTo>
                  <a:cubicBezTo>
                    <a:pt x="42" y="202"/>
                    <a:pt x="43" y="202"/>
                    <a:pt x="43" y="202"/>
                  </a:cubicBezTo>
                  <a:cubicBezTo>
                    <a:pt x="45" y="202"/>
                    <a:pt x="44" y="201"/>
                    <a:pt x="46" y="200"/>
                  </a:cubicBezTo>
                  <a:cubicBezTo>
                    <a:pt x="47" y="203"/>
                    <a:pt x="49" y="205"/>
                    <a:pt x="51" y="206"/>
                  </a:cubicBezTo>
                  <a:cubicBezTo>
                    <a:pt x="51" y="207"/>
                    <a:pt x="49" y="208"/>
                    <a:pt x="48" y="207"/>
                  </a:cubicBezTo>
                  <a:cubicBezTo>
                    <a:pt x="50" y="209"/>
                    <a:pt x="52" y="213"/>
                    <a:pt x="53" y="216"/>
                  </a:cubicBezTo>
                  <a:cubicBezTo>
                    <a:pt x="54" y="213"/>
                    <a:pt x="55" y="219"/>
                    <a:pt x="57" y="217"/>
                  </a:cubicBezTo>
                  <a:cubicBezTo>
                    <a:pt x="56" y="215"/>
                    <a:pt x="57" y="213"/>
                    <a:pt x="58" y="213"/>
                  </a:cubicBezTo>
                  <a:cubicBezTo>
                    <a:pt x="59" y="214"/>
                    <a:pt x="57" y="214"/>
                    <a:pt x="57" y="214"/>
                  </a:cubicBezTo>
                  <a:cubicBezTo>
                    <a:pt x="59" y="215"/>
                    <a:pt x="56" y="217"/>
                    <a:pt x="59" y="218"/>
                  </a:cubicBezTo>
                  <a:cubicBezTo>
                    <a:pt x="57" y="215"/>
                    <a:pt x="56" y="218"/>
                    <a:pt x="54" y="219"/>
                  </a:cubicBezTo>
                  <a:cubicBezTo>
                    <a:pt x="56" y="220"/>
                    <a:pt x="53" y="219"/>
                    <a:pt x="54" y="221"/>
                  </a:cubicBezTo>
                  <a:cubicBezTo>
                    <a:pt x="56" y="223"/>
                    <a:pt x="58" y="225"/>
                    <a:pt x="59" y="227"/>
                  </a:cubicBezTo>
                  <a:cubicBezTo>
                    <a:pt x="59" y="231"/>
                    <a:pt x="63" y="235"/>
                    <a:pt x="63" y="238"/>
                  </a:cubicBezTo>
                  <a:cubicBezTo>
                    <a:pt x="63" y="240"/>
                    <a:pt x="61" y="239"/>
                    <a:pt x="61" y="241"/>
                  </a:cubicBezTo>
                  <a:cubicBezTo>
                    <a:pt x="61" y="243"/>
                    <a:pt x="62" y="239"/>
                    <a:pt x="62" y="242"/>
                  </a:cubicBezTo>
                  <a:cubicBezTo>
                    <a:pt x="62" y="242"/>
                    <a:pt x="62" y="242"/>
                    <a:pt x="62" y="242"/>
                  </a:cubicBezTo>
                  <a:cubicBezTo>
                    <a:pt x="63" y="243"/>
                    <a:pt x="62" y="247"/>
                    <a:pt x="65" y="247"/>
                  </a:cubicBezTo>
                  <a:cubicBezTo>
                    <a:pt x="63" y="247"/>
                    <a:pt x="63" y="247"/>
                    <a:pt x="63" y="247"/>
                  </a:cubicBezTo>
                  <a:cubicBezTo>
                    <a:pt x="63" y="248"/>
                    <a:pt x="63" y="248"/>
                    <a:pt x="64" y="248"/>
                  </a:cubicBezTo>
                  <a:cubicBezTo>
                    <a:pt x="63" y="248"/>
                    <a:pt x="62" y="249"/>
                    <a:pt x="62" y="248"/>
                  </a:cubicBezTo>
                  <a:cubicBezTo>
                    <a:pt x="60" y="251"/>
                    <a:pt x="63" y="252"/>
                    <a:pt x="63" y="254"/>
                  </a:cubicBezTo>
                  <a:cubicBezTo>
                    <a:pt x="64" y="252"/>
                    <a:pt x="64" y="252"/>
                    <a:pt x="64" y="252"/>
                  </a:cubicBezTo>
                  <a:cubicBezTo>
                    <a:pt x="66" y="255"/>
                    <a:pt x="65" y="258"/>
                    <a:pt x="66" y="261"/>
                  </a:cubicBezTo>
                  <a:cubicBezTo>
                    <a:pt x="64" y="261"/>
                    <a:pt x="64" y="261"/>
                    <a:pt x="64" y="261"/>
                  </a:cubicBezTo>
                  <a:cubicBezTo>
                    <a:pt x="65" y="263"/>
                    <a:pt x="65" y="263"/>
                    <a:pt x="65" y="263"/>
                  </a:cubicBezTo>
                  <a:cubicBezTo>
                    <a:pt x="64" y="262"/>
                    <a:pt x="63" y="264"/>
                    <a:pt x="64" y="265"/>
                  </a:cubicBezTo>
                  <a:cubicBezTo>
                    <a:pt x="61" y="261"/>
                    <a:pt x="61" y="261"/>
                    <a:pt x="61" y="261"/>
                  </a:cubicBezTo>
                  <a:cubicBezTo>
                    <a:pt x="61" y="259"/>
                    <a:pt x="62" y="262"/>
                    <a:pt x="64" y="261"/>
                  </a:cubicBezTo>
                  <a:cubicBezTo>
                    <a:pt x="65" y="260"/>
                    <a:pt x="64" y="257"/>
                    <a:pt x="63" y="257"/>
                  </a:cubicBezTo>
                  <a:cubicBezTo>
                    <a:pt x="63" y="258"/>
                    <a:pt x="63" y="258"/>
                    <a:pt x="64" y="259"/>
                  </a:cubicBezTo>
                  <a:cubicBezTo>
                    <a:pt x="62" y="259"/>
                    <a:pt x="62" y="258"/>
                    <a:pt x="60" y="257"/>
                  </a:cubicBezTo>
                  <a:cubicBezTo>
                    <a:pt x="60" y="258"/>
                    <a:pt x="60" y="259"/>
                    <a:pt x="61" y="259"/>
                  </a:cubicBezTo>
                  <a:cubicBezTo>
                    <a:pt x="60" y="258"/>
                    <a:pt x="59" y="257"/>
                    <a:pt x="59" y="255"/>
                  </a:cubicBezTo>
                  <a:cubicBezTo>
                    <a:pt x="60" y="256"/>
                    <a:pt x="60" y="254"/>
                    <a:pt x="60" y="254"/>
                  </a:cubicBezTo>
                  <a:cubicBezTo>
                    <a:pt x="59" y="254"/>
                    <a:pt x="58" y="253"/>
                    <a:pt x="58" y="251"/>
                  </a:cubicBezTo>
                  <a:cubicBezTo>
                    <a:pt x="60" y="249"/>
                    <a:pt x="56" y="247"/>
                    <a:pt x="56" y="244"/>
                  </a:cubicBezTo>
                  <a:cubicBezTo>
                    <a:pt x="57" y="245"/>
                    <a:pt x="59" y="246"/>
                    <a:pt x="60" y="247"/>
                  </a:cubicBezTo>
                  <a:cubicBezTo>
                    <a:pt x="61" y="245"/>
                    <a:pt x="60" y="245"/>
                    <a:pt x="60" y="243"/>
                  </a:cubicBezTo>
                  <a:cubicBezTo>
                    <a:pt x="59" y="243"/>
                    <a:pt x="57" y="243"/>
                    <a:pt x="55" y="241"/>
                  </a:cubicBezTo>
                  <a:cubicBezTo>
                    <a:pt x="56" y="241"/>
                    <a:pt x="56" y="241"/>
                    <a:pt x="56" y="241"/>
                  </a:cubicBezTo>
                  <a:cubicBezTo>
                    <a:pt x="55" y="239"/>
                    <a:pt x="54" y="240"/>
                    <a:pt x="53" y="237"/>
                  </a:cubicBezTo>
                  <a:cubicBezTo>
                    <a:pt x="52" y="233"/>
                    <a:pt x="50" y="229"/>
                    <a:pt x="49" y="226"/>
                  </a:cubicBezTo>
                  <a:cubicBezTo>
                    <a:pt x="50" y="225"/>
                    <a:pt x="50" y="225"/>
                    <a:pt x="50" y="225"/>
                  </a:cubicBezTo>
                  <a:cubicBezTo>
                    <a:pt x="47" y="225"/>
                    <a:pt x="46" y="220"/>
                    <a:pt x="44" y="219"/>
                  </a:cubicBezTo>
                  <a:cubicBezTo>
                    <a:pt x="43" y="214"/>
                    <a:pt x="39" y="211"/>
                    <a:pt x="40" y="208"/>
                  </a:cubicBezTo>
                  <a:cubicBezTo>
                    <a:pt x="35" y="202"/>
                    <a:pt x="31" y="197"/>
                    <a:pt x="28" y="190"/>
                  </a:cubicBezTo>
                  <a:cubicBezTo>
                    <a:pt x="30" y="190"/>
                    <a:pt x="30" y="190"/>
                    <a:pt x="30" y="190"/>
                  </a:cubicBezTo>
                  <a:cubicBezTo>
                    <a:pt x="28" y="189"/>
                    <a:pt x="30" y="189"/>
                    <a:pt x="30" y="188"/>
                  </a:cubicBezTo>
                  <a:cubicBezTo>
                    <a:pt x="29" y="190"/>
                    <a:pt x="27" y="187"/>
                    <a:pt x="26" y="187"/>
                  </a:cubicBezTo>
                  <a:cubicBezTo>
                    <a:pt x="25" y="183"/>
                    <a:pt x="22" y="179"/>
                    <a:pt x="19" y="177"/>
                  </a:cubicBezTo>
                  <a:cubicBezTo>
                    <a:pt x="20" y="177"/>
                    <a:pt x="20" y="177"/>
                    <a:pt x="20" y="177"/>
                  </a:cubicBezTo>
                  <a:cubicBezTo>
                    <a:pt x="17" y="175"/>
                    <a:pt x="17" y="170"/>
                    <a:pt x="16" y="167"/>
                  </a:cubicBezTo>
                  <a:cubicBezTo>
                    <a:pt x="16" y="166"/>
                    <a:pt x="17" y="165"/>
                    <a:pt x="16" y="164"/>
                  </a:cubicBezTo>
                  <a:cubicBezTo>
                    <a:pt x="14" y="163"/>
                    <a:pt x="13" y="162"/>
                    <a:pt x="11" y="159"/>
                  </a:cubicBezTo>
                  <a:cubicBezTo>
                    <a:pt x="10" y="157"/>
                    <a:pt x="9" y="153"/>
                    <a:pt x="9" y="151"/>
                  </a:cubicBezTo>
                  <a:cubicBezTo>
                    <a:pt x="4" y="143"/>
                    <a:pt x="4" y="133"/>
                    <a:pt x="2" y="123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0" y="113"/>
                    <a:pt x="5" y="102"/>
                    <a:pt x="5" y="95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9" y="94"/>
                    <a:pt x="8" y="90"/>
                    <a:pt x="6" y="90"/>
                  </a:cubicBezTo>
                  <a:cubicBezTo>
                    <a:pt x="8" y="88"/>
                    <a:pt x="7" y="84"/>
                    <a:pt x="9" y="83"/>
                  </a:cubicBezTo>
                  <a:cubicBezTo>
                    <a:pt x="11" y="81"/>
                    <a:pt x="9" y="80"/>
                    <a:pt x="10" y="78"/>
                  </a:cubicBezTo>
                  <a:cubicBezTo>
                    <a:pt x="13" y="74"/>
                    <a:pt x="13" y="72"/>
                    <a:pt x="15" y="67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69"/>
                    <a:pt x="15" y="70"/>
                    <a:pt x="16" y="69"/>
                  </a:cubicBezTo>
                  <a:cubicBezTo>
                    <a:pt x="16" y="67"/>
                    <a:pt x="20" y="63"/>
                    <a:pt x="16" y="63"/>
                  </a:cubicBezTo>
                  <a:cubicBezTo>
                    <a:pt x="20" y="60"/>
                    <a:pt x="21" y="52"/>
                    <a:pt x="26" y="50"/>
                  </a:cubicBezTo>
                  <a:cubicBezTo>
                    <a:pt x="25" y="50"/>
                    <a:pt x="25" y="48"/>
                    <a:pt x="25" y="48"/>
                  </a:cubicBezTo>
                  <a:cubicBezTo>
                    <a:pt x="28" y="44"/>
                    <a:pt x="32" y="41"/>
                    <a:pt x="33" y="38"/>
                  </a:cubicBezTo>
                  <a:cubicBezTo>
                    <a:pt x="34" y="38"/>
                    <a:pt x="34" y="40"/>
                    <a:pt x="35" y="38"/>
                  </a:cubicBezTo>
                  <a:cubicBezTo>
                    <a:pt x="35" y="37"/>
                    <a:pt x="34" y="38"/>
                    <a:pt x="35" y="36"/>
                  </a:cubicBezTo>
                  <a:cubicBezTo>
                    <a:pt x="38" y="30"/>
                    <a:pt x="47" y="27"/>
                    <a:pt x="51" y="23"/>
                  </a:cubicBezTo>
                  <a:cubicBezTo>
                    <a:pt x="60" y="15"/>
                    <a:pt x="71" y="9"/>
                    <a:pt x="82" y="5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5" y="2"/>
                    <a:pt x="91" y="5"/>
                    <a:pt x="94" y="2"/>
                  </a:cubicBezTo>
                  <a:cubicBezTo>
                    <a:pt x="95" y="2"/>
                    <a:pt x="97" y="1"/>
                    <a:pt x="97" y="2"/>
                  </a:cubicBezTo>
                  <a:cubicBezTo>
                    <a:pt x="99" y="0"/>
                    <a:pt x="105" y="2"/>
                    <a:pt x="109" y="0"/>
                  </a:cubicBezTo>
                  <a:cubicBezTo>
                    <a:pt x="108" y="1"/>
                    <a:pt x="108" y="1"/>
                    <a:pt x="108" y="1"/>
                  </a:cubicBezTo>
                  <a:cubicBezTo>
                    <a:pt x="113" y="2"/>
                    <a:pt x="117" y="0"/>
                    <a:pt x="121" y="1"/>
                  </a:cubicBezTo>
                  <a:cubicBezTo>
                    <a:pt x="121" y="1"/>
                    <a:pt x="120" y="1"/>
                    <a:pt x="120" y="2"/>
                  </a:cubicBezTo>
                  <a:cubicBezTo>
                    <a:pt x="121" y="3"/>
                    <a:pt x="124" y="0"/>
                    <a:pt x="125" y="3"/>
                  </a:cubicBezTo>
                  <a:cubicBezTo>
                    <a:pt x="126" y="3"/>
                    <a:pt x="125" y="1"/>
                    <a:pt x="125" y="1"/>
                  </a:cubicBezTo>
                  <a:cubicBezTo>
                    <a:pt x="135" y="3"/>
                    <a:pt x="145" y="3"/>
                    <a:pt x="156" y="5"/>
                  </a:cubicBezTo>
                  <a:cubicBezTo>
                    <a:pt x="162" y="9"/>
                    <a:pt x="155" y="10"/>
                    <a:pt x="161" y="10"/>
                  </a:cubicBezTo>
                  <a:cubicBezTo>
                    <a:pt x="161" y="10"/>
                    <a:pt x="162" y="9"/>
                    <a:pt x="161" y="9"/>
                  </a:cubicBezTo>
                  <a:cubicBezTo>
                    <a:pt x="164" y="9"/>
                    <a:pt x="164" y="13"/>
                    <a:pt x="166" y="13"/>
                  </a:cubicBezTo>
                  <a:cubicBezTo>
                    <a:pt x="166" y="11"/>
                    <a:pt x="167" y="12"/>
                    <a:pt x="167" y="11"/>
                  </a:cubicBezTo>
                  <a:cubicBezTo>
                    <a:pt x="171" y="14"/>
                    <a:pt x="171" y="16"/>
                    <a:pt x="175" y="16"/>
                  </a:cubicBezTo>
                  <a:cubicBezTo>
                    <a:pt x="174" y="17"/>
                    <a:pt x="174" y="17"/>
                    <a:pt x="174" y="17"/>
                  </a:cubicBezTo>
                  <a:cubicBezTo>
                    <a:pt x="180" y="16"/>
                    <a:pt x="183" y="20"/>
                    <a:pt x="188" y="19"/>
                  </a:cubicBezTo>
                  <a:cubicBezTo>
                    <a:pt x="208" y="32"/>
                    <a:pt x="224" y="51"/>
                    <a:pt x="233" y="72"/>
                  </a:cubicBezTo>
                  <a:cubicBezTo>
                    <a:pt x="241" y="94"/>
                    <a:pt x="245" y="117"/>
                    <a:pt x="239" y="141"/>
                  </a:cubicBezTo>
                  <a:cubicBezTo>
                    <a:pt x="236" y="146"/>
                    <a:pt x="236" y="146"/>
                    <a:pt x="235" y="152"/>
                  </a:cubicBezTo>
                  <a:cubicBezTo>
                    <a:pt x="235" y="152"/>
                    <a:pt x="235" y="151"/>
                    <a:pt x="234" y="152"/>
                  </a:cubicBezTo>
                  <a:cubicBezTo>
                    <a:pt x="236" y="153"/>
                    <a:pt x="233" y="156"/>
                    <a:pt x="234" y="157"/>
                  </a:cubicBezTo>
                  <a:cubicBezTo>
                    <a:pt x="231" y="165"/>
                    <a:pt x="227" y="172"/>
                    <a:pt x="222" y="180"/>
                  </a:cubicBezTo>
                  <a:cubicBezTo>
                    <a:pt x="223" y="179"/>
                    <a:pt x="222" y="177"/>
                    <a:pt x="221" y="179"/>
                  </a:cubicBezTo>
                  <a:cubicBezTo>
                    <a:pt x="221" y="181"/>
                    <a:pt x="221" y="181"/>
                    <a:pt x="221" y="181"/>
                  </a:cubicBezTo>
                  <a:cubicBezTo>
                    <a:pt x="221" y="181"/>
                    <a:pt x="221" y="181"/>
                    <a:pt x="221" y="181"/>
                  </a:cubicBezTo>
                  <a:cubicBezTo>
                    <a:pt x="220" y="182"/>
                    <a:pt x="221" y="183"/>
                    <a:pt x="222" y="183"/>
                  </a:cubicBezTo>
                  <a:cubicBezTo>
                    <a:pt x="210" y="202"/>
                    <a:pt x="192" y="213"/>
                    <a:pt x="179" y="228"/>
                  </a:cubicBezTo>
                  <a:cubicBezTo>
                    <a:pt x="176" y="230"/>
                    <a:pt x="172" y="236"/>
                    <a:pt x="170" y="240"/>
                  </a:cubicBezTo>
                  <a:cubicBezTo>
                    <a:pt x="159" y="249"/>
                    <a:pt x="153" y="260"/>
                    <a:pt x="152" y="274"/>
                  </a:cubicBezTo>
                  <a:cubicBezTo>
                    <a:pt x="152" y="274"/>
                    <a:pt x="148" y="272"/>
                    <a:pt x="148" y="2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9121775" y="3151188"/>
              <a:ext cx="11112" cy="11113"/>
            </a:xfrm>
            <a:custGeom>
              <a:avLst/>
              <a:gdLst>
                <a:gd name="T0" fmla="*/ 0 w 3"/>
                <a:gd name="T1" fmla="*/ 2 h 3"/>
                <a:gd name="T2" fmla="*/ 3 w 3"/>
                <a:gd name="T3" fmla="*/ 1 h 3"/>
                <a:gd name="T4" fmla="*/ 0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1" y="2"/>
                    <a:pt x="2" y="0"/>
                    <a:pt x="3" y="1"/>
                  </a:cubicBezTo>
                  <a:cubicBezTo>
                    <a:pt x="2" y="2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9110663" y="2973388"/>
              <a:ext cx="7937" cy="4763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1" y="1"/>
                    <a:pt x="2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9091613" y="2936876"/>
              <a:ext cx="15875" cy="11113"/>
            </a:xfrm>
            <a:custGeom>
              <a:avLst/>
              <a:gdLst>
                <a:gd name="T0" fmla="*/ 0 w 4"/>
                <a:gd name="T1" fmla="*/ 0 h 3"/>
                <a:gd name="T2" fmla="*/ 4 w 4"/>
                <a:gd name="T3" fmla="*/ 3 h 3"/>
                <a:gd name="T4" fmla="*/ 0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1" y="0"/>
                    <a:pt x="3" y="2"/>
                    <a:pt x="4" y="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9085263" y="2887663"/>
              <a:ext cx="3175" cy="7938"/>
            </a:xfrm>
            <a:custGeom>
              <a:avLst/>
              <a:gdLst>
                <a:gd name="T0" fmla="*/ 0 w 1"/>
                <a:gd name="T1" fmla="*/ 1 h 2"/>
                <a:gd name="T2" fmla="*/ 1 w 1"/>
                <a:gd name="T3" fmla="*/ 1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9072563" y="2882901"/>
              <a:ext cx="7937" cy="12700"/>
            </a:xfrm>
            <a:custGeom>
              <a:avLst/>
              <a:gdLst>
                <a:gd name="T0" fmla="*/ 1 w 2"/>
                <a:gd name="T1" fmla="*/ 3 h 3"/>
                <a:gd name="T2" fmla="*/ 1 w 2"/>
                <a:gd name="T3" fmla="*/ 0 h 3"/>
                <a:gd name="T4" fmla="*/ 1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0" y="2"/>
                    <a:pt x="0" y="1"/>
                    <a:pt x="1" y="0"/>
                  </a:cubicBezTo>
                  <a:cubicBezTo>
                    <a:pt x="0" y="1"/>
                    <a:pt x="2" y="2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9036050" y="2800351"/>
              <a:ext cx="11112" cy="7938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0 h 2"/>
                <a:gd name="T4" fmla="*/ 1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1" y="2"/>
                    <a:pt x="0" y="1"/>
                    <a:pt x="1" y="0"/>
                  </a:cubicBezTo>
                  <a:cubicBezTo>
                    <a:pt x="0" y="1"/>
                    <a:pt x="3" y="2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9017000" y="2767013"/>
              <a:ext cx="3175" cy="7938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1 h 2"/>
                <a:gd name="T4" fmla="*/ 1 w 1"/>
                <a:gd name="T5" fmla="*/ 1 h 2"/>
                <a:gd name="T6" fmla="*/ 0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9283700" y="2217738"/>
              <a:ext cx="4762" cy="3175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2 h 2"/>
                <a:gd name="T4" fmla="*/ 0 w 3"/>
                <a:gd name="T5" fmla="*/ 0 h 2"/>
                <a:gd name="T6" fmla="*/ 3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9588500" y="2297113"/>
              <a:ext cx="7937" cy="3175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9709150" y="2420938"/>
              <a:ext cx="7937" cy="3175"/>
            </a:xfrm>
            <a:custGeom>
              <a:avLst/>
              <a:gdLst>
                <a:gd name="T0" fmla="*/ 0 w 5"/>
                <a:gd name="T1" fmla="*/ 2 h 2"/>
                <a:gd name="T2" fmla="*/ 0 w 5"/>
                <a:gd name="T3" fmla="*/ 0 h 2"/>
                <a:gd name="T4" fmla="*/ 5 w 5"/>
                <a:gd name="T5" fmla="*/ 0 h 2"/>
                <a:gd name="T6" fmla="*/ 0 w 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9107488" y="3151188"/>
              <a:ext cx="22225" cy="6350"/>
            </a:xfrm>
            <a:custGeom>
              <a:avLst/>
              <a:gdLst>
                <a:gd name="T0" fmla="*/ 4 w 6"/>
                <a:gd name="T1" fmla="*/ 0 h 2"/>
                <a:gd name="T2" fmla="*/ 2 w 6"/>
                <a:gd name="T3" fmla="*/ 1 h 2"/>
                <a:gd name="T4" fmla="*/ 4 w 6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cubicBezTo>
                    <a:pt x="0" y="1"/>
                    <a:pt x="6" y="2"/>
                    <a:pt x="2" y="1"/>
                  </a:cubicBezTo>
                  <a:cubicBezTo>
                    <a:pt x="2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8783638" y="3152777"/>
              <a:ext cx="703262" cy="1362075"/>
            </a:xfrm>
            <a:custGeom>
              <a:avLst/>
              <a:gdLst>
                <a:gd name="T0" fmla="*/ 73 w 187"/>
                <a:gd name="T1" fmla="*/ 274 h 362"/>
                <a:gd name="T2" fmla="*/ 105 w 187"/>
                <a:gd name="T3" fmla="*/ 211 h 362"/>
                <a:gd name="T4" fmla="*/ 107 w 187"/>
                <a:gd name="T5" fmla="*/ 187 h 362"/>
                <a:gd name="T6" fmla="*/ 105 w 187"/>
                <a:gd name="T7" fmla="*/ 126 h 362"/>
                <a:gd name="T8" fmla="*/ 135 w 187"/>
                <a:gd name="T9" fmla="*/ 109 h 362"/>
                <a:gd name="T10" fmla="*/ 98 w 187"/>
                <a:gd name="T11" fmla="*/ 101 h 362"/>
                <a:gd name="T12" fmla="*/ 110 w 187"/>
                <a:gd name="T13" fmla="*/ 86 h 362"/>
                <a:gd name="T14" fmla="*/ 143 w 187"/>
                <a:gd name="T15" fmla="*/ 78 h 362"/>
                <a:gd name="T16" fmla="*/ 169 w 187"/>
                <a:gd name="T17" fmla="*/ 72 h 362"/>
                <a:gd name="T18" fmla="*/ 166 w 187"/>
                <a:gd name="T19" fmla="*/ 85 h 362"/>
                <a:gd name="T20" fmla="*/ 168 w 187"/>
                <a:gd name="T21" fmla="*/ 83 h 362"/>
                <a:gd name="T22" fmla="*/ 168 w 187"/>
                <a:gd name="T23" fmla="*/ 75 h 362"/>
                <a:gd name="T24" fmla="*/ 168 w 187"/>
                <a:gd name="T25" fmla="*/ 83 h 362"/>
                <a:gd name="T26" fmla="*/ 157 w 187"/>
                <a:gd name="T27" fmla="*/ 79 h 362"/>
                <a:gd name="T28" fmla="*/ 131 w 187"/>
                <a:gd name="T29" fmla="*/ 79 h 362"/>
                <a:gd name="T30" fmla="*/ 95 w 187"/>
                <a:gd name="T31" fmla="*/ 80 h 362"/>
                <a:gd name="T32" fmla="*/ 70 w 187"/>
                <a:gd name="T33" fmla="*/ 73 h 362"/>
                <a:gd name="T34" fmla="*/ 74 w 187"/>
                <a:gd name="T35" fmla="*/ 61 h 362"/>
                <a:gd name="T36" fmla="*/ 94 w 187"/>
                <a:gd name="T37" fmla="*/ 54 h 362"/>
                <a:gd name="T38" fmla="*/ 110 w 187"/>
                <a:gd name="T39" fmla="*/ 48 h 362"/>
                <a:gd name="T40" fmla="*/ 119 w 187"/>
                <a:gd name="T41" fmla="*/ 46 h 362"/>
                <a:gd name="T42" fmla="*/ 144 w 187"/>
                <a:gd name="T43" fmla="*/ 43 h 362"/>
                <a:gd name="T44" fmla="*/ 169 w 187"/>
                <a:gd name="T45" fmla="*/ 33 h 362"/>
                <a:gd name="T46" fmla="*/ 161 w 187"/>
                <a:gd name="T47" fmla="*/ 45 h 362"/>
                <a:gd name="T48" fmla="*/ 143 w 187"/>
                <a:gd name="T49" fmla="*/ 44 h 362"/>
                <a:gd name="T50" fmla="*/ 92 w 187"/>
                <a:gd name="T51" fmla="*/ 49 h 362"/>
                <a:gd name="T52" fmla="*/ 80 w 187"/>
                <a:gd name="T53" fmla="*/ 42 h 362"/>
                <a:gd name="T54" fmla="*/ 83 w 187"/>
                <a:gd name="T55" fmla="*/ 27 h 362"/>
                <a:gd name="T56" fmla="*/ 101 w 187"/>
                <a:gd name="T57" fmla="*/ 21 h 362"/>
                <a:gd name="T58" fmla="*/ 117 w 187"/>
                <a:gd name="T59" fmla="*/ 15 h 362"/>
                <a:gd name="T60" fmla="*/ 127 w 187"/>
                <a:gd name="T61" fmla="*/ 15 h 362"/>
                <a:gd name="T62" fmla="*/ 143 w 187"/>
                <a:gd name="T63" fmla="*/ 19 h 362"/>
                <a:gd name="T64" fmla="*/ 160 w 187"/>
                <a:gd name="T65" fmla="*/ 14 h 362"/>
                <a:gd name="T66" fmla="*/ 173 w 187"/>
                <a:gd name="T67" fmla="*/ 4 h 362"/>
                <a:gd name="T68" fmla="*/ 181 w 187"/>
                <a:gd name="T69" fmla="*/ 3 h 362"/>
                <a:gd name="T70" fmla="*/ 178 w 187"/>
                <a:gd name="T71" fmla="*/ 21 h 362"/>
                <a:gd name="T72" fmla="*/ 181 w 187"/>
                <a:gd name="T73" fmla="*/ 4 h 362"/>
                <a:gd name="T74" fmla="*/ 180 w 187"/>
                <a:gd name="T75" fmla="*/ 6 h 362"/>
                <a:gd name="T76" fmla="*/ 183 w 187"/>
                <a:gd name="T77" fmla="*/ 8 h 362"/>
                <a:gd name="T78" fmla="*/ 180 w 187"/>
                <a:gd name="T79" fmla="*/ 16 h 362"/>
                <a:gd name="T80" fmla="*/ 156 w 187"/>
                <a:gd name="T81" fmla="*/ 15 h 362"/>
                <a:gd name="T82" fmla="*/ 118 w 187"/>
                <a:gd name="T83" fmla="*/ 12 h 362"/>
                <a:gd name="T84" fmla="*/ 97 w 187"/>
                <a:gd name="T85" fmla="*/ 11 h 362"/>
                <a:gd name="T86" fmla="*/ 109 w 187"/>
                <a:gd name="T87" fmla="*/ 5 h 362"/>
                <a:gd name="T88" fmla="*/ 135 w 187"/>
                <a:gd name="T89" fmla="*/ 2 h 362"/>
                <a:gd name="T90" fmla="*/ 186 w 187"/>
                <a:gd name="T91" fmla="*/ 9 h 362"/>
                <a:gd name="T92" fmla="*/ 176 w 187"/>
                <a:gd name="T93" fmla="*/ 20 h 362"/>
                <a:gd name="T94" fmla="*/ 123 w 187"/>
                <a:gd name="T95" fmla="*/ 30 h 362"/>
                <a:gd name="T96" fmla="*/ 78 w 187"/>
                <a:gd name="T97" fmla="*/ 31 h 362"/>
                <a:gd name="T98" fmla="*/ 86 w 187"/>
                <a:gd name="T99" fmla="*/ 33 h 362"/>
                <a:gd name="T100" fmla="*/ 159 w 187"/>
                <a:gd name="T101" fmla="*/ 30 h 362"/>
                <a:gd name="T102" fmla="*/ 176 w 187"/>
                <a:gd name="T103" fmla="*/ 50 h 362"/>
                <a:gd name="T104" fmla="*/ 145 w 187"/>
                <a:gd name="T105" fmla="*/ 58 h 362"/>
                <a:gd name="T106" fmla="*/ 82 w 187"/>
                <a:gd name="T107" fmla="*/ 74 h 362"/>
                <a:gd name="T108" fmla="*/ 81 w 187"/>
                <a:gd name="T109" fmla="*/ 60 h 362"/>
                <a:gd name="T110" fmla="*/ 127 w 187"/>
                <a:gd name="T111" fmla="*/ 66 h 362"/>
                <a:gd name="T112" fmla="*/ 176 w 187"/>
                <a:gd name="T113" fmla="*/ 75 h 362"/>
                <a:gd name="T114" fmla="*/ 170 w 187"/>
                <a:gd name="T115" fmla="*/ 88 h 362"/>
                <a:gd name="T116" fmla="*/ 105 w 187"/>
                <a:gd name="T117" fmla="*/ 104 h 362"/>
                <a:gd name="T118" fmla="*/ 104 w 187"/>
                <a:gd name="T119" fmla="*/ 88 h 362"/>
                <a:gd name="T120" fmla="*/ 144 w 187"/>
                <a:gd name="T121" fmla="*/ 117 h 362"/>
                <a:gd name="T122" fmla="*/ 118 w 187"/>
                <a:gd name="T123" fmla="*/ 169 h 362"/>
                <a:gd name="T124" fmla="*/ 112 w 187"/>
                <a:gd name="T125" fmla="*/ 233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7" h="362">
                  <a:moveTo>
                    <a:pt x="6" y="350"/>
                  </a:moveTo>
                  <a:cubicBezTo>
                    <a:pt x="10" y="338"/>
                    <a:pt x="24" y="331"/>
                    <a:pt x="30" y="320"/>
                  </a:cubicBezTo>
                  <a:cubicBezTo>
                    <a:pt x="31" y="319"/>
                    <a:pt x="31" y="322"/>
                    <a:pt x="33" y="319"/>
                  </a:cubicBezTo>
                  <a:cubicBezTo>
                    <a:pt x="39" y="308"/>
                    <a:pt x="53" y="296"/>
                    <a:pt x="64" y="286"/>
                  </a:cubicBezTo>
                  <a:cubicBezTo>
                    <a:pt x="64" y="287"/>
                    <a:pt x="64" y="287"/>
                    <a:pt x="64" y="287"/>
                  </a:cubicBezTo>
                  <a:cubicBezTo>
                    <a:pt x="67" y="286"/>
                    <a:pt x="67" y="282"/>
                    <a:pt x="69" y="279"/>
                  </a:cubicBezTo>
                  <a:cubicBezTo>
                    <a:pt x="69" y="280"/>
                    <a:pt x="69" y="281"/>
                    <a:pt x="70" y="280"/>
                  </a:cubicBezTo>
                  <a:cubicBezTo>
                    <a:pt x="69" y="279"/>
                    <a:pt x="73" y="276"/>
                    <a:pt x="73" y="274"/>
                  </a:cubicBezTo>
                  <a:cubicBezTo>
                    <a:pt x="74" y="274"/>
                    <a:pt x="74" y="274"/>
                    <a:pt x="76" y="274"/>
                  </a:cubicBezTo>
                  <a:cubicBezTo>
                    <a:pt x="76" y="271"/>
                    <a:pt x="76" y="271"/>
                    <a:pt x="76" y="271"/>
                  </a:cubicBezTo>
                  <a:cubicBezTo>
                    <a:pt x="75" y="265"/>
                    <a:pt x="83" y="262"/>
                    <a:pt x="85" y="256"/>
                  </a:cubicBezTo>
                  <a:cubicBezTo>
                    <a:pt x="85" y="256"/>
                    <a:pt x="85" y="257"/>
                    <a:pt x="85" y="257"/>
                  </a:cubicBezTo>
                  <a:cubicBezTo>
                    <a:pt x="89" y="247"/>
                    <a:pt x="96" y="236"/>
                    <a:pt x="100" y="226"/>
                  </a:cubicBezTo>
                  <a:cubicBezTo>
                    <a:pt x="100" y="226"/>
                    <a:pt x="101" y="227"/>
                    <a:pt x="102" y="227"/>
                  </a:cubicBezTo>
                  <a:cubicBezTo>
                    <a:pt x="100" y="226"/>
                    <a:pt x="102" y="222"/>
                    <a:pt x="103" y="219"/>
                  </a:cubicBezTo>
                  <a:cubicBezTo>
                    <a:pt x="105" y="219"/>
                    <a:pt x="103" y="214"/>
                    <a:pt x="105" y="211"/>
                  </a:cubicBezTo>
                  <a:cubicBezTo>
                    <a:pt x="105" y="211"/>
                    <a:pt x="105" y="211"/>
                    <a:pt x="105" y="211"/>
                  </a:cubicBezTo>
                  <a:cubicBezTo>
                    <a:pt x="104" y="208"/>
                    <a:pt x="107" y="208"/>
                    <a:pt x="106" y="205"/>
                  </a:cubicBezTo>
                  <a:cubicBezTo>
                    <a:pt x="107" y="204"/>
                    <a:pt x="107" y="204"/>
                    <a:pt x="107" y="204"/>
                  </a:cubicBezTo>
                  <a:cubicBezTo>
                    <a:pt x="105" y="203"/>
                    <a:pt x="110" y="201"/>
                    <a:pt x="109" y="198"/>
                  </a:cubicBezTo>
                  <a:cubicBezTo>
                    <a:pt x="108" y="198"/>
                    <a:pt x="108" y="198"/>
                    <a:pt x="108" y="198"/>
                  </a:cubicBezTo>
                  <a:cubicBezTo>
                    <a:pt x="108" y="196"/>
                    <a:pt x="109" y="196"/>
                    <a:pt x="109" y="194"/>
                  </a:cubicBezTo>
                  <a:cubicBezTo>
                    <a:pt x="109" y="193"/>
                    <a:pt x="109" y="193"/>
                    <a:pt x="109" y="193"/>
                  </a:cubicBezTo>
                  <a:cubicBezTo>
                    <a:pt x="108" y="189"/>
                    <a:pt x="109" y="187"/>
                    <a:pt x="107" y="187"/>
                  </a:cubicBezTo>
                  <a:cubicBezTo>
                    <a:pt x="109" y="185"/>
                    <a:pt x="108" y="191"/>
                    <a:pt x="111" y="188"/>
                  </a:cubicBezTo>
                  <a:cubicBezTo>
                    <a:pt x="109" y="173"/>
                    <a:pt x="96" y="164"/>
                    <a:pt x="91" y="148"/>
                  </a:cubicBezTo>
                  <a:cubicBezTo>
                    <a:pt x="92" y="146"/>
                    <a:pt x="92" y="145"/>
                    <a:pt x="93" y="145"/>
                  </a:cubicBezTo>
                  <a:cubicBezTo>
                    <a:pt x="93" y="144"/>
                    <a:pt x="95" y="140"/>
                    <a:pt x="95" y="138"/>
                  </a:cubicBezTo>
                  <a:cubicBezTo>
                    <a:pt x="94" y="139"/>
                    <a:pt x="96" y="138"/>
                    <a:pt x="96" y="137"/>
                  </a:cubicBezTo>
                  <a:cubicBezTo>
                    <a:pt x="99" y="136"/>
                    <a:pt x="96" y="134"/>
                    <a:pt x="99" y="132"/>
                  </a:cubicBezTo>
                  <a:cubicBezTo>
                    <a:pt x="98" y="133"/>
                    <a:pt x="99" y="134"/>
                    <a:pt x="100" y="134"/>
                  </a:cubicBezTo>
                  <a:cubicBezTo>
                    <a:pt x="100" y="131"/>
                    <a:pt x="103" y="129"/>
                    <a:pt x="105" y="126"/>
                  </a:cubicBezTo>
                  <a:cubicBezTo>
                    <a:pt x="104" y="127"/>
                    <a:pt x="104" y="128"/>
                    <a:pt x="105" y="128"/>
                  </a:cubicBezTo>
                  <a:cubicBezTo>
                    <a:pt x="106" y="124"/>
                    <a:pt x="109" y="124"/>
                    <a:pt x="111" y="122"/>
                  </a:cubicBezTo>
                  <a:cubicBezTo>
                    <a:pt x="111" y="123"/>
                    <a:pt x="111" y="123"/>
                    <a:pt x="111" y="123"/>
                  </a:cubicBezTo>
                  <a:cubicBezTo>
                    <a:pt x="115" y="122"/>
                    <a:pt x="111" y="121"/>
                    <a:pt x="114" y="119"/>
                  </a:cubicBezTo>
                  <a:cubicBezTo>
                    <a:pt x="114" y="120"/>
                    <a:pt x="114" y="120"/>
                    <a:pt x="114" y="121"/>
                  </a:cubicBezTo>
                  <a:cubicBezTo>
                    <a:pt x="116" y="117"/>
                    <a:pt x="122" y="115"/>
                    <a:pt x="125" y="112"/>
                  </a:cubicBezTo>
                  <a:cubicBezTo>
                    <a:pt x="125" y="113"/>
                    <a:pt x="125" y="113"/>
                    <a:pt x="125" y="113"/>
                  </a:cubicBezTo>
                  <a:cubicBezTo>
                    <a:pt x="128" y="112"/>
                    <a:pt x="133" y="105"/>
                    <a:pt x="135" y="109"/>
                  </a:cubicBezTo>
                  <a:cubicBezTo>
                    <a:pt x="133" y="108"/>
                    <a:pt x="136" y="106"/>
                    <a:pt x="132" y="105"/>
                  </a:cubicBezTo>
                  <a:cubicBezTo>
                    <a:pt x="132" y="107"/>
                    <a:pt x="125" y="105"/>
                    <a:pt x="127" y="108"/>
                  </a:cubicBezTo>
                  <a:cubicBezTo>
                    <a:pt x="124" y="107"/>
                    <a:pt x="118" y="105"/>
                    <a:pt x="115" y="106"/>
                  </a:cubicBezTo>
                  <a:cubicBezTo>
                    <a:pt x="117" y="105"/>
                    <a:pt x="114" y="103"/>
                    <a:pt x="117" y="103"/>
                  </a:cubicBezTo>
                  <a:cubicBezTo>
                    <a:pt x="115" y="102"/>
                    <a:pt x="115" y="102"/>
                    <a:pt x="115" y="102"/>
                  </a:cubicBezTo>
                  <a:cubicBezTo>
                    <a:pt x="115" y="101"/>
                    <a:pt x="117" y="102"/>
                    <a:pt x="116" y="101"/>
                  </a:cubicBezTo>
                  <a:cubicBezTo>
                    <a:pt x="115" y="101"/>
                    <a:pt x="110" y="101"/>
                    <a:pt x="109" y="101"/>
                  </a:cubicBezTo>
                  <a:cubicBezTo>
                    <a:pt x="106" y="101"/>
                    <a:pt x="103" y="103"/>
                    <a:pt x="98" y="101"/>
                  </a:cubicBezTo>
                  <a:cubicBezTo>
                    <a:pt x="101" y="102"/>
                    <a:pt x="98" y="99"/>
                    <a:pt x="100" y="99"/>
                  </a:cubicBezTo>
                  <a:cubicBezTo>
                    <a:pt x="99" y="97"/>
                    <a:pt x="93" y="104"/>
                    <a:pt x="94" y="93"/>
                  </a:cubicBezTo>
                  <a:cubicBezTo>
                    <a:pt x="95" y="92"/>
                    <a:pt x="95" y="94"/>
                    <a:pt x="97" y="92"/>
                  </a:cubicBezTo>
                  <a:cubicBezTo>
                    <a:pt x="96" y="92"/>
                    <a:pt x="97" y="91"/>
                    <a:pt x="97" y="90"/>
                  </a:cubicBezTo>
                  <a:cubicBezTo>
                    <a:pt x="98" y="89"/>
                    <a:pt x="103" y="86"/>
                    <a:pt x="105" y="88"/>
                  </a:cubicBezTo>
                  <a:cubicBezTo>
                    <a:pt x="106" y="88"/>
                    <a:pt x="103" y="89"/>
                    <a:pt x="105" y="89"/>
                  </a:cubicBezTo>
                  <a:cubicBezTo>
                    <a:pt x="107" y="88"/>
                    <a:pt x="107" y="87"/>
                    <a:pt x="110" y="86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112" y="86"/>
                    <a:pt x="115" y="84"/>
                    <a:pt x="113" y="83"/>
                  </a:cubicBezTo>
                  <a:cubicBezTo>
                    <a:pt x="112" y="84"/>
                    <a:pt x="114" y="85"/>
                    <a:pt x="112" y="84"/>
                  </a:cubicBezTo>
                  <a:cubicBezTo>
                    <a:pt x="113" y="83"/>
                    <a:pt x="116" y="82"/>
                    <a:pt x="119" y="81"/>
                  </a:cubicBezTo>
                  <a:cubicBezTo>
                    <a:pt x="118" y="82"/>
                    <a:pt x="118" y="82"/>
                    <a:pt x="118" y="83"/>
                  </a:cubicBezTo>
                  <a:cubicBezTo>
                    <a:pt x="122" y="81"/>
                    <a:pt x="126" y="80"/>
                    <a:pt x="130" y="78"/>
                  </a:cubicBezTo>
                  <a:cubicBezTo>
                    <a:pt x="130" y="77"/>
                    <a:pt x="128" y="81"/>
                    <a:pt x="128" y="80"/>
                  </a:cubicBezTo>
                  <a:cubicBezTo>
                    <a:pt x="133" y="81"/>
                    <a:pt x="139" y="77"/>
                    <a:pt x="143" y="79"/>
                  </a:cubicBezTo>
                  <a:cubicBezTo>
                    <a:pt x="143" y="79"/>
                    <a:pt x="143" y="77"/>
                    <a:pt x="143" y="78"/>
                  </a:cubicBezTo>
                  <a:cubicBezTo>
                    <a:pt x="146" y="77"/>
                    <a:pt x="146" y="79"/>
                    <a:pt x="147" y="78"/>
                  </a:cubicBezTo>
                  <a:cubicBezTo>
                    <a:pt x="147" y="79"/>
                    <a:pt x="149" y="78"/>
                    <a:pt x="151" y="77"/>
                  </a:cubicBezTo>
                  <a:cubicBezTo>
                    <a:pt x="152" y="77"/>
                    <a:pt x="151" y="78"/>
                    <a:pt x="150" y="78"/>
                  </a:cubicBezTo>
                  <a:cubicBezTo>
                    <a:pt x="152" y="77"/>
                    <a:pt x="162" y="75"/>
                    <a:pt x="167" y="75"/>
                  </a:cubicBezTo>
                  <a:cubicBezTo>
                    <a:pt x="166" y="74"/>
                    <a:pt x="167" y="74"/>
                    <a:pt x="168" y="73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70" y="69"/>
                    <a:pt x="164" y="97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5" y="85"/>
                    <a:pt x="165" y="85"/>
                    <a:pt x="165" y="85"/>
                  </a:cubicBezTo>
                  <a:cubicBezTo>
                    <a:pt x="167" y="84"/>
                    <a:pt x="167" y="84"/>
                    <a:pt x="167" y="84"/>
                  </a:cubicBezTo>
                  <a:cubicBezTo>
                    <a:pt x="166" y="83"/>
                    <a:pt x="164" y="83"/>
                    <a:pt x="164" y="82"/>
                  </a:cubicBezTo>
                  <a:cubicBezTo>
                    <a:pt x="163" y="82"/>
                    <a:pt x="165" y="83"/>
                    <a:pt x="167" y="83"/>
                  </a:cubicBezTo>
                  <a:cubicBezTo>
                    <a:pt x="167" y="83"/>
                    <a:pt x="167" y="83"/>
                    <a:pt x="167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7" y="85"/>
                    <a:pt x="172" y="67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69" y="75"/>
                    <a:pt x="169" y="75"/>
                    <a:pt x="169" y="75"/>
                  </a:cubicBezTo>
                  <a:cubicBezTo>
                    <a:pt x="168" y="75"/>
                    <a:pt x="168" y="75"/>
                    <a:pt x="168" y="75"/>
                  </a:cubicBezTo>
                  <a:cubicBezTo>
                    <a:pt x="168" y="75"/>
                    <a:pt x="168" y="75"/>
                    <a:pt x="168" y="75"/>
                  </a:cubicBezTo>
                  <a:cubicBezTo>
                    <a:pt x="169" y="75"/>
                    <a:pt x="169" y="75"/>
                    <a:pt x="169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69" y="78"/>
                    <a:pt x="172" y="66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7" y="83"/>
                    <a:pt x="167" y="83"/>
                    <a:pt x="167" y="83"/>
                  </a:cubicBezTo>
                  <a:cubicBezTo>
                    <a:pt x="166" y="83"/>
                    <a:pt x="165" y="83"/>
                    <a:pt x="166" y="83"/>
                  </a:cubicBezTo>
                  <a:cubicBezTo>
                    <a:pt x="164" y="82"/>
                    <a:pt x="162" y="82"/>
                    <a:pt x="161" y="80"/>
                  </a:cubicBezTo>
                  <a:cubicBezTo>
                    <a:pt x="161" y="80"/>
                    <a:pt x="163" y="79"/>
                    <a:pt x="161" y="78"/>
                  </a:cubicBezTo>
                  <a:cubicBezTo>
                    <a:pt x="158" y="78"/>
                    <a:pt x="160" y="79"/>
                    <a:pt x="157" y="79"/>
                  </a:cubicBezTo>
                  <a:cubicBezTo>
                    <a:pt x="156" y="79"/>
                    <a:pt x="156" y="79"/>
                    <a:pt x="156" y="79"/>
                  </a:cubicBezTo>
                  <a:cubicBezTo>
                    <a:pt x="155" y="80"/>
                    <a:pt x="153" y="78"/>
                    <a:pt x="154" y="80"/>
                  </a:cubicBezTo>
                  <a:cubicBezTo>
                    <a:pt x="154" y="79"/>
                    <a:pt x="149" y="80"/>
                    <a:pt x="150" y="78"/>
                  </a:cubicBezTo>
                  <a:cubicBezTo>
                    <a:pt x="150" y="76"/>
                    <a:pt x="150" y="76"/>
                    <a:pt x="150" y="76"/>
                  </a:cubicBezTo>
                  <a:cubicBezTo>
                    <a:pt x="149" y="76"/>
                    <a:pt x="148" y="78"/>
                    <a:pt x="147" y="79"/>
                  </a:cubicBezTo>
                  <a:cubicBezTo>
                    <a:pt x="146" y="78"/>
                    <a:pt x="146" y="78"/>
                    <a:pt x="146" y="78"/>
                  </a:cubicBezTo>
                  <a:cubicBezTo>
                    <a:pt x="146" y="80"/>
                    <a:pt x="142" y="78"/>
                    <a:pt x="141" y="80"/>
                  </a:cubicBezTo>
                  <a:cubicBezTo>
                    <a:pt x="138" y="79"/>
                    <a:pt x="133" y="80"/>
                    <a:pt x="131" y="79"/>
                  </a:cubicBezTo>
                  <a:cubicBezTo>
                    <a:pt x="128" y="80"/>
                    <a:pt x="126" y="81"/>
                    <a:pt x="123" y="80"/>
                  </a:cubicBezTo>
                  <a:cubicBezTo>
                    <a:pt x="124" y="80"/>
                    <a:pt x="125" y="80"/>
                    <a:pt x="125" y="79"/>
                  </a:cubicBezTo>
                  <a:cubicBezTo>
                    <a:pt x="123" y="79"/>
                    <a:pt x="122" y="79"/>
                    <a:pt x="121" y="80"/>
                  </a:cubicBezTo>
                  <a:cubicBezTo>
                    <a:pt x="121" y="80"/>
                    <a:pt x="117" y="79"/>
                    <a:pt x="115" y="78"/>
                  </a:cubicBezTo>
                  <a:cubicBezTo>
                    <a:pt x="112" y="79"/>
                    <a:pt x="113" y="80"/>
                    <a:pt x="113" y="81"/>
                  </a:cubicBezTo>
                  <a:cubicBezTo>
                    <a:pt x="111" y="79"/>
                    <a:pt x="106" y="83"/>
                    <a:pt x="102" y="81"/>
                  </a:cubicBezTo>
                  <a:cubicBezTo>
                    <a:pt x="103" y="81"/>
                    <a:pt x="106" y="80"/>
                    <a:pt x="104" y="79"/>
                  </a:cubicBezTo>
                  <a:cubicBezTo>
                    <a:pt x="102" y="76"/>
                    <a:pt x="99" y="81"/>
                    <a:pt x="95" y="80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4" y="80"/>
                    <a:pt x="90" y="82"/>
                    <a:pt x="90" y="80"/>
                  </a:cubicBezTo>
                  <a:cubicBezTo>
                    <a:pt x="89" y="81"/>
                    <a:pt x="86" y="79"/>
                    <a:pt x="86" y="81"/>
                  </a:cubicBezTo>
                  <a:cubicBezTo>
                    <a:pt x="82" y="80"/>
                    <a:pt x="78" y="78"/>
                    <a:pt x="74" y="76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82"/>
                    <a:pt x="68" y="61"/>
                    <a:pt x="68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71" y="62"/>
                    <a:pt x="72" y="61"/>
                    <a:pt x="74" y="61"/>
                  </a:cubicBezTo>
                  <a:cubicBezTo>
                    <a:pt x="75" y="60"/>
                    <a:pt x="77" y="59"/>
                    <a:pt x="76" y="58"/>
                  </a:cubicBezTo>
                  <a:cubicBezTo>
                    <a:pt x="74" y="58"/>
                    <a:pt x="74" y="60"/>
                    <a:pt x="73" y="60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76" y="58"/>
                    <a:pt x="78" y="57"/>
                    <a:pt x="77" y="60"/>
                  </a:cubicBezTo>
                  <a:cubicBezTo>
                    <a:pt x="82" y="58"/>
                    <a:pt x="80" y="54"/>
                    <a:pt x="86" y="53"/>
                  </a:cubicBezTo>
                  <a:cubicBezTo>
                    <a:pt x="86" y="53"/>
                    <a:pt x="86" y="54"/>
                    <a:pt x="88" y="53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5" y="50"/>
                    <a:pt x="93" y="52"/>
                    <a:pt x="94" y="54"/>
                  </a:cubicBezTo>
                  <a:cubicBezTo>
                    <a:pt x="96" y="53"/>
                    <a:pt x="98" y="52"/>
                    <a:pt x="99" y="51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99" y="51"/>
                    <a:pt x="103" y="51"/>
                    <a:pt x="103" y="51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3" y="52"/>
                    <a:pt x="105" y="51"/>
                    <a:pt x="106" y="51"/>
                  </a:cubicBezTo>
                  <a:cubicBezTo>
                    <a:pt x="106" y="50"/>
                    <a:pt x="103" y="50"/>
                    <a:pt x="102" y="50"/>
                  </a:cubicBezTo>
                  <a:cubicBezTo>
                    <a:pt x="103" y="49"/>
                    <a:pt x="104" y="49"/>
                    <a:pt x="105" y="48"/>
                  </a:cubicBezTo>
                  <a:cubicBezTo>
                    <a:pt x="105" y="49"/>
                    <a:pt x="108" y="48"/>
                    <a:pt x="110" y="48"/>
                  </a:cubicBezTo>
                  <a:cubicBezTo>
                    <a:pt x="112" y="48"/>
                    <a:pt x="112" y="46"/>
                    <a:pt x="112" y="46"/>
                  </a:cubicBezTo>
                  <a:cubicBezTo>
                    <a:pt x="112" y="47"/>
                    <a:pt x="115" y="46"/>
                    <a:pt x="114" y="47"/>
                  </a:cubicBezTo>
                  <a:cubicBezTo>
                    <a:pt x="113" y="47"/>
                    <a:pt x="112" y="47"/>
                    <a:pt x="111" y="47"/>
                  </a:cubicBezTo>
                  <a:cubicBezTo>
                    <a:pt x="113" y="48"/>
                    <a:pt x="113" y="49"/>
                    <a:pt x="115" y="48"/>
                  </a:cubicBezTo>
                  <a:cubicBezTo>
                    <a:pt x="117" y="47"/>
                    <a:pt x="114" y="45"/>
                    <a:pt x="118" y="45"/>
                  </a:cubicBezTo>
                  <a:cubicBezTo>
                    <a:pt x="117" y="46"/>
                    <a:pt x="117" y="46"/>
                    <a:pt x="116" y="47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9" y="46"/>
                    <a:pt x="119" y="46"/>
                    <a:pt x="119" y="46"/>
                  </a:cubicBezTo>
                  <a:cubicBezTo>
                    <a:pt x="120" y="46"/>
                    <a:pt x="120" y="46"/>
                    <a:pt x="120" y="46"/>
                  </a:cubicBezTo>
                  <a:cubicBezTo>
                    <a:pt x="120" y="45"/>
                    <a:pt x="125" y="45"/>
                    <a:pt x="125" y="43"/>
                  </a:cubicBezTo>
                  <a:cubicBezTo>
                    <a:pt x="127" y="43"/>
                    <a:pt x="129" y="43"/>
                    <a:pt x="130" y="43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2" y="44"/>
                    <a:pt x="134" y="43"/>
                    <a:pt x="135" y="42"/>
                  </a:cubicBezTo>
                  <a:cubicBezTo>
                    <a:pt x="135" y="42"/>
                    <a:pt x="135" y="42"/>
                    <a:pt x="135" y="42"/>
                  </a:cubicBezTo>
                  <a:cubicBezTo>
                    <a:pt x="136" y="42"/>
                    <a:pt x="139" y="42"/>
                    <a:pt x="140" y="41"/>
                  </a:cubicBezTo>
                  <a:cubicBezTo>
                    <a:pt x="143" y="41"/>
                    <a:pt x="142" y="46"/>
                    <a:pt x="144" y="43"/>
                  </a:cubicBezTo>
                  <a:cubicBezTo>
                    <a:pt x="147" y="43"/>
                    <a:pt x="147" y="40"/>
                    <a:pt x="146" y="40"/>
                  </a:cubicBezTo>
                  <a:cubicBezTo>
                    <a:pt x="151" y="39"/>
                    <a:pt x="156" y="37"/>
                    <a:pt x="160" y="37"/>
                  </a:cubicBezTo>
                  <a:cubicBezTo>
                    <a:pt x="160" y="37"/>
                    <a:pt x="160" y="37"/>
                    <a:pt x="161" y="36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8" y="34"/>
                    <a:pt x="168" y="34"/>
                    <a:pt x="168" y="34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0"/>
                    <a:pt x="169" y="63"/>
                    <a:pt x="169" y="49"/>
                  </a:cubicBezTo>
                  <a:cubicBezTo>
                    <a:pt x="169" y="49"/>
                    <a:pt x="169" y="49"/>
                    <a:pt x="169" y="49"/>
                  </a:cubicBezTo>
                  <a:cubicBezTo>
                    <a:pt x="169" y="49"/>
                    <a:pt x="169" y="49"/>
                    <a:pt x="169" y="49"/>
                  </a:cubicBezTo>
                  <a:cubicBezTo>
                    <a:pt x="168" y="49"/>
                    <a:pt x="168" y="49"/>
                    <a:pt x="168" y="49"/>
                  </a:cubicBezTo>
                  <a:cubicBezTo>
                    <a:pt x="165" y="48"/>
                    <a:pt x="163" y="47"/>
                    <a:pt x="161" y="45"/>
                  </a:cubicBezTo>
                  <a:cubicBezTo>
                    <a:pt x="163" y="45"/>
                    <a:pt x="162" y="44"/>
                    <a:pt x="162" y="43"/>
                  </a:cubicBezTo>
                  <a:cubicBezTo>
                    <a:pt x="160" y="44"/>
                    <a:pt x="160" y="41"/>
                    <a:pt x="159" y="43"/>
                  </a:cubicBezTo>
                  <a:cubicBezTo>
                    <a:pt x="159" y="45"/>
                    <a:pt x="159" y="45"/>
                    <a:pt x="160" y="46"/>
                  </a:cubicBezTo>
                  <a:cubicBezTo>
                    <a:pt x="157" y="46"/>
                    <a:pt x="151" y="45"/>
                    <a:pt x="149" y="44"/>
                  </a:cubicBezTo>
                  <a:cubicBezTo>
                    <a:pt x="150" y="45"/>
                    <a:pt x="150" y="45"/>
                    <a:pt x="149" y="45"/>
                  </a:cubicBezTo>
                  <a:cubicBezTo>
                    <a:pt x="149" y="43"/>
                    <a:pt x="146" y="43"/>
                    <a:pt x="144" y="44"/>
                  </a:cubicBezTo>
                  <a:cubicBezTo>
                    <a:pt x="144" y="45"/>
                    <a:pt x="144" y="45"/>
                    <a:pt x="144" y="45"/>
                  </a:cubicBezTo>
                  <a:cubicBezTo>
                    <a:pt x="143" y="44"/>
                    <a:pt x="143" y="44"/>
                    <a:pt x="143" y="44"/>
                  </a:cubicBezTo>
                  <a:cubicBezTo>
                    <a:pt x="142" y="44"/>
                    <a:pt x="142" y="46"/>
                    <a:pt x="140" y="45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7" y="45"/>
                    <a:pt x="134" y="47"/>
                    <a:pt x="131" y="46"/>
                  </a:cubicBezTo>
                  <a:cubicBezTo>
                    <a:pt x="129" y="45"/>
                    <a:pt x="129" y="45"/>
                    <a:pt x="129" y="45"/>
                  </a:cubicBezTo>
                  <a:cubicBezTo>
                    <a:pt x="128" y="45"/>
                    <a:pt x="126" y="46"/>
                    <a:pt x="128" y="46"/>
                  </a:cubicBezTo>
                  <a:cubicBezTo>
                    <a:pt x="124" y="46"/>
                    <a:pt x="121" y="46"/>
                    <a:pt x="119" y="45"/>
                  </a:cubicBezTo>
                  <a:cubicBezTo>
                    <a:pt x="113" y="49"/>
                    <a:pt x="101" y="51"/>
                    <a:pt x="92" y="50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89" y="49"/>
                    <a:pt x="91" y="51"/>
                    <a:pt x="89" y="50"/>
                  </a:cubicBezTo>
                  <a:cubicBezTo>
                    <a:pt x="90" y="50"/>
                    <a:pt x="87" y="49"/>
                    <a:pt x="89" y="48"/>
                  </a:cubicBezTo>
                  <a:cubicBezTo>
                    <a:pt x="85" y="47"/>
                    <a:pt x="84" y="49"/>
                    <a:pt x="82" y="49"/>
                  </a:cubicBezTo>
                  <a:cubicBezTo>
                    <a:pt x="81" y="50"/>
                    <a:pt x="84" y="48"/>
                    <a:pt x="83" y="50"/>
                  </a:cubicBezTo>
                  <a:cubicBezTo>
                    <a:pt x="83" y="50"/>
                    <a:pt x="78" y="48"/>
                    <a:pt x="77" y="50"/>
                  </a:cubicBezTo>
                  <a:cubicBezTo>
                    <a:pt x="76" y="49"/>
                    <a:pt x="77" y="48"/>
                    <a:pt x="78" y="47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3" y="46"/>
                    <a:pt x="82" y="45"/>
                    <a:pt x="80" y="42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76" y="40"/>
                    <a:pt x="83" y="41"/>
                    <a:pt x="79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5" y="37"/>
                    <a:pt x="76" y="38"/>
                    <a:pt x="76" y="37"/>
                  </a:cubicBezTo>
                  <a:cubicBezTo>
                    <a:pt x="75" y="36"/>
                    <a:pt x="75" y="36"/>
                    <a:pt x="74" y="36"/>
                  </a:cubicBezTo>
                  <a:cubicBezTo>
                    <a:pt x="78" y="32"/>
                    <a:pt x="73" y="30"/>
                    <a:pt x="79" y="28"/>
                  </a:cubicBezTo>
                  <a:cubicBezTo>
                    <a:pt x="81" y="28"/>
                    <a:pt x="74" y="30"/>
                    <a:pt x="76" y="31"/>
                  </a:cubicBezTo>
                  <a:cubicBezTo>
                    <a:pt x="79" y="31"/>
                    <a:pt x="81" y="28"/>
                    <a:pt x="83" y="27"/>
                  </a:cubicBezTo>
                  <a:cubicBezTo>
                    <a:pt x="81" y="27"/>
                    <a:pt x="82" y="25"/>
                    <a:pt x="84" y="24"/>
                  </a:cubicBezTo>
                  <a:cubicBezTo>
                    <a:pt x="87" y="24"/>
                    <a:pt x="83" y="26"/>
                    <a:pt x="86" y="26"/>
                  </a:cubicBezTo>
                  <a:cubicBezTo>
                    <a:pt x="87" y="24"/>
                    <a:pt x="90" y="23"/>
                    <a:pt x="87" y="23"/>
                  </a:cubicBezTo>
                  <a:cubicBezTo>
                    <a:pt x="88" y="20"/>
                    <a:pt x="90" y="23"/>
                    <a:pt x="91" y="20"/>
                  </a:cubicBezTo>
                  <a:cubicBezTo>
                    <a:pt x="93" y="22"/>
                    <a:pt x="89" y="25"/>
                    <a:pt x="93" y="25"/>
                  </a:cubicBezTo>
                  <a:cubicBezTo>
                    <a:pt x="92" y="23"/>
                    <a:pt x="97" y="22"/>
                    <a:pt x="95" y="20"/>
                  </a:cubicBezTo>
                  <a:cubicBezTo>
                    <a:pt x="96" y="20"/>
                    <a:pt x="97" y="21"/>
                    <a:pt x="96" y="22"/>
                  </a:cubicBezTo>
                  <a:cubicBezTo>
                    <a:pt x="98" y="23"/>
                    <a:pt x="100" y="18"/>
                    <a:pt x="101" y="21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102" y="20"/>
                    <a:pt x="103" y="20"/>
                    <a:pt x="105" y="21"/>
                  </a:cubicBezTo>
                  <a:cubicBezTo>
                    <a:pt x="106" y="21"/>
                    <a:pt x="110" y="18"/>
                    <a:pt x="110" y="20"/>
                  </a:cubicBezTo>
                  <a:cubicBezTo>
                    <a:pt x="111" y="20"/>
                    <a:pt x="115" y="19"/>
                    <a:pt x="113" y="18"/>
                  </a:cubicBezTo>
                  <a:cubicBezTo>
                    <a:pt x="110" y="17"/>
                    <a:pt x="110" y="19"/>
                    <a:pt x="109" y="17"/>
                  </a:cubicBezTo>
                  <a:cubicBezTo>
                    <a:pt x="111" y="19"/>
                    <a:pt x="112" y="16"/>
                    <a:pt x="114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5" y="16"/>
                    <a:pt x="117" y="16"/>
                    <a:pt x="117" y="15"/>
                  </a:cubicBezTo>
                  <a:cubicBezTo>
                    <a:pt x="117" y="15"/>
                    <a:pt x="117" y="16"/>
                    <a:pt x="118" y="16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22" y="13"/>
                    <a:pt x="120" y="17"/>
                    <a:pt x="123" y="16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21" y="17"/>
                    <a:pt x="123" y="18"/>
                    <a:pt x="124" y="17"/>
                  </a:cubicBezTo>
                  <a:cubicBezTo>
                    <a:pt x="125" y="16"/>
                    <a:pt x="126" y="14"/>
                    <a:pt x="126" y="13"/>
                  </a:cubicBezTo>
                  <a:cubicBezTo>
                    <a:pt x="128" y="12"/>
                    <a:pt x="127" y="14"/>
                    <a:pt x="129" y="13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6" y="15"/>
                    <a:pt x="129" y="17"/>
                    <a:pt x="131" y="16"/>
                  </a:cubicBezTo>
                  <a:cubicBezTo>
                    <a:pt x="133" y="15"/>
                    <a:pt x="135" y="13"/>
                    <a:pt x="132" y="13"/>
                  </a:cubicBezTo>
                  <a:cubicBezTo>
                    <a:pt x="133" y="13"/>
                    <a:pt x="135" y="13"/>
                    <a:pt x="135" y="14"/>
                  </a:cubicBezTo>
                  <a:cubicBezTo>
                    <a:pt x="137" y="13"/>
                    <a:pt x="134" y="13"/>
                    <a:pt x="136" y="12"/>
                  </a:cubicBezTo>
                  <a:cubicBezTo>
                    <a:pt x="138" y="12"/>
                    <a:pt x="141" y="13"/>
                    <a:pt x="143" y="14"/>
                  </a:cubicBezTo>
                  <a:cubicBezTo>
                    <a:pt x="141" y="16"/>
                    <a:pt x="141" y="16"/>
                    <a:pt x="141" y="16"/>
                  </a:cubicBezTo>
                  <a:cubicBezTo>
                    <a:pt x="143" y="16"/>
                    <a:pt x="143" y="16"/>
                    <a:pt x="143" y="16"/>
                  </a:cubicBezTo>
                  <a:cubicBezTo>
                    <a:pt x="141" y="18"/>
                    <a:pt x="144" y="17"/>
                    <a:pt x="143" y="19"/>
                  </a:cubicBezTo>
                  <a:cubicBezTo>
                    <a:pt x="144" y="19"/>
                    <a:pt x="146" y="18"/>
                    <a:pt x="147" y="18"/>
                  </a:cubicBezTo>
                  <a:cubicBezTo>
                    <a:pt x="143" y="15"/>
                    <a:pt x="150" y="13"/>
                    <a:pt x="148" y="11"/>
                  </a:cubicBezTo>
                  <a:cubicBezTo>
                    <a:pt x="153" y="9"/>
                    <a:pt x="152" y="16"/>
                    <a:pt x="156" y="11"/>
                  </a:cubicBezTo>
                  <a:cubicBezTo>
                    <a:pt x="155" y="11"/>
                    <a:pt x="157" y="8"/>
                    <a:pt x="155" y="10"/>
                  </a:cubicBezTo>
                  <a:cubicBezTo>
                    <a:pt x="158" y="9"/>
                    <a:pt x="156" y="7"/>
                    <a:pt x="160" y="7"/>
                  </a:cubicBezTo>
                  <a:cubicBezTo>
                    <a:pt x="157" y="9"/>
                    <a:pt x="163" y="9"/>
                    <a:pt x="160" y="11"/>
                  </a:cubicBezTo>
                  <a:cubicBezTo>
                    <a:pt x="160" y="11"/>
                    <a:pt x="157" y="11"/>
                    <a:pt x="157" y="12"/>
                  </a:cubicBezTo>
                  <a:cubicBezTo>
                    <a:pt x="158" y="12"/>
                    <a:pt x="157" y="14"/>
                    <a:pt x="160" y="14"/>
                  </a:cubicBezTo>
                  <a:cubicBezTo>
                    <a:pt x="162" y="13"/>
                    <a:pt x="164" y="12"/>
                    <a:pt x="164" y="11"/>
                  </a:cubicBezTo>
                  <a:cubicBezTo>
                    <a:pt x="163" y="10"/>
                    <a:pt x="161" y="12"/>
                    <a:pt x="162" y="10"/>
                  </a:cubicBezTo>
                  <a:cubicBezTo>
                    <a:pt x="165" y="9"/>
                    <a:pt x="166" y="11"/>
                    <a:pt x="167" y="8"/>
                  </a:cubicBezTo>
                  <a:cubicBezTo>
                    <a:pt x="165" y="9"/>
                    <a:pt x="164" y="7"/>
                    <a:pt x="164" y="6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6" y="6"/>
                    <a:pt x="166" y="6"/>
                    <a:pt x="166" y="6"/>
                  </a:cubicBezTo>
                  <a:cubicBezTo>
                    <a:pt x="170" y="5"/>
                    <a:pt x="167" y="4"/>
                    <a:pt x="171" y="3"/>
                  </a:cubicBezTo>
                  <a:cubicBezTo>
                    <a:pt x="173" y="4"/>
                    <a:pt x="173" y="4"/>
                    <a:pt x="173" y="4"/>
                  </a:cubicBezTo>
                  <a:cubicBezTo>
                    <a:pt x="173" y="6"/>
                    <a:pt x="167" y="5"/>
                    <a:pt x="169" y="8"/>
                  </a:cubicBezTo>
                  <a:cubicBezTo>
                    <a:pt x="171" y="7"/>
                    <a:pt x="172" y="6"/>
                    <a:pt x="174" y="6"/>
                  </a:cubicBezTo>
                  <a:cubicBezTo>
                    <a:pt x="173" y="7"/>
                    <a:pt x="173" y="7"/>
                    <a:pt x="173" y="7"/>
                  </a:cubicBezTo>
                  <a:cubicBezTo>
                    <a:pt x="174" y="6"/>
                    <a:pt x="176" y="10"/>
                    <a:pt x="179" y="7"/>
                  </a:cubicBezTo>
                  <a:cubicBezTo>
                    <a:pt x="180" y="5"/>
                    <a:pt x="179" y="6"/>
                    <a:pt x="179" y="4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2" y="0"/>
                    <a:pt x="178" y="37"/>
                    <a:pt x="179" y="21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78" y="21"/>
                    <a:pt x="178" y="21"/>
                    <a:pt x="178" y="21"/>
                  </a:cubicBezTo>
                  <a:cubicBezTo>
                    <a:pt x="178" y="21"/>
                    <a:pt x="178" y="21"/>
                    <a:pt x="178" y="21"/>
                  </a:cubicBezTo>
                  <a:cubicBezTo>
                    <a:pt x="177" y="21"/>
                    <a:pt x="176" y="21"/>
                    <a:pt x="175" y="20"/>
                  </a:cubicBezTo>
                  <a:cubicBezTo>
                    <a:pt x="176" y="19"/>
                    <a:pt x="171" y="19"/>
                    <a:pt x="174" y="18"/>
                  </a:cubicBezTo>
                  <a:cubicBezTo>
                    <a:pt x="175" y="18"/>
                    <a:pt x="176" y="19"/>
                    <a:pt x="177" y="20"/>
                  </a:cubicBezTo>
                  <a:cubicBezTo>
                    <a:pt x="180" y="20"/>
                    <a:pt x="180" y="20"/>
                    <a:pt x="180" y="20"/>
                  </a:cubicBezTo>
                  <a:cubicBezTo>
                    <a:pt x="180" y="20"/>
                    <a:pt x="180" y="20"/>
                    <a:pt x="180" y="20"/>
                  </a:cubicBezTo>
                  <a:cubicBezTo>
                    <a:pt x="180" y="20"/>
                    <a:pt x="180" y="20"/>
                    <a:pt x="180" y="20"/>
                  </a:cubicBezTo>
                  <a:cubicBezTo>
                    <a:pt x="180" y="13"/>
                    <a:pt x="178" y="36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0" y="6"/>
                    <a:pt x="180" y="6"/>
                    <a:pt x="180" y="6"/>
                  </a:cubicBezTo>
                  <a:cubicBezTo>
                    <a:pt x="182" y="8"/>
                    <a:pt x="177" y="6"/>
                    <a:pt x="176" y="9"/>
                  </a:cubicBezTo>
                  <a:cubicBezTo>
                    <a:pt x="180" y="8"/>
                    <a:pt x="180" y="10"/>
                    <a:pt x="182" y="12"/>
                  </a:cubicBezTo>
                  <a:cubicBezTo>
                    <a:pt x="182" y="13"/>
                    <a:pt x="184" y="6"/>
                    <a:pt x="183" y="15"/>
                  </a:cubicBezTo>
                  <a:cubicBezTo>
                    <a:pt x="183" y="12"/>
                    <a:pt x="182" y="22"/>
                    <a:pt x="183" y="9"/>
                  </a:cubicBezTo>
                  <a:cubicBezTo>
                    <a:pt x="183" y="9"/>
                    <a:pt x="182" y="8"/>
                    <a:pt x="182" y="8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5"/>
                    <a:pt x="181" y="26"/>
                    <a:pt x="182" y="17"/>
                  </a:cubicBezTo>
                  <a:cubicBezTo>
                    <a:pt x="182" y="17"/>
                    <a:pt x="182" y="17"/>
                    <a:pt x="182" y="17"/>
                  </a:cubicBezTo>
                  <a:cubicBezTo>
                    <a:pt x="182" y="17"/>
                    <a:pt x="182" y="17"/>
                    <a:pt x="182" y="17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80" y="16"/>
                    <a:pt x="180" y="16"/>
                    <a:pt x="180" y="16"/>
                  </a:cubicBezTo>
                  <a:cubicBezTo>
                    <a:pt x="177" y="16"/>
                    <a:pt x="177" y="16"/>
                    <a:pt x="177" y="16"/>
                  </a:cubicBezTo>
                  <a:cubicBezTo>
                    <a:pt x="176" y="15"/>
                    <a:pt x="175" y="16"/>
                    <a:pt x="174" y="16"/>
                  </a:cubicBezTo>
                  <a:cubicBezTo>
                    <a:pt x="173" y="15"/>
                    <a:pt x="173" y="13"/>
                    <a:pt x="175" y="14"/>
                  </a:cubicBezTo>
                  <a:cubicBezTo>
                    <a:pt x="171" y="13"/>
                    <a:pt x="166" y="12"/>
                    <a:pt x="162" y="11"/>
                  </a:cubicBezTo>
                  <a:cubicBezTo>
                    <a:pt x="164" y="13"/>
                    <a:pt x="157" y="11"/>
                    <a:pt x="159" y="13"/>
                  </a:cubicBezTo>
                  <a:cubicBezTo>
                    <a:pt x="161" y="14"/>
                    <a:pt x="163" y="16"/>
                    <a:pt x="161" y="17"/>
                  </a:cubicBezTo>
                  <a:cubicBezTo>
                    <a:pt x="160" y="17"/>
                    <a:pt x="161" y="16"/>
                    <a:pt x="161" y="15"/>
                  </a:cubicBezTo>
                  <a:cubicBezTo>
                    <a:pt x="159" y="16"/>
                    <a:pt x="158" y="13"/>
                    <a:pt x="156" y="15"/>
                  </a:cubicBezTo>
                  <a:cubicBezTo>
                    <a:pt x="160" y="14"/>
                    <a:pt x="157" y="12"/>
                    <a:pt x="158" y="10"/>
                  </a:cubicBezTo>
                  <a:cubicBezTo>
                    <a:pt x="155" y="11"/>
                    <a:pt x="158" y="9"/>
                    <a:pt x="155" y="9"/>
                  </a:cubicBezTo>
                  <a:cubicBezTo>
                    <a:pt x="152" y="10"/>
                    <a:pt x="149" y="10"/>
                    <a:pt x="145" y="11"/>
                  </a:cubicBezTo>
                  <a:cubicBezTo>
                    <a:pt x="141" y="9"/>
                    <a:pt x="134" y="11"/>
                    <a:pt x="131" y="12"/>
                  </a:cubicBezTo>
                  <a:cubicBezTo>
                    <a:pt x="128" y="11"/>
                    <a:pt x="130" y="9"/>
                    <a:pt x="127" y="8"/>
                  </a:cubicBezTo>
                  <a:cubicBezTo>
                    <a:pt x="125" y="9"/>
                    <a:pt x="130" y="10"/>
                    <a:pt x="126" y="10"/>
                  </a:cubicBezTo>
                  <a:cubicBezTo>
                    <a:pt x="126" y="9"/>
                    <a:pt x="126" y="9"/>
                    <a:pt x="126" y="9"/>
                  </a:cubicBezTo>
                  <a:cubicBezTo>
                    <a:pt x="125" y="10"/>
                    <a:pt x="119" y="8"/>
                    <a:pt x="118" y="12"/>
                  </a:cubicBezTo>
                  <a:cubicBezTo>
                    <a:pt x="119" y="9"/>
                    <a:pt x="119" y="9"/>
                    <a:pt x="119" y="9"/>
                  </a:cubicBezTo>
                  <a:cubicBezTo>
                    <a:pt x="118" y="9"/>
                    <a:pt x="118" y="10"/>
                    <a:pt x="117" y="10"/>
                  </a:cubicBezTo>
                  <a:cubicBezTo>
                    <a:pt x="117" y="9"/>
                    <a:pt x="116" y="9"/>
                    <a:pt x="117" y="8"/>
                  </a:cubicBezTo>
                  <a:cubicBezTo>
                    <a:pt x="115" y="7"/>
                    <a:pt x="112" y="9"/>
                    <a:pt x="110" y="9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07" y="12"/>
                    <a:pt x="104" y="11"/>
                    <a:pt x="100" y="12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98" y="10"/>
                    <a:pt x="95" y="10"/>
                    <a:pt x="94" y="11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102" y="7"/>
                    <a:pt x="99" y="9"/>
                    <a:pt x="100" y="10"/>
                  </a:cubicBezTo>
                  <a:cubicBezTo>
                    <a:pt x="101" y="11"/>
                    <a:pt x="105" y="10"/>
                    <a:pt x="105" y="9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2" y="8"/>
                    <a:pt x="104" y="8"/>
                    <a:pt x="105" y="6"/>
                  </a:cubicBezTo>
                  <a:cubicBezTo>
                    <a:pt x="105" y="6"/>
                    <a:pt x="103" y="6"/>
                    <a:pt x="103" y="7"/>
                  </a:cubicBezTo>
                  <a:cubicBezTo>
                    <a:pt x="105" y="6"/>
                    <a:pt x="106" y="5"/>
                    <a:pt x="109" y="5"/>
                  </a:cubicBezTo>
                  <a:cubicBezTo>
                    <a:pt x="107" y="6"/>
                    <a:pt x="110" y="6"/>
                    <a:pt x="109" y="7"/>
                  </a:cubicBezTo>
                  <a:cubicBezTo>
                    <a:pt x="109" y="5"/>
                    <a:pt x="112" y="4"/>
                    <a:pt x="115" y="4"/>
                  </a:cubicBezTo>
                  <a:cubicBezTo>
                    <a:pt x="118" y="6"/>
                    <a:pt x="121" y="2"/>
                    <a:pt x="125" y="3"/>
                  </a:cubicBezTo>
                  <a:cubicBezTo>
                    <a:pt x="123" y="4"/>
                    <a:pt x="122" y="6"/>
                    <a:pt x="119" y="7"/>
                  </a:cubicBezTo>
                  <a:cubicBezTo>
                    <a:pt x="122" y="7"/>
                    <a:pt x="122" y="7"/>
                    <a:pt x="124" y="7"/>
                  </a:cubicBezTo>
                  <a:cubicBezTo>
                    <a:pt x="125" y="6"/>
                    <a:pt x="126" y="4"/>
                    <a:pt x="129" y="3"/>
                  </a:cubicBezTo>
                  <a:cubicBezTo>
                    <a:pt x="129" y="4"/>
                    <a:pt x="129" y="4"/>
                    <a:pt x="129" y="4"/>
                  </a:cubicBezTo>
                  <a:cubicBezTo>
                    <a:pt x="132" y="3"/>
                    <a:pt x="132" y="1"/>
                    <a:pt x="135" y="2"/>
                  </a:cubicBezTo>
                  <a:cubicBezTo>
                    <a:pt x="142" y="2"/>
                    <a:pt x="148" y="2"/>
                    <a:pt x="153" y="2"/>
                  </a:cubicBezTo>
                  <a:cubicBezTo>
                    <a:pt x="153" y="3"/>
                    <a:pt x="153" y="3"/>
                    <a:pt x="153" y="3"/>
                  </a:cubicBezTo>
                  <a:cubicBezTo>
                    <a:pt x="156" y="1"/>
                    <a:pt x="162" y="2"/>
                    <a:pt x="165" y="2"/>
                  </a:cubicBezTo>
                  <a:cubicBezTo>
                    <a:pt x="171" y="4"/>
                    <a:pt x="179" y="4"/>
                    <a:pt x="181" y="7"/>
                  </a:cubicBezTo>
                  <a:cubicBezTo>
                    <a:pt x="185" y="9"/>
                    <a:pt x="185" y="9"/>
                    <a:pt x="185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7" y="2"/>
                    <a:pt x="185" y="18"/>
                    <a:pt x="186" y="16"/>
                  </a:cubicBezTo>
                  <a:cubicBezTo>
                    <a:pt x="186" y="17"/>
                    <a:pt x="186" y="17"/>
                    <a:pt x="186" y="17"/>
                  </a:cubicBezTo>
                  <a:cubicBezTo>
                    <a:pt x="185" y="17"/>
                    <a:pt x="185" y="17"/>
                    <a:pt x="185" y="17"/>
                  </a:cubicBezTo>
                  <a:cubicBezTo>
                    <a:pt x="185" y="17"/>
                    <a:pt x="185" y="17"/>
                    <a:pt x="185" y="17"/>
                  </a:cubicBezTo>
                  <a:cubicBezTo>
                    <a:pt x="183" y="17"/>
                    <a:pt x="183" y="17"/>
                    <a:pt x="183" y="17"/>
                  </a:cubicBezTo>
                  <a:cubicBezTo>
                    <a:pt x="176" y="20"/>
                    <a:pt x="176" y="20"/>
                    <a:pt x="176" y="20"/>
                  </a:cubicBezTo>
                  <a:cubicBezTo>
                    <a:pt x="171" y="22"/>
                    <a:pt x="166" y="23"/>
                    <a:pt x="161" y="24"/>
                  </a:cubicBezTo>
                  <a:cubicBezTo>
                    <a:pt x="162" y="22"/>
                    <a:pt x="162" y="22"/>
                    <a:pt x="162" y="22"/>
                  </a:cubicBezTo>
                  <a:cubicBezTo>
                    <a:pt x="161" y="24"/>
                    <a:pt x="161" y="21"/>
                    <a:pt x="159" y="22"/>
                  </a:cubicBezTo>
                  <a:cubicBezTo>
                    <a:pt x="162" y="23"/>
                    <a:pt x="157" y="24"/>
                    <a:pt x="156" y="26"/>
                  </a:cubicBezTo>
                  <a:cubicBezTo>
                    <a:pt x="151" y="25"/>
                    <a:pt x="145" y="28"/>
                    <a:pt x="141" y="30"/>
                  </a:cubicBezTo>
                  <a:cubicBezTo>
                    <a:pt x="141" y="29"/>
                    <a:pt x="141" y="29"/>
                    <a:pt x="141" y="29"/>
                  </a:cubicBezTo>
                  <a:cubicBezTo>
                    <a:pt x="137" y="32"/>
                    <a:pt x="132" y="31"/>
                    <a:pt x="126" y="31"/>
                  </a:cubicBezTo>
                  <a:cubicBezTo>
                    <a:pt x="126" y="31"/>
                    <a:pt x="124" y="30"/>
                    <a:pt x="123" y="30"/>
                  </a:cubicBezTo>
                  <a:cubicBezTo>
                    <a:pt x="120" y="33"/>
                    <a:pt x="119" y="33"/>
                    <a:pt x="115" y="35"/>
                  </a:cubicBezTo>
                  <a:cubicBezTo>
                    <a:pt x="112" y="35"/>
                    <a:pt x="107" y="36"/>
                    <a:pt x="104" y="36"/>
                  </a:cubicBezTo>
                  <a:cubicBezTo>
                    <a:pt x="99" y="38"/>
                    <a:pt x="93" y="40"/>
                    <a:pt x="88" y="41"/>
                  </a:cubicBezTo>
                  <a:cubicBezTo>
                    <a:pt x="86" y="42"/>
                    <a:pt x="84" y="43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4" y="47"/>
                    <a:pt x="74" y="20"/>
                    <a:pt x="78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97" y="31"/>
                    <a:pt x="111" y="32"/>
                    <a:pt x="121" y="29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23" y="32"/>
                    <a:pt x="127" y="30"/>
                    <a:pt x="126" y="29"/>
                  </a:cubicBezTo>
                  <a:cubicBezTo>
                    <a:pt x="129" y="29"/>
                    <a:pt x="134" y="27"/>
                    <a:pt x="136" y="28"/>
                  </a:cubicBezTo>
                  <a:cubicBezTo>
                    <a:pt x="140" y="29"/>
                    <a:pt x="140" y="27"/>
                    <a:pt x="143" y="27"/>
                  </a:cubicBezTo>
                  <a:cubicBezTo>
                    <a:pt x="150" y="27"/>
                    <a:pt x="153" y="28"/>
                    <a:pt x="160" y="28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7" y="28"/>
                    <a:pt x="157" y="29"/>
                    <a:pt x="159" y="30"/>
                  </a:cubicBezTo>
                  <a:cubicBezTo>
                    <a:pt x="161" y="29"/>
                    <a:pt x="168" y="32"/>
                    <a:pt x="166" y="29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7" y="28"/>
                    <a:pt x="176" y="66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1" y="52"/>
                    <a:pt x="167" y="53"/>
                    <a:pt x="163" y="53"/>
                  </a:cubicBezTo>
                  <a:cubicBezTo>
                    <a:pt x="164" y="54"/>
                    <a:pt x="162" y="55"/>
                    <a:pt x="162" y="55"/>
                  </a:cubicBezTo>
                  <a:cubicBezTo>
                    <a:pt x="156" y="57"/>
                    <a:pt x="149" y="56"/>
                    <a:pt x="145" y="58"/>
                  </a:cubicBezTo>
                  <a:cubicBezTo>
                    <a:pt x="144" y="58"/>
                    <a:pt x="146" y="57"/>
                    <a:pt x="144" y="57"/>
                  </a:cubicBezTo>
                  <a:cubicBezTo>
                    <a:pt x="143" y="58"/>
                    <a:pt x="144" y="58"/>
                    <a:pt x="142" y="59"/>
                  </a:cubicBezTo>
                  <a:cubicBezTo>
                    <a:pt x="134" y="62"/>
                    <a:pt x="124" y="60"/>
                    <a:pt x="116" y="62"/>
                  </a:cubicBezTo>
                  <a:cubicBezTo>
                    <a:pt x="109" y="65"/>
                    <a:pt x="101" y="67"/>
                    <a:pt x="95" y="68"/>
                  </a:cubicBezTo>
                  <a:cubicBezTo>
                    <a:pt x="92" y="69"/>
                    <a:pt x="89" y="70"/>
                    <a:pt x="86" y="71"/>
                  </a:cubicBezTo>
                  <a:cubicBezTo>
                    <a:pt x="83" y="73"/>
                    <a:pt x="83" y="73"/>
                    <a:pt x="83" y="73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2" y="77"/>
                    <a:pt x="78" y="47"/>
                    <a:pt x="8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5" y="59"/>
                    <a:pt x="86" y="66"/>
                    <a:pt x="91" y="63"/>
                  </a:cubicBezTo>
                  <a:cubicBezTo>
                    <a:pt x="92" y="64"/>
                    <a:pt x="94" y="64"/>
                    <a:pt x="94" y="65"/>
                  </a:cubicBezTo>
                  <a:cubicBezTo>
                    <a:pt x="96" y="64"/>
                    <a:pt x="103" y="67"/>
                    <a:pt x="108" y="65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112" y="66"/>
                    <a:pt x="117" y="64"/>
                    <a:pt x="122" y="65"/>
                  </a:cubicBezTo>
                  <a:cubicBezTo>
                    <a:pt x="122" y="65"/>
                    <a:pt x="121" y="65"/>
                    <a:pt x="121" y="66"/>
                  </a:cubicBezTo>
                  <a:cubicBezTo>
                    <a:pt x="123" y="67"/>
                    <a:pt x="126" y="63"/>
                    <a:pt x="127" y="66"/>
                  </a:cubicBezTo>
                  <a:cubicBezTo>
                    <a:pt x="129" y="65"/>
                    <a:pt x="128" y="64"/>
                    <a:pt x="127" y="64"/>
                  </a:cubicBezTo>
                  <a:cubicBezTo>
                    <a:pt x="140" y="64"/>
                    <a:pt x="155" y="60"/>
                    <a:pt x="172" y="68"/>
                  </a:cubicBezTo>
                  <a:cubicBezTo>
                    <a:pt x="178" y="73"/>
                    <a:pt x="177" y="74"/>
                    <a:pt x="176" y="74"/>
                  </a:cubicBezTo>
                  <a:cubicBezTo>
                    <a:pt x="176" y="74"/>
                    <a:pt x="176" y="74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8" y="65"/>
                    <a:pt x="173" y="88"/>
                    <a:pt x="174" y="86"/>
                  </a:cubicBezTo>
                  <a:cubicBezTo>
                    <a:pt x="174" y="86"/>
                    <a:pt x="174" y="86"/>
                    <a:pt x="174" y="86"/>
                  </a:cubicBezTo>
                  <a:cubicBezTo>
                    <a:pt x="174" y="86"/>
                    <a:pt x="174" y="86"/>
                    <a:pt x="174" y="86"/>
                  </a:cubicBezTo>
                  <a:cubicBezTo>
                    <a:pt x="173" y="86"/>
                    <a:pt x="173" y="86"/>
                    <a:pt x="173" y="86"/>
                  </a:cubicBezTo>
                  <a:cubicBezTo>
                    <a:pt x="173" y="86"/>
                    <a:pt x="173" y="86"/>
                    <a:pt x="173" y="86"/>
                  </a:cubicBezTo>
                  <a:cubicBezTo>
                    <a:pt x="172" y="87"/>
                    <a:pt x="171" y="87"/>
                    <a:pt x="171" y="88"/>
                  </a:cubicBezTo>
                  <a:cubicBezTo>
                    <a:pt x="170" y="87"/>
                    <a:pt x="170" y="89"/>
                    <a:pt x="170" y="88"/>
                  </a:cubicBezTo>
                  <a:cubicBezTo>
                    <a:pt x="167" y="90"/>
                    <a:pt x="164" y="86"/>
                    <a:pt x="163" y="88"/>
                  </a:cubicBezTo>
                  <a:cubicBezTo>
                    <a:pt x="164" y="90"/>
                    <a:pt x="161" y="89"/>
                    <a:pt x="161" y="90"/>
                  </a:cubicBezTo>
                  <a:cubicBezTo>
                    <a:pt x="155" y="90"/>
                    <a:pt x="154" y="89"/>
                    <a:pt x="149" y="90"/>
                  </a:cubicBezTo>
                  <a:cubicBezTo>
                    <a:pt x="149" y="89"/>
                    <a:pt x="149" y="89"/>
                    <a:pt x="149" y="89"/>
                  </a:cubicBezTo>
                  <a:cubicBezTo>
                    <a:pt x="144" y="92"/>
                    <a:pt x="138" y="91"/>
                    <a:pt x="134" y="95"/>
                  </a:cubicBezTo>
                  <a:cubicBezTo>
                    <a:pt x="126" y="95"/>
                    <a:pt x="120" y="97"/>
                    <a:pt x="114" y="98"/>
                  </a:cubicBezTo>
                  <a:cubicBezTo>
                    <a:pt x="111" y="100"/>
                    <a:pt x="108" y="100"/>
                    <a:pt x="107" y="102"/>
                  </a:cubicBezTo>
                  <a:cubicBezTo>
                    <a:pt x="105" y="104"/>
                    <a:pt x="105" y="104"/>
                    <a:pt x="105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7"/>
                    <a:pt x="103" y="74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5" y="89"/>
                    <a:pt x="105" y="89"/>
                    <a:pt x="105" y="89"/>
                  </a:cubicBezTo>
                  <a:cubicBezTo>
                    <a:pt x="108" y="91"/>
                    <a:pt x="114" y="91"/>
                    <a:pt x="121" y="91"/>
                  </a:cubicBezTo>
                  <a:cubicBezTo>
                    <a:pt x="125" y="92"/>
                    <a:pt x="129" y="92"/>
                    <a:pt x="134" y="93"/>
                  </a:cubicBezTo>
                  <a:cubicBezTo>
                    <a:pt x="137" y="94"/>
                    <a:pt x="139" y="95"/>
                    <a:pt x="142" y="96"/>
                  </a:cubicBezTo>
                  <a:cubicBezTo>
                    <a:pt x="140" y="77"/>
                    <a:pt x="145" y="122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143" y="118"/>
                    <a:pt x="143" y="118"/>
                    <a:pt x="143" y="118"/>
                  </a:cubicBezTo>
                  <a:cubicBezTo>
                    <a:pt x="141" y="119"/>
                    <a:pt x="141" y="119"/>
                    <a:pt x="141" y="119"/>
                  </a:cubicBezTo>
                  <a:cubicBezTo>
                    <a:pt x="139" y="121"/>
                    <a:pt x="139" y="121"/>
                    <a:pt x="139" y="121"/>
                  </a:cubicBezTo>
                  <a:cubicBezTo>
                    <a:pt x="124" y="130"/>
                    <a:pt x="114" y="134"/>
                    <a:pt x="108" y="143"/>
                  </a:cubicBezTo>
                  <a:cubicBezTo>
                    <a:pt x="105" y="150"/>
                    <a:pt x="103" y="147"/>
                    <a:pt x="106" y="149"/>
                  </a:cubicBezTo>
                  <a:cubicBezTo>
                    <a:pt x="108" y="152"/>
                    <a:pt x="115" y="161"/>
                    <a:pt x="118" y="169"/>
                  </a:cubicBezTo>
                  <a:cubicBezTo>
                    <a:pt x="118" y="178"/>
                    <a:pt x="119" y="178"/>
                    <a:pt x="121" y="187"/>
                  </a:cubicBezTo>
                  <a:cubicBezTo>
                    <a:pt x="120" y="187"/>
                    <a:pt x="120" y="186"/>
                    <a:pt x="120" y="187"/>
                  </a:cubicBezTo>
                  <a:cubicBezTo>
                    <a:pt x="122" y="187"/>
                    <a:pt x="121" y="193"/>
                    <a:pt x="122" y="194"/>
                  </a:cubicBezTo>
                  <a:cubicBezTo>
                    <a:pt x="121" y="208"/>
                    <a:pt x="118" y="218"/>
                    <a:pt x="113" y="229"/>
                  </a:cubicBezTo>
                  <a:cubicBezTo>
                    <a:pt x="114" y="228"/>
                    <a:pt x="113" y="226"/>
                    <a:pt x="112" y="228"/>
                  </a:cubicBezTo>
                  <a:cubicBezTo>
                    <a:pt x="112" y="231"/>
                    <a:pt x="112" y="231"/>
                    <a:pt x="112" y="231"/>
                  </a:cubicBezTo>
                  <a:cubicBezTo>
                    <a:pt x="111" y="231"/>
                    <a:pt x="111" y="231"/>
                    <a:pt x="111" y="231"/>
                  </a:cubicBezTo>
                  <a:cubicBezTo>
                    <a:pt x="111" y="232"/>
                    <a:pt x="111" y="234"/>
                    <a:pt x="112" y="233"/>
                  </a:cubicBezTo>
                  <a:cubicBezTo>
                    <a:pt x="101" y="261"/>
                    <a:pt x="80" y="281"/>
                    <a:pt x="62" y="303"/>
                  </a:cubicBezTo>
                  <a:cubicBezTo>
                    <a:pt x="57" y="307"/>
                    <a:pt x="51" y="315"/>
                    <a:pt x="47" y="320"/>
                  </a:cubicBezTo>
                  <a:cubicBezTo>
                    <a:pt x="30" y="334"/>
                    <a:pt x="15" y="346"/>
                    <a:pt x="2" y="362"/>
                  </a:cubicBezTo>
                  <a:cubicBezTo>
                    <a:pt x="2" y="362"/>
                    <a:pt x="0" y="357"/>
                    <a:pt x="6" y="3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9137650" y="3151188"/>
              <a:ext cx="11112" cy="6350"/>
            </a:xfrm>
            <a:custGeom>
              <a:avLst/>
              <a:gdLst>
                <a:gd name="T0" fmla="*/ 0 w 3"/>
                <a:gd name="T1" fmla="*/ 0 h 2"/>
                <a:gd name="T2" fmla="*/ 1 w 3"/>
                <a:gd name="T3" fmla="*/ 2 h 2"/>
                <a:gd name="T4" fmla="*/ 0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1"/>
                    <a:pt x="3" y="1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9377363" y="3168651"/>
              <a:ext cx="7937" cy="7938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1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0"/>
                    <a:pt x="1" y="1"/>
                    <a:pt x="2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9415463" y="3181351"/>
              <a:ext cx="22225" cy="3175"/>
            </a:xfrm>
            <a:custGeom>
              <a:avLst/>
              <a:gdLst>
                <a:gd name="T0" fmla="*/ 6 w 6"/>
                <a:gd name="T1" fmla="*/ 0 h 1"/>
                <a:gd name="T2" fmla="*/ 0 w 6"/>
                <a:gd name="T3" fmla="*/ 1 h 1"/>
                <a:gd name="T4" fmla="*/ 6 w 6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cubicBezTo>
                    <a:pt x="5" y="1"/>
                    <a:pt x="2" y="1"/>
                    <a:pt x="0" y="1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9461500" y="3132138"/>
              <a:ext cx="6350" cy="3175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9453563" y="3140076"/>
              <a:ext cx="11112" cy="3175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1 h 1"/>
                <a:gd name="T4" fmla="*/ 3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9332913" y="3157538"/>
              <a:ext cx="11112" cy="7938"/>
            </a:xfrm>
            <a:custGeom>
              <a:avLst/>
              <a:gdLst>
                <a:gd name="T0" fmla="*/ 3 w 3"/>
                <a:gd name="T1" fmla="*/ 1 h 2"/>
                <a:gd name="T2" fmla="*/ 0 w 3"/>
                <a:gd name="T3" fmla="*/ 2 h 2"/>
                <a:gd name="T4" fmla="*/ 3 w 3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cubicBezTo>
                    <a:pt x="2" y="1"/>
                    <a:pt x="0" y="2"/>
                    <a:pt x="0" y="2"/>
                  </a:cubicBezTo>
                  <a:cubicBezTo>
                    <a:pt x="0" y="2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9280525" y="3173413"/>
              <a:ext cx="7937" cy="7938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2 h 2"/>
                <a:gd name="T4" fmla="*/ 1 w 2"/>
                <a:gd name="T5" fmla="*/ 0 h 2"/>
                <a:gd name="T6" fmla="*/ 2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1"/>
                    <a:pt x="0" y="0"/>
                    <a:pt x="1" y="0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9159875" y="3429001"/>
              <a:ext cx="7937" cy="3175"/>
            </a:xfrm>
            <a:custGeom>
              <a:avLst/>
              <a:gdLst>
                <a:gd name="T0" fmla="*/ 5 w 5"/>
                <a:gd name="T1" fmla="*/ 0 h 2"/>
                <a:gd name="T2" fmla="*/ 0 w 5"/>
                <a:gd name="T3" fmla="*/ 2 h 2"/>
                <a:gd name="T4" fmla="*/ 2 w 5"/>
                <a:gd name="T5" fmla="*/ 0 h 2"/>
                <a:gd name="T6" fmla="*/ 5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9239250" y="3417888"/>
              <a:ext cx="6350" cy="7938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1 h 2"/>
                <a:gd name="T4" fmla="*/ 2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2" y="0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9291638" y="3522663"/>
              <a:ext cx="0" cy="7938"/>
            </a:xfrm>
            <a:custGeom>
              <a:avLst/>
              <a:gdLst>
                <a:gd name="T0" fmla="*/ 5 h 5"/>
                <a:gd name="T1" fmla="*/ 5 h 5"/>
                <a:gd name="T2" fmla="*/ 0 h 5"/>
                <a:gd name="T3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9261475" y="2627313"/>
              <a:ext cx="7937" cy="0"/>
            </a:xfrm>
            <a:custGeom>
              <a:avLst/>
              <a:gdLst>
                <a:gd name="T0" fmla="*/ 1 w 2"/>
                <a:gd name="T1" fmla="*/ 1 w 2"/>
                <a:gd name="T2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9234488" y="2605088"/>
              <a:ext cx="298450" cy="488950"/>
            </a:xfrm>
            <a:custGeom>
              <a:avLst/>
              <a:gdLst>
                <a:gd name="T0" fmla="*/ 21 w 79"/>
                <a:gd name="T1" fmla="*/ 105 h 130"/>
                <a:gd name="T2" fmla="*/ 21 w 79"/>
                <a:gd name="T3" fmla="*/ 99 h 130"/>
                <a:gd name="T4" fmla="*/ 18 w 79"/>
                <a:gd name="T5" fmla="*/ 86 h 130"/>
                <a:gd name="T6" fmla="*/ 19 w 79"/>
                <a:gd name="T7" fmla="*/ 81 h 130"/>
                <a:gd name="T8" fmla="*/ 23 w 79"/>
                <a:gd name="T9" fmla="*/ 67 h 130"/>
                <a:gd name="T10" fmla="*/ 24 w 79"/>
                <a:gd name="T11" fmla="*/ 63 h 130"/>
                <a:gd name="T12" fmla="*/ 24 w 79"/>
                <a:gd name="T13" fmla="*/ 55 h 130"/>
                <a:gd name="T14" fmla="*/ 26 w 79"/>
                <a:gd name="T15" fmla="*/ 49 h 130"/>
                <a:gd name="T16" fmla="*/ 29 w 79"/>
                <a:gd name="T17" fmla="*/ 45 h 130"/>
                <a:gd name="T18" fmla="*/ 28 w 79"/>
                <a:gd name="T19" fmla="*/ 41 h 130"/>
                <a:gd name="T20" fmla="*/ 29 w 79"/>
                <a:gd name="T21" fmla="*/ 33 h 130"/>
                <a:gd name="T22" fmla="*/ 32 w 79"/>
                <a:gd name="T23" fmla="*/ 29 h 130"/>
                <a:gd name="T24" fmla="*/ 33 w 79"/>
                <a:gd name="T25" fmla="*/ 24 h 130"/>
                <a:gd name="T26" fmla="*/ 38 w 79"/>
                <a:gd name="T27" fmla="*/ 20 h 130"/>
                <a:gd name="T28" fmla="*/ 43 w 79"/>
                <a:gd name="T29" fmla="*/ 14 h 130"/>
                <a:gd name="T30" fmla="*/ 52 w 79"/>
                <a:gd name="T31" fmla="*/ 11 h 130"/>
                <a:gd name="T32" fmla="*/ 56 w 79"/>
                <a:gd name="T33" fmla="*/ 8 h 130"/>
                <a:gd name="T34" fmla="*/ 60 w 79"/>
                <a:gd name="T35" fmla="*/ 9 h 130"/>
                <a:gd name="T36" fmla="*/ 63 w 79"/>
                <a:gd name="T37" fmla="*/ 7 h 130"/>
                <a:gd name="T38" fmla="*/ 64 w 79"/>
                <a:gd name="T39" fmla="*/ 7 h 130"/>
                <a:gd name="T40" fmla="*/ 68 w 79"/>
                <a:gd name="T41" fmla="*/ 7 h 130"/>
                <a:gd name="T42" fmla="*/ 73 w 79"/>
                <a:gd name="T43" fmla="*/ 15 h 130"/>
                <a:gd name="T44" fmla="*/ 74 w 79"/>
                <a:gd name="T45" fmla="*/ 17 h 130"/>
                <a:gd name="T46" fmla="*/ 62 w 79"/>
                <a:gd name="T47" fmla="*/ 28 h 130"/>
                <a:gd name="T48" fmla="*/ 57 w 79"/>
                <a:gd name="T49" fmla="*/ 30 h 130"/>
                <a:gd name="T50" fmla="*/ 53 w 79"/>
                <a:gd name="T51" fmla="*/ 31 h 130"/>
                <a:gd name="T52" fmla="*/ 43 w 79"/>
                <a:gd name="T53" fmla="*/ 33 h 130"/>
                <a:gd name="T54" fmla="*/ 41 w 79"/>
                <a:gd name="T55" fmla="*/ 28 h 130"/>
                <a:gd name="T56" fmla="*/ 38 w 79"/>
                <a:gd name="T57" fmla="*/ 33 h 130"/>
                <a:gd name="T58" fmla="*/ 35 w 79"/>
                <a:gd name="T59" fmla="*/ 38 h 130"/>
                <a:gd name="T60" fmla="*/ 30 w 79"/>
                <a:gd name="T61" fmla="*/ 36 h 130"/>
                <a:gd name="T62" fmla="*/ 28 w 79"/>
                <a:gd name="T63" fmla="*/ 38 h 130"/>
                <a:gd name="T64" fmla="*/ 26 w 79"/>
                <a:gd name="T65" fmla="*/ 36 h 130"/>
                <a:gd name="T66" fmla="*/ 23 w 79"/>
                <a:gd name="T67" fmla="*/ 32 h 130"/>
                <a:gd name="T68" fmla="*/ 18 w 79"/>
                <a:gd name="T69" fmla="*/ 35 h 130"/>
                <a:gd name="T70" fmla="*/ 17 w 79"/>
                <a:gd name="T71" fmla="*/ 33 h 130"/>
                <a:gd name="T72" fmla="*/ 13 w 79"/>
                <a:gd name="T73" fmla="*/ 34 h 130"/>
                <a:gd name="T74" fmla="*/ 9 w 79"/>
                <a:gd name="T75" fmla="*/ 32 h 130"/>
                <a:gd name="T76" fmla="*/ 12 w 79"/>
                <a:gd name="T77" fmla="*/ 28 h 130"/>
                <a:gd name="T78" fmla="*/ 4 w 79"/>
                <a:gd name="T79" fmla="*/ 28 h 130"/>
                <a:gd name="T80" fmla="*/ 3 w 79"/>
                <a:gd name="T81" fmla="*/ 15 h 130"/>
                <a:gd name="T82" fmla="*/ 4 w 79"/>
                <a:gd name="T83" fmla="*/ 12 h 130"/>
                <a:gd name="T84" fmla="*/ 4 w 79"/>
                <a:gd name="T85" fmla="*/ 7 h 130"/>
                <a:gd name="T86" fmla="*/ 6 w 79"/>
                <a:gd name="T87" fmla="*/ 9 h 130"/>
                <a:gd name="T88" fmla="*/ 4 w 79"/>
                <a:gd name="T89" fmla="*/ 14 h 130"/>
                <a:gd name="T90" fmla="*/ 13 w 79"/>
                <a:gd name="T91" fmla="*/ 17 h 130"/>
                <a:gd name="T92" fmla="*/ 25 w 79"/>
                <a:gd name="T93" fmla="*/ 19 h 130"/>
                <a:gd name="T94" fmla="*/ 41 w 79"/>
                <a:gd name="T95" fmla="*/ 17 h 130"/>
                <a:gd name="T96" fmla="*/ 52 w 79"/>
                <a:gd name="T97" fmla="*/ 14 h 130"/>
                <a:gd name="T98" fmla="*/ 57 w 79"/>
                <a:gd name="T99" fmla="*/ 10 h 130"/>
                <a:gd name="T100" fmla="*/ 61 w 79"/>
                <a:gd name="T101" fmla="*/ 12 h 130"/>
                <a:gd name="T102" fmla="*/ 66 w 79"/>
                <a:gd name="T103" fmla="*/ 24 h 130"/>
                <a:gd name="T104" fmla="*/ 57 w 79"/>
                <a:gd name="T105" fmla="*/ 25 h 130"/>
                <a:gd name="T106" fmla="*/ 49 w 79"/>
                <a:gd name="T107" fmla="*/ 28 h 130"/>
                <a:gd name="T108" fmla="*/ 41 w 79"/>
                <a:gd name="T109" fmla="*/ 37 h 130"/>
                <a:gd name="T110" fmla="*/ 34 w 79"/>
                <a:gd name="T111" fmla="*/ 80 h 130"/>
                <a:gd name="T112" fmla="*/ 32 w 79"/>
                <a:gd name="T113" fmla="*/ 92 h 130"/>
                <a:gd name="T114" fmla="*/ 20 w 79"/>
                <a:gd name="T115" fmla="*/ 12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9" h="130">
                  <a:moveTo>
                    <a:pt x="20" y="127"/>
                  </a:moveTo>
                  <a:cubicBezTo>
                    <a:pt x="16" y="125"/>
                    <a:pt x="20" y="121"/>
                    <a:pt x="18" y="118"/>
                  </a:cubicBezTo>
                  <a:cubicBezTo>
                    <a:pt x="17" y="118"/>
                    <a:pt x="20" y="118"/>
                    <a:pt x="20" y="118"/>
                  </a:cubicBezTo>
                  <a:cubicBezTo>
                    <a:pt x="16" y="115"/>
                    <a:pt x="18" y="111"/>
                    <a:pt x="21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23" y="107"/>
                    <a:pt x="20" y="106"/>
                    <a:pt x="21" y="105"/>
                  </a:cubicBezTo>
                  <a:cubicBezTo>
                    <a:pt x="21" y="105"/>
                    <a:pt x="21" y="106"/>
                    <a:pt x="22" y="106"/>
                  </a:cubicBezTo>
                  <a:cubicBezTo>
                    <a:pt x="21" y="105"/>
                    <a:pt x="21" y="104"/>
                    <a:pt x="20" y="104"/>
                  </a:cubicBezTo>
                  <a:cubicBezTo>
                    <a:pt x="21" y="104"/>
                    <a:pt x="22" y="104"/>
                    <a:pt x="23" y="104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17" y="102"/>
                    <a:pt x="22" y="100"/>
                    <a:pt x="20" y="99"/>
                  </a:cubicBezTo>
                  <a:cubicBezTo>
                    <a:pt x="21" y="99"/>
                    <a:pt x="21" y="99"/>
                    <a:pt x="21" y="99"/>
                  </a:cubicBezTo>
                  <a:cubicBezTo>
                    <a:pt x="19" y="97"/>
                    <a:pt x="19" y="94"/>
                    <a:pt x="19" y="91"/>
                  </a:cubicBezTo>
                  <a:cubicBezTo>
                    <a:pt x="19" y="91"/>
                    <a:pt x="20" y="91"/>
                    <a:pt x="21" y="91"/>
                  </a:cubicBezTo>
                  <a:cubicBezTo>
                    <a:pt x="19" y="91"/>
                    <a:pt x="19" y="90"/>
                    <a:pt x="19" y="89"/>
                  </a:cubicBezTo>
                  <a:cubicBezTo>
                    <a:pt x="21" y="89"/>
                    <a:pt x="17" y="88"/>
                    <a:pt x="18" y="87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7" y="86"/>
                    <a:pt x="20" y="86"/>
                    <a:pt x="18" y="86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7" y="85"/>
                    <a:pt x="21" y="85"/>
                    <a:pt x="19" y="84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18" y="83"/>
                    <a:pt x="20" y="83"/>
                    <a:pt x="19" y="83"/>
                  </a:cubicBezTo>
                  <a:cubicBezTo>
                    <a:pt x="20" y="83"/>
                    <a:pt x="20" y="83"/>
                    <a:pt x="20" y="83"/>
                  </a:cubicBezTo>
                  <a:cubicBezTo>
                    <a:pt x="19" y="82"/>
                    <a:pt x="21" y="81"/>
                    <a:pt x="19" y="81"/>
                  </a:cubicBezTo>
                  <a:cubicBezTo>
                    <a:pt x="20" y="81"/>
                    <a:pt x="19" y="82"/>
                    <a:pt x="22" y="82"/>
                  </a:cubicBezTo>
                  <a:cubicBezTo>
                    <a:pt x="20" y="78"/>
                    <a:pt x="21" y="75"/>
                    <a:pt x="22" y="71"/>
                  </a:cubicBezTo>
                  <a:cubicBezTo>
                    <a:pt x="22" y="71"/>
                    <a:pt x="23" y="71"/>
                    <a:pt x="23" y="71"/>
                  </a:cubicBezTo>
                  <a:cubicBezTo>
                    <a:pt x="23" y="71"/>
                    <a:pt x="23" y="70"/>
                    <a:pt x="22" y="69"/>
                  </a:cubicBezTo>
                  <a:cubicBezTo>
                    <a:pt x="22" y="69"/>
                    <a:pt x="23" y="69"/>
                    <a:pt x="24" y="69"/>
                  </a:cubicBezTo>
                  <a:cubicBezTo>
                    <a:pt x="24" y="69"/>
                    <a:pt x="22" y="68"/>
                    <a:pt x="23" y="67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7"/>
                    <a:pt x="23" y="66"/>
                    <a:pt x="23" y="66"/>
                  </a:cubicBezTo>
                  <a:cubicBezTo>
                    <a:pt x="23" y="66"/>
                    <a:pt x="24" y="66"/>
                    <a:pt x="24" y="66"/>
                  </a:cubicBezTo>
                  <a:cubicBezTo>
                    <a:pt x="23" y="65"/>
                    <a:pt x="25" y="65"/>
                    <a:pt x="24" y="64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7" y="64"/>
                    <a:pt x="23" y="64"/>
                    <a:pt x="24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3" y="62"/>
                    <a:pt x="24" y="61"/>
                    <a:pt x="24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4" y="59"/>
                    <a:pt x="25" y="58"/>
                    <a:pt x="24" y="57"/>
                  </a:cubicBezTo>
                  <a:cubicBezTo>
                    <a:pt x="25" y="57"/>
                    <a:pt x="27" y="58"/>
                    <a:pt x="27" y="57"/>
                  </a:cubicBezTo>
                  <a:cubicBezTo>
                    <a:pt x="25" y="56"/>
                    <a:pt x="26" y="55"/>
                    <a:pt x="24" y="55"/>
                  </a:cubicBezTo>
                  <a:cubicBezTo>
                    <a:pt x="24" y="54"/>
                    <a:pt x="26" y="53"/>
                    <a:pt x="25" y="52"/>
                  </a:cubicBezTo>
                  <a:cubicBezTo>
                    <a:pt x="26" y="53"/>
                    <a:pt x="28" y="53"/>
                    <a:pt x="28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30" y="54"/>
                    <a:pt x="29" y="54"/>
                    <a:pt x="30" y="54"/>
                  </a:cubicBezTo>
                  <a:cubicBezTo>
                    <a:pt x="30" y="53"/>
                    <a:pt x="29" y="52"/>
                    <a:pt x="30" y="52"/>
                  </a:cubicBezTo>
                  <a:cubicBezTo>
                    <a:pt x="29" y="51"/>
                    <a:pt x="26" y="50"/>
                    <a:pt x="26" y="49"/>
                  </a:cubicBezTo>
                  <a:cubicBezTo>
                    <a:pt x="27" y="49"/>
                    <a:pt x="29" y="49"/>
                    <a:pt x="29" y="50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6"/>
                    <a:pt x="27" y="47"/>
                    <a:pt x="27" y="47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4"/>
                    <a:pt x="28" y="45"/>
                  </a:cubicBezTo>
                  <a:cubicBezTo>
                    <a:pt x="29" y="45"/>
                    <a:pt x="28" y="45"/>
                    <a:pt x="29" y="45"/>
                  </a:cubicBezTo>
                  <a:cubicBezTo>
                    <a:pt x="29" y="45"/>
                    <a:pt x="28" y="44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8" y="42"/>
                    <a:pt x="27" y="42"/>
                  </a:cubicBezTo>
                  <a:cubicBezTo>
                    <a:pt x="27" y="43"/>
                    <a:pt x="28" y="43"/>
                    <a:pt x="28" y="43"/>
                  </a:cubicBezTo>
                  <a:cubicBezTo>
                    <a:pt x="27" y="42"/>
                    <a:pt x="27" y="41"/>
                    <a:pt x="27" y="41"/>
                  </a:cubicBezTo>
                  <a:cubicBezTo>
                    <a:pt x="27" y="41"/>
                    <a:pt x="28" y="41"/>
                    <a:pt x="28" y="41"/>
                  </a:cubicBezTo>
                  <a:cubicBezTo>
                    <a:pt x="27" y="40"/>
                    <a:pt x="27" y="39"/>
                    <a:pt x="26" y="38"/>
                  </a:cubicBezTo>
                  <a:cubicBezTo>
                    <a:pt x="25" y="37"/>
                    <a:pt x="28" y="39"/>
                    <a:pt x="27" y="39"/>
                  </a:cubicBezTo>
                  <a:cubicBezTo>
                    <a:pt x="29" y="38"/>
                    <a:pt x="27" y="35"/>
                    <a:pt x="29" y="35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8" y="34"/>
                    <a:pt x="30" y="35"/>
                    <a:pt x="29" y="34"/>
                  </a:cubicBezTo>
                  <a:cubicBezTo>
                    <a:pt x="30" y="35"/>
                    <a:pt x="29" y="34"/>
                    <a:pt x="29" y="33"/>
                  </a:cubicBezTo>
                  <a:cubicBezTo>
                    <a:pt x="29" y="33"/>
                    <a:pt x="30" y="33"/>
                    <a:pt x="30" y="34"/>
                  </a:cubicBezTo>
                  <a:cubicBezTo>
                    <a:pt x="29" y="33"/>
                    <a:pt x="29" y="30"/>
                    <a:pt x="31" y="29"/>
                  </a:cubicBezTo>
                  <a:cubicBezTo>
                    <a:pt x="31" y="29"/>
                    <a:pt x="30" y="28"/>
                    <a:pt x="30" y="27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2" y="28"/>
                    <a:pt x="32" y="27"/>
                    <a:pt x="33" y="28"/>
                  </a:cubicBezTo>
                  <a:cubicBezTo>
                    <a:pt x="32" y="26"/>
                    <a:pt x="32" y="31"/>
                    <a:pt x="32" y="29"/>
                  </a:cubicBezTo>
                  <a:cubicBezTo>
                    <a:pt x="33" y="30"/>
                    <a:pt x="31" y="27"/>
                    <a:pt x="32" y="28"/>
                  </a:cubicBezTo>
                  <a:cubicBezTo>
                    <a:pt x="32" y="28"/>
                    <a:pt x="31" y="26"/>
                    <a:pt x="33" y="26"/>
                  </a:cubicBezTo>
                  <a:cubicBezTo>
                    <a:pt x="33" y="26"/>
                    <a:pt x="34" y="28"/>
                    <a:pt x="34" y="27"/>
                  </a:cubicBezTo>
                  <a:cubicBezTo>
                    <a:pt x="35" y="26"/>
                    <a:pt x="34" y="27"/>
                    <a:pt x="34" y="26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3" y="24"/>
                    <a:pt x="34" y="25"/>
                    <a:pt x="33" y="24"/>
                  </a:cubicBezTo>
                  <a:cubicBezTo>
                    <a:pt x="34" y="25"/>
                    <a:pt x="33" y="22"/>
                    <a:pt x="35" y="24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5" y="23"/>
                    <a:pt x="35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3" y="21"/>
                    <a:pt x="36" y="22"/>
                    <a:pt x="35" y="21"/>
                  </a:cubicBezTo>
                  <a:cubicBezTo>
                    <a:pt x="36" y="21"/>
                    <a:pt x="37" y="19"/>
                    <a:pt x="38" y="20"/>
                  </a:cubicBezTo>
                  <a:cubicBezTo>
                    <a:pt x="38" y="19"/>
                    <a:pt x="38" y="18"/>
                    <a:pt x="39" y="17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40" y="19"/>
                    <a:pt x="40" y="18"/>
                    <a:pt x="40" y="17"/>
                  </a:cubicBezTo>
                  <a:cubicBezTo>
                    <a:pt x="40" y="18"/>
                    <a:pt x="41" y="18"/>
                    <a:pt x="42" y="18"/>
                  </a:cubicBezTo>
                  <a:cubicBezTo>
                    <a:pt x="42" y="17"/>
                    <a:pt x="41" y="16"/>
                    <a:pt x="41" y="15"/>
                  </a:cubicBezTo>
                  <a:cubicBezTo>
                    <a:pt x="43" y="17"/>
                    <a:pt x="41" y="13"/>
                    <a:pt x="43" y="14"/>
                  </a:cubicBezTo>
                  <a:cubicBezTo>
                    <a:pt x="43" y="15"/>
                    <a:pt x="43" y="16"/>
                    <a:pt x="44" y="16"/>
                  </a:cubicBezTo>
                  <a:cubicBezTo>
                    <a:pt x="46" y="18"/>
                    <a:pt x="44" y="14"/>
                    <a:pt x="46" y="14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5" y="13"/>
                    <a:pt x="45" y="11"/>
                    <a:pt x="46" y="13"/>
                  </a:cubicBezTo>
                  <a:cubicBezTo>
                    <a:pt x="46" y="12"/>
                    <a:pt x="47" y="12"/>
                    <a:pt x="46" y="11"/>
                  </a:cubicBezTo>
                  <a:cubicBezTo>
                    <a:pt x="48" y="11"/>
                    <a:pt x="50" y="7"/>
                    <a:pt x="52" y="11"/>
                  </a:cubicBezTo>
                  <a:cubicBezTo>
                    <a:pt x="52" y="10"/>
                    <a:pt x="53" y="11"/>
                    <a:pt x="52" y="10"/>
                  </a:cubicBezTo>
                  <a:cubicBezTo>
                    <a:pt x="52" y="9"/>
                    <a:pt x="52" y="11"/>
                    <a:pt x="52" y="10"/>
                  </a:cubicBezTo>
                  <a:cubicBezTo>
                    <a:pt x="52" y="10"/>
                    <a:pt x="52" y="9"/>
                    <a:pt x="52" y="9"/>
                  </a:cubicBezTo>
                  <a:cubicBezTo>
                    <a:pt x="52" y="9"/>
                    <a:pt x="53" y="9"/>
                    <a:pt x="53" y="11"/>
                  </a:cubicBezTo>
                  <a:cubicBezTo>
                    <a:pt x="55" y="12"/>
                    <a:pt x="53" y="7"/>
                    <a:pt x="55" y="7"/>
                  </a:cubicBezTo>
                  <a:cubicBezTo>
                    <a:pt x="55" y="8"/>
                    <a:pt x="55" y="9"/>
                    <a:pt x="56" y="8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7"/>
                    <a:pt x="57" y="8"/>
                    <a:pt x="57" y="10"/>
                  </a:cubicBezTo>
                  <a:cubicBezTo>
                    <a:pt x="58" y="9"/>
                    <a:pt x="58" y="9"/>
                    <a:pt x="59" y="8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9"/>
                    <a:pt x="60" y="9"/>
                    <a:pt x="60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0" y="10"/>
                    <a:pt x="60" y="9"/>
                    <a:pt x="61" y="9"/>
                  </a:cubicBezTo>
                  <a:cubicBezTo>
                    <a:pt x="61" y="8"/>
                    <a:pt x="60" y="8"/>
                    <a:pt x="59" y="8"/>
                  </a:cubicBezTo>
                  <a:cubicBezTo>
                    <a:pt x="60" y="7"/>
                    <a:pt x="60" y="7"/>
                    <a:pt x="60" y="6"/>
                  </a:cubicBezTo>
                  <a:cubicBezTo>
                    <a:pt x="60" y="8"/>
                    <a:pt x="61" y="7"/>
                    <a:pt x="62" y="7"/>
                  </a:cubicBezTo>
                  <a:cubicBezTo>
                    <a:pt x="62" y="8"/>
                    <a:pt x="62" y="6"/>
                    <a:pt x="62" y="6"/>
                  </a:cubicBezTo>
                  <a:cubicBezTo>
                    <a:pt x="62" y="7"/>
                    <a:pt x="63" y="6"/>
                    <a:pt x="63" y="7"/>
                  </a:cubicBezTo>
                  <a:cubicBezTo>
                    <a:pt x="63" y="8"/>
                    <a:pt x="62" y="7"/>
                    <a:pt x="62" y="7"/>
                  </a:cubicBezTo>
                  <a:cubicBezTo>
                    <a:pt x="63" y="8"/>
                    <a:pt x="63" y="9"/>
                    <a:pt x="63" y="8"/>
                  </a:cubicBezTo>
                  <a:cubicBezTo>
                    <a:pt x="64" y="7"/>
                    <a:pt x="63" y="5"/>
                    <a:pt x="64" y="6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5" y="6"/>
                    <a:pt x="66" y="7"/>
                    <a:pt x="66" y="6"/>
                  </a:cubicBezTo>
                  <a:cubicBezTo>
                    <a:pt x="67" y="6"/>
                    <a:pt x="67" y="7"/>
                    <a:pt x="67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79" y="23"/>
                    <a:pt x="71" y="12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3" y="17"/>
                    <a:pt x="73" y="18"/>
                    <a:pt x="74" y="19"/>
                  </a:cubicBezTo>
                  <a:cubicBezTo>
                    <a:pt x="72" y="19"/>
                    <a:pt x="69" y="17"/>
                    <a:pt x="70" y="19"/>
                  </a:cubicBezTo>
                  <a:cubicBezTo>
                    <a:pt x="69" y="19"/>
                    <a:pt x="71" y="21"/>
                    <a:pt x="72" y="22"/>
                  </a:cubicBezTo>
                  <a:cubicBezTo>
                    <a:pt x="70" y="22"/>
                    <a:pt x="70" y="25"/>
                    <a:pt x="68" y="24"/>
                  </a:cubicBezTo>
                  <a:cubicBezTo>
                    <a:pt x="68" y="25"/>
                    <a:pt x="68" y="25"/>
                    <a:pt x="68" y="26"/>
                  </a:cubicBezTo>
                  <a:cubicBezTo>
                    <a:pt x="66" y="26"/>
                    <a:pt x="65" y="30"/>
                    <a:pt x="62" y="28"/>
                  </a:cubicBezTo>
                  <a:cubicBezTo>
                    <a:pt x="62" y="27"/>
                    <a:pt x="62" y="27"/>
                    <a:pt x="61" y="26"/>
                  </a:cubicBezTo>
                  <a:cubicBezTo>
                    <a:pt x="61" y="27"/>
                    <a:pt x="60" y="25"/>
                    <a:pt x="61" y="27"/>
                  </a:cubicBezTo>
                  <a:cubicBezTo>
                    <a:pt x="61" y="28"/>
                    <a:pt x="62" y="29"/>
                    <a:pt x="62" y="29"/>
                  </a:cubicBezTo>
                  <a:cubicBezTo>
                    <a:pt x="62" y="30"/>
                    <a:pt x="60" y="31"/>
                    <a:pt x="59" y="30"/>
                  </a:cubicBezTo>
                  <a:cubicBezTo>
                    <a:pt x="59" y="30"/>
                    <a:pt x="59" y="31"/>
                    <a:pt x="59" y="31"/>
                  </a:cubicBezTo>
                  <a:cubicBezTo>
                    <a:pt x="59" y="29"/>
                    <a:pt x="58" y="29"/>
                    <a:pt x="57" y="30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1"/>
                    <a:pt x="57" y="33"/>
                    <a:pt x="57" y="32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2"/>
                    <a:pt x="55" y="34"/>
                    <a:pt x="54" y="33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31"/>
                    <a:pt x="53" y="33"/>
                    <a:pt x="54" y="33"/>
                  </a:cubicBezTo>
                  <a:cubicBezTo>
                    <a:pt x="52" y="32"/>
                    <a:pt x="51" y="32"/>
                    <a:pt x="51" y="31"/>
                  </a:cubicBezTo>
                  <a:cubicBezTo>
                    <a:pt x="50" y="35"/>
                    <a:pt x="47" y="35"/>
                    <a:pt x="44" y="36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4"/>
                    <a:pt x="44" y="36"/>
                    <a:pt x="44" y="36"/>
                  </a:cubicBezTo>
                  <a:cubicBezTo>
                    <a:pt x="44" y="35"/>
                    <a:pt x="43" y="34"/>
                    <a:pt x="43" y="33"/>
                  </a:cubicBezTo>
                  <a:cubicBezTo>
                    <a:pt x="42" y="32"/>
                    <a:pt x="42" y="34"/>
                    <a:pt x="42" y="35"/>
                  </a:cubicBezTo>
                  <a:cubicBezTo>
                    <a:pt x="42" y="36"/>
                    <a:pt x="42" y="34"/>
                    <a:pt x="42" y="36"/>
                  </a:cubicBezTo>
                  <a:cubicBezTo>
                    <a:pt x="42" y="36"/>
                    <a:pt x="41" y="35"/>
                    <a:pt x="41" y="37"/>
                  </a:cubicBezTo>
                  <a:cubicBezTo>
                    <a:pt x="41" y="36"/>
                    <a:pt x="41" y="35"/>
                    <a:pt x="41" y="34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3"/>
                    <a:pt x="42" y="31"/>
                    <a:pt x="41" y="28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7"/>
                    <a:pt x="41" y="27"/>
                    <a:pt x="40" y="26"/>
                  </a:cubicBezTo>
                  <a:cubicBezTo>
                    <a:pt x="40" y="27"/>
                    <a:pt x="39" y="30"/>
                    <a:pt x="40" y="30"/>
                  </a:cubicBezTo>
                  <a:cubicBezTo>
                    <a:pt x="39" y="31"/>
                    <a:pt x="40" y="35"/>
                    <a:pt x="39" y="34"/>
                  </a:cubicBezTo>
                  <a:cubicBezTo>
                    <a:pt x="38" y="33"/>
                    <a:pt x="40" y="34"/>
                    <a:pt x="39" y="33"/>
                  </a:cubicBezTo>
                  <a:cubicBezTo>
                    <a:pt x="39" y="31"/>
                    <a:pt x="38" y="34"/>
                    <a:pt x="38" y="33"/>
                  </a:cubicBezTo>
                  <a:cubicBezTo>
                    <a:pt x="38" y="34"/>
                    <a:pt x="38" y="36"/>
                    <a:pt x="38" y="36"/>
                  </a:cubicBezTo>
                  <a:cubicBezTo>
                    <a:pt x="37" y="35"/>
                    <a:pt x="38" y="34"/>
                    <a:pt x="37" y="34"/>
                  </a:cubicBezTo>
                  <a:cubicBezTo>
                    <a:pt x="37" y="35"/>
                    <a:pt x="36" y="36"/>
                    <a:pt x="37" y="37"/>
                  </a:cubicBezTo>
                  <a:cubicBezTo>
                    <a:pt x="37" y="39"/>
                    <a:pt x="36" y="36"/>
                    <a:pt x="35" y="38"/>
                  </a:cubicBezTo>
                  <a:cubicBezTo>
                    <a:pt x="35" y="36"/>
                    <a:pt x="36" y="34"/>
                    <a:pt x="35" y="33"/>
                  </a:cubicBezTo>
                  <a:cubicBezTo>
                    <a:pt x="35" y="35"/>
                    <a:pt x="34" y="35"/>
                    <a:pt x="35" y="38"/>
                  </a:cubicBezTo>
                  <a:cubicBezTo>
                    <a:pt x="34" y="37"/>
                    <a:pt x="34" y="36"/>
                    <a:pt x="35" y="35"/>
                  </a:cubicBezTo>
                  <a:cubicBezTo>
                    <a:pt x="34" y="34"/>
                    <a:pt x="33" y="38"/>
                    <a:pt x="33" y="35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2" y="35"/>
                    <a:pt x="32" y="35"/>
                  </a:cubicBezTo>
                  <a:cubicBezTo>
                    <a:pt x="32" y="35"/>
                    <a:pt x="31" y="37"/>
                    <a:pt x="31" y="34"/>
                  </a:cubicBezTo>
                  <a:cubicBezTo>
                    <a:pt x="31" y="35"/>
                    <a:pt x="30" y="34"/>
                    <a:pt x="30" y="36"/>
                  </a:cubicBezTo>
                  <a:cubicBezTo>
                    <a:pt x="31" y="37"/>
                    <a:pt x="31" y="35"/>
                    <a:pt x="31" y="37"/>
                  </a:cubicBezTo>
                  <a:cubicBezTo>
                    <a:pt x="31" y="35"/>
                    <a:pt x="30" y="37"/>
                    <a:pt x="30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7"/>
                    <a:pt x="29" y="37"/>
                    <a:pt x="29" y="38"/>
                  </a:cubicBezTo>
                  <a:cubicBezTo>
                    <a:pt x="29" y="38"/>
                    <a:pt x="29" y="37"/>
                    <a:pt x="29" y="37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9"/>
                    <a:pt x="28" y="36"/>
                    <a:pt x="27" y="36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5"/>
                    <a:pt x="28" y="34"/>
                    <a:pt x="27" y="34"/>
                  </a:cubicBezTo>
                  <a:cubicBezTo>
                    <a:pt x="27" y="35"/>
                    <a:pt x="26" y="37"/>
                    <a:pt x="26" y="38"/>
                  </a:cubicBezTo>
                  <a:cubicBezTo>
                    <a:pt x="26" y="39"/>
                    <a:pt x="26" y="37"/>
                    <a:pt x="25" y="38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6" y="34"/>
                    <a:pt x="25" y="34"/>
                  </a:cubicBezTo>
                  <a:cubicBezTo>
                    <a:pt x="25" y="35"/>
                    <a:pt x="24" y="36"/>
                    <a:pt x="25" y="37"/>
                  </a:cubicBezTo>
                  <a:cubicBezTo>
                    <a:pt x="24" y="37"/>
                    <a:pt x="24" y="36"/>
                    <a:pt x="24" y="35"/>
                  </a:cubicBezTo>
                  <a:cubicBezTo>
                    <a:pt x="23" y="36"/>
                    <a:pt x="24" y="37"/>
                    <a:pt x="23" y="37"/>
                  </a:cubicBezTo>
                  <a:cubicBezTo>
                    <a:pt x="23" y="37"/>
                    <a:pt x="22" y="35"/>
                    <a:pt x="22" y="34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0"/>
                    <a:pt x="23" y="30"/>
                    <a:pt x="23" y="29"/>
                  </a:cubicBezTo>
                  <a:cubicBezTo>
                    <a:pt x="23" y="28"/>
                    <a:pt x="22" y="29"/>
                    <a:pt x="22" y="29"/>
                  </a:cubicBezTo>
                  <a:cubicBezTo>
                    <a:pt x="23" y="32"/>
                    <a:pt x="20" y="33"/>
                    <a:pt x="20" y="36"/>
                  </a:cubicBezTo>
                  <a:cubicBezTo>
                    <a:pt x="19" y="36"/>
                    <a:pt x="21" y="29"/>
                    <a:pt x="18" y="33"/>
                  </a:cubicBezTo>
                  <a:cubicBezTo>
                    <a:pt x="19" y="34"/>
                    <a:pt x="17" y="36"/>
                    <a:pt x="18" y="35"/>
                  </a:cubicBezTo>
                  <a:cubicBezTo>
                    <a:pt x="18" y="35"/>
                    <a:pt x="17" y="37"/>
                    <a:pt x="17" y="36"/>
                  </a:cubicBezTo>
                  <a:cubicBezTo>
                    <a:pt x="17" y="35"/>
                    <a:pt x="16" y="33"/>
                    <a:pt x="18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2"/>
                    <a:pt x="19" y="30"/>
                    <a:pt x="18" y="30"/>
                  </a:cubicBezTo>
                  <a:cubicBezTo>
                    <a:pt x="18" y="30"/>
                    <a:pt x="17" y="30"/>
                    <a:pt x="17" y="31"/>
                  </a:cubicBezTo>
                  <a:cubicBezTo>
                    <a:pt x="16" y="33"/>
                    <a:pt x="18" y="31"/>
                    <a:pt x="17" y="33"/>
                  </a:cubicBezTo>
                  <a:cubicBezTo>
                    <a:pt x="16" y="33"/>
                    <a:pt x="16" y="31"/>
                    <a:pt x="15" y="33"/>
                  </a:cubicBezTo>
                  <a:cubicBezTo>
                    <a:pt x="16" y="33"/>
                    <a:pt x="16" y="35"/>
                    <a:pt x="15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34"/>
                    <a:pt x="14" y="37"/>
                    <a:pt x="13" y="36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2"/>
                    <a:pt x="14" y="35"/>
                    <a:pt x="15" y="33"/>
                  </a:cubicBezTo>
                  <a:cubicBezTo>
                    <a:pt x="14" y="32"/>
                    <a:pt x="13" y="33"/>
                    <a:pt x="13" y="3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2"/>
                    <a:pt x="14" y="28"/>
                    <a:pt x="12" y="30"/>
                  </a:cubicBezTo>
                  <a:cubicBezTo>
                    <a:pt x="12" y="31"/>
                    <a:pt x="12" y="31"/>
                    <a:pt x="12" y="32"/>
                  </a:cubicBezTo>
                  <a:cubicBezTo>
                    <a:pt x="10" y="32"/>
                    <a:pt x="9" y="33"/>
                    <a:pt x="9" y="32"/>
                  </a:cubicBezTo>
                  <a:cubicBezTo>
                    <a:pt x="10" y="31"/>
                    <a:pt x="7" y="31"/>
                    <a:pt x="9" y="30"/>
                  </a:cubicBezTo>
                  <a:cubicBezTo>
                    <a:pt x="9" y="31"/>
                    <a:pt x="11" y="32"/>
                    <a:pt x="12" y="30"/>
                  </a:cubicBezTo>
                  <a:cubicBezTo>
                    <a:pt x="12" y="28"/>
                    <a:pt x="13" y="31"/>
                    <a:pt x="14" y="29"/>
                  </a:cubicBezTo>
                  <a:cubicBezTo>
                    <a:pt x="13" y="28"/>
                    <a:pt x="14" y="26"/>
                    <a:pt x="14" y="25"/>
                  </a:cubicBezTo>
                  <a:cubicBezTo>
                    <a:pt x="14" y="24"/>
                    <a:pt x="14" y="25"/>
                    <a:pt x="13" y="25"/>
                  </a:cubicBezTo>
                  <a:cubicBezTo>
                    <a:pt x="13" y="27"/>
                    <a:pt x="13" y="27"/>
                    <a:pt x="12" y="28"/>
                  </a:cubicBezTo>
                  <a:cubicBezTo>
                    <a:pt x="12" y="27"/>
                    <a:pt x="10" y="28"/>
                    <a:pt x="9" y="29"/>
                  </a:cubicBezTo>
                  <a:cubicBezTo>
                    <a:pt x="9" y="28"/>
                    <a:pt x="10" y="26"/>
                    <a:pt x="10" y="27"/>
                  </a:cubicBezTo>
                  <a:cubicBezTo>
                    <a:pt x="9" y="26"/>
                    <a:pt x="8" y="25"/>
                    <a:pt x="7" y="24"/>
                  </a:cubicBezTo>
                  <a:cubicBezTo>
                    <a:pt x="6" y="27"/>
                    <a:pt x="5" y="24"/>
                    <a:pt x="5" y="26"/>
                  </a:cubicBezTo>
                  <a:cubicBezTo>
                    <a:pt x="5" y="27"/>
                    <a:pt x="5" y="29"/>
                    <a:pt x="4" y="29"/>
                  </a:cubicBezTo>
                  <a:cubicBezTo>
                    <a:pt x="3" y="29"/>
                    <a:pt x="4" y="28"/>
                    <a:pt x="4" y="28"/>
                  </a:cubicBezTo>
                  <a:cubicBezTo>
                    <a:pt x="3" y="29"/>
                    <a:pt x="5" y="26"/>
                    <a:pt x="3" y="27"/>
                  </a:cubicBezTo>
                  <a:cubicBezTo>
                    <a:pt x="5" y="27"/>
                    <a:pt x="5" y="25"/>
                    <a:pt x="6" y="23"/>
                  </a:cubicBezTo>
                  <a:cubicBezTo>
                    <a:pt x="5" y="24"/>
                    <a:pt x="7" y="22"/>
                    <a:pt x="7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3" y="19"/>
                    <a:pt x="1" y="18"/>
                    <a:pt x="0" y="17"/>
                  </a:cubicBezTo>
                  <a:cubicBezTo>
                    <a:pt x="1" y="16"/>
                    <a:pt x="3" y="16"/>
                    <a:pt x="3" y="15"/>
                  </a:cubicBezTo>
                  <a:cubicBezTo>
                    <a:pt x="3" y="14"/>
                    <a:pt x="1" y="16"/>
                    <a:pt x="1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3" y="13"/>
                    <a:pt x="0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2"/>
                    <a:pt x="2" y="12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5" y="11"/>
                    <a:pt x="3" y="11"/>
                    <a:pt x="3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9"/>
                    <a:pt x="2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8"/>
                    <a:pt x="5" y="7"/>
                    <a:pt x="4" y="7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5" y="8"/>
                    <a:pt x="4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5" y="9"/>
                    <a:pt x="6" y="10"/>
                  </a:cubicBezTo>
                  <a:cubicBezTo>
                    <a:pt x="6" y="9"/>
                    <a:pt x="7" y="9"/>
                    <a:pt x="6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7" y="10"/>
                    <a:pt x="8" y="11"/>
                    <a:pt x="8" y="11"/>
                  </a:cubicBezTo>
                  <a:cubicBezTo>
                    <a:pt x="6" y="12"/>
                    <a:pt x="9" y="12"/>
                    <a:pt x="8" y="13"/>
                  </a:cubicBezTo>
                  <a:cubicBezTo>
                    <a:pt x="7" y="13"/>
                    <a:pt x="5" y="13"/>
                    <a:pt x="5" y="12"/>
                  </a:cubicBezTo>
                  <a:cubicBezTo>
                    <a:pt x="4" y="13"/>
                    <a:pt x="5" y="13"/>
                    <a:pt x="4" y="14"/>
                  </a:cubicBezTo>
                  <a:cubicBezTo>
                    <a:pt x="5" y="14"/>
                    <a:pt x="7" y="13"/>
                    <a:pt x="8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9" y="13"/>
                    <a:pt x="9" y="14"/>
                  </a:cubicBezTo>
                  <a:cubicBezTo>
                    <a:pt x="9" y="15"/>
                    <a:pt x="10" y="16"/>
                    <a:pt x="10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2" y="16"/>
                    <a:pt x="11" y="18"/>
                    <a:pt x="13" y="17"/>
                  </a:cubicBezTo>
                  <a:cubicBezTo>
                    <a:pt x="13" y="18"/>
                    <a:pt x="15" y="17"/>
                    <a:pt x="15" y="19"/>
                  </a:cubicBezTo>
                  <a:cubicBezTo>
                    <a:pt x="17" y="19"/>
                    <a:pt x="19" y="19"/>
                    <a:pt x="21" y="20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1" y="20"/>
                    <a:pt x="20" y="22"/>
                    <a:pt x="21" y="22"/>
                  </a:cubicBezTo>
                  <a:cubicBezTo>
                    <a:pt x="21" y="21"/>
                    <a:pt x="22" y="21"/>
                    <a:pt x="22" y="20"/>
                  </a:cubicBezTo>
                  <a:cubicBezTo>
                    <a:pt x="23" y="21"/>
                    <a:pt x="24" y="20"/>
                    <a:pt x="25" y="19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18"/>
                    <a:pt x="27" y="20"/>
                    <a:pt x="28" y="20"/>
                  </a:cubicBezTo>
                  <a:cubicBezTo>
                    <a:pt x="28" y="21"/>
                    <a:pt x="29" y="22"/>
                    <a:pt x="29" y="22"/>
                  </a:cubicBezTo>
                  <a:cubicBezTo>
                    <a:pt x="30" y="20"/>
                    <a:pt x="30" y="20"/>
                    <a:pt x="31" y="19"/>
                  </a:cubicBezTo>
                  <a:cubicBezTo>
                    <a:pt x="32" y="19"/>
                    <a:pt x="33" y="19"/>
                    <a:pt x="33" y="20"/>
                  </a:cubicBezTo>
                  <a:cubicBezTo>
                    <a:pt x="36" y="18"/>
                    <a:pt x="38" y="19"/>
                    <a:pt x="41" y="17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3" y="15"/>
                    <a:pt x="46" y="18"/>
                    <a:pt x="48" y="16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9" y="19"/>
                    <a:pt x="50" y="17"/>
                    <a:pt x="49" y="15"/>
                  </a:cubicBezTo>
                  <a:cubicBezTo>
                    <a:pt x="50" y="16"/>
                    <a:pt x="50" y="14"/>
                    <a:pt x="51" y="16"/>
                  </a:cubicBezTo>
                  <a:cubicBezTo>
                    <a:pt x="52" y="16"/>
                    <a:pt x="52" y="14"/>
                    <a:pt x="52" y="14"/>
                  </a:cubicBezTo>
                  <a:cubicBezTo>
                    <a:pt x="53" y="14"/>
                    <a:pt x="54" y="14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4"/>
                    <a:pt x="55" y="15"/>
                    <a:pt x="55" y="15"/>
                  </a:cubicBezTo>
                  <a:cubicBezTo>
                    <a:pt x="55" y="14"/>
                    <a:pt x="57" y="15"/>
                    <a:pt x="55" y="12"/>
                  </a:cubicBezTo>
                  <a:cubicBezTo>
                    <a:pt x="56" y="13"/>
                    <a:pt x="56" y="10"/>
                    <a:pt x="58" y="12"/>
                  </a:cubicBezTo>
                  <a:cubicBezTo>
                    <a:pt x="57" y="11"/>
                    <a:pt x="57" y="11"/>
                    <a:pt x="57" y="10"/>
                  </a:cubicBezTo>
                  <a:cubicBezTo>
                    <a:pt x="57" y="11"/>
                    <a:pt x="58" y="10"/>
                    <a:pt x="58" y="11"/>
                  </a:cubicBezTo>
                  <a:cubicBezTo>
                    <a:pt x="59" y="11"/>
                    <a:pt x="58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3" y="17"/>
                    <a:pt x="56" y="0"/>
                    <a:pt x="66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3"/>
                    <a:pt x="64" y="23"/>
                    <a:pt x="63" y="23"/>
                  </a:cubicBezTo>
                  <a:cubicBezTo>
                    <a:pt x="61" y="24"/>
                    <a:pt x="59" y="25"/>
                    <a:pt x="5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7"/>
                    <a:pt x="54" y="24"/>
                    <a:pt x="55" y="27"/>
                  </a:cubicBezTo>
                  <a:cubicBezTo>
                    <a:pt x="55" y="26"/>
                    <a:pt x="55" y="27"/>
                    <a:pt x="54" y="26"/>
                  </a:cubicBezTo>
                  <a:cubicBezTo>
                    <a:pt x="55" y="27"/>
                    <a:pt x="52" y="26"/>
                    <a:pt x="52" y="28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1" y="27"/>
                    <a:pt x="51" y="29"/>
                    <a:pt x="50" y="29"/>
                  </a:cubicBezTo>
                  <a:cubicBezTo>
                    <a:pt x="50" y="29"/>
                    <a:pt x="50" y="28"/>
                    <a:pt x="49" y="28"/>
                  </a:cubicBezTo>
                  <a:cubicBezTo>
                    <a:pt x="48" y="27"/>
                    <a:pt x="50" y="30"/>
                    <a:pt x="48" y="28"/>
                  </a:cubicBezTo>
                  <a:cubicBezTo>
                    <a:pt x="48" y="29"/>
                    <a:pt x="49" y="30"/>
                    <a:pt x="49" y="29"/>
                  </a:cubicBezTo>
                  <a:cubicBezTo>
                    <a:pt x="47" y="30"/>
                    <a:pt x="47" y="34"/>
                    <a:pt x="46" y="36"/>
                  </a:cubicBezTo>
                  <a:cubicBezTo>
                    <a:pt x="43" y="37"/>
                    <a:pt x="42" y="34"/>
                    <a:pt x="43" y="36"/>
                  </a:cubicBezTo>
                  <a:cubicBezTo>
                    <a:pt x="42" y="36"/>
                    <a:pt x="44" y="37"/>
                    <a:pt x="43" y="36"/>
                  </a:cubicBezTo>
                  <a:cubicBezTo>
                    <a:pt x="43" y="37"/>
                    <a:pt x="40" y="36"/>
                    <a:pt x="41" y="37"/>
                  </a:cubicBezTo>
                  <a:cubicBezTo>
                    <a:pt x="42" y="37"/>
                    <a:pt x="42" y="37"/>
                    <a:pt x="43" y="38"/>
                  </a:cubicBezTo>
                  <a:cubicBezTo>
                    <a:pt x="41" y="39"/>
                    <a:pt x="39" y="38"/>
                    <a:pt x="40" y="4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41" y="41"/>
                    <a:pt x="39" y="42"/>
                    <a:pt x="42" y="44"/>
                  </a:cubicBezTo>
                  <a:cubicBezTo>
                    <a:pt x="40" y="50"/>
                    <a:pt x="40" y="56"/>
                    <a:pt x="38" y="62"/>
                  </a:cubicBezTo>
                  <a:cubicBezTo>
                    <a:pt x="36" y="68"/>
                    <a:pt x="36" y="74"/>
                    <a:pt x="34" y="80"/>
                  </a:cubicBezTo>
                  <a:cubicBezTo>
                    <a:pt x="31" y="81"/>
                    <a:pt x="31" y="82"/>
                    <a:pt x="32" y="83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3" y="84"/>
                    <a:pt x="31" y="84"/>
                    <a:pt x="33" y="85"/>
                  </a:cubicBezTo>
                  <a:cubicBezTo>
                    <a:pt x="32" y="87"/>
                    <a:pt x="32" y="89"/>
                    <a:pt x="32" y="92"/>
                  </a:cubicBezTo>
                  <a:cubicBezTo>
                    <a:pt x="32" y="91"/>
                    <a:pt x="30" y="91"/>
                    <a:pt x="31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2" y="93"/>
                    <a:pt x="33" y="93"/>
                  </a:cubicBezTo>
                  <a:cubicBezTo>
                    <a:pt x="34" y="99"/>
                    <a:pt x="30" y="105"/>
                    <a:pt x="30" y="111"/>
                  </a:cubicBezTo>
                  <a:cubicBezTo>
                    <a:pt x="29" y="112"/>
                    <a:pt x="30" y="115"/>
                    <a:pt x="30" y="116"/>
                  </a:cubicBezTo>
                  <a:cubicBezTo>
                    <a:pt x="27" y="121"/>
                    <a:pt x="25" y="125"/>
                    <a:pt x="27" y="130"/>
                  </a:cubicBezTo>
                  <a:cubicBezTo>
                    <a:pt x="27" y="130"/>
                    <a:pt x="21" y="129"/>
                    <a:pt x="20" y="1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9253538" y="2632076"/>
              <a:ext cx="11112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2" y="0"/>
                    <a:pt x="2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9245600" y="2698751"/>
              <a:ext cx="4762" cy="4763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9258300" y="2709863"/>
              <a:ext cx="6350" cy="4763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0" y="1"/>
                    <a:pt x="0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9272588" y="2733676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9275763" y="2725738"/>
              <a:ext cx="7937" cy="3175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2" y="0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9310688" y="2740026"/>
              <a:ext cx="6350" cy="7938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1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2" y="0"/>
                    <a:pt x="2" y="1"/>
                  </a:cubicBezTo>
                  <a:cubicBezTo>
                    <a:pt x="1" y="0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9329738" y="2740026"/>
              <a:ext cx="3175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9" name="Freeform 38"/>
            <p:cNvSpPr/>
            <p:nvPr/>
          </p:nvSpPr>
          <p:spPr bwMode="auto">
            <a:xfrm>
              <a:off x="9401175" y="2654301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9324975" y="2752726"/>
              <a:ext cx="7937" cy="3175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1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0" y="1"/>
                    <a:pt x="0" y="1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9324975" y="2816226"/>
              <a:ext cx="7937" cy="3175"/>
            </a:xfrm>
            <a:custGeom>
              <a:avLst/>
              <a:gdLst>
                <a:gd name="T0" fmla="*/ 0 w 5"/>
                <a:gd name="T1" fmla="*/ 0 h 2"/>
                <a:gd name="T2" fmla="*/ 0 w 5"/>
                <a:gd name="T3" fmla="*/ 0 h 2"/>
                <a:gd name="T4" fmla="*/ 5 w 5"/>
                <a:gd name="T5" fmla="*/ 2 h 2"/>
                <a:gd name="T6" fmla="*/ 0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0" y="0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2" name="Freeform 41"/>
            <p:cNvSpPr/>
            <p:nvPr/>
          </p:nvSpPr>
          <p:spPr bwMode="auto">
            <a:xfrm>
              <a:off x="8912225" y="2943226"/>
              <a:ext cx="0" cy="7938"/>
            </a:xfrm>
            <a:custGeom>
              <a:avLst/>
              <a:gdLst>
                <a:gd name="T0" fmla="*/ 2 h 2"/>
                <a:gd name="T1" fmla="*/ 1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3" name="Freeform 42"/>
            <p:cNvSpPr/>
            <p:nvPr/>
          </p:nvSpPr>
          <p:spPr bwMode="auto">
            <a:xfrm>
              <a:off x="8569325" y="2898776"/>
              <a:ext cx="338137" cy="146050"/>
            </a:xfrm>
            <a:custGeom>
              <a:avLst/>
              <a:gdLst>
                <a:gd name="T0" fmla="*/ 9 w 90"/>
                <a:gd name="T1" fmla="*/ 27 h 39"/>
                <a:gd name="T2" fmla="*/ 12 w 90"/>
                <a:gd name="T3" fmla="*/ 26 h 39"/>
                <a:gd name="T4" fmla="*/ 17 w 90"/>
                <a:gd name="T5" fmla="*/ 21 h 39"/>
                <a:gd name="T6" fmla="*/ 19 w 90"/>
                <a:gd name="T7" fmla="*/ 21 h 39"/>
                <a:gd name="T8" fmla="*/ 25 w 90"/>
                <a:gd name="T9" fmla="*/ 21 h 39"/>
                <a:gd name="T10" fmla="*/ 27 w 90"/>
                <a:gd name="T11" fmla="*/ 21 h 39"/>
                <a:gd name="T12" fmla="*/ 30 w 90"/>
                <a:gd name="T13" fmla="*/ 19 h 39"/>
                <a:gd name="T14" fmla="*/ 33 w 90"/>
                <a:gd name="T15" fmla="*/ 19 h 39"/>
                <a:gd name="T16" fmla="*/ 35 w 90"/>
                <a:gd name="T17" fmla="*/ 20 h 39"/>
                <a:gd name="T18" fmla="*/ 36 w 90"/>
                <a:gd name="T19" fmla="*/ 18 h 39"/>
                <a:gd name="T20" fmla="*/ 38 w 90"/>
                <a:gd name="T21" fmla="*/ 15 h 39"/>
                <a:gd name="T22" fmla="*/ 40 w 90"/>
                <a:gd name="T23" fmla="*/ 15 h 39"/>
                <a:gd name="T24" fmla="*/ 42 w 90"/>
                <a:gd name="T25" fmla="*/ 13 h 39"/>
                <a:gd name="T26" fmla="*/ 44 w 90"/>
                <a:gd name="T27" fmla="*/ 14 h 39"/>
                <a:gd name="T28" fmla="*/ 47 w 90"/>
                <a:gd name="T29" fmla="*/ 13 h 39"/>
                <a:gd name="T30" fmla="*/ 50 w 90"/>
                <a:gd name="T31" fmla="*/ 14 h 39"/>
                <a:gd name="T32" fmla="*/ 52 w 90"/>
                <a:gd name="T33" fmla="*/ 12 h 39"/>
                <a:gd name="T34" fmla="*/ 53 w 90"/>
                <a:gd name="T35" fmla="*/ 13 h 39"/>
                <a:gd name="T36" fmla="*/ 54 w 90"/>
                <a:gd name="T37" fmla="*/ 11 h 39"/>
                <a:gd name="T38" fmla="*/ 55 w 90"/>
                <a:gd name="T39" fmla="*/ 11 h 39"/>
                <a:gd name="T40" fmla="*/ 56 w 90"/>
                <a:gd name="T41" fmla="*/ 10 h 39"/>
                <a:gd name="T42" fmla="*/ 60 w 90"/>
                <a:gd name="T43" fmla="*/ 9 h 39"/>
                <a:gd name="T44" fmla="*/ 62 w 90"/>
                <a:gd name="T45" fmla="*/ 9 h 39"/>
                <a:gd name="T46" fmla="*/ 64 w 90"/>
                <a:gd name="T47" fmla="*/ 8 h 39"/>
                <a:gd name="T48" fmla="*/ 68 w 90"/>
                <a:gd name="T49" fmla="*/ 8 h 39"/>
                <a:gd name="T50" fmla="*/ 69 w 90"/>
                <a:gd name="T51" fmla="*/ 12 h 39"/>
                <a:gd name="T52" fmla="*/ 70 w 90"/>
                <a:gd name="T53" fmla="*/ 8 h 39"/>
                <a:gd name="T54" fmla="*/ 70 w 90"/>
                <a:gd name="T55" fmla="*/ 3 h 39"/>
                <a:gd name="T56" fmla="*/ 72 w 90"/>
                <a:gd name="T57" fmla="*/ 4 h 39"/>
                <a:gd name="T58" fmla="*/ 72 w 90"/>
                <a:gd name="T59" fmla="*/ 2 h 39"/>
                <a:gd name="T60" fmla="*/ 73 w 90"/>
                <a:gd name="T61" fmla="*/ 3 h 39"/>
                <a:gd name="T62" fmla="*/ 75 w 90"/>
                <a:gd name="T63" fmla="*/ 7 h 39"/>
                <a:gd name="T64" fmla="*/ 76 w 90"/>
                <a:gd name="T65" fmla="*/ 3 h 39"/>
                <a:gd name="T66" fmla="*/ 77 w 90"/>
                <a:gd name="T67" fmla="*/ 5 h 39"/>
                <a:gd name="T68" fmla="*/ 78 w 90"/>
                <a:gd name="T69" fmla="*/ 2 h 39"/>
                <a:gd name="T70" fmla="*/ 79 w 90"/>
                <a:gd name="T71" fmla="*/ 2 h 39"/>
                <a:gd name="T72" fmla="*/ 80 w 90"/>
                <a:gd name="T73" fmla="*/ 7 h 39"/>
                <a:gd name="T74" fmla="*/ 81 w 90"/>
                <a:gd name="T75" fmla="*/ 3 h 39"/>
                <a:gd name="T76" fmla="*/ 86 w 90"/>
                <a:gd name="T77" fmla="*/ 10 h 39"/>
                <a:gd name="T78" fmla="*/ 87 w 90"/>
                <a:gd name="T79" fmla="*/ 11 h 39"/>
                <a:gd name="T80" fmla="*/ 89 w 90"/>
                <a:gd name="T81" fmla="*/ 10 h 39"/>
                <a:gd name="T82" fmla="*/ 89 w 90"/>
                <a:gd name="T83" fmla="*/ 13 h 39"/>
                <a:gd name="T84" fmla="*/ 87 w 90"/>
                <a:gd name="T85" fmla="*/ 11 h 39"/>
                <a:gd name="T86" fmla="*/ 84 w 90"/>
                <a:gd name="T87" fmla="*/ 17 h 39"/>
                <a:gd name="T88" fmla="*/ 78 w 90"/>
                <a:gd name="T89" fmla="*/ 20 h 39"/>
                <a:gd name="T90" fmla="*/ 71 w 90"/>
                <a:gd name="T91" fmla="*/ 23 h 39"/>
                <a:gd name="T92" fmla="*/ 66 w 90"/>
                <a:gd name="T93" fmla="*/ 25 h 39"/>
                <a:gd name="T94" fmla="*/ 62 w 90"/>
                <a:gd name="T95" fmla="*/ 27 h 39"/>
                <a:gd name="T96" fmla="*/ 53 w 90"/>
                <a:gd name="T97" fmla="*/ 28 h 39"/>
                <a:gd name="T98" fmla="*/ 48 w 90"/>
                <a:gd name="T99" fmla="*/ 27 h 39"/>
                <a:gd name="T100" fmla="*/ 41 w 90"/>
                <a:gd name="T101" fmla="*/ 27 h 39"/>
                <a:gd name="T102" fmla="*/ 22 w 90"/>
                <a:gd name="T103" fmla="*/ 35 h 39"/>
                <a:gd name="T104" fmla="*/ 17 w 90"/>
                <a:gd name="T105" fmla="*/ 35 h 39"/>
                <a:gd name="T106" fmla="*/ 0 w 90"/>
                <a:gd name="T107" fmla="*/ 2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0" h="39">
                  <a:moveTo>
                    <a:pt x="0" y="28"/>
                  </a:moveTo>
                  <a:cubicBezTo>
                    <a:pt x="1" y="24"/>
                    <a:pt x="3" y="28"/>
                    <a:pt x="4" y="25"/>
                  </a:cubicBezTo>
                  <a:cubicBezTo>
                    <a:pt x="4" y="25"/>
                    <a:pt x="4" y="27"/>
                    <a:pt x="4" y="27"/>
                  </a:cubicBezTo>
                  <a:cubicBezTo>
                    <a:pt x="5" y="23"/>
                    <a:pt x="7" y="25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9"/>
                    <a:pt x="9" y="26"/>
                    <a:pt x="9" y="27"/>
                  </a:cubicBezTo>
                  <a:cubicBezTo>
                    <a:pt x="9" y="27"/>
                    <a:pt x="9" y="27"/>
                    <a:pt x="10" y="28"/>
                  </a:cubicBezTo>
                  <a:cubicBezTo>
                    <a:pt x="9" y="26"/>
                    <a:pt x="10" y="27"/>
                    <a:pt x="10" y="26"/>
                  </a:cubicBezTo>
                  <a:cubicBezTo>
                    <a:pt x="10" y="27"/>
                    <a:pt x="10" y="28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3"/>
                    <a:pt x="12" y="27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3"/>
                    <a:pt x="14" y="24"/>
                    <a:pt x="15" y="23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3"/>
                    <a:pt x="15" y="23"/>
                    <a:pt x="16" y="22"/>
                  </a:cubicBezTo>
                  <a:cubicBezTo>
                    <a:pt x="16" y="24"/>
                    <a:pt x="16" y="21"/>
                    <a:pt x="16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0"/>
                    <a:pt x="17" y="23"/>
                    <a:pt x="17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0"/>
                    <a:pt x="18" y="23"/>
                    <a:pt x="18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1"/>
                    <a:pt x="19" y="23"/>
                    <a:pt x="19" y="21"/>
                  </a:cubicBezTo>
                  <a:cubicBezTo>
                    <a:pt x="19" y="22"/>
                    <a:pt x="19" y="21"/>
                    <a:pt x="19" y="24"/>
                  </a:cubicBezTo>
                  <a:cubicBezTo>
                    <a:pt x="20" y="21"/>
                    <a:pt x="22" y="22"/>
                    <a:pt x="23" y="21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4" y="23"/>
                    <a:pt x="24" y="22"/>
                  </a:cubicBezTo>
                  <a:cubicBezTo>
                    <a:pt x="24" y="22"/>
                    <a:pt x="24" y="23"/>
                    <a:pt x="25" y="23"/>
                  </a:cubicBezTo>
                  <a:cubicBezTo>
                    <a:pt x="25" y="23"/>
                    <a:pt x="25" y="21"/>
                    <a:pt x="25" y="21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2"/>
                    <a:pt x="26" y="22"/>
                    <a:pt x="26" y="21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1"/>
                    <a:pt x="26" y="23"/>
                    <a:pt x="27" y="22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4"/>
                    <a:pt x="26" y="20"/>
                    <a:pt x="27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0"/>
                    <a:pt x="28" y="21"/>
                    <a:pt x="28" y="20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0"/>
                    <a:pt x="29" y="21"/>
                    <a:pt x="29" y="20"/>
                  </a:cubicBezTo>
                  <a:cubicBezTo>
                    <a:pt x="29" y="20"/>
                    <a:pt x="30" y="23"/>
                    <a:pt x="30" y="22"/>
                  </a:cubicBezTo>
                  <a:cubicBezTo>
                    <a:pt x="30" y="20"/>
                    <a:pt x="30" y="21"/>
                    <a:pt x="30" y="19"/>
                  </a:cubicBezTo>
                  <a:cubicBezTo>
                    <a:pt x="30" y="19"/>
                    <a:pt x="31" y="20"/>
                    <a:pt x="31" y="19"/>
                  </a:cubicBezTo>
                  <a:cubicBezTo>
                    <a:pt x="31" y="20"/>
                    <a:pt x="32" y="22"/>
                    <a:pt x="31" y="22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4"/>
                    <a:pt x="32" y="23"/>
                    <a:pt x="32" y="24"/>
                  </a:cubicBezTo>
                  <a:cubicBezTo>
                    <a:pt x="32" y="24"/>
                    <a:pt x="32" y="23"/>
                    <a:pt x="32" y="23"/>
                  </a:cubicBezTo>
                  <a:cubicBezTo>
                    <a:pt x="32" y="22"/>
                    <a:pt x="32" y="19"/>
                    <a:pt x="33" y="19"/>
                  </a:cubicBezTo>
                  <a:cubicBezTo>
                    <a:pt x="33" y="20"/>
                    <a:pt x="33" y="22"/>
                    <a:pt x="33" y="22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7"/>
                    <a:pt x="33" y="19"/>
                    <a:pt x="34" y="19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18"/>
                    <a:pt x="34" y="17"/>
                    <a:pt x="34" y="19"/>
                  </a:cubicBezTo>
                  <a:cubicBezTo>
                    <a:pt x="35" y="20"/>
                    <a:pt x="34" y="19"/>
                    <a:pt x="35" y="20"/>
                  </a:cubicBezTo>
                  <a:cubicBezTo>
                    <a:pt x="35" y="20"/>
                    <a:pt x="35" y="19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20"/>
                    <a:pt x="35" y="18"/>
                    <a:pt x="35" y="17"/>
                  </a:cubicBezTo>
                  <a:cubicBezTo>
                    <a:pt x="35" y="17"/>
                    <a:pt x="35" y="19"/>
                    <a:pt x="35" y="18"/>
                  </a:cubicBezTo>
                  <a:cubicBezTo>
                    <a:pt x="35" y="17"/>
                    <a:pt x="35" y="16"/>
                    <a:pt x="35" y="16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16"/>
                    <a:pt x="36" y="15"/>
                    <a:pt x="36" y="15"/>
                  </a:cubicBezTo>
                  <a:cubicBezTo>
                    <a:pt x="36" y="14"/>
                    <a:pt x="36" y="17"/>
                    <a:pt x="36" y="16"/>
                  </a:cubicBezTo>
                  <a:cubicBezTo>
                    <a:pt x="37" y="17"/>
                    <a:pt x="37" y="14"/>
                    <a:pt x="38" y="16"/>
                  </a:cubicBezTo>
                  <a:cubicBezTo>
                    <a:pt x="38" y="16"/>
                    <a:pt x="37" y="14"/>
                    <a:pt x="38" y="15"/>
                  </a:cubicBezTo>
                  <a:cubicBezTo>
                    <a:pt x="38" y="15"/>
                    <a:pt x="38" y="16"/>
                    <a:pt x="38" y="16"/>
                  </a:cubicBezTo>
                  <a:cubicBezTo>
                    <a:pt x="38" y="17"/>
                    <a:pt x="38" y="15"/>
                    <a:pt x="38" y="15"/>
                  </a:cubicBezTo>
                  <a:cubicBezTo>
                    <a:pt x="38" y="14"/>
                    <a:pt x="38" y="16"/>
                    <a:pt x="38" y="16"/>
                  </a:cubicBezTo>
                  <a:cubicBezTo>
                    <a:pt x="38" y="15"/>
                    <a:pt x="39" y="13"/>
                    <a:pt x="40" y="15"/>
                  </a:cubicBezTo>
                  <a:cubicBezTo>
                    <a:pt x="40" y="14"/>
                    <a:pt x="40" y="12"/>
                    <a:pt x="40" y="12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5"/>
                    <a:pt x="41" y="14"/>
                    <a:pt x="41" y="15"/>
                  </a:cubicBezTo>
                  <a:cubicBezTo>
                    <a:pt x="41" y="13"/>
                    <a:pt x="40" y="16"/>
                    <a:pt x="40" y="15"/>
                  </a:cubicBezTo>
                  <a:cubicBezTo>
                    <a:pt x="40" y="16"/>
                    <a:pt x="40" y="13"/>
                    <a:pt x="41" y="15"/>
                  </a:cubicBezTo>
                  <a:cubicBezTo>
                    <a:pt x="41" y="15"/>
                    <a:pt x="41" y="13"/>
                    <a:pt x="41" y="14"/>
                  </a:cubicBezTo>
                  <a:cubicBezTo>
                    <a:pt x="41" y="14"/>
                    <a:pt x="41" y="16"/>
                    <a:pt x="42" y="16"/>
                  </a:cubicBezTo>
                  <a:cubicBezTo>
                    <a:pt x="42" y="16"/>
                    <a:pt x="42" y="15"/>
                    <a:pt x="42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3"/>
                    <a:pt x="42" y="14"/>
                    <a:pt x="42" y="13"/>
                  </a:cubicBezTo>
                  <a:cubicBezTo>
                    <a:pt x="42" y="14"/>
                    <a:pt x="42" y="12"/>
                    <a:pt x="43" y="14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6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2"/>
                    <a:pt x="43" y="14"/>
                    <a:pt x="43" y="12"/>
                  </a:cubicBezTo>
                  <a:cubicBezTo>
                    <a:pt x="44" y="13"/>
                    <a:pt x="44" y="12"/>
                    <a:pt x="44" y="14"/>
                  </a:cubicBezTo>
                  <a:cubicBezTo>
                    <a:pt x="44" y="13"/>
                    <a:pt x="45" y="12"/>
                    <a:pt x="45" y="13"/>
                  </a:cubicBezTo>
                  <a:cubicBezTo>
                    <a:pt x="45" y="13"/>
                    <a:pt x="45" y="13"/>
                    <a:pt x="45" y="14"/>
                  </a:cubicBezTo>
                  <a:cubicBezTo>
                    <a:pt x="45" y="14"/>
                    <a:pt x="45" y="14"/>
                    <a:pt x="45" y="13"/>
                  </a:cubicBezTo>
                  <a:cubicBezTo>
                    <a:pt x="45" y="14"/>
                    <a:pt x="46" y="15"/>
                    <a:pt x="46" y="16"/>
                  </a:cubicBezTo>
                  <a:cubicBezTo>
                    <a:pt x="46" y="15"/>
                    <a:pt x="46" y="13"/>
                    <a:pt x="46" y="12"/>
                  </a:cubicBezTo>
                  <a:cubicBezTo>
                    <a:pt x="47" y="15"/>
                    <a:pt x="46" y="11"/>
                    <a:pt x="47" y="13"/>
                  </a:cubicBezTo>
                  <a:cubicBezTo>
                    <a:pt x="47" y="13"/>
                    <a:pt x="47" y="14"/>
                    <a:pt x="47" y="15"/>
                  </a:cubicBezTo>
                  <a:cubicBezTo>
                    <a:pt x="48" y="17"/>
                    <a:pt x="47" y="13"/>
                    <a:pt x="48" y="14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8" y="13"/>
                    <a:pt x="48" y="10"/>
                    <a:pt x="48" y="13"/>
                  </a:cubicBezTo>
                  <a:cubicBezTo>
                    <a:pt x="48" y="12"/>
                    <a:pt x="49" y="13"/>
                    <a:pt x="48" y="11"/>
                  </a:cubicBezTo>
                  <a:cubicBezTo>
                    <a:pt x="49" y="13"/>
                    <a:pt x="49" y="10"/>
                    <a:pt x="50" y="14"/>
                  </a:cubicBezTo>
                  <a:cubicBezTo>
                    <a:pt x="50" y="13"/>
                    <a:pt x="51" y="14"/>
                    <a:pt x="51" y="12"/>
                  </a:cubicBezTo>
                  <a:cubicBezTo>
                    <a:pt x="50" y="11"/>
                    <a:pt x="50" y="13"/>
                    <a:pt x="50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1" y="12"/>
                    <a:pt x="51" y="14"/>
                  </a:cubicBezTo>
                  <a:cubicBezTo>
                    <a:pt x="51" y="15"/>
                    <a:pt x="51" y="10"/>
                    <a:pt x="51" y="11"/>
                  </a:cubicBezTo>
                  <a:cubicBezTo>
                    <a:pt x="51" y="12"/>
                    <a:pt x="51" y="12"/>
                    <a:pt x="52" y="12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2" y="11"/>
                    <a:pt x="52" y="12"/>
                    <a:pt x="52" y="14"/>
                  </a:cubicBezTo>
                  <a:cubicBezTo>
                    <a:pt x="53" y="14"/>
                    <a:pt x="53" y="14"/>
                    <a:pt x="53" y="12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4"/>
                    <a:pt x="54" y="14"/>
                    <a:pt x="54" y="13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2"/>
                    <a:pt x="54" y="12"/>
                    <a:pt x="54" y="12"/>
                  </a:cubicBezTo>
                  <a:cubicBezTo>
                    <a:pt x="54" y="12"/>
                    <a:pt x="54" y="10"/>
                    <a:pt x="54" y="10"/>
                  </a:cubicBezTo>
                  <a:cubicBezTo>
                    <a:pt x="54" y="11"/>
                    <a:pt x="54" y="10"/>
                    <a:pt x="54" y="11"/>
                  </a:cubicBezTo>
                  <a:cubicBezTo>
                    <a:pt x="54" y="12"/>
                    <a:pt x="54" y="11"/>
                    <a:pt x="54" y="11"/>
                  </a:cubicBezTo>
                  <a:cubicBezTo>
                    <a:pt x="54" y="12"/>
                    <a:pt x="54" y="13"/>
                    <a:pt x="54" y="12"/>
                  </a:cubicBezTo>
                  <a:cubicBezTo>
                    <a:pt x="54" y="12"/>
                    <a:pt x="54" y="9"/>
                    <a:pt x="54" y="10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5" y="10"/>
                    <a:pt x="55" y="11"/>
                    <a:pt x="55" y="10"/>
                  </a:cubicBezTo>
                  <a:cubicBezTo>
                    <a:pt x="55" y="10"/>
                    <a:pt x="55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2"/>
                    <a:pt x="56" y="11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6" y="9"/>
                  </a:cubicBezTo>
                  <a:cubicBezTo>
                    <a:pt x="57" y="10"/>
                    <a:pt x="57" y="14"/>
                    <a:pt x="57" y="13"/>
                  </a:cubicBezTo>
                  <a:cubicBezTo>
                    <a:pt x="58" y="13"/>
                    <a:pt x="57" y="10"/>
                    <a:pt x="57" y="9"/>
                  </a:cubicBezTo>
                  <a:cubicBezTo>
                    <a:pt x="58" y="10"/>
                    <a:pt x="58" y="8"/>
                    <a:pt x="58" y="10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9" y="9"/>
                    <a:pt x="59" y="7"/>
                    <a:pt x="60" y="9"/>
                  </a:cubicBezTo>
                  <a:cubicBezTo>
                    <a:pt x="60" y="10"/>
                    <a:pt x="61" y="11"/>
                    <a:pt x="61" y="11"/>
                  </a:cubicBezTo>
                  <a:cubicBezTo>
                    <a:pt x="61" y="10"/>
                    <a:pt x="61" y="13"/>
                    <a:pt x="61" y="10"/>
                  </a:cubicBezTo>
                  <a:cubicBezTo>
                    <a:pt x="61" y="9"/>
                    <a:pt x="61" y="9"/>
                    <a:pt x="60" y="8"/>
                  </a:cubicBezTo>
                  <a:cubicBezTo>
                    <a:pt x="61" y="8"/>
                    <a:pt x="61" y="7"/>
                    <a:pt x="62" y="8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8"/>
                    <a:pt x="62" y="6"/>
                    <a:pt x="62" y="7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7"/>
                    <a:pt x="63" y="6"/>
                    <a:pt x="63" y="7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7"/>
                    <a:pt x="64" y="7"/>
                  </a:cubicBezTo>
                  <a:cubicBezTo>
                    <a:pt x="64" y="8"/>
                    <a:pt x="64" y="8"/>
                    <a:pt x="65" y="9"/>
                  </a:cubicBezTo>
                  <a:cubicBezTo>
                    <a:pt x="65" y="5"/>
                    <a:pt x="66" y="5"/>
                    <a:pt x="67" y="5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7"/>
                    <a:pt x="67" y="4"/>
                    <a:pt x="67" y="5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9"/>
                    <a:pt x="68" y="6"/>
                    <a:pt x="68" y="6"/>
                  </a:cubicBezTo>
                  <a:cubicBezTo>
                    <a:pt x="68" y="5"/>
                    <a:pt x="68" y="7"/>
                    <a:pt x="67" y="5"/>
                  </a:cubicBezTo>
                  <a:cubicBezTo>
                    <a:pt x="67" y="5"/>
                    <a:pt x="68" y="6"/>
                    <a:pt x="68" y="4"/>
                  </a:cubicBezTo>
                  <a:cubicBezTo>
                    <a:pt x="68" y="5"/>
                    <a:pt x="68" y="6"/>
                    <a:pt x="68" y="7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9" y="8"/>
                    <a:pt x="69" y="10"/>
                    <a:pt x="69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70" y="14"/>
                    <a:pt x="69" y="14"/>
                    <a:pt x="70" y="14"/>
                  </a:cubicBezTo>
                  <a:cubicBezTo>
                    <a:pt x="70" y="14"/>
                    <a:pt x="70" y="11"/>
                    <a:pt x="69" y="10"/>
                  </a:cubicBezTo>
                  <a:cubicBezTo>
                    <a:pt x="70" y="10"/>
                    <a:pt x="69" y="6"/>
                    <a:pt x="69" y="6"/>
                  </a:cubicBezTo>
                  <a:cubicBezTo>
                    <a:pt x="69" y="7"/>
                    <a:pt x="69" y="7"/>
                    <a:pt x="69" y="8"/>
                  </a:cubicBezTo>
                  <a:cubicBezTo>
                    <a:pt x="70" y="9"/>
                    <a:pt x="69" y="7"/>
                    <a:pt x="70" y="8"/>
                  </a:cubicBezTo>
                  <a:cubicBezTo>
                    <a:pt x="69" y="7"/>
                    <a:pt x="69" y="5"/>
                    <a:pt x="69" y="5"/>
                  </a:cubicBezTo>
                  <a:cubicBezTo>
                    <a:pt x="70" y="6"/>
                    <a:pt x="69" y="6"/>
                    <a:pt x="70" y="7"/>
                  </a:cubicBezTo>
                  <a:cubicBezTo>
                    <a:pt x="70" y="6"/>
                    <a:pt x="70" y="5"/>
                    <a:pt x="69" y="4"/>
                  </a:cubicBezTo>
                  <a:cubicBezTo>
                    <a:pt x="69" y="2"/>
                    <a:pt x="70" y="5"/>
                    <a:pt x="70" y="3"/>
                  </a:cubicBezTo>
                  <a:cubicBezTo>
                    <a:pt x="70" y="4"/>
                    <a:pt x="70" y="7"/>
                    <a:pt x="71" y="7"/>
                  </a:cubicBezTo>
                  <a:cubicBezTo>
                    <a:pt x="70" y="6"/>
                    <a:pt x="71" y="5"/>
                    <a:pt x="70" y="3"/>
                  </a:cubicBezTo>
                  <a:cubicBezTo>
                    <a:pt x="70" y="3"/>
                    <a:pt x="70" y="5"/>
                    <a:pt x="71" y="5"/>
                  </a:cubicBezTo>
                  <a:cubicBezTo>
                    <a:pt x="71" y="6"/>
                    <a:pt x="70" y="3"/>
                    <a:pt x="71" y="6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5"/>
                    <a:pt x="71" y="5"/>
                    <a:pt x="71" y="6"/>
                  </a:cubicBezTo>
                  <a:cubicBezTo>
                    <a:pt x="72" y="6"/>
                    <a:pt x="72" y="4"/>
                    <a:pt x="72" y="6"/>
                  </a:cubicBezTo>
                  <a:cubicBezTo>
                    <a:pt x="72" y="6"/>
                    <a:pt x="72" y="6"/>
                    <a:pt x="72" y="4"/>
                  </a:cubicBezTo>
                  <a:cubicBezTo>
                    <a:pt x="72" y="3"/>
                    <a:pt x="72" y="5"/>
                    <a:pt x="71" y="3"/>
                  </a:cubicBezTo>
                  <a:cubicBezTo>
                    <a:pt x="72" y="5"/>
                    <a:pt x="72" y="3"/>
                    <a:pt x="72" y="2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3"/>
                    <a:pt x="72" y="3"/>
                    <a:pt x="72" y="2"/>
                  </a:cubicBezTo>
                  <a:cubicBezTo>
                    <a:pt x="72" y="2"/>
                    <a:pt x="72" y="3"/>
                    <a:pt x="72" y="3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1"/>
                    <a:pt x="73" y="4"/>
                    <a:pt x="73" y="4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3" y="5"/>
                    <a:pt x="73" y="6"/>
                    <a:pt x="73" y="5"/>
                  </a:cubicBezTo>
                  <a:cubicBezTo>
                    <a:pt x="73" y="4"/>
                    <a:pt x="73" y="3"/>
                    <a:pt x="73" y="2"/>
                  </a:cubicBezTo>
                  <a:cubicBezTo>
                    <a:pt x="73" y="1"/>
                    <a:pt x="73" y="3"/>
                    <a:pt x="73" y="2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4"/>
                    <a:pt x="74" y="5"/>
                    <a:pt x="74" y="5"/>
                  </a:cubicBezTo>
                  <a:cubicBezTo>
                    <a:pt x="74" y="5"/>
                    <a:pt x="74" y="3"/>
                    <a:pt x="74" y="2"/>
                  </a:cubicBezTo>
                  <a:cubicBezTo>
                    <a:pt x="74" y="2"/>
                    <a:pt x="74" y="3"/>
                    <a:pt x="74" y="4"/>
                  </a:cubicBezTo>
                  <a:cubicBezTo>
                    <a:pt x="74" y="3"/>
                    <a:pt x="74" y="3"/>
                    <a:pt x="74" y="2"/>
                  </a:cubicBezTo>
                  <a:cubicBezTo>
                    <a:pt x="74" y="3"/>
                    <a:pt x="75" y="4"/>
                    <a:pt x="75" y="5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9"/>
                    <a:pt x="76" y="8"/>
                    <a:pt x="76" y="10"/>
                  </a:cubicBezTo>
                  <a:cubicBezTo>
                    <a:pt x="76" y="10"/>
                    <a:pt x="76" y="10"/>
                    <a:pt x="76" y="9"/>
                  </a:cubicBezTo>
                  <a:cubicBezTo>
                    <a:pt x="75" y="6"/>
                    <a:pt x="76" y="5"/>
                    <a:pt x="75" y="3"/>
                  </a:cubicBezTo>
                  <a:cubicBezTo>
                    <a:pt x="76" y="2"/>
                    <a:pt x="77" y="9"/>
                    <a:pt x="77" y="5"/>
                  </a:cubicBezTo>
                  <a:cubicBezTo>
                    <a:pt x="76" y="4"/>
                    <a:pt x="76" y="2"/>
                    <a:pt x="76" y="3"/>
                  </a:cubicBezTo>
                  <a:cubicBezTo>
                    <a:pt x="76" y="3"/>
                    <a:pt x="76" y="0"/>
                    <a:pt x="76" y="1"/>
                  </a:cubicBezTo>
                  <a:cubicBezTo>
                    <a:pt x="76" y="2"/>
                    <a:pt x="77" y="4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6"/>
                    <a:pt x="77" y="8"/>
                    <a:pt x="77" y="8"/>
                  </a:cubicBezTo>
                  <a:cubicBezTo>
                    <a:pt x="78" y="7"/>
                    <a:pt x="78" y="7"/>
                    <a:pt x="78" y="6"/>
                  </a:cubicBezTo>
                  <a:cubicBezTo>
                    <a:pt x="77" y="4"/>
                    <a:pt x="77" y="6"/>
                    <a:pt x="77" y="5"/>
                  </a:cubicBezTo>
                  <a:cubicBezTo>
                    <a:pt x="77" y="4"/>
                    <a:pt x="78" y="6"/>
                    <a:pt x="77" y="4"/>
                  </a:cubicBezTo>
                  <a:cubicBezTo>
                    <a:pt x="77" y="4"/>
                    <a:pt x="77" y="2"/>
                    <a:pt x="77" y="1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8" y="2"/>
                    <a:pt x="77" y="0"/>
                    <a:pt x="77" y="0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4"/>
                    <a:pt x="77" y="1"/>
                    <a:pt x="78" y="4"/>
                  </a:cubicBezTo>
                  <a:cubicBezTo>
                    <a:pt x="78" y="4"/>
                    <a:pt x="78" y="3"/>
                    <a:pt x="78" y="3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4"/>
                    <a:pt x="79" y="8"/>
                    <a:pt x="79" y="5"/>
                  </a:cubicBezTo>
                  <a:cubicBezTo>
                    <a:pt x="79" y="5"/>
                    <a:pt x="79" y="4"/>
                    <a:pt x="79" y="3"/>
                  </a:cubicBezTo>
                  <a:cubicBezTo>
                    <a:pt x="79" y="3"/>
                    <a:pt x="79" y="2"/>
                    <a:pt x="79" y="2"/>
                  </a:cubicBezTo>
                  <a:cubicBezTo>
                    <a:pt x="79" y="4"/>
                    <a:pt x="80" y="2"/>
                    <a:pt x="80" y="4"/>
                  </a:cubicBezTo>
                  <a:cubicBezTo>
                    <a:pt x="79" y="3"/>
                    <a:pt x="79" y="3"/>
                    <a:pt x="79" y="5"/>
                  </a:cubicBezTo>
                  <a:cubicBezTo>
                    <a:pt x="80" y="7"/>
                    <a:pt x="79" y="5"/>
                    <a:pt x="79" y="7"/>
                  </a:cubicBezTo>
                  <a:cubicBezTo>
                    <a:pt x="79" y="7"/>
                    <a:pt x="80" y="9"/>
                    <a:pt x="80" y="11"/>
                  </a:cubicBezTo>
                  <a:cubicBezTo>
                    <a:pt x="80" y="11"/>
                    <a:pt x="80" y="10"/>
                    <a:pt x="80" y="10"/>
                  </a:cubicBezTo>
                  <a:cubicBezTo>
                    <a:pt x="80" y="9"/>
                    <a:pt x="80" y="9"/>
                    <a:pt x="80" y="7"/>
                  </a:cubicBezTo>
                  <a:cubicBezTo>
                    <a:pt x="80" y="8"/>
                    <a:pt x="80" y="7"/>
                    <a:pt x="80" y="5"/>
                  </a:cubicBezTo>
                  <a:cubicBezTo>
                    <a:pt x="81" y="6"/>
                    <a:pt x="81" y="7"/>
                    <a:pt x="81" y="8"/>
                  </a:cubicBezTo>
                  <a:cubicBezTo>
                    <a:pt x="81" y="7"/>
                    <a:pt x="82" y="7"/>
                    <a:pt x="82" y="7"/>
                  </a:cubicBezTo>
                  <a:cubicBezTo>
                    <a:pt x="81" y="5"/>
                    <a:pt x="82" y="7"/>
                    <a:pt x="82" y="5"/>
                  </a:cubicBezTo>
                  <a:cubicBezTo>
                    <a:pt x="81" y="4"/>
                    <a:pt x="81" y="3"/>
                    <a:pt x="81" y="2"/>
                  </a:cubicBezTo>
                  <a:cubicBezTo>
                    <a:pt x="81" y="2"/>
                    <a:pt x="81" y="3"/>
                    <a:pt x="81" y="3"/>
                  </a:cubicBezTo>
                  <a:cubicBezTo>
                    <a:pt x="81" y="2"/>
                    <a:pt x="82" y="5"/>
                    <a:pt x="82" y="3"/>
                  </a:cubicBezTo>
                  <a:cubicBezTo>
                    <a:pt x="81" y="4"/>
                    <a:pt x="82" y="6"/>
                    <a:pt x="83" y="8"/>
                  </a:cubicBezTo>
                  <a:cubicBezTo>
                    <a:pt x="83" y="7"/>
                    <a:pt x="83" y="9"/>
                    <a:pt x="83" y="9"/>
                  </a:cubicBezTo>
                  <a:cubicBezTo>
                    <a:pt x="83" y="8"/>
                    <a:pt x="83" y="7"/>
                    <a:pt x="84" y="7"/>
                  </a:cubicBezTo>
                  <a:cubicBezTo>
                    <a:pt x="84" y="8"/>
                    <a:pt x="85" y="7"/>
                    <a:pt x="85" y="6"/>
                  </a:cubicBezTo>
                  <a:cubicBezTo>
                    <a:pt x="85" y="7"/>
                    <a:pt x="86" y="9"/>
                    <a:pt x="86" y="10"/>
                  </a:cubicBezTo>
                  <a:cubicBezTo>
                    <a:pt x="86" y="10"/>
                    <a:pt x="85" y="7"/>
                    <a:pt x="86" y="8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6" y="8"/>
                    <a:pt x="87" y="10"/>
                    <a:pt x="86" y="7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10"/>
                    <a:pt x="87" y="9"/>
                    <a:pt x="87" y="9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8" y="10"/>
                    <a:pt x="88" y="10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8" y="8"/>
                    <a:pt x="88" y="9"/>
                    <a:pt x="89" y="8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9" y="10"/>
                    <a:pt x="90" y="11"/>
                    <a:pt x="89" y="10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89" y="13"/>
                    <a:pt x="89" y="12"/>
                    <a:pt x="89" y="10"/>
                  </a:cubicBezTo>
                  <a:cubicBezTo>
                    <a:pt x="89" y="9"/>
                    <a:pt x="88" y="10"/>
                    <a:pt x="89" y="11"/>
                  </a:cubicBezTo>
                  <a:cubicBezTo>
                    <a:pt x="89" y="11"/>
                    <a:pt x="89" y="11"/>
                    <a:pt x="89" y="10"/>
                  </a:cubicBezTo>
                  <a:cubicBezTo>
                    <a:pt x="89" y="12"/>
                    <a:pt x="89" y="12"/>
                    <a:pt x="89" y="13"/>
                  </a:cubicBezTo>
                  <a:cubicBezTo>
                    <a:pt x="89" y="13"/>
                    <a:pt x="89" y="14"/>
                    <a:pt x="89" y="13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9" y="14"/>
                    <a:pt x="89" y="13"/>
                    <a:pt x="89" y="13"/>
                  </a:cubicBezTo>
                  <a:cubicBezTo>
                    <a:pt x="89" y="14"/>
                    <a:pt x="89" y="15"/>
                    <a:pt x="88" y="14"/>
                  </a:cubicBezTo>
                  <a:cubicBezTo>
                    <a:pt x="88" y="13"/>
                    <a:pt x="88" y="16"/>
                    <a:pt x="88" y="15"/>
                  </a:cubicBezTo>
                  <a:cubicBezTo>
                    <a:pt x="87" y="14"/>
                    <a:pt x="87" y="12"/>
                    <a:pt x="87" y="12"/>
                  </a:cubicBezTo>
                  <a:cubicBezTo>
                    <a:pt x="87" y="11"/>
                    <a:pt x="87" y="12"/>
                    <a:pt x="87" y="11"/>
                  </a:cubicBezTo>
                  <a:cubicBezTo>
                    <a:pt x="87" y="12"/>
                    <a:pt x="87" y="14"/>
                    <a:pt x="87" y="15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7" y="14"/>
                    <a:pt x="87" y="16"/>
                    <a:pt x="87" y="16"/>
                  </a:cubicBezTo>
                  <a:cubicBezTo>
                    <a:pt x="86" y="15"/>
                    <a:pt x="85" y="16"/>
                    <a:pt x="85" y="15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5" y="17"/>
                    <a:pt x="84" y="15"/>
                    <a:pt x="84" y="17"/>
                  </a:cubicBezTo>
                  <a:cubicBezTo>
                    <a:pt x="83" y="16"/>
                    <a:pt x="83" y="18"/>
                    <a:pt x="82" y="16"/>
                  </a:cubicBezTo>
                  <a:cubicBezTo>
                    <a:pt x="81" y="17"/>
                    <a:pt x="81" y="18"/>
                    <a:pt x="80" y="18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9" y="18"/>
                    <a:pt x="79" y="15"/>
                    <a:pt x="79" y="15"/>
                  </a:cubicBezTo>
                  <a:cubicBezTo>
                    <a:pt x="79" y="17"/>
                    <a:pt x="79" y="17"/>
                    <a:pt x="79" y="18"/>
                  </a:cubicBezTo>
                  <a:cubicBezTo>
                    <a:pt x="78" y="17"/>
                    <a:pt x="78" y="19"/>
                    <a:pt x="78" y="20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21"/>
                    <a:pt x="77" y="19"/>
                    <a:pt x="76" y="19"/>
                  </a:cubicBezTo>
                  <a:cubicBezTo>
                    <a:pt x="76" y="19"/>
                    <a:pt x="76" y="18"/>
                    <a:pt x="76" y="18"/>
                  </a:cubicBezTo>
                  <a:cubicBezTo>
                    <a:pt x="76" y="20"/>
                    <a:pt x="76" y="20"/>
                    <a:pt x="75" y="21"/>
                  </a:cubicBezTo>
                  <a:cubicBezTo>
                    <a:pt x="75" y="21"/>
                    <a:pt x="74" y="21"/>
                    <a:pt x="74" y="20"/>
                  </a:cubicBezTo>
                  <a:cubicBezTo>
                    <a:pt x="73" y="23"/>
                    <a:pt x="72" y="21"/>
                    <a:pt x="71" y="23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0" y="25"/>
                    <a:pt x="68" y="23"/>
                    <a:pt x="68" y="24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7" y="21"/>
                    <a:pt x="67" y="23"/>
                    <a:pt x="67" y="24"/>
                  </a:cubicBezTo>
                  <a:cubicBezTo>
                    <a:pt x="67" y="24"/>
                    <a:pt x="67" y="26"/>
                    <a:pt x="66" y="24"/>
                  </a:cubicBezTo>
                  <a:cubicBezTo>
                    <a:pt x="66" y="23"/>
                    <a:pt x="66" y="25"/>
                    <a:pt x="66" y="25"/>
                  </a:cubicBezTo>
                  <a:cubicBezTo>
                    <a:pt x="65" y="25"/>
                    <a:pt x="65" y="25"/>
                    <a:pt x="64" y="25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4" y="25"/>
                    <a:pt x="64" y="24"/>
                    <a:pt x="64" y="24"/>
                  </a:cubicBezTo>
                  <a:cubicBezTo>
                    <a:pt x="64" y="25"/>
                    <a:pt x="63" y="23"/>
                    <a:pt x="64" y="26"/>
                  </a:cubicBezTo>
                  <a:cubicBezTo>
                    <a:pt x="63" y="25"/>
                    <a:pt x="62" y="28"/>
                    <a:pt x="61" y="26"/>
                  </a:cubicBezTo>
                  <a:cubicBezTo>
                    <a:pt x="62" y="26"/>
                    <a:pt x="62" y="27"/>
                    <a:pt x="62" y="27"/>
                  </a:cubicBezTo>
                  <a:cubicBezTo>
                    <a:pt x="61" y="27"/>
                    <a:pt x="60" y="26"/>
                    <a:pt x="60" y="27"/>
                  </a:cubicBezTo>
                  <a:cubicBezTo>
                    <a:pt x="60" y="27"/>
                    <a:pt x="60" y="26"/>
                    <a:pt x="60" y="26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59" y="29"/>
                    <a:pt x="58" y="26"/>
                    <a:pt x="57" y="27"/>
                  </a:cubicBezTo>
                  <a:cubicBezTo>
                    <a:pt x="56" y="29"/>
                    <a:pt x="54" y="28"/>
                    <a:pt x="53" y="2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30"/>
                    <a:pt x="51" y="26"/>
                    <a:pt x="51" y="29"/>
                  </a:cubicBezTo>
                  <a:cubicBezTo>
                    <a:pt x="51" y="29"/>
                    <a:pt x="51" y="29"/>
                    <a:pt x="51" y="28"/>
                  </a:cubicBezTo>
                  <a:cubicBezTo>
                    <a:pt x="51" y="30"/>
                    <a:pt x="49" y="27"/>
                    <a:pt x="49" y="2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9" y="27"/>
                    <a:pt x="48" y="29"/>
                    <a:pt x="48" y="28"/>
                  </a:cubicBezTo>
                  <a:cubicBezTo>
                    <a:pt x="48" y="28"/>
                    <a:pt x="48" y="28"/>
                    <a:pt x="48" y="27"/>
                  </a:cubicBezTo>
                  <a:cubicBezTo>
                    <a:pt x="47" y="26"/>
                    <a:pt x="48" y="30"/>
                    <a:pt x="47" y="27"/>
                  </a:cubicBezTo>
                  <a:cubicBezTo>
                    <a:pt x="47" y="27"/>
                    <a:pt x="47" y="28"/>
                    <a:pt x="47" y="28"/>
                  </a:cubicBezTo>
                  <a:cubicBezTo>
                    <a:pt x="46" y="28"/>
                    <a:pt x="45" y="29"/>
                    <a:pt x="43" y="30"/>
                  </a:cubicBezTo>
                  <a:cubicBezTo>
                    <a:pt x="42" y="29"/>
                    <a:pt x="43" y="26"/>
                    <a:pt x="42" y="28"/>
                  </a:cubicBezTo>
                  <a:cubicBezTo>
                    <a:pt x="42" y="27"/>
                    <a:pt x="42" y="29"/>
                    <a:pt x="42" y="28"/>
                  </a:cubicBezTo>
                  <a:cubicBezTo>
                    <a:pt x="42" y="29"/>
                    <a:pt x="41" y="25"/>
                    <a:pt x="41" y="27"/>
                  </a:cubicBezTo>
                  <a:cubicBezTo>
                    <a:pt x="42" y="28"/>
                    <a:pt x="41" y="28"/>
                    <a:pt x="42" y="29"/>
                  </a:cubicBezTo>
                  <a:cubicBezTo>
                    <a:pt x="41" y="28"/>
                    <a:pt x="40" y="26"/>
                    <a:pt x="40" y="28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9"/>
                    <a:pt x="39" y="28"/>
                    <a:pt x="39" y="31"/>
                  </a:cubicBezTo>
                  <a:cubicBezTo>
                    <a:pt x="36" y="32"/>
                    <a:pt x="34" y="34"/>
                    <a:pt x="31" y="35"/>
                  </a:cubicBezTo>
                  <a:cubicBezTo>
                    <a:pt x="28" y="35"/>
                    <a:pt x="25" y="36"/>
                    <a:pt x="22" y="35"/>
                  </a:cubicBezTo>
                  <a:cubicBezTo>
                    <a:pt x="21" y="33"/>
                    <a:pt x="21" y="33"/>
                    <a:pt x="20" y="34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5"/>
                    <a:pt x="20" y="33"/>
                    <a:pt x="20" y="35"/>
                  </a:cubicBezTo>
                  <a:cubicBezTo>
                    <a:pt x="19" y="35"/>
                    <a:pt x="18" y="36"/>
                    <a:pt x="17" y="36"/>
                  </a:cubicBezTo>
                  <a:cubicBezTo>
                    <a:pt x="17" y="36"/>
                    <a:pt x="17" y="34"/>
                    <a:pt x="17" y="34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6" y="36"/>
                    <a:pt x="17" y="37"/>
                  </a:cubicBezTo>
                  <a:cubicBezTo>
                    <a:pt x="14" y="39"/>
                    <a:pt x="11" y="35"/>
                    <a:pt x="8" y="36"/>
                  </a:cubicBezTo>
                  <a:cubicBezTo>
                    <a:pt x="8" y="35"/>
                    <a:pt x="7" y="36"/>
                    <a:pt x="6" y="37"/>
                  </a:cubicBezTo>
                  <a:cubicBezTo>
                    <a:pt x="4" y="35"/>
                    <a:pt x="2" y="33"/>
                    <a:pt x="0" y="35"/>
                  </a:cubicBezTo>
                  <a:cubicBezTo>
                    <a:pt x="0" y="35"/>
                    <a:pt x="0" y="30"/>
                    <a:pt x="0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4" name="Freeform 43"/>
            <p:cNvSpPr/>
            <p:nvPr/>
          </p:nvSpPr>
          <p:spPr bwMode="auto">
            <a:xfrm>
              <a:off x="8907463" y="2940051"/>
              <a:ext cx="4762" cy="11113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0" y="2"/>
                    <a:pt x="0" y="2"/>
                    <a:pt x="0" y="0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5" name="Freeform 44"/>
            <p:cNvSpPr/>
            <p:nvPr/>
          </p:nvSpPr>
          <p:spPr bwMode="auto">
            <a:xfrm>
              <a:off x="8877300" y="2913063"/>
              <a:ext cx="0" cy="7938"/>
            </a:xfrm>
            <a:custGeom>
              <a:avLst/>
              <a:gdLst>
                <a:gd name="T0" fmla="*/ 1 h 2"/>
                <a:gd name="T1" fmla="*/ 1 h 2"/>
                <a:gd name="T2" fmla="*/ 0 h 2"/>
                <a:gd name="T3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6" name="Freeform 45"/>
            <p:cNvSpPr/>
            <p:nvPr/>
          </p:nvSpPr>
          <p:spPr bwMode="auto">
            <a:xfrm>
              <a:off x="8870950" y="2909888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0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0" y="1"/>
                    <a:pt x="1" y="0"/>
                    <a:pt x="1" y="0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7" name="Freeform 46"/>
            <p:cNvSpPr/>
            <p:nvPr/>
          </p:nvSpPr>
          <p:spPr bwMode="auto">
            <a:xfrm>
              <a:off x="8863013" y="2901951"/>
              <a:ext cx="0" cy="4763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8" name="Freeform 47"/>
            <p:cNvSpPr/>
            <p:nvPr/>
          </p:nvSpPr>
          <p:spPr bwMode="auto">
            <a:xfrm>
              <a:off x="8863013" y="2906713"/>
              <a:ext cx="3175" cy="6350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1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2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8851900" y="2901951"/>
              <a:ext cx="0" cy="7938"/>
            </a:xfrm>
            <a:custGeom>
              <a:avLst/>
              <a:gdLst>
                <a:gd name="T0" fmla="*/ 1 h 2"/>
                <a:gd name="T1" fmla="*/ 1 h 2"/>
                <a:gd name="T2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8843963" y="2906713"/>
              <a:ext cx="3175" cy="635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1" name="Freeform 50"/>
            <p:cNvSpPr/>
            <p:nvPr/>
          </p:nvSpPr>
          <p:spPr bwMode="auto">
            <a:xfrm>
              <a:off x="8745538" y="2943226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  <a:gd name="T3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2" name="Freeform 51"/>
            <p:cNvSpPr/>
            <p:nvPr/>
          </p:nvSpPr>
          <p:spPr bwMode="auto">
            <a:xfrm>
              <a:off x="8701088" y="2947988"/>
              <a:ext cx="0" cy="6350"/>
            </a:xfrm>
            <a:custGeom>
              <a:avLst/>
              <a:gdLst>
                <a:gd name="T0" fmla="*/ 1 h 2"/>
                <a:gd name="T1" fmla="*/ 1 h 2"/>
                <a:gd name="T2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3" name="Freeform 52"/>
            <p:cNvSpPr/>
            <p:nvPr/>
          </p:nvSpPr>
          <p:spPr bwMode="auto">
            <a:xfrm>
              <a:off x="8678863" y="2973388"/>
              <a:ext cx="3175" cy="7938"/>
            </a:xfrm>
            <a:custGeom>
              <a:avLst/>
              <a:gdLst>
                <a:gd name="T0" fmla="*/ 0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2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4" name="Freeform 53"/>
            <p:cNvSpPr/>
            <p:nvPr/>
          </p:nvSpPr>
          <p:spPr bwMode="auto">
            <a:xfrm>
              <a:off x="8799513" y="2439988"/>
              <a:ext cx="3175" cy="7938"/>
            </a:xfrm>
            <a:custGeom>
              <a:avLst/>
              <a:gdLst>
                <a:gd name="T0" fmla="*/ 0 w 1"/>
                <a:gd name="T1" fmla="*/ 1 h 2"/>
                <a:gd name="T2" fmla="*/ 1 w 1"/>
                <a:gd name="T3" fmla="*/ 1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1"/>
                    <a:pt x="1" y="0"/>
                    <a:pt x="1" y="1"/>
                  </a:cubicBezTo>
                  <a:cubicBezTo>
                    <a:pt x="0" y="1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5" name="Freeform 54"/>
            <p:cNvSpPr/>
            <p:nvPr/>
          </p:nvSpPr>
          <p:spPr bwMode="auto">
            <a:xfrm>
              <a:off x="8412163" y="2289176"/>
              <a:ext cx="393700" cy="153988"/>
            </a:xfrm>
            <a:custGeom>
              <a:avLst/>
              <a:gdLst>
                <a:gd name="T0" fmla="*/ 14 w 105"/>
                <a:gd name="T1" fmla="*/ 7 h 41"/>
                <a:gd name="T2" fmla="*/ 17 w 105"/>
                <a:gd name="T3" fmla="*/ 8 h 41"/>
                <a:gd name="T4" fmla="*/ 24 w 105"/>
                <a:gd name="T5" fmla="*/ 5 h 41"/>
                <a:gd name="T6" fmla="*/ 26 w 105"/>
                <a:gd name="T7" fmla="*/ 6 h 41"/>
                <a:gd name="T8" fmla="*/ 33 w 105"/>
                <a:gd name="T9" fmla="*/ 10 h 41"/>
                <a:gd name="T10" fmla="*/ 35 w 105"/>
                <a:gd name="T11" fmla="*/ 11 h 41"/>
                <a:gd name="T12" fmla="*/ 39 w 105"/>
                <a:gd name="T13" fmla="*/ 10 h 41"/>
                <a:gd name="T14" fmla="*/ 42 w 105"/>
                <a:gd name="T15" fmla="*/ 11 h 41"/>
                <a:gd name="T16" fmla="*/ 43 w 105"/>
                <a:gd name="T17" fmla="*/ 13 h 41"/>
                <a:gd name="T18" fmla="*/ 46 w 105"/>
                <a:gd name="T19" fmla="*/ 12 h 41"/>
                <a:gd name="T20" fmla="*/ 50 w 105"/>
                <a:gd name="T21" fmla="*/ 10 h 41"/>
                <a:gd name="T22" fmla="*/ 52 w 105"/>
                <a:gd name="T23" fmla="*/ 11 h 41"/>
                <a:gd name="T24" fmla="*/ 55 w 105"/>
                <a:gd name="T25" fmla="*/ 10 h 41"/>
                <a:gd name="T26" fmla="*/ 57 w 105"/>
                <a:gd name="T27" fmla="*/ 12 h 41"/>
                <a:gd name="T28" fmla="*/ 60 w 105"/>
                <a:gd name="T29" fmla="*/ 13 h 41"/>
                <a:gd name="T30" fmla="*/ 63 w 105"/>
                <a:gd name="T31" fmla="*/ 16 h 41"/>
                <a:gd name="T32" fmla="*/ 65 w 105"/>
                <a:gd name="T33" fmla="*/ 15 h 41"/>
                <a:gd name="T34" fmla="*/ 66 w 105"/>
                <a:gd name="T35" fmla="*/ 17 h 41"/>
                <a:gd name="T36" fmla="*/ 68 w 105"/>
                <a:gd name="T37" fmla="*/ 16 h 41"/>
                <a:gd name="T38" fmla="*/ 69 w 105"/>
                <a:gd name="T39" fmla="*/ 16 h 41"/>
                <a:gd name="T40" fmla="*/ 71 w 105"/>
                <a:gd name="T41" fmla="*/ 16 h 41"/>
                <a:gd name="T42" fmla="*/ 76 w 105"/>
                <a:gd name="T43" fmla="*/ 18 h 41"/>
                <a:gd name="T44" fmla="*/ 78 w 105"/>
                <a:gd name="T45" fmla="*/ 18 h 41"/>
                <a:gd name="T46" fmla="*/ 80 w 105"/>
                <a:gd name="T47" fmla="*/ 19 h 41"/>
                <a:gd name="T48" fmla="*/ 84 w 105"/>
                <a:gd name="T49" fmla="*/ 21 h 41"/>
                <a:gd name="T50" fmla="*/ 84 w 105"/>
                <a:gd name="T51" fmla="*/ 25 h 41"/>
                <a:gd name="T52" fmla="*/ 87 w 105"/>
                <a:gd name="T53" fmla="*/ 22 h 41"/>
                <a:gd name="T54" fmla="*/ 90 w 105"/>
                <a:gd name="T55" fmla="*/ 19 h 41"/>
                <a:gd name="T56" fmla="*/ 91 w 105"/>
                <a:gd name="T57" fmla="*/ 21 h 41"/>
                <a:gd name="T58" fmla="*/ 93 w 105"/>
                <a:gd name="T59" fmla="*/ 19 h 41"/>
                <a:gd name="T60" fmla="*/ 93 w 105"/>
                <a:gd name="T61" fmla="*/ 21 h 41"/>
                <a:gd name="T62" fmla="*/ 93 w 105"/>
                <a:gd name="T63" fmla="*/ 26 h 41"/>
                <a:gd name="T64" fmla="*/ 96 w 105"/>
                <a:gd name="T65" fmla="*/ 23 h 41"/>
                <a:gd name="T66" fmla="*/ 96 w 105"/>
                <a:gd name="T67" fmla="*/ 25 h 41"/>
                <a:gd name="T68" fmla="*/ 98 w 105"/>
                <a:gd name="T69" fmla="*/ 23 h 41"/>
                <a:gd name="T70" fmla="*/ 100 w 105"/>
                <a:gd name="T71" fmla="*/ 24 h 41"/>
                <a:gd name="T72" fmla="*/ 97 w 105"/>
                <a:gd name="T73" fmla="*/ 29 h 41"/>
                <a:gd name="T74" fmla="*/ 101 w 105"/>
                <a:gd name="T75" fmla="*/ 27 h 41"/>
                <a:gd name="T76" fmla="*/ 101 w 105"/>
                <a:gd name="T77" fmla="*/ 35 h 41"/>
                <a:gd name="T78" fmla="*/ 102 w 105"/>
                <a:gd name="T79" fmla="*/ 36 h 41"/>
                <a:gd name="T80" fmla="*/ 104 w 105"/>
                <a:gd name="T81" fmla="*/ 37 h 41"/>
                <a:gd name="T82" fmla="*/ 102 w 105"/>
                <a:gd name="T83" fmla="*/ 40 h 41"/>
                <a:gd name="T84" fmla="*/ 101 w 105"/>
                <a:gd name="T85" fmla="*/ 36 h 41"/>
                <a:gd name="T86" fmla="*/ 95 w 105"/>
                <a:gd name="T87" fmla="*/ 39 h 41"/>
                <a:gd name="T88" fmla="*/ 87 w 105"/>
                <a:gd name="T89" fmla="*/ 38 h 41"/>
                <a:gd name="T90" fmla="*/ 79 w 105"/>
                <a:gd name="T91" fmla="*/ 36 h 41"/>
                <a:gd name="T92" fmla="*/ 72 w 105"/>
                <a:gd name="T93" fmla="*/ 34 h 41"/>
                <a:gd name="T94" fmla="*/ 67 w 105"/>
                <a:gd name="T95" fmla="*/ 33 h 41"/>
                <a:gd name="T96" fmla="*/ 58 w 105"/>
                <a:gd name="T97" fmla="*/ 29 h 41"/>
                <a:gd name="T98" fmla="*/ 54 w 105"/>
                <a:gd name="T99" fmla="*/ 26 h 41"/>
                <a:gd name="T100" fmla="*/ 47 w 105"/>
                <a:gd name="T101" fmla="*/ 22 h 41"/>
                <a:gd name="T102" fmla="*/ 24 w 105"/>
                <a:gd name="T103" fmla="*/ 21 h 41"/>
                <a:gd name="T104" fmla="*/ 18 w 105"/>
                <a:gd name="T105" fmla="*/ 19 h 41"/>
                <a:gd name="T106" fmla="*/ 3 w 105"/>
                <a:gd name="T107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5" h="41">
                  <a:moveTo>
                    <a:pt x="3" y="5"/>
                  </a:moveTo>
                  <a:cubicBezTo>
                    <a:pt x="6" y="0"/>
                    <a:pt x="6" y="5"/>
                    <a:pt x="8" y="3"/>
                  </a:cubicBezTo>
                  <a:cubicBezTo>
                    <a:pt x="8" y="3"/>
                    <a:pt x="7" y="5"/>
                    <a:pt x="8" y="5"/>
                  </a:cubicBezTo>
                  <a:cubicBezTo>
                    <a:pt x="10" y="2"/>
                    <a:pt x="12" y="5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9"/>
                    <a:pt x="13" y="7"/>
                    <a:pt x="14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7"/>
                    <a:pt x="14" y="8"/>
                    <a:pt x="14" y="7"/>
                  </a:cubicBezTo>
                  <a:cubicBezTo>
                    <a:pt x="14" y="8"/>
                    <a:pt x="14" y="9"/>
                    <a:pt x="14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4"/>
                    <a:pt x="16" y="8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9" y="6"/>
                    <a:pt x="20" y="7"/>
                    <a:pt x="21" y="6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2" y="6"/>
                    <a:pt x="22" y="6"/>
                  </a:cubicBezTo>
                  <a:cubicBezTo>
                    <a:pt x="22" y="8"/>
                    <a:pt x="23" y="5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4" y="5"/>
                    <a:pt x="23" y="7"/>
                    <a:pt x="24" y="5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4"/>
                    <a:pt x="24" y="8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6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7"/>
                    <a:pt x="26" y="8"/>
                    <a:pt x="26" y="6"/>
                  </a:cubicBezTo>
                  <a:cubicBezTo>
                    <a:pt x="26" y="8"/>
                    <a:pt x="26" y="7"/>
                    <a:pt x="25" y="9"/>
                  </a:cubicBezTo>
                  <a:cubicBezTo>
                    <a:pt x="27" y="8"/>
                    <a:pt x="29" y="9"/>
                    <a:pt x="31" y="9"/>
                  </a:cubicBezTo>
                  <a:cubicBezTo>
                    <a:pt x="31" y="10"/>
                    <a:pt x="31" y="10"/>
                    <a:pt x="30" y="11"/>
                  </a:cubicBezTo>
                  <a:cubicBezTo>
                    <a:pt x="31" y="10"/>
                    <a:pt x="31" y="11"/>
                    <a:pt x="32" y="10"/>
                  </a:cubicBezTo>
                  <a:cubicBezTo>
                    <a:pt x="32" y="10"/>
                    <a:pt x="31" y="11"/>
                    <a:pt x="32" y="11"/>
                  </a:cubicBezTo>
                  <a:cubicBezTo>
                    <a:pt x="32" y="12"/>
                    <a:pt x="32" y="9"/>
                    <a:pt x="33" y="10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1"/>
                    <a:pt x="33" y="11"/>
                  </a:cubicBezTo>
                  <a:cubicBezTo>
                    <a:pt x="34" y="10"/>
                    <a:pt x="33" y="12"/>
                    <a:pt x="34" y="11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4" y="10"/>
                    <a:pt x="35" y="11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5" y="10"/>
                    <a:pt x="36" y="11"/>
                    <a:pt x="36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7" y="10"/>
                    <a:pt x="37" y="11"/>
                    <a:pt x="38" y="11"/>
                  </a:cubicBezTo>
                  <a:cubicBezTo>
                    <a:pt x="38" y="11"/>
                    <a:pt x="37" y="13"/>
                    <a:pt x="37" y="13"/>
                  </a:cubicBezTo>
                  <a:cubicBezTo>
                    <a:pt x="38" y="11"/>
                    <a:pt x="39" y="12"/>
                    <a:pt x="39" y="10"/>
                  </a:cubicBezTo>
                  <a:cubicBezTo>
                    <a:pt x="39" y="10"/>
                    <a:pt x="40" y="11"/>
                    <a:pt x="40" y="11"/>
                  </a:cubicBezTo>
                  <a:cubicBezTo>
                    <a:pt x="40" y="11"/>
                    <a:pt x="40" y="13"/>
                    <a:pt x="39" y="13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16"/>
                    <a:pt x="39" y="14"/>
                    <a:pt x="39" y="15"/>
                  </a:cubicBezTo>
                  <a:cubicBezTo>
                    <a:pt x="39" y="15"/>
                    <a:pt x="40" y="15"/>
                    <a:pt x="40" y="15"/>
                  </a:cubicBezTo>
                  <a:cubicBezTo>
                    <a:pt x="40" y="14"/>
                    <a:pt x="41" y="11"/>
                    <a:pt x="42" y="11"/>
                  </a:cubicBezTo>
                  <a:cubicBezTo>
                    <a:pt x="41" y="12"/>
                    <a:pt x="41" y="14"/>
                    <a:pt x="41" y="14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2"/>
                    <a:pt x="43" y="11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2"/>
                  </a:cubicBezTo>
                  <a:cubicBezTo>
                    <a:pt x="44" y="13"/>
                    <a:pt x="43" y="12"/>
                    <a:pt x="43" y="13"/>
                  </a:cubicBezTo>
                  <a:cubicBezTo>
                    <a:pt x="44" y="13"/>
                    <a:pt x="44" y="12"/>
                    <a:pt x="44" y="12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5" y="12"/>
                    <a:pt x="45" y="11"/>
                  </a:cubicBezTo>
                  <a:cubicBezTo>
                    <a:pt x="45" y="11"/>
                    <a:pt x="45" y="12"/>
                    <a:pt x="45" y="11"/>
                  </a:cubicBezTo>
                  <a:cubicBezTo>
                    <a:pt x="45" y="10"/>
                    <a:pt x="46" y="10"/>
                    <a:pt x="46" y="10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0"/>
                    <a:pt x="47" y="10"/>
                    <a:pt x="48" y="9"/>
                  </a:cubicBezTo>
                  <a:cubicBezTo>
                    <a:pt x="48" y="8"/>
                    <a:pt x="47" y="11"/>
                    <a:pt x="47" y="10"/>
                  </a:cubicBezTo>
                  <a:cubicBezTo>
                    <a:pt x="47" y="12"/>
                    <a:pt x="49" y="9"/>
                    <a:pt x="49" y="11"/>
                  </a:cubicBezTo>
                  <a:cubicBezTo>
                    <a:pt x="49" y="11"/>
                    <a:pt x="49" y="9"/>
                    <a:pt x="49" y="10"/>
                  </a:cubicBezTo>
                  <a:cubicBezTo>
                    <a:pt x="49" y="10"/>
                    <a:pt x="49" y="11"/>
                    <a:pt x="49" y="11"/>
                  </a:cubicBezTo>
                  <a:cubicBezTo>
                    <a:pt x="49" y="12"/>
                    <a:pt x="50" y="11"/>
                    <a:pt x="50" y="10"/>
                  </a:cubicBezTo>
                  <a:cubicBezTo>
                    <a:pt x="50" y="10"/>
                    <a:pt x="50" y="11"/>
                    <a:pt x="50" y="11"/>
                  </a:cubicBezTo>
                  <a:cubicBezTo>
                    <a:pt x="50" y="10"/>
                    <a:pt x="52" y="9"/>
                    <a:pt x="52" y="11"/>
                  </a:cubicBezTo>
                  <a:cubicBezTo>
                    <a:pt x="52" y="10"/>
                    <a:pt x="53" y="9"/>
                    <a:pt x="53" y="9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2" y="11"/>
                    <a:pt x="53" y="10"/>
                    <a:pt x="53" y="11"/>
                  </a:cubicBezTo>
                  <a:cubicBezTo>
                    <a:pt x="53" y="10"/>
                    <a:pt x="51" y="12"/>
                    <a:pt x="52" y="11"/>
                  </a:cubicBezTo>
                  <a:cubicBezTo>
                    <a:pt x="52" y="12"/>
                    <a:pt x="53" y="9"/>
                    <a:pt x="52" y="11"/>
                  </a:cubicBezTo>
                  <a:cubicBezTo>
                    <a:pt x="53" y="11"/>
                    <a:pt x="53" y="10"/>
                    <a:pt x="53" y="11"/>
                  </a:cubicBezTo>
                  <a:cubicBezTo>
                    <a:pt x="53" y="11"/>
                    <a:pt x="53" y="13"/>
                    <a:pt x="53" y="13"/>
                  </a:cubicBezTo>
                  <a:cubicBezTo>
                    <a:pt x="53" y="13"/>
                    <a:pt x="53" y="12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10"/>
                    <a:pt x="54" y="12"/>
                    <a:pt x="55" y="10"/>
                  </a:cubicBezTo>
                  <a:cubicBezTo>
                    <a:pt x="54" y="11"/>
                    <a:pt x="55" y="10"/>
                    <a:pt x="55" y="12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5" y="12"/>
                    <a:pt x="55" y="11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6" y="9"/>
                    <a:pt x="55" y="12"/>
                    <a:pt x="56" y="10"/>
                  </a:cubicBezTo>
                  <a:cubicBezTo>
                    <a:pt x="56" y="11"/>
                    <a:pt x="57" y="11"/>
                    <a:pt x="57" y="12"/>
                  </a:cubicBezTo>
                  <a:cubicBezTo>
                    <a:pt x="57" y="12"/>
                    <a:pt x="58" y="11"/>
                    <a:pt x="58" y="11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3"/>
                    <a:pt x="58" y="12"/>
                    <a:pt x="58" y="12"/>
                  </a:cubicBezTo>
                  <a:cubicBezTo>
                    <a:pt x="58" y="12"/>
                    <a:pt x="58" y="14"/>
                    <a:pt x="58" y="15"/>
                  </a:cubicBezTo>
                  <a:cubicBezTo>
                    <a:pt x="59" y="14"/>
                    <a:pt x="59" y="13"/>
                    <a:pt x="59" y="12"/>
                  </a:cubicBezTo>
                  <a:cubicBezTo>
                    <a:pt x="59" y="14"/>
                    <a:pt x="61" y="10"/>
                    <a:pt x="60" y="13"/>
                  </a:cubicBezTo>
                  <a:cubicBezTo>
                    <a:pt x="60" y="13"/>
                    <a:pt x="59" y="14"/>
                    <a:pt x="59" y="15"/>
                  </a:cubicBezTo>
                  <a:cubicBezTo>
                    <a:pt x="59" y="17"/>
                    <a:pt x="61" y="13"/>
                    <a:pt x="61" y="14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1"/>
                    <a:pt x="61" y="13"/>
                  </a:cubicBezTo>
                  <a:cubicBezTo>
                    <a:pt x="62" y="13"/>
                    <a:pt x="62" y="14"/>
                    <a:pt x="62" y="12"/>
                  </a:cubicBezTo>
                  <a:cubicBezTo>
                    <a:pt x="62" y="14"/>
                    <a:pt x="64" y="12"/>
                    <a:pt x="63" y="16"/>
                  </a:cubicBezTo>
                  <a:cubicBezTo>
                    <a:pt x="64" y="15"/>
                    <a:pt x="64" y="16"/>
                    <a:pt x="64" y="15"/>
                  </a:cubicBezTo>
                  <a:cubicBezTo>
                    <a:pt x="64" y="13"/>
                    <a:pt x="64" y="15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4"/>
                    <a:pt x="64" y="14"/>
                    <a:pt x="64" y="16"/>
                  </a:cubicBezTo>
                  <a:cubicBezTo>
                    <a:pt x="64" y="17"/>
                    <a:pt x="65" y="13"/>
                    <a:pt x="66" y="14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7" y="14"/>
                    <a:pt x="66" y="16"/>
                    <a:pt x="65" y="17"/>
                  </a:cubicBezTo>
                  <a:cubicBezTo>
                    <a:pt x="66" y="17"/>
                    <a:pt x="66" y="17"/>
                    <a:pt x="66" y="16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6" y="16"/>
                    <a:pt x="66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8"/>
                    <a:pt x="67" y="17"/>
                    <a:pt x="67" y="17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5"/>
                    <a:pt x="67" y="15"/>
                    <a:pt x="68" y="14"/>
                  </a:cubicBezTo>
                  <a:cubicBezTo>
                    <a:pt x="67" y="16"/>
                    <a:pt x="68" y="16"/>
                    <a:pt x="68" y="16"/>
                  </a:cubicBezTo>
                  <a:cubicBezTo>
                    <a:pt x="68" y="16"/>
                    <a:pt x="69" y="15"/>
                    <a:pt x="69" y="15"/>
                  </a:cubicBezTo>
                  <a:cubicBezTo>
                    <a:pt x="68" y="15"/>
                    <a:pt x="69" y="15"/>
                    <a:pt x="68" y="16"/>
                  </a:cubicBezTo>
                  <a:cubicBezTo>
                    <a:pt x="68" y="16"/>
                    <a:pt x="68" y="15"/>
                    <a:pt x="68" y="16"/>
                  </a:cubicBezTo>
                  <a:cubicBezTo>
                    <a:pt x="68" y="16"/>
                    <a:pt x="68" y="18"/>
                    <a:pt x="68" y="17"/>
                  </a:cubicBezTo>
                  <a:cubicBezTo>
                    <a:pt x="69" y="16"/>
                    <a:pt x="69" y="14"/>
                    <a:pt x="69" y="15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5"/>
                    <a:pt x="70" y="16"/>
                    <a:pt x="70" y="15"/>
                  </a:cubicBezTo>
                  <a:cubicBezTo>
                    <a:pt x="70" y="15"/>
                    <a:pt x="70" y="16"/>
                    <a:pt x="70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17"/>
                    <a:pt x="71" y="17"/>
                    <a:pt x="71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6"/>
                    <a:pt x="71" y="16"/>
                    <a:pt x="72" y="15"/>
                  </a:cubicBezTo>
                  <a:cubicBezTo>
                    <a:pt x="72" y="16"/>
                    <a:pt x="70" y="20"/>
                    <a:pt x="71" y="19"/>
                  </a:cubicBezTo>
                  <a:cubicBezTo>
                    <a:pt x="71" y="19"/>
                    <a:pt x="72" y="17"/>
                    <a:pt x="73" y="16"/>
                  </a:cubicBezTo>
                  <a:cubicBezTo>
                    <a:pt x="73" y="17"/>
                    <a:pt x="74" y="15"/>
                    <a:pt x="74" y="17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5" y="17"/>
                    <a:pt x="77" y="15"/>
                    <a:pt x="76" y="18"/>
                  </a:cubicBezTo>
                  <a:cubicBezTo>
                    <a:pt x="76" y="18"/>
                    <a:pt x="76" y="19"/>
                    <a:pt x="75" y="20"/>
                  </a:cubicBezTo>
                  <a:cubicBezTo>
                    <a:pt x="76" y="19"/>
                    <a:pt x="75" y="21"/>
                    <a:pt x="76" y="19"/>
                  </a:cubicBezTo>
                  <a:cubicBezTo>
                    <a:pt x="76" y="18"/>
                    <a:pt x="77" y="17"/>
                    <a:pt x="77" y="17"/>
                  </a:cubicBezTo>
                  <a:cubicBezTo>
                    <a:pt x="77" y="16"/>
                    <a:pt x="78" y="17"/>
                    <a:pt x="78" y="18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8"/>
                    <a:pt x="78" y="19"/>
                    <a:pt x="78" y="18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9" y="18"/>
                    <a:pt x="80" y="16"/>
                    <a:pt x="79" y="17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80" y="18"/>
                    <a:pt x="81" y="16"/>
                    <a:pt x="81" y="17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0" y="19"/>
                    <a:pt x="81" y="18"/>
                    <a:pt x="81" y="17"/>
                  </a:cubicBezTo>
                  <a:cubicBezTo>
                    <a:pt x="81" y="18"/>
                    <a:pt x="81" y="19"/>
                    <a:pt x="81" y="20"/>
                  </a:cubicBezTo>
                  <a:cubicBezTo>
                    <a:pt x="83" y="17"/>
                    <a:pt x="84" y="17"/>
                    <a:pt x="85" y="18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20"/>
                    <a:pt x="86" y="17"/>
                    <a:pt x="85" y="18"/>
                  </a:cubicBezTo>
                  <a:cubicBezTo>
                    <a:pt x="85" y="19"/>
                    <a:pt x="85" y="20"/>
                    <a:pt x="84" y="21"/>
                  </a:cubicBezTo>
                  <a:cubicBezTo>
                    <a:pt x="84" y="22"/>
                    <a:pt x="85" y="20"/>
                    <a:pt x="86" y="19"/>
                  </a:cubicBezTo>
                  <a:cubicBezTo>
                    <a:pt x="86" y="18"/>
                    <a:pt x="85" y="20"/>
                    <a:pt x="86" y="19"/>
                  </a:cubicBezTo>
                  <a:cubicBezTo>
                    <a:pt x="86" y="18"/>
                    <a:pt x="86" y="20"/>
                    <a:pt x="87" y="18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2"/>
                    <a:pt x="84" y="23"/>
                    <a:pt x="84" y="25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3" y="27"/>
                    <a:pt x="83" y="27"/>
                    <a:pt x="83" y="28"/>
                  </a:cubicBezTo>
                  <a:cubicBezTo>
                    <a:pt x="83" y="27"/>
                    <a:pt x="85" y="25"/>
                    <a:pt x="85" y="24"/>
                  </a:cubicBezTo>
                  <a:cubicBezTo>
                    <a:pt x="85" y="24"/>
                    <a:pt x="86" y="20"/>
                    <a:pt x="87" y="21"/>
                  </a:cubicBezTo>
                  <a:cubicBezTo>
                    <a:pt x="87" y="22"/>
                    <a:pt x="86" y="21"/>
                    <a:pt x="86" y="22"/>
                  </a:cubicBezTo>
                  <a:cubicBezTo>
                    <a:pt x="86" y="23"/>
                    <a:pt x="87" y="21"/>
                    <a:pt x="87" y="22"/>
                  </a:cubicBezTo>
                  <a:cubicBezTo>
                    <a:pt x="87" y="21"/>
                    <a:pt x="88" y="20"/>
                    <a:pt x="88" y="19"/>
                  </a:cubicBezTo>
                  <a:cubicBezTo>
                    <a:pt x="88" y="20"/>
                    <a:pt x="87" y="21"/>
                    <a:pt x="87" y="21"/>
                  </a:cubicBezTo>
                  <a:cubicBezTo>
                    <a:pt x="88" y="20"/>
                    <a:pt x="89" y="20"/>
                    <a:pt x="89" y="19"/>
                  </a:cubicBezTo>
                  <a:cubicBezTo>
                    <a:pt x="90" y="17"/>
                    <a:pt x="89" y="20"/>
                    <a:pt x="90" y="18"/>
                  </a:cubicBezTo>
                  <a:cubicBezTo>
                    <a:pt x="89" y="20"/>
                    <a:pt x="88" y="22"/>
                    <a:pt x="88" y="22"/>
                  </a:cubicBezTo>
                  <a:cubicBezTo>
                    <a:pt x="88" y="21"/>
                    <a:pt x="89" y="21"/>
                    <a:pt x="90" y="19"/>
                  </a:cubicBezTo>
                  <a:cubicBezTo>
                    <a:pt x="90" y="19"/>
                    <a:pt x="89" y="20"/>
                    <a:pt x="89" y="21"/>
                  </a:cubicBezTo>
                  <a:cubicBezTo>
                    <a:pt x="89" y="22"/>
                    <a:pt x="90" y="19"/>
                    <a:pt x="89" y="21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21"/>
                    <a:pt x="90" y="21"/>
                    <a:pt x="90" y="22"/>
                  </a:cubicBezTo>
                  <a:cubicBezTo>
                    <a:pt x="90" y="22"/>
                    <a:pt x="91" y="20"/>
                    <a:pt x="90" y="22"/>
                  </a:cubicBezTo>
                  <a:cubicBezTo>
                    <a:pt x="90" y="22"/>
                    <a:pt x="91" y="22"/>
                    <a:pt x="91" y="21"/>
                  </a:cubicBezTo>
                  <a:cubicBezTo>
                    <a:pt x="91" y="20"/>
                    <a:pt x="90" y="22"/>
                    <a:pt x="91" y="20"/>
                  </a:cubicBezTo>
                  <a:cubicBezTo>
                    <a:pt x="91" y="21"/>
                    <a:pt x="92" y="20"/>
                    <a:pt x="92" y="19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2" y="20"/>
                    <a:pt x="92" y="20"/>
                    <a:pt x="93" y="19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3" y="19"/>
                    <a:pt x="93" y="19"/>
                    <a:pt x="93" y="19"/>
                  </a:cubicBezTo>
                  <a:cubicBezTo>
                    <a:pt x="93" y="19"/>
                    <a:pt x="92" y="21"/>
                    <a:pt x="92" y="21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22"/>
                    <a:pt x="91" y="23"/>
                    <a:pt x="92" y="23"/>
                  </a:cubicBezTo>
                  <a:cubicBezTo>
                    <a:pt x="92" y="22"/>
                    <a:pt x="93" y="20"/>
                    <a:pt x="94" y="20"/>
                  </a:cubicBezTo>
                  <a:cubicBezTo>
                    <a:pt x="94" y="19"/>
                    <a:pt x="93" y="21"/>
                    <a:pt x="94" y="20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93" y="21"/>
                    <a:pt x="92" y="23"/>
                    <a:pt x="92" y="23"/>
                  </a:cubicBezTo>
                  <a:cubicBezTo>
                    <a:pt x="93" y="23"/>
                    <a:pt x="94" y="21"/>
                    <a:pt x="94" y="21"/>
                  </a:cubicBezTo>
                  <a:cubicBezTo>
                    <a:pt x="94" y="21"/>
                    <a:pt x="94" y="21"/>
                    <a:pt x="93" y="22"/>
                  </a:cubicBezTo>
                  <a:cubicBezTo>
                    <a:pt x="94" y="22"/>
                    <a:pt x="94" y="21"/>
                    <a:pt x="95" y="20"/>
                  </a:cubicBezTo>
                  <a:cubicBezTo>
                    <a:pt x="94" y="21"/>
                    <a:pt x="94" y="22"/>
                    <a:pt x="94" y="24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2" y="27"/>
                    <a:pt x="92" y="27"/>
                    <a:pt x="91" y="29"/>
                  </a:cubicBezTo>
                  <a:cubicBezTo>
                    <a:pt x="91" y="29"/>
                    <a:pt x="92" y="28"/>
                    <a:pt x="92" y="28"/>
                  </a:cubicBezTo>
                  <a:cubicBezTo>
                    <a:pt x="93" y="25"/>
                    <a:pt x="94" y="25"/>
                    <a:pt x="95" y="22"/>
                  </a:cubicBezTo>
                  <a:cubicBezTo>
                    <a:pt x="96" y="22"/>
                    <a:pt x="93" y="28"/>
                    <a:pt x="95" y="25"/>
                  </a:cubicBezTo>
                  <a:cubicBezTo>
                    <a:pt x="95" y="24"/>
                    <a:pt x="97" y="22"/>
                    <a:pt x="96" y="23"/>
                  </a:cubicBezTo>
                  <a:cubicBezTo>
                    <a:pt x="96" y="23"/>
                    <a:pt x="97" y="20"/>
                    <a:pt x="97" y="22"/>
                  </a:cubicBezTo>
                  <a:cubicBezTo>
                    <a:pt x="96" y="22"/>
                    <a:pt x="96" y="24"/>
                    <a:pt x="95" y="25"/>
                  </a:cubicBezTo>
                  <a:cubicBezTo>
                    <a:pt x="96" y="25"/>
                    <a:pt x="95" y="25"/>
                    <a:pt x="95" y="25"/>
                  </a:cubicBezTo>
                  <a:cubicBezTo>
                    <a:pt x="95" y="26"/>
                    <a:pt x="94" y="27"/>
                    <a:pt x="94" y="27"/>
                  </a:cubicBezTo>
                  <a:cubicBezTo>
                    <a:pt x="95" y="27"/>
                    <a:pt x="95" y="27"/>
                    <a:pt x="95" y="26"/>
                  </a:cubicBezTo>
                  <a:cubicBezTo>
                    <a:pt x="96" y="25"/>
                    <a:pt x="95" y="26"/>
                    <a:pt x="96" y="25"/>
                  </a:cubicBezTo>
                  <a:cubicBezTo>
                    <a:pt x="97" y="25"/>
                    <a:pt x="96" y="27"/>
                    <a:pt x="97" y="24"/>
                  </a:cubicBezTo>
                  <a:cubicBezTo>
                    <a:pt x="97" y="24"/>
                    <a:pt x="97" y="23"/>
                    <a:pt x="98" y="22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8" y="23"/>
                    <a:pt x="99" y="21"/>
                    <a:pt x="99" y="21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8" y="25"/>
                    <a:pt x="98" y="22"/>
                    <a:pt x="97" y="25"/>
                  </a:cubicBezTo>
                  <a:cubicBezTo>
                    <a:pt x="97" y="25"/>
                    <a:pt x="98" y="24"/>
                    <a:pt x="98" y="25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97" y="25"/>
                    <a:pt x="96" y="29"/>
                    <a:pt x="97" y="27"/>
                  </a:cubicBezTo>
                  <a:cubicBezTo>
                    <a:pt x="98" y="26"/>
                    <a:pt x="98" y="26"/>
                    <a:pt x="98" y="25"/>
                  </a:cubicBezTo>
                  <a:cubicBezTo>
                    <a:pt x="99" y="25"/>
                    <a:pt x="100" y="24"/>
                    <a:pt x="100" y="24"/>
                  </a:cubicBezTo>
                  <a:cubicBezTo>
                    <a:pt x="99" y="26"/>
                    <a:pt x="100" y="24"/>
                    <a:pt x="99" y="26"/>
                  </a:cubicBezTo>
                  <a:cubicBezTo>
                    <a:pt x="99" y="25"/>
                    <a:pt x="99" y="25"/>
                    <a:pt x="98" y="26"/>
                  </a:cubicBezTo>
                  <a:cubicBezTo>
                    <a:pt x="97" y="29"/>
                    <a:pt x="97" y="26"/>
                    <a:pt x="96" y="28"/>
                  </a:cubicBezTo>
                  <a:cubicBezTo>
                    <a:pt x="97" y="28"/>
                    <a:pt x="96" y="31"/>
                    <a:pt x="95" y="32"/>
                  </a:cubicBezTo>
                  <a:cubicBezTo>
                    <a:pt x="95" y="32"/>
                    <a:pt x="95" y="32"/>
                    <a:pt x="96" y="31"/>
                  </a:cubicBezTo>
                  <a:cubicBezTo>
                    <a:pt x="96" y="30"/>
                    <a:pt x="96" y="30"/>
                    <a:pt x="97" y="29"/>
                  </a:cubicBezTo>
                  <a:cubicBezTo>
                    <a:pt x="97" y="29"/>
                    <a:pt x="98" y="29"/>
                    <a:pt x="99" y="27"/>
                  </a:cubicBezTo>
                  <a:cubicBezTo>
                    <a:pt x="98" y="28"/>
                    <a:pt x="98" y="30"/>
                    <a:pt x="98" y="30"/>
                  </a:cubicBezTo>
                  <a:cubicBezTo>
                    <a:pt x="98" y="29"/>
                    <a:pt x="99" y="30"/>
                    <a:pt x="99" y="30"/>
                  </a:cubicBezTo>
                  <a:cubicBezTo>
                    <a:pt x="100" y="28"/>
                    <a:pt x="100" y="30"/>
                    <a:pt x="100" y="28"/>
                  </a:cubicBezTo>
                  <a:cubicBezTo>
                    <a:pt x="100" y="28"/>
                    <a:pt x="101" y="26"/>
                    <a:pt x="102" y="25"/>
                  </a:cubicBezTo>
                  <a:cubicBezTo>
                    <a:pt x="102" y="25"/>
                    <a:pt x="101" y="26"/>
                    <a:pt x="101" y="27"/>
                  </a:cubicBezTo>
                  <a:cubicBezTo>
                    <a:pt x="102" y="26"/>
                    <a:pt x="100" y="29"/>
                    <a:pt x="102" y="27"/>
                  </a:cubicBezTo>
                  <a:cubicBezTo>
                    <a:pt x="101" y="27"/>
                    <a:pt x="100" y="29"/>
                    <a:pt x="99" y="31"/>
                  </a:cubicBezTo>
                  <a:cubicBezTo>
                    <a:pt x="100" y="30"/>
                    <a:pt x="99" y="32"/>
                    <a:pt x="99" y="32"/>
                  </a:cubicBezTo>
                  <a:cubicBezTo>
                    <a:pt x="100" y="32"/>
                    <a:pt x="100" y="31"/>
                    <a:pt x="101" y="31"/>
                  </a:cubicBezTo>
                  <a:cubicBezTo>
                    <a:pt x="101" y="33"/>
                    <a:pt x="102" y="32"/>
                    <a:pt x="103" y="32"/>
                  </a:cubicBezTo>
                  <a:cubicBezTo>
                    <a:pt x="102" y="33"/>
                    <a:pt x="101" y="34"/>
                    <a:pt x="101" y="35"/>
                  </a:cubicBezTo>
                  <a:cubicBezTo>
                    <a:pt x="102" y="35"/>
                    <a:pt x="102" y="33"/>
                    <a:pt x="102" y="34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2" y="34"/>
                    <a:pt x="102" y="36"/>
                    <a:pt x="104" y="33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3" y="35"/>
                    <a:pt x="103" y="35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1" y="38"/>
                    <a:pt x="102" y="36"/>
                    <a:pt x="103" y="37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6"/>
                    <a:pt x="105" y="36"/>
                  </a:cubicBezTo>
                  <a:cubicBezTo>
                    <a:pt x="104" y="37"/>
                    <a:pt x="104" y="37"/>
                    <a:pt x="104" y="37"/>
                  </a:cubicBezTo>
                  <a:cubicBezTo>
                    <a:pt x="105" y="36"/>
                    <a:pt x="105" y="36"/>
                    <a:pt x="105" y="36"/>
                  </a:cubicBezTo>
                  <a:cubicBezTo>
                    <a:pt x="104" y="37"/>
                    <a:pt x="104" y="38"/>
                    <a:pt x="104" y="37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39"/>
                    <a:pt x="103" y="39"/>
                    <a:pt x="104" y="37"/>
                  </a:cubicBezTo>
                  <a:cubicBezTo>
                    <a:pt x="104" y="36"/>
                    <a:pt x="103" y="36"/>
                    <a:pt x="103" y="37"/>
                  </a:cubicBezTo>
                  <a:cubicBezTo>
                    <a:pt x="103" y="38"/>
                    <a:pt x="103" y="37"/>
                    <a:pt x="103" y="37"/>
                  </a:cubicBezTo>
                  <a:cubicBezTo>
                    <a:pt x="103" y="39"/>
                    <a:pt x="102" y="39"/>
                    <a:pt x="102" y="40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1" y="40"/>
                    <a:pt x="100" y="41"/>
                    <a:pt x="100" y="40"/>
                  </a:cubicBezTo>
                  <a:cubicBezTo>
                    <a:pt x="101" y="38"/>
                    <a:pt x="99" y="41"/>
                    <a:pt x="99" y="40"/>
                  </a:cubicBezTo>
                  <a:cubicBezTo>
                    <a:pt x="100" y="39"/>
                    <a:pt x="101" y="38"/>
                    <a:pt x="101" y="37"/>
                  </a:cubicBezTo>
                  <a:cubicBezTo>
                    <a:pt x="101" y="36"/>
                    <a:pt x="101" y="37"/>
                    <a:pt x="101" y="36"/>
                  </a:cubicBezTo>
                  <a:cubicBezTo>
                    <a:pt x="100" y="37"/>
                    <a:pt x="99" y="39"/>
                    <a:pt x="99" y="39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9"/>
                    <a:pt x="98" y="40"/>
                    <a:pt x="98" y="40"/>
                  </a:cubicBezTo>
                  <a:cubicBezTo>
                    <a:pt x="97" y="39"/>
                    <a:pt x="97" y="39"/>
                    <a:pt x="96" y="38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95" y="40"/>
                    <a:pt x="95" y="38"/>
                    <a:pt x="95" y="39"/>
                  </a:cubicBezTo>
                  <a:cubicBezTo>
                    <a:pt x="94" y="37"/>
                    <a:pt x="93" y="39"/>
                    <a:pt x="93" y="37"/>
                  </a:cubicBezTo>
                  <a:cubicBezTo>
                    <a:pt x="92" y="37"/>
                    <a:pt x="91" y="38"/>
                    <a:pt x="90" y="37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0" y="36"/>
                    <a:pt x="91" y="34"/>
                    <a:pt x="91" y="35"/>
                  </a:cubicBezTo>
                  <a:cubicBezTo>
                    <a:pt x="90" y="36"/>
                    <a:pt x="90" y="36"/>
                    <a:pt x="89" y="37"/>
                  </a:cubicBezTo>
                  <a:cubicBezTo>
                    <a:pt x="89" y="35"/>
                    <a:pt x="88" y="37"/>
                    <a:pt x="87" y="38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6" y="38"/>
                    <a:pt x="86" y="36"/>
                    <a:pt x="86" y="36"/>
                  </a:cubicBezTo>
                  <a:cubicBezTo>
                    <a:pt x="86" y="35"/>
                    <a:pt x="86" y="34"/>
                    <a:pt x="86" y="34"/>
                  </a:cubicBezTo>
                  <a:cubicBezTo>
                    <a:pt x="85" y="36"/>
                    <a:pt x="85" y="36"/>
                    <a:pt x="84" y="36"/>
                  </a:cubicBezTo>
                  <a:cubicBezTo>
                    <a:pt x="84" y="36"/>
                    <a:pt x="83" y="36"/>
                    <a:pt x="83" y="35"/>
                  </a:cubicBezTo>
                  <a:cubicBezTo>
                    <a:pt x="81" y="37"/>
                    <a:pt x="81" y="35"/>
                    <a:pt x="79" y="36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77" y="36"/>
                    <a:pt x="77" y="33"/>
                    <a:pt x="75" y="34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6" y="31"/>
                    <a:pt x="75" y="32"/>
                    <a:pt x="74" y="34"/>
                  </a:cubicBezTo>
                  <a:cubicBezTo>
                    <a:pt x="74" y="33"/>
                    <a:pt x="73" y="35"/>
                    <a:pt x="74" y="33"/>
                  </a:cubicBezTo>
                  <a:cubicBezTo>
                    <a:pt x="73" y="32"/>
                    <a:pt x="73" y="34"/>
                    <a:pt x="72" y="34"/>
                  </a:cubicBezTo>
                  <a:cubicBezTo>
                    <a:pt x="72" y="33"/>
                    <a:pt x="72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3"/>
                    <a:pt x="72" y="32"/>
                    <a:pt x="72" y="32"/>
                  </a:cubicBezTo>
                  <a:cubicBezTo>
                    <a:pt x="71" y="32"/>
                    <a:pt x="71" y="31"/>
                    <a:pt x="70" y="34"/>
                  </a:cubicBezTo>
                  <a:cubicBezTo>
                    <a:pt x="70" y="32"/>
                    <a:pt x="68" y="34"/>
                    <a:pt x="68" y="32"/>
                  </a:cubicBezTo>
                  <a:cubicBezTo>
                    <a:pt x="68" y="33"/>
                    <a:pt x="68" y="33"/>
                    <a:pt x="67" y="33"/>
                  </a:cubicBezTo>
                  <a:cubicBezTo>
                    <a:pt x="67" y="33"/>
                    <a:pt x="67" y="31"/>
                    <a:pt x="66" y="33"/>
                  </a:cubicBezTo>
                  <a:cubicBezTo>
                    <a:pt x="66" y="32"/>
                    <a:pt x="66" y="31"/>
                    <a:pt x="66" y="31"/>
                  </a:cubicBezTo>
                  <a:cubicBezTo>
                    <a:pt x="66" y="31"/>
                    <a:pt x="66" y="32"/>
                    <a:pt x="65" y="33"/>
                  </a:cubicBezTo>
                  <a:cubicBezTo>
                    <a:pt x="64" y="34"/>
                    <a:pt x="64" y="30"/>
                    <a:pt x="63" y="30"/>
                  </a:cubicBezTo>
                  <a:cubicBezTo>
                    <a:pt x="61" y="31"/>
                    <a:pt x="60" y="30"/>
                    <a:pt x="58" y="30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7" y="31"/>
                    <a:pt x="58" y="27"/>
                    <a:pt x="56" y="30"/>
                  </a:cubicBezTo>
                  <a:cubicBezTo>
                    <a:pt x="56" y="29"/>
                    <a:pt x="56" y="29"/>
                    <a:pt x="56" y="28"/>
                  </a:cubicBezTo>
                  <a:cubicBezTo>
                    <a:pt x="55" y="30"/>
                    <a:pt x="56" y="26"/>
                    <a:pt x="54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6"/>
                    <a:pt x="53" y="28"/>
                    <a:pt x="53" y="27"/>
                  </a:cubicBezTo>
                  <a:cubicBezTo>
                    <a:pt x="53" y="26"/>
                    <a:pt x="54" y="26"/>
                    <a:pt x="54" y="26"/>
                  </a:cubicBezTo>
                  <a:cubicBezTo>
                    <a:pt x="54" y="24"/>
                    <a:pt x="52" y="28"/>
                    <a:pt x="53" y="25"/>
                  </a:cubicBezTo>
                  <a:cubicBezTo>
                    <a:pt x="53" y="25"/>
                    <a:pt x="53" y="26"/>
                    <a:pt x="53" y="26"/>
                  </a:cubicBezTo>
                  <a:cubicBezTo>
                    <a:pt x="52" y="25"/>
                    <a:pt x="50" y="26"/>
                    <a:pt x="48" y="26"/>
                  </a:cubicBezTo>
                  <a:cubicBezTo>
                    <a:pt x="47" y="24"/>
                    <a:pt x="49" y="22"/>
                    <a:pt x="48" y="23"/>
                  </a:cubicBezTo>
                  <a:cubicBezTo>
                    <a:pt x="48" y="23"/>
                    <a:pt x="47" y="24"/>
                    <a:pt x="48" y="24"/>
                  </a:cubicBezTo>
                  <a:cubicBezTo>
                    <a:pt x="47" y="25"/>
                    <a:pt x="48" y="21"/>
                    <a:pt x="47" y="22"/>
                  </a:cubicBezTo>
                  <a:cubicBezTo>
                    <a:pt x="47" y="24"/>
                    <a:pt x="47" y="23"/>
                    <a:pt x="47" y="24"/>
                  </a:cubicBezTo>
                  <a:cubicBezTo>
                    <a:pt x="46" y="23"/>
                    <a:pt x="47" y="21"/>
                    <a:pt x="46" y="22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5" y="24"/>
                    <a:pt x="44" y="22"/>
                    <a:pt x="43" y="25"/>
                  </a:cubicBezTo>
                  <a:cubicBezTo>
                    <a:pt x="40" y="24"/>
                    <a:pt x="36" y="25"/>
                    <a:pt x="33" y="25"/>
                  </a:cubicBezTo>
                  <a:cubicBezTo>
                    <a:pt x="30" y="23"/>
                    <a:pt x="26" y="23"/>
                    <a:pt x="24" y="21"/>
                  </a:cubicBezTo>
                  <a:cubicBezTo>
                    <a:pt x="24" y="18"/>
                    <a:pt x="23" y="18"/>
                    <a:pt x="22" y="19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2" y="20"/>
                    <a:pt x="22" y="18"/>
                    <a:pt x="21" y="20"/>
                  </a:cubicBezTo>
                  <a:cubicBezTo>
                    <a:pt x="20" y="19"/>
                    <a:pt x="19" y="20"/>
                    <a:pt x="18" y="19"/>
                  </a:cubicBezTo>
                  <a:cubicBezTo>
                    <a:pt x="18" y="19"/>
                    <a:pt x="19" y="18"/>
                    <a:pt x="18" y="18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7" y="19"/>
                    <a:pt x="17" y="20"/>
                  </a:cubicBezTo>
                  <a:cubicBezTo>
                    <a:pt x="13" y="21"/>
                    <a:pt x="12" y="16"/>
                    <a:pt x="8" y="15"/>
                  </a:cubicBezTo>
                  <a:cubicBezTo>
                    <a:pt x="8" y="14"/>
                    <a:pt x="7" y="15"/>
                    <a:pt x="6" y="15"/>
                  </a:cubicBezTo>
                  <a:cubicBezTo>
                    <a:pt x="4" y="12"/>
                    <a:pt x="3" y="9"/>
                    <a:pt x="0" y="10"/>
                  </a:cubicBezTo>
                  <a:cubicBezTo>
                    <a:pt x="0" y="10"/>
                    <a:pt x="2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8799513" y="2435226"/>
              <a:ext cx="3175" cy="7938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0" y="1"/>
                    <a:pt x="1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8786813" y="2393951"/>
              <a:ext cx="4762" cy="4763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8" name="Freeform 57"/>
            <p:cNvSpPr/>
            <p:nvPr/>
          </p:nvSpPr>
          <p:spPr bwMode="auto">
            <a:xfrm>
              <a:off x="8783638" y="2387601"/>
              <a:ext cx="3175" cy="6350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1"/>
                    <a:pt x="1" y="0"/>
                    <a:pt x="1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9" name="Freeform 58"/>
            <p:cNvSpPr/>
            <p:nvPr/>
          </p:nvSpPr>
          <p:spPr bwMode="auto">
            <a:xfrm>
              <a:off x="8783638" y="2371726"/>
              <a:ext cx="3175" cy="4763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0" name="Freeform 59"/>
            <p:cNvSpPr/>
            <p:nvPr/>
          </p:nvSpPr>
          <p:spPr bwMode="auto">
            <a:xfrm>
              <a:off x="8780463" y="2379663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8769350" y="2363788"/>
              <a:ext cx="3175" cy="7938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8761413" y="2368551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8640763" y="2335213"/>
              <a:ext cx="0" cy="3175"/>
            </a:xfrm>
            <a:custGeom>
              <a:avLst/>
              <a:gdLst>
                <a:gd name="T0" fmla="*/ 2 h 2"/>
                <a:gd name="T1" fmla="*/ 0 h 2"/>
                <a:gd name="T2" fmla="*/ 2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8583613" y="2316163"/>
              <a:ext cx="4762" cy="635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0 h 2"/>
                <a:gd name="T4" fmla="*/ 1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0" y="2"/>
                    <a:pt x="1" y="1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8555038" y="2327276"/>
              <a:ext cx="0" cy="7938"/>
            </a:xfrm>
            <a:custGeom>
              <a:avLst/>
              <a:gdLst>
                <a:gd name="T0" fmla="*/ 0 h 5"/>
                <a:gd name="T1" fmla="*/ 0 h 5"/>
                <a:gd name="T2" fmla="*/ 5 h 5"/>
                <a:gd name="T3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6" name="Freeform 65"/>
            <p:cNvSpPr/>
            <p:nvPr/>
          </p:nvSpPr>
          <p:spPr bwMode="auto">
            <a:xfrm>
              <a:off x="9099550" y="2047876"/>
              <a:ext cx="3175" cy="4763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7" name="Freeform 66"/>
            <p:cNvSpPr/>
            <p:nvPr/>
          </p:nvSpPr>
          <p:spPr bwMode="auto">
            <a:xfrm>
              <a:off x="8926513" y="1736726"/>
              <a:ext cx="200025" cy="307975"/>
            </a:xfrm>
            <a:custGeom>
              <a:avLst/>
              <a:gdLst>
                <a:gd name="T0" fmla="*/ 11 w 53"/>
                <a:gd name="T1" fmla="*/ 10 h 82"/>
                <a:gd name="T2" fmla="*/ 12 w 53"/>
                <a:gd name="T3" fmla="*/ 12 h 82"/>
                <a:gd name="T4" fmla="*/ 18 w 53"/>
                <a:gd name="T5" fmla="*/ 16 h 82"/>
                <a:gd name="T6" fmla="*/ 19 w 53"/>
                <a:gd name="T7" fmla="*/ 18 h 82"/>
                <a:gd name="T8" fmla="*/ 19 w 53"/>
                <a:gd name="T9" fmla="*/ 24 h 82"/>
                <a:gd name="T10" fmla="*/ 20 w 53"/>
                <a:gd name="T11" fmla="*/ 25 h 82"/>
                <a:gd name="T12" fmla="*/ 23 w 53"/>
                <a:gd name="T13" fmla="*/ 28 h 82"/>
                <a:gd name="T14" fmla="*/ 23 w 53"/>
                <a:gd name="T15" fmla="*/ 31 h 82"/>
                <a:gd name="T16" fmla="*/ 23 w 53"/>
                <a:gd name="T17" fmla="*/ 32 h 82"/>
                <a:gd name="T18" fmla="*/ 25 w 53"/>
                <a:gd name="T19" fmla="*/ 33 h 82"/>
                <a:gd name="T20" fmla="*/ 28 w 53"/>
                <a:gd name="T21" fmla="*/ 35 h 82"/>
                <a:gd name="T22" fmla="*/ 29 w 53"/>
                <a:gd name="T23" fmla="*/ 37 h 82"/>
                <a:gd name="T24" fmla="*/ 31 w 53"/>
                <a:gd name="T25" fmla="*/ 38 h 82"/>
                <a:gd name="T26" fmla="*/ 31 w 53"/>
                <a:gd name="T27" fmla="*/ 41 h 82"/>
                <a:gd name="T28" fmla="*/ 32 w 53"/>
                <a:gd name="T29" fmla="*/ 43 h 82"/>
                <a:gd name="T30" fmla="*/ 33 w 53"/>
                <a:gd name="T31" fmla="*/ 46 h 82"/>
                <a:gd name="T32" fmla="*/ 34 w 53"/>
                <a:gd name="T33" fmla="*/ 47 h 82"/>
                <a:gd name="T34" fmla="*/ 33 w 53"/>
                <a:gd name="T35" fmla="*/ 49 h 82"/>
                <a:gd name="T36" fmla="*/ 35 w 53"/>
                <a:gd name="T37" fmla="*/ 49 h 82"/>
                <a:gd name="T38" fmla="*/ 36 w 53"/>
                <a:gd name="T39" fmla="*/ 49 h 82"/>
                <a:gd name="T40" fmla="*/ 37 w 53"/>
                <a:gd name="T41" fmla="*/ 50 h 82"/>
                <a:gd name="T42" fmla="*/ 39 w 53"/>
                <a:gd name="T43" fmla="*/ 54 h 82"/>
                <a:gd name="T44" fmla="*/ 40 w 53"/>
                <a:gd name="T45" fmla="*/ 56 h 82"/>
                <a:gd name="T46" fmla="*/ 41 w 53"/>
                <a:gd name="T47" fmla="*/ 57 h 82"/>
                <a:gd name="T48" fmla="*/ 42 w 53"/>
                <a:gd name="T49" fmla="*/ 60 h 82"/>
                <a:gd name="T50" fmla="*/ 39 w 53"/>
                <a:gd name="T51" fmla="*/ 63 h 82"/>
                <a:gd name="T52" fmla="*/ 44 w 53"/>
                <a:gd name="T53" fmla="*/ 62 h 82"/>
                <a:gd name="T54" fmla="*/ 48 w 53"/>
                <a:gd name="T55" fmla="*/ 61 h 82"/>
                <a:gd name="T56" fmla="*/ 48 w 53"/>
                <a:gd name="T57" fmla="*/ 63 h 82"/>
                <a:gd name="T58" fmla="*/ 50 w 53"/>
                <a:gd name="T59" fmla="*/ 62 h 82"/>
                <a:gd name="T60" fmla="*/ 49 w 53"/>
                <a:gd name="T61" fmla="*/ 64 h 82"/>
                <a:gd name="T62" fmla="*/ 46 w 53"/>
                <a:gd name="T63" fmla="*/ 67 h 82"/>
                <a:gd name="T64" fmla="*/ 50 w 53"/>
                <a:gd name="T65" fmla="*/ 66 h 82"/>
                <a:gd name="T66" fmla="*/ 49 w 53"/>
                <a:gd name="T67" fmla="*/ 67 h 82"/>
                <a:gd name="T68" fmla="*/ 52 w 53"/>
                <a:gd name="T69" fmla="*/ 67 h 82"/>
                <a:gd name="T70" fmla="*/ 52 w 53"/>
                <a:gd name="T71" fmla="*/ 68 h 82"/>
                <a:gd name="T72" fmla="*/ 47 w 53"/>
                <a:gd name="T73" fmla="*/ 71 h 82"/>
                <a:gd name="T74" fmla="*/ 52 w 53"/>
                <a:gd name="T75" fmla="*/ 70 h 82"/>
                <a:gd name="T76" fmla="*/ 48 w 53"/>
                <a:gd name="T77" fmla="*/ 78 h 82"/>
                <a:gd name="T78" fmla="*/ 47 w 53"/>
                <a:gd name="T79" fmla="*/ 79 h 82"/>
                <a:gd name="T80" fmla="*/ 49 w 53"/>
                <a:gd name="T81" fmla="*/ 81 h 82"/>
                <a:gd name="T82" fmla="*/ 46 w 53"/>
                <a:gd name="T83" fmla="*/ 82 h 82"/>
                <a:gd name="T84" fmla="*/ 47 w 53"/>
                <a:gd name="T85" fmla="*/ 79 h 82"/>
                <a:gd name="T86" fmla="*/ 41 w 53"/>
                <a:gd name="T87" fmla="*/ 78 h 82"/>
                <a:gd name="T88" fmla="*/ 35 w 53"/>
                <a:gd name="T89" fmla="*/ 74 h 82"/>
                <a:gd name="T90" fmla="*/ 29 w 53"/>
                <a:gd name="T91" fmla="*/ 69 h 82"/>
                <a:gd name="T92" fmla="*/ 25 w 53"/>
                <a:gd name="T93" fmla="*/ 64 h 82"/>
                <a:gd name="T94" fmla="*/ 22 w 53"/>
                <a:gd name="T95" fmla="*/ 61 h 82"/>
                <a:gd name="T96" fmla="*/ 19 w 53"/>
                <a:gd name="T97" fmla="*/ 52 h 82"/>
                <a:gd name="T98" fmla="*/ 19 w 53"/>
                <a:gd name="T99" fmla="*/ 47 h 82"/>
                <a:gd name="T100" fmla="*/ 18 w 53"/>
                <a:gd name="T101" fmla="*/ 41 h 82"/>
                <a:gd name="T102" fmla="*/ 5 w 53"/>
                <a:gd name="T103" fmla="*/ 24 h 82"/>
                <a:gd name="T104" fmla="*/ 4 w 53"/>
                <a:gd name="T105" fmla="*/ 19 h 82"/>
                <a:gd name="T106" fmla="*/ 8 w 53"/>
                <a:gd name="T107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" h="82">
                  <a:moveTo>
                    <a:pt x="8" y="1"/>
                  </a:moveTo>
                  <a:cubicBezTo>
                    <a:pt x="12" y="0"/>
                    <a:pt x="8" y="3"/>
                    <a:pt x="12" y="4"/>
                  </a:cubicBezTo>
                  <a:cubicBezTo>
                    <a:pt x="12" y="4"/>
                    <a:pt x="9" y="4"/>
                    <a:pt x="10" y="4"/>
                  </a:cubicBezTo>
                  <a:cubicBezTo>
                    <a:pt x="14" y="4"/>
                    <a:pt x="12" y="7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11" y="9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1" y="10"/>
                    <a:pt x="12" y="10"/>
                  </a:cubicBezTo>
                  <a:cubicBezTo>
                    <a:pt x="11" y="10"/>
                    <a:pt x="10" y="11"/>
                    <a:pt x="9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5" y="10"/>
                    <a:pt x="11" y="12"/>
                    <a:pt x="13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5" y="12"/>
                    <a:pt x="15" y="13"/>
                    <a:pt x="16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4"/>
                    <a:pt x="16" y="15"/>
                    <a:pt x="16" y="15"/>
                  </a:cubicBezTo>
                  <a:cubicBezTo>
                    <a:pt x="15" y="15"/>
                    <a:pt x="18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9" y="15"/>
                    <a:pt x="16" y="16"/>
                    <a:pt x="18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9" y="16"/>
                    <a:pt x="16" y="17"/>
                    <a:pt x="17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7" y="17"/>
                    <a:pt x="18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7" y="18"/>
                    <a:pt x="19" y="18"/>
                  </a:cubicBezTo>
                  <a:cubicBezTo>
                    <a:pt x="17" y="18"/>
                    <a:pt x="18" y="17"/>
                    <a:pt x="16" y="18"/>
                  </a:cubicBezTo>
                  <a:cubicBezTo>
                    <a:pt x="18" y="19"/>
                    <a:pt x="18" y="21"/>
                    <a:pt x="19" y="22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3"/>
                    <a:pt x="18" y="23"/>
                    <a:pt x="19" y="23"/>
                  </a:cubicBezTo>
                  <a:cubicBezTo>
                    <a:pt x="19" y="23"/>
                    <a:pt x="18" y="23"/>
                    <a:pt x="18" y="23"/>
                  </a:cubicBezTo>
                  <a:cubicBezTo>
                    <a:pt x="17" y="24"/>
                    <a:pt x="20" y="23"/>
                    <a:pt x="19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8" y="25"/>
                  </a:cubicBezTo>
                  <a:cubicBezTo>
                    <a:pt x="20" y="24"/>
                    <a:pt x="18" y="25"/>
                    <a:pt x="19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20" y="25"/>
                    <a:pt x="20" y="25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1" y="25"/>
                    <a:pt x="20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7"/>
                    <a:pt x="20" y="27"/>
                    <a:pt x="21" y="27"/>
                  </a:cubicBezTo>
                  <a:cubicBezTo>
                    <a:pt x="21" y="28"/>
                    <a:pt x="19" y="28"/>
                    <a:pt x="19" y="28"/>
                  </a:cubicBezTo>
                  <a:cubicBezTo>
                    <a:pt x="22" y="28"/>
                    <a:pt x="21" y="29"/>
                    <a:pt x="23" y="28"/>
                  </a:cubicBezTo>
                  <a:cubicBezTo>
                    <a:pt x="23" y="28"/>
                    <a:pt x="22" y="29"/>
                    <a:pt x="23" y="29"/>
                  </a:cubicBezTo>
                  <a:cubicBezTo>
                    <a:pt x="22" y="29"/>
                    <a:pt x="20" y="30"/>
                    <a:pt x="20" y="3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1"/>
                    <a:pt x="19" y="30"/>
                    <a:pt x="18" y="31"/>
                  </a:cubicBezTo>
                  <a:cubicBezTo>
                    <a:pt x="18" y="31"/>
                    <a:pt x="19" y="31"/>
                    <a:pt x="19" y="31"/>
                  </a:cubicBezTo>
                  <a:cubicBezTo>
                    <a:pt x="20" y="31"/>
                    <a:pt x="23" y="30"/>
                    <a:pt x="23" y="31"/>
                  </a:cubicBezTo>
                  <a:cubicBezTo>
                    <a:pt x="22" y="31"/>
                    <a:pt x="21" y="32"/>
                    <a:pt x="20" y="32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3" y="31"/>
                    <a:pt x="24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6" y="31"/>
                    <a:pt x="24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3"/>
                    <a:pt x="23" y="32"/>
                    <a:pt x="24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4" y="33"/>
                    <a:pt x="25" y="32"/>
                  </a:cubicBezTo>
                  <a:cubicBezTo>
                    <a:pt x="25" y="32"/>
                    <a:pt x="24" y="33"/>
                    <a:pt x="25" y="32"/>
                  </a:cubicBezTo>
                  <a:cubicBezTo>
                    <a:pt x="26" y="32"/>
                    <a:pt x="26" y="32"/>
                    <a:pt x="27" y="32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7" y="33"/>
                    <a:pt x="27" y="33"/>
                    <a:pt x="28" y="33"/>
                  </a:cubicBezTo>
                  <a:cubicBezTo>
                    <a:pt x="29" y="32"/>
                    <a:pt x="26" y="33"/>
                    <a:pt x="27" y="33"/>
                  </a:cubicBezTo>
                  <a:cubicBezTo>
                    <a:pt x="26" y="34"/>
                    <a:pt x="29" y="33"/>
                    <a:pt x="27" y="35"/>
                  </a:cubicBezTo>
                  <a:cubicBezTo>
                    <a:pt x="27" y="35"/>
                    <a:pt x="29" y="34"/>
                    <a:pt x="28" y="34"/>
                  </a:cubicBezTo>
                  <a:cubicBezTo>
                    <a:pt x="28" y="34"/>
                    <a:pt x="27" y="35"/>
                    <a:pt x="28" y="35"/>
                  </a:cubicBezTo>
                  <a:cubicBezTo>
                    <a:pt x="27" y="35"/>
                    <a:pt x="28" y="35"/>
                    <a:pt x="28" y="35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9" y="35"/>
                    <a:pt x="30" y="35"/>
                    <a:pt x="29" y="36"/>
                  </a:cubicBezTo>
                  <a:cubicBezTo>
                    <a:pt x="30" y="36"/>
                    <a:pt x="31" y="36"/>
                    <a:pt x="31" y="36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7"/>
                    <a:pt x="30" y="37"/>
                    <a:pt x="29" y="37"/>
                  </a:cubicBezTo>
                  <a:cubicBezTo>
                    <a:pt x="31" y="37"/>
                    <a:pt x="27" y="37"/>
                    <a:pt x="29" y="37"/>
                  </a:cubicBezTo>
                  <a:cubicBezTo>
                    <a:pt x="28" y="37"/>
                    <a:pt x="31" y="36"/>
                    <a:pt x="29" y="37"/>
                  </a:cubicBezTo>
                  <a:cubicBezTo>
                    <a:pt x="29" y="37"/>
                    <a:pt x="31" y="37"/>
                    <a:pt x="30" y="38"/>
                  </a:cubicBezTo>
                  <a:cubicBezTo>
                    <a:pt x="30" y="37"/>
                    <a:pt x="28" y="38"/>
                    <a:pt x="28" y="38"/>
                  </a:cubicBezTo>
                  <a:cubicBezTo>
                    <a:pt x="28" y="39"/>
                    <a:pt x="29" y="38"/>
                    <a:pt x="29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1" y="38"/>
                    <a:pt x="30" y="39"/>
                    <a:pt x="31" y="38"/>
                  </a:cubicBezTo>
                  <a:cubicBezTo>
                    <a:pt x="30" y="38"/>
                    <a:pt x="32" y="38"/>
                    <a:pt x="30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40"/>
                    <a:pt x="30" y="39"/>
                    <a:pt x="31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3" y="38"/>
                    <a:pt x="30" y="40"/>
                    <a:pt x="32" y="39"/>
                  </a:cubicBezTo>
                  <a:cubicBezTo>
                    <a:pt x="31" y="40"/>
                    <a:pt x="32" y="40"/>
                    <a:pt x="31" y="41"/>
                  </a:cubicBezTo>
                  <a:cubicBezTo>
                    <a:pt x="32" y="40"/>
                    <a:pt x="33" y="40"/>
                    <a:pt x="32" y="41"/>
                  </a:cubicBezTo>
                  <a:cubicBezTo>
                    <a:pt x="32" y="41"/>
                    <a:pt x="32" y="41"/>
                    <a:pt x="31" y="41"/>
                  </a:cubicBezTo>
                  <a:cubicBezTo>
                    <a:pt x="31" y="41"/>
                    <a:pt x="31" y="41"/>
                    <a:pt x="32" y="41"/>
                  </a:cubicBezTo>
                  <a:cubicBezTo>
                    <a:pt x="31" y="41"/>
                    <a:pt x="30" y="42"/>
                    <a:pt x="30" y="43"/>
                  </a:cubicBezTo>
                  <a:cubicBezTo>
                    <a:pt x="31" y="43"/>
                    <a:pt x="32" y="42"/>
                    <a:pt x="33" y="42"/>
                  </a:cubicBezTo>
                  <a:cubicBezTo>
                    <a:pt x="30" y="43"/>
                    <a:pt x="35" y="41"/>
                    <a:pt x="32" y="43"/>
                  </a:cubicBezTo>
                  <a:cubicBezTo>
                    <a:pt x="32" y="43"/>
                    <a:pt x="31" y="43"/>
                    <a:pt x="31" y="43"/>
                  </a:cubicBezTo>
                  <a:cubicBezTo>
                    <a:pt x="28" y="45"/>
                    <a:pt x="33" y="43"/>
                    <a:pt x="32" y="44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2" y="43"/>
                    <a:pt x="35" y="43"/>
                    <a:pt x="33" y="44"/>
                  </a:cubicBezTo>
                  <a:cubicBezTo>
                    <a:pt x="34" y="43"/>
                    <a:pt x="32" y="44"/>
                    <a:pt x="34" y="43"/>
                  </a:cubicBezTo>
                  <a:cubicBezTo>
                    <a:pt x="33" y="45"/>
                    <a:pt x="36" y="44"/>
                    <a:pt x="33" y="46"/>
                  </a:cubicBezTo>
                  <a:cubicBezTo>
                    <a:pt x="33" y="46"/>
                    <a:pt x="33" y="46"/>
                    <a:pt x="34" y="46"/>
                  </a:cubicBezTo>
                  <a:cubicBezTo>
                    <a:pt x="35" y="45"/>
                    <a:pt x="33" y="46"/>
                    <a:pt x="34" y="46"/>
                  </a:cubicBezTo>
                  <a:cubicBezTo>
                    <a:pt x="34" y="46"/>
                    <a:pt x="34" y="45"/>
                    <a:pt x="34" y="45"/>
                  </a:cubicBezTo>
                  <a:cubicBezTo>
                    <a:pt x="34" y="46"/>
                    <a:pt x="34" y="46"/>
                    <a:pt x="32" y="47"/>
                  </a:cubicBezTo>
                  <a:cubicBezTo>
                    <a:pt x="31" y="47"/>
                    <a:pt x="36" y="45"/>
                    <a:pt x="35" y="46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7"/>
                    <a:pt x="34" y="47"/>
                    <a:pt x="33" y="48"/>
                  </a:cubicBezTo>
                  <a:cubicBezTo>
                    <a:pt x="33" y="48"/>
                    <a:pt x="33" y="48"/>
                    <a:pt x="34" y="48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4" y="48"/>
                    <a:pt x="33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9"/>
                    <a:pt x="33" y="49"/>
                    <a:pt x="34" y="49"/>
                  </a:cubicBezTo>
                  <a:cubicBezTo>
                    <a:pt x="34" y="49"/>
                    <a:pt x="35" y="48"/>
                    <a:pt x="35" y="48"/>
                  </a:cubicBezTo>
                  <a:cubicBezTo>
                    <a:pt x="35" y="48"/>
                    <a:pt x="35" y="48"/>
                    <a:pt x="36" y="48"/>
                  </a:cubicBezTo>
                  <a:cubicBezTo>
                    <a:pt x="35" y="48"/>
                    <a:pt x="35" y="48"/>
                    <a:pt x="35" y="49"/>
                  </a:cubicBezTo>
                  <a:cubicBezTo>
                    <a:pt x="35" y="49"/>
                    <a:pt x="37" y="48"/>
                    <a:pt x="37" y="48"/>
                  </a:cubicBezTo>
                  <a:cubicBezTo>
                    <a:pt x="36" y="49"/>
                    <a:pt x="37" y="49"/>
                    <a:pt x="35" y="49"/>
                  </a:cubicBezTo>
                  <a:cubicBezTo>
                    <a:pt x="35" y="49"/>
                    <a:pt x="36" y="49"/>
                    <a:pt x="35" y="49"/>
                  </a:cubicBezTo>
                  <a:cubicBezTo>
                    <a:pt x="35" y="49"/>
                    <a:pt x="34" y="50"/>
                    <a:pt x="35" y="49"/>
                  </a:cubicBezTo>
                  <a:cubicBezTo>
                    <a:pt x="35" y="49"/>
                    <a:pt x="37" y="48"/>
                    <a:pt x="37" y="4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7" y="49"/>
                    <a:pt x="36" y="50"/>
                    <a:pt x="37" y="49"/>
                  </a:cubicBezTo>
                  <a:cubicBezTo>
                    <a:pt x="38" y="49"/>
                    <a:pt x="37" y="50"/>
                    <a:pt x="37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6" y="51"/>
                    <a:pt x="36" y="51"/>
                    <a:pt x="37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51"/>
                    <a:pt x="37" y="51"/>
                    <a:pt x="38" y="50"/>
                  </a:cubicBezTo>
                  <a:cubicBezTo>
                    <a:pt x="37" y="51"/>
                    <a:pt x="34" y="53"/>
                    <a:pt x="35" y="52"/>
                  </a:cubicBezTo>
                  <a:cubicBezTo>
                    <a:pt x="35" y="52"/>
                    <a:pt x="38" y="51"/>
                    <a:pt x="38" y="51"/>
                  </a:cubicBezTo>
                  <a:cubicBezTo>
                    <a:pt x="38" y="52"/>
                    <a:pt x="40" y="51"/>
                    <a:pt x="38" y="53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53"/>
                    <a:pt x="41" y="53"/>
                    <a:pt x="39" y="54"/>
                  </a:cubicBezTo>
                  <a:cubicBezTo>
                    <a:pt x="39" y="54"/>
                    <a:pt x="38" y="55"/>
                    <a:pt x="37" y="55"/>
                  </a:cubicBezTo>
                  <a:cubicBezTo>
                    <a:pt x="38" y="55"/>
                    <a:pt x="36" y="56"/>
                    <a:pt x="38" y="55"/>
                  </a:cubicBezTo>
                  <a:cubicBezTo>
                    <a:pt x="39" y="55"/>
                    <a:pt x="40" y="54"/>
                    <a:pt x="40" y="54"/>
                  </a:cubicBezTo>
                  <a:cubicBezTo>
                    <a:pt x="41" y="54"/>
                    <a:pt x="41" y="54"/>
                    <a:pt x="40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0" y="55"/>
                    <a:pt x="40" y="56"/>
                    <a:pt x="40" y="56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1" y="56"/>
                    <a:pt x="42" y="55"/>
                    <a:pt x="42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1" y="56"/>
                    <a:pt x="43" y="55"/>
                    <a:pt x="42" y="56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1" y="57"/>
                    <a:pt x="42" y="57"/>
                    <a:pt x="42" y="56"/>
                  </a:cubicBezTo>
                  <a:cubicBezTo>
                    <a:pt x="42" y="57"/>
                    <a:pt x="42" y="58"/>
                    <a:pt x="40" y="58"/>
                  </a:cubicBezTo>
                  <a:cubicBezTo>
                    <a:pt x="44" y="57"/>
                    <a:pt x="44" y="58"/>
                    <a:pt x="45" y="59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3" y="60"/>
                    <a:pt x="45" y="58"/>
                    <a:pt x="45" y="59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1"/>
                    <a:pt x="44" y="60"/>
                    <a:pt x="44" y="60"/>
                  </a:cubicBezTo>
                  <a:cubicBezTo>
                    <a:pt x="45" y="59"/>
                    <a:pt x="44" y="60"/>
                    <a:pt x="45" y="59"/>
                  </a:cubicBezTo>
                  <a:cubicBezTo>
                    <a:pt x="45" y="59"/>
                    <a:pt x="44" y="60"/>
                    <a:pt x="46" y="59"/>
                  </a:cubicBezTo>
                  <a:cubicBezTo>
                    <a:pt x="45" y="60"/>
                    <a:pt x="44" y="60"/>
                    <a:pt x="44" y="61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3" y="62"/>
                    <a:pt x="41" y="62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8" y="65"/>
                    <a:pt x="37" y="64"/>
                    <a:pt x="37" y="65"/>
                  </a:cubicBezTo>
                  <a:cubicBezTo>
                    <a:pt x="38" y="65"/>
                    <a:pt x="40" y="63"/>
                    <a:pt x="41" y="63"/>
                  </a:cubicBezTo>
                  <a:cubicBezTo>
                    <a:pt x="41" y="63"/>
                    <a:pt x="44" y="61"/>
                    <a:pt x="45" y="61"/>
                  </a:cubicBezTo>
                  <a:cubicBezTo>
                    <a:pt x="44" y="62"/>
                    <a:pt x="44" y="61"/>
                    <a:pt x="43" y="62"/>
                  </a:cubicBezTo>
                  <a:cubicBezTo>
                    <a:pt x="42" y="63"/>
                    <a:pt x="44" y="62"/>
                    <a:pt x="44" y="62"/>
                  </a:cubicBezTo>
                  <a:cubicBezTo>
                    <a:pt x="44" y="62"/>
                    <a:pt x="46" y="61"/>
                    <a:pt x="46" y="61"/>
                  </a:cubicBezTo>
                  <a:cubicBezTo>
                    <a:pt x="45" y="61"/>
                    <a:pt x="44" y="62"/>
                    <a:pt x="44" y="62"/>
                  </a:cubicBezTo>
                  <a:cubicBezTo>
                    <a:pt x="45" y="61"/>
                    <a:pt x="46" y="61"/>
                    <a:pt x="47" y="61"/>
                  </a:cubicBezTo>
                  <a:cubicBezTo>
                    <a:pt x="49" y="59"/>
                    <a:pt x="46" y="61"/>
                    <a:pt x="48" y="60"/>
                  </a:cubicBezTo>
                  <a:cubicBezTo>
                    <a:pt x="47" y="61"/>
                    <a:pt x="45" y="62"/>
                    <a:pt x="44" y="63"/>
                  </a:cubicBezTo>
                  <a:cubicBezTo>
                    <a:pt x="45" y="62"/>
                    <a:pt x="46" y="62"/>
                    <a:pt x="48" y="61"/>
                  </a:cubicBezTo>
                  <a:cubicBezTo>
                    <a:pt x="48" y="61"/>
                    <a:pt x="47" y="62"/>
                    <a:pt x="46" y="62"/>
                  </a:cubicBezTo>
                  <a:cubicBezTo>
                    <a:pt x="45" y="63"/>
                    <a:pt x="48" y="61"/>
                    <a:pt x="46" y="63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7" y="62"/>
                    <a:pt x="46" y="62"/>
                    <a:pt x="46" y="63"/>
                  </a:cubicBezTo>
                  <a:cubicBezTo>
                    <a:pt x="46" y="63"/>
                    <a:pt x="48" y="62"/>
                    <a:pt x="46" y="64"/>
                  </a:cubicBezTo>
                  <a:cubicBezTo>
                    <a:pt x="46" y="63"/>
                    <a:pt x="46" y="64"/>
                    <a:pt x="48" y="63"/>
                  </a:cubicBezTo>
                  <a:cubicBezTo>
                    <a:pt x="48" y="62"/>
                    <a:pt x="46" y="63"/>
                    <a:pt x="48" y="62"/>
                  </a:cubicBezTo>
                  <a:cubicBezTo>
                    <a:pt x="47" y="63"/>
                    <a:pt x="49" y="62"/>
                    <a:pt x="49" y="62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9" y="62"/>
                    <a:pt x="49" y="62"/>
                    <a:pt x="50" y="62"/>
                  </a:cubicBezTo>
                  <a:cubicBezTo>
                    <a:pt x="49" y="62"/>
                    <a:pt x="49" y="63"/>
                    <a:pt x="48" y="63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48" y="63"/>
                    <a:pt x="48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4"/>
                    <a:pt x="46" y="65"/>
                    <a:pt x="47" y="65"/>
                  </a:cubicBezTo>
                  <a:cubicBezTo>
                    <a:pt x="48" y="64"/>
                    <a:pt x="49" y="63"/>
                    <a:pt x="50" y="63"/>
                  </a:cubicBezTo>
                  <a:cubicBezTo>
                    <a:pt x="51" y="62"/>
                    <a:pt x="49" y="63"/>
                    <a:pt x="50" y="63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48" y="64"/>
                    <a:pt x="47" y="65"/>
                    <a:pt x="47" y="65"/>
                  </a:cubicBezTo>
                  <a:cubicBezTo>
                    <a:pt x="48" y="65"/>
                    <a:pt x="49" y="64"/>
                    <a:pt x="50" y="63"/>
                  </a:cubicBezTo>
                  <a:cubicBezTo>
                    <a:pt x="50" y="64"/>
                    <a:pt x="49" y="64"/>
                    <a:pt x="48" y="65"/>
                  </a:cubicBezTo>
                  <a:cubicBezTo>
                    <a:pt x="49" y="65"/>
                    <a:pt x="50" y="64"/>
                    <a:pt x="50" y="63"/>
                  </a:cubicBezTo>
                  <a:cubicBezTo>
                    <a:pt x="50" y="64"/>
                    <a:pt x="49" y="65"/>
                    <a:pt x="48" y="66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5" y="68"/>
                    <a:pt x="45" y="68"/>
                    <a:pt x="43" y="69"/>
                  </a:cubicBezTo>
                  <a:cubicBezTo>
                    <a:pt x="43" y="69"/>
                    <a:pt x="44" y="69"/>
                    <a:pt x="44" y="69"/>
                  </a:cubicBezTo>
                  <a:cubicBezTo>
                    <a:pt x="47" y="67"/>
                    <a:pt x="48" y="67"/>
                    <a:pt x="50" y="65"/>
                  </a:cubicBezTo>
                  <a:cubicBezTo>
                    <a:pt x="51" y="65"/>
                    <a:pt x="45" y="69"/>
                    <a:pt x="49" y="67"/>
                  </a:cubicBezTo>
                  <a:cubicBezTo>
                    <a:pt x="49" y="67"/>
                    <a:pt x="51" y="66"/>
                    <a:pt x="50" y="66"/>
                  </a:cubicBezTo>
                  <a:cubicBezTo>
                    <a:pt x="50" y="66"/>
                    <a:pt x="52" y="64"/>
                    <a:pt x="52" y="65"/>
                  </a:cubicBezTo>
                  <a:cubicBezTo>
                    <a:pt x="51" y="66"/>
                    <a:pt x="50" y="67"/>
                    <a:pt x="48" y="68"/>
                  </a:cubicBezTo>
                  <a:cubicBezTo>
                    <a:pt x="49" y="67"/>
                    <a:pt x="49" y="67"/>
                    <a:pt x="48" y="67"/>
                  </a:cubicBezTo>
                  <a:cubicBezTo>
                    <a:pt x="47" y="68"/>
                    <a:pt x="46" y="69"/>
                    <a:pt x="46" y="69"/>
                  </a:cubicBezTo>
                  <a:cubicBezTo>
                    <a:pt x="47" y="69"/>
                    <a:pt x="47" y="69"/>
                    <a:pt x="48" y="68"/>
                  </a:cubicBezTo>
                  <a:cubicBezTo>
                    <a:pt x="49" y="67"/>
                    <a:pt x="48" y="68"/>
                    <a:pt x="49" y="67"/>
                  </a:cubicBezTo>
                  <a:cubicBezTo>
                    <a:pt x="50" y="67"/>
                    <a:pt x="48" y="69"/>
                    <a:pt x="50" y="67"/>
                  </a:cubicBezTo>
                  <a:cubicBezTo>
                    <a:pt x="50" y="67"/>
                    <a:pt x="51" y="66"/>
                    <a:pt x="52" y="66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1" y="67"/>
                    <a:pt x="53" y="65"/>
                    <a:pt x="53" y="66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0" y="68"/>
                    <a:pt x="52" y="66"/>
                    <a:pt x="50" y="68"/>
                  </a:cubicBezTo>
                  <a:cubicBezTo>
                    <a:pt x="50" y="68"/>
                    <a:pt x="51" y="67"/>
                    <a:pt x="50" y="68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0" y="68"/>
                    <a:pt x="47" y="70"/>
                    <a:pt x="49" y="69"/>
                  </a:cubicBezTo>
                  <a:cubicBezTo>
                    <a:pt x="50" y="69"/>
                    <a:pt x="50" y="69"/>
                    <a:pt x="51" y="68"/>
                  </a:cubicBezTo>
                  <a:cubicBezTo>
                    <a:pt x="51" y="68"/>
                    <a:pt x="52" y="68"/>
                    <a:pt x="52" y="68"/>
                  </a:cubicBezTo>
                  <a:cubicBezTo>
                    <a:pt x="51" y="69"/>
                    <a:pt x="52" y="68"/>
                    <a:pt x="51" y="69"/>
                  </a:cubicBezTo>
                  <a:cubicBezTo>
                    <a:pt x="51" y="69"/>
                    <a:pt x="51" y="68"/>
                    <a:pt x="49" y="69"/>
                  </a:cubicBezTo>
                  <a:cubicBezTo>
                    <a:pt x="47" y="71"/>
                    <a:pt x="49" y="69"/>
                    <a:pt x="47" y="70"/>
                  </a:cubicBezTo>
                  <a:cubicBezTo>
                    <a:pt x="47" y="70"/>
                    <a:pt x="46" y="72"/>
                    <a:pt x="44" y="73"/>
                  </a:cubicBezTo>
                  <a:cubicBezTo>
                    <a:pt x="44" y="73"/>
                    <a:pt x="45" y="73"/>
                    <a:pt x="45" y="73"/>
                  </a:cubicBezTo>
                  <a:cubicBezTo>
                    <a:pt x="46" y="72"/>
                    <a:pt x="46" y="72"/>
                    <a:pt x="47" y="71"/>
                  </a:cubicBezTo>
                  <a:cubicBezTo>
                    <a:pt x="47" y="71"/>
                    <a:pt x="48" y="71"/>
                    <a:pt x="49" y="70"/>
                  </a:cubicBezTo>
                  <a:cubicBezTo>
                    <a:pt x="49" y="71"/>
                    <a:pt x="48" y="72"/>
                    <a:pt x="48" y="72"/>
                  </a:cubicBezTo>
                  <a:cubicBezTo>
                    <a:pt x="48" y="72"/>
                    <a:pt x="48" y="72"/>
                    <a:pt x="48" y="73"/>
                  </a:cubicBezTo>
                  <a:cubicBezTo>
                    <a:pt x="50" y="71"/>
                    <a:pt x="49" y="73"/>
                    <a:pt x="50" y="72"/>
                  </a:cubicBezTo>
                  <a:cubicBezTo>
                    <a:pt x="51" y="71"/>
                    <a:pt x="52" y="70"/>
                    <a:pt x="53" y="69"/>
                  </a:cubicBezTo>
                  <a:cubicBezTo>
                    <a:pt x="53" y="70"/>
                    <a:pt x="52" y="70"/>
                    <a:pt x="52" y="70"/>
                  </a:cubicBezTo>
                  <a:cubicBezTo>
                    <a:pt x="53" y="70"/>
                    <a:pt x="50" y="72"/>
                    <a:pt x="52" y="71"/>
                  </a:cubicBezTo>
                  <a:cubicBezTo>
                    <a:pt x="51" y="71"/>
                    <a:pt x="49" y="72"/>
                    <a:pt x="48" y="74"/>
                  </a:cubicBezTo>
                  <a:cubicBezTo>
                    <a:pt x="49" y="73"/>
                    <a:pt x="47" y="74"/>
                    <a:pt x="47" y="75"/>
                  </a:cubicBezTo>
                  <a:cubicBezTo>
                    <a:pt x="48" y="74"/>
                    <a:pt x="49" y="74"/>
                    <a:pt x="49" y="74"/>
                  </a:cubicBezTo>
                  <a:cubicBezTo>
                    <a:pt x="48" y="75"/>
                    <a:pt x="50" y="75"/>
                    <a:pt x="50" y="75"/>
                  </a:cubicBezTo>
                  <a:cubicBezTo>
                    <a:pt x="50" y="76"/>
                    <a:pt x="48" y="77"/>
                    <a:pt x="48" y="78"/>
                  </a:cubicBezTo>
                  <a:cubicBezTo>
                    <a:pt x="48" y="78"/>
                    <a:pt x="49" y="76"/>
                    <a:pt x="49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9" y="77"/>
                    <a:pt x="48" y="79"/>
                    <a:pt x="50" y="77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78"/>
                    <a:pt x="49" y="78"/>
                    <a:pt x="49" y="78"/>
                  </a:cubicBezTo>
                  <a:cubicBezTo>
                    <a:pt x="47" y="79"/>
                    <a:pt x="47" y="79"/>
                    <a:pt x="47" y="79"/>
                  </a:cubicBezTo>
                  <a:cubicBezTo>
                    <a:pt x="46" y="80"/>
                    <a:pt x="48" y="79"/>
                    <a:pt x="48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50" y="78"/>
                    <a:pt x="49" y="79"/>
                    <a:pt x="50" y="79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8" y="81"/>
                    <a:pt x="48" y="81"/>
                    <a:pt x="49" y="81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7" y="81"/>
                    <a:pt x="48" y="80"/>
                  </a:cubicBezTo>
                  <a:cubicBezTo>
                    <a:pt x="49" y="80"/>
                    <a:pt x="49" y="80"/>
                    <a:pt x="48" y="80"/>
                  </a:cubicBezTo>
                  <a:cubicBezTo>
                    <a:pt x="48" y="81"/>
                    <a:pt x="48" y="80"/>
                    <a:pt x="48" y="80"/>
                  </a:cubicBezTo>
                  <a:cubicBezTo>
                    <a:pt x="47" y="81"/>
                    <a:pt x="47" y="81"/>
                    <a:pt x="46" y="82"/>
                  </a:cubicBezTo>
                  <a:cubicBezTo>
                    <a:pt x="46" y="82"/>
                    <a:pt x="45" y="82"/>
                    <a:pt x="46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6" y="81"/>
                    <a:pt x="46" y="81"/>
                  </a:cubicBezTo>
                  <a:cubicBezTo>
                    <a:pt x="45" y="82"/>
                    <a:pt x="44" y="82"/>
                    <a:pt x="44" y="82"/>
                  </a:cubicBezTo>
                  <a:cubicBezTo>
                    <a:pt x="46" y="80"/>
                    <a:pt x="43" y="82"/>
                    <a:pt x="43" y="81"/>
                  </a:cubicBezTo>
                  <a:cubicBezTo>
                    <a:pt x="45" y="80"/>
                    <a:pt x="46" y="80"/>
                    <a:pt x="46" y="80"/>
                  </a:cubicBezTo>
                  <a:cubicBezTo>
                    <a:pt x="47" y="79"/>
                    <a:pt x="46" y="79"/>
                    <a:pt x="47" y="79"/>
                  </a:cubicBezTo>
                  <a:cubicBezTo>
                    <a:pt x="46" y="79"/>
                    <a:pt x="44" y="80"/>
                    <a:pt x="43" y="81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2" y="81"/>
                    <a:pt x="42" y="81"/>
                  </a:cubicBezTo>
                  <a:cubicBezTo>
                    <a:pt x="43" y="80"/>
                    <a:pt x="42" y="79"/>
                    <a:pt x="42" y="79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1" y="79"/>
                    <a:pt x="42" y="78"/>
                    <a:pt x="41" y="78"/>
                  </a:cubicBezTo>
                  <a:cubicBezTo>
                    <a:pt x="41" y="77"/>
                    <a:pt x="39" y="78"/>
                    <a:pt x="40" y="76"/>
                  </a:cubicBezTo>
                  <a:cubicBezTo>
                    <a:pt x="39" y="76"/>
                    <a:pt x="38" y="76"/>
                    <a:pt x="38" y="75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8" y="75"/>
                    <a:pt x="40" y="73"/>
                    <a:pt x="40" y="73"/>
                  </a:cubicBezTo>
                  <a:cubicBezTo>
                    <a:pt x="39" y="74"/>
                    <a:pt x="38" y="74"/>
                    <a:pt x="37" y="75"/>
                  </a:cubicBezTo>
                  <a:cubicBezTo>
                    <a:pt x="38" y="73"/>
                    <a:pt x="36" y="74"/>
                    <a:pt x="35" y="74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4" y="74"/>
                    <a:pt x="35" y="73"/>
                    <a:pt x="35" y="72"/>
                  </a:cubicBezTo>
                  <a:cubicBezTo>
                    <a:pt x="36" y="72"/>
                    <a:pt x="36" y="71"/>
                    <a:pt x="36" y="71"/>
                  </a:cubicBezTo>
                  <a:cubicBezTo>
                    <a:pt x="34" y="72"/>
                    <a:pt x="34" y="72"/>
                    <a:pt x="33" y="72"/>
                  </a:cubicBezTo>
                  <a:cubicBezTo>
                    <a:pt x="33" y="72"/>
                    <a:pt x="33" y="71"/>
                    <a:pt x="34" y="70"/>
                  </a:cubicBezTo>
                  <a:cubicBezTo>
                    <a:pt x="31" y="71"/>
                    <a:pt x="31" y="69"/>
                    <a:pt x="29" y="69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7" y="69"/>
                    <a:pt x="29" y="66"/>
                    <a:pt x="27" y="66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30" y="64"/>
                    <a:pt x="28" y="64"/>
                    <a:pt x="27" y="65"/>
                  </a:cubicBezTo>
                  <a:cubicBezTo>
                    <a:pt x="27" y="65"/>
                    <a:pt x="25" y="65"/>
                    <a:pt x="27" y="64"/>
                  </a:cubicBezTo>
                  <a:cubicBezTo>
                    <a:pt x="27" y="63"/>
                    <a:pt x="26" y="64"/>
                    <a:pt x="25" y="64"/>
                  </a:cubicBezTo>
                  <a:cubicBezTo>
                    <a:pt x="26" y="63"/>
                    <a:pt x="26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6" y="62"/>
                    <a:pt x="26" y="62"/>
                  </a:cubicBezTo>
                  <a:cubicBezTo>
                    <a:pt x="26" y="62"/>
                    <a:pt x="27" y="61"/>
                    <a:pt x="24" y="62"/>
                  </a:cubicBezTo>
                  <a:cubicBezTo>
                    <a:pt x="25" y="61"/>
                    <a:pt x="22" y="62"/>
                    <a:pt x="24" y="60"/>
                  </a:cubicBezTo>
                  <a:cubicBezTo>
                    <a:pt x="23" y="60"/>
                    <a:pt x="23" y="60"/>
                    <a:pt x="22" y="61"/>
                  </a:cubicBezTo>
                  <a:cubicBezTo>
                    <a:pt x="22" y="60"/>
                    <a:pt x="23" y="59"/>
                    <a:pt x="22" y="59"/>
                  </a:cubicBezTo>
                  <a:cubicBezTo>
                    <a:pt x="22" y="59"/>
                    <a:pt x="23" y="59"/>
                    <a:pt x="23" y="58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0" y="59"/>
                    <a:pt x="22" y="56"/>
                    <a:pt x="22" y="56"/>
                  </a:cubicBezTo>
                  <a:cubicBezTo>
                    <a:pt x="19" y="55"/>
                    <a:pt x="19" y="53"/>
                    <a:pt x="19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7" y="52"/>
                    <a:pt x="21" y="50"/>
                    <a:pt x="17" y="51"/>
                  </a:cubicBezTo>
                  <a:cubicBezTo>
                    <a:pt x="18" y="51"/>
                    <a:pt x="17" y="50"/>
                    <a:pt x="19" y="50"/>
                  </a:cubicBezTo>
                  <a:cubicBezTo>
                    <a:pt x="17" y="50"/>
                    <a:pt x="19" y="48"/>
                    <a:pt x="17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9" y="48"/>
                    <a:pt x="17" y="48"/>
                    <a:pt x="18" y="47"/>
                  </a:cubicBezTo>
                  <a:cubicBezTo>
                    <a:pt x="18" y="47"/>
                    <a:pt x="18" y="47"/>
                    <a:pt x="19" y="47"/>
                  </a:cubicBezTo>
                  <a:cubicBezTo>
                    <a:pt x="20" y="46"/>
                    <a:pt x="16" y="47"/>
                    <a:pt x="19" y="46"/>
                  </a:cubicBezTo>
                  <a:cubicBezTo>
                    <a:pt x="19" y="46"/>
                    <a:pt x="17" y="47"/>
                    <a:pt x="17" y="47"/>
                  </a:cubicBezTo>
                  <a:cubicBezTo>
                    <a:pt x="18" y="45"/>
                    <a:pt x="16" y="44"/>
                    <a:pt x="15" y="43"/>
                  </a:cubicBezTo>
                  <a:cubicBezTo>
                    <a:pt x="16" y="42"/>
                    <a:pt x="19" y="42"/>
                    <a:pt x="17" y="42"/>
                  </a:cubicBezTo>
                  <a:cubicBezTo>
                    <a:pt x="17" y="41"/>
                    <a:pt x="16" y="42"/>
                    <a:pt x="16" y="42"/>
                  </a:cubicBezTo>
                  <a:cubicBezTo>
                    <a:pt x="15" y="42"/>
                    <a:pt x="19" y="40"/>
                    <a:pt x="18" y="41"/>
                  </a:cubicBezTo>
                  <a:cubicBezTo>
                    <a:pt x="16" y="41"/>
                    <a:pt x="17" y="41"/>
                    <a:pt x="16" y="41"/>
                  </a:cubicBezTo>
                  <a:cubicBezTo>
                    <a:pt x="17" y="40"/>
                    <a:pt x="18" y="39"/>
                    <a:pt x="17" y="40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5" y="40"/>
                    <a:pt x="16" y="39"/>
                    <a:pt x="13" y="39"/>
                  </a:cubicBezTo>
                  <a:cubicBezTo>
                    <a:pt x="11" y="37"/>
                    <a:pt x="9" y="35"/>
                    <a:pt x="7" y="32"/>
                  </a:cubicBezTo>
                  <a:cubicBezTo>
                    <a:pt x="7" y="29"/>
                    <a:pt x="5" y="27"/>
                    <a:pt x="5" y="24"/>
                  </a:cubicBezTo>
                  <a:cubicBezTo>
                    <a:pt x="7" y="22"/>
                    <a:pt x="7" y="22"/>
                    <a:pt x="6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5" y="22"/>
                    <a:pt x="6" y="21"/>
                    <a:pt x="5" y="22"/>
                  </a:cubicBezTo>
                  <a:cubicBezTo>
                    <a:pt x="5" y="21"/>
                    <a:pt x="4" y="20"/>
                    <a:pt x="3" y="19"/>
                  </a:cubicBezTo>
                  <a:cubicBezTo>
                    <a:pt x="4" y="19"/>
                    <a:pt x="5" y="18"/>
                    <a:pt x="5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3" y="18"/>
                    <a:pt x="2" y="19"/>
                  </a:cubicBezTo>
                  <a:cubicBezTo>
                    <a:pt x="0" y="17"/>
                    <a:pt x="3" y="13"/>
                    <a:pt x="1" y="11"/>
                  </a:cubicBezTo>
                  <a:cubicBezTo>
                    <a:pt x="2" y="10"/>
                    <a:pt x="1" y="9"/>
                    <a:pt x="0" y="9"/>
                  </a:cubicBezTo>
                  <a:cubicBezTo>
                    <a:pt x="2" y="6"/>
                    <a:pt x="4" y="3"/>
                    <a:pt x="1" y="2"/>
                  </a:cubicBezTo>
                  <a:cubicBezTo>
                    <a:pt x="1" y="2"/>
                    <a:pt x="6" y="1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8" name="Freeform 67"/>
            <p:cNvSpPr/>
            <p:nvPr/>
          </p:nvSpPr>
          <p:spPr bwMode="auto">
            <a:xfrm>
              <a:off x="9099550" y="2044701"/>
              <a:ext cx="7937" cy="7938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0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9" name="Freeform 68"/>
            <p:cNvSpPr/>
            <p:nvPr/>
          </p:nvSpPr>
          <p:spPr bwMode="auto">
            <a:xfrm>
              <a:off x="9115425" y="2003426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0" name="Freeform 69"/>
            <p:cNvSpPr/>
            <p:nvPr/>
          </p:nvSpPr>
          <p:spPr bwMode="auto">
            <a:xfrm>
              <a:off x="9115425" y="2000251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9121775" y="1989138"/>
              <a:ext cx="4762" cy="15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2" name="Freeform 71"/>
            <p:cNvSpPr/>
            <p:nvPr/>
          </p:nvSpPr>
          <p:spPr bwMode="auto">
            <a:xfrm>
              <a:off x="9115425" y="199231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3" name="Freeform 72"/>
            <p:cNvSpPr/>
            <p:nvPr/>
          </p:nvSpPr>
          <p:spPr bwMode="auto">
            <a:xfrm>
              <a:off x="9115425" y="1976438"/>
              <a:ext cx="6350" cy="4763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0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0" y="1"/>
                    <a:pt x="1" y="0"/>
                  </a:cubicBezTo>
                  <a:cubicBezTo>
                    <a:pt x="0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4" name="Freeform 73"/>
            <p:cNvSpPr/>
            <p:nvPr/>
          </p:nvSpPr>
          <p:spPr bwMode="auto">
            <a:xfrm>
              <a:off x="9110663" y="1973263"/>
              <a:ext cx="4762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5" name="Freeform 74"/>
            <p:cNvSpPr/>
            <p:nvPr/>
          </p:nvSpPr>
          <p:spPr bwMode="auto">
            <a:xfrm>
              <a:off x="9047163" y="1898651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6" name="Freeform 75"/>
            <p:cNvSpPr/>
            <p:nvPr/>
          </p:nvSpPr>
          <p:spPr bwMode="auto">
            <a:xfrm>
              <a:off x="9031288" y="1852613"/>
              <a:ext cx="4762" cy="4763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7" name="Freeform 76"/>
            <p:cNvSpPr/>
            <p:nvPr/>
          </p:nvSpPr>
          <p:spPr bwMode="auto">
            <a:xfrm>
              <a:off x="9001125" y="1841501"/>
              <a:ext cx="7937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8" name="Freeform 77"/>
            <p:cNvSpPr/>
            <p:nvPr/>
          </p:nvSpPr>
          <p:spPr bwMode="auto">
            <a:xfrm>
              <a:off x="9637713" y="2033588"/>
              <a:ext cx="7937" cy="3175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1"/>
                    <a:pt x="2" y="1"/>
                    <a:pt x="1" y="1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9" name="Freeform 78"/>
            <p:cNvSpPr/>
            <p:nvPr/>
          </p:nvSpPr>
          <p:spPr bwMode="auto">
            <a:xfrm>
              <a:off x="9645650" y="1649413"/>
              <a:ext cx="225425" cy="392113"/>
            </a:xfrm>
            <a:custGeom>
              <a:avLst/>
              <a:gdLst>
                <a:gd name="T0" fmla="*/ 51 w 60"/>
                <a:gd name="T1" fmla="*/ 14 h 104"/>
                <a:gd name="T2" fmla="*/ 50 w 60"/>
                <a:gd name="T3" fmla="*/ 17 h 104"/>
                <a:gd name="T4" fmla="*/ 51 w 60"/>
                <a:gd name="T5" fmla="*/ 25 h 104"/>
                <a:gd name="T6" fmla="*/ 49 w 60"/>
                <a:gd name="T7" fmla="*/ 27 h 104"/>
                <a:gd name="T8" fmla="*/ 44 w 60"/>
                <a:gd name="T9" fmla="*/ 33 h 104"/>
                <a:gd name="T10" fmla="*/ 43 w 60"/>
                <a:gd name="T11" fmla="*/ 35 h 104"/>
                <a:gd name="T12" fmla="*/ 43 w 60"/>
                <a:gd name="T13" fmla="*/ 40 h 104"/>
                <a:gd name="T14" fmla="*/ 40 w 60"/>
                <a:gd name="T15" fmla="*/ 42 h 104"/>
                <a:gd name="T16" fmla="*/ 38 w 60"/>
                <a:gd name="T17" fmla="*/ 43 h 104"/>
                <a:gd name="T18" fmla="*/ 39 w 60"/>
                <a:gd name="T19" fmla="*/ 46 h 104"/>
                <a:gd name="T20" fmla="*/ 39 w 60"/>
                <a:gd name="T21" fmla="*/ 51 h 104"/>
                <a:gd name="T22" fmla="*/ 38 w 60"/>
                <a:gd name="T23" fmla="*/ 53 h 104"/>
                <a:gd name="T24" fmla="*/ 38 w 60"/>
                <a:gd name="T25" fmla="*/ 56 h 104"/>
                <a:gd name="T26" fmla="*/ 36 w 60"/>
                <a:gd name="T27" fmla="*/ 57 h 104"/>
                <a:gd name="T28" fmla="*/ 34 w 60"/>
                <a:gd name="T29" fmla="*/ 61 h 104"/>
                <a:gd name="T30" fmla="*/ 31 w 60"/>
                <a:gd name="T31" fmla="*/ 64 h 104"/>
                <a:gd name="T32" fmla="*/ 31 w 60"/>
                <a:gd name="T33" fmla="*/ 66 h 104"/>
                <a:gd name="T34" fmla="*/ 29 w 60"/>
                <a:gd name="T35" fmla="*/ 66 h 104"/>
                <a:gd name="T36" fmla="*/ 30 w 60"/>
                <a:gd name="T37" fmla="*/ 68 h 104"/>
                <a:gd name="T38" fmla="*/ 29 w 60"/>
                <a:gd name="T39" fmla="*/ 69 h 104"/>
                <a:gd name="T40" fmla="*/ 29 w 60"/>
                <a:gd name="T41" fmla="*/ 71 h 104"/>
                <a:gd name="T42" fmla="*/ 26 w 60"/>
                <a:gd name="T43" fmla="*/ 76 h 104"/>
                <a:gd name="T44" fmla="*/ 25 w 60"/>
                <a:gd name="T45" fmla="*/ 78 h 104"/>
                <a:gd name="T46" fmla="*/ 24 w 60"/>
                <a:gd name="T47" fmla="*/ 80 h 104"/>
                <a:gd name="T48" fmla="*/ 21 w 60"/>
                <a:gd name="T49" fmla="*/ 84 h 104"/>
                <a:gd name="T50" fmla="*/ 17 w 60"/>
                <a:gd name="T51" fmla="*/ 82 h 104"/>
                <a:gd name="T52" fmla="*/ 20 w 60"/>
                <a:gd name="T53" fmla="*/ 86 h 104"/>
                <a:gd name="T54" fmla="*/ 23 w 60"/>
                <a:gd name="T55" fmla="*/ 90 h 104"/>
                <a:gd name="T56" fmla="*/ 21 w 60"/>
                <a:gd name="T57" fmla="*/ 91 h 104"/>
                <a:gd name="T58" fmla="*/ 22 w 60"/>
                <a:gd name="T59" fmla="*/ 92 h 104"/>
                <a:gd name="T60" fmla="*/ 20 w 60"/>
                <a:gd name="T61" fmla="*/ 92 h 104"/>
                <a:gd name="T62" fmla="*/ 16 w 60"/>
                <a:gd name="T63" fmla="*/ 92 h 104"/>
                <a:gd name="T64" fmla="*/ 18 w 60"/>
                <a:gd name="T65" fmla="*/ 95 h 104"/>
                <a:gd name="T66" fmla="*/ 16 w 60"/>
                <a:gd name="T67" fmla="*/ 95 h 104"/>
                <a:gd name="T68" fmla="*/ 18 w 60"/>
                <a:gd name="T69" fmla="*/ 98 h 104"/>
                <a:gd name="T70" fmla="*/ 17 w 60"/>
                <a:gd name="T71" fmla="*/ 99 h 104"/>
                <a:gd name="T72" fmla="*/ 12 w 60"/>
                <a:gd name="T73" fmla="*/ 96 h 104"/>
                <a:gd name="T74" fmla="*/ 14 w 60"/>
                <a:gd name="T75" fmla="*/ 100 h 104"/>
                <a:gd name="T76" fmla="*/ 6 w 60"/>
                <a:gd name="T77" fmla="*/ 100 h 104"/>
                <a:gd name="T78" fmla="*/ 4 w 60"/>
                <a:gd name="T79" fmla="*/ 101 h 104"/>
                <a:gd name="T80" fmla="*/ 3 w 60"/>
                <a:gd name="T81" fmla="*/ 103 h 104"/>
                <a:gd name="T82" fmla="*/ 1 w 60"/>
                <a:gd name="T83" fmla="*/ 101 h 104"/>
                <a:gd name="T84" fmla="*/ 4 w 60"/>
                <a:gd name="T85" fmla="*/ 100 h 104"/>
                <a:gd name="T86" fmla="*/ 2 w 60"/>
                <a:gd name="T87" fmla="*/ 93 h 104"/>
                <a:gd name="T88" fmla="*/ 5 w 60"/>
                <a:gd name="T89" fmla="*/ 85 h 104"/>
                <a:gd name="T90" fmla="*/ 8 w 60"/>
                <a:gd name="T91" fmla="*/ 76 h 104"/>
                <a:gd name="T92" fmla="*/ 10 w 60"/>
                <a:gd name="T93" fmla="*/ 70 h 104"/>
                <a:gd name="T94" fmla="*/ 12 w 60"/>
                <a:gd name="T95" fmla="*/ 65 h 104"/>
                <a:gd name="T96" fmla="*/ 19 w 60"/>
                <a:gd name="T97" fmla="*/ 55 h 104"/>
                <a:gd name="T98" fmla="*/ 23 w 60"/>
                <a:gd name="T99" fmla="*/ 51 h 104"/>
                <a:gd name="T100" fmla="*/ 28 w 60"/>
                <a:gd name="T101" fmla="*/ 46 h 104"/>
                <a:gd name="T102" fmla="*/ 36 w 60"/>
                <a:gd name="T103" fmla="*/ 22 h 104"/>
                <a:gd name="T104" fmla="*/ 39 w 60"/>
                <a:gd name="T105" fmla="*/ 16 h 104"/>
                <a:gd name="T106" fmla="*/ 56 w 60"/>
                <a:gd name="T107" fmla="*/ 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" h="104">
                  <a:moveTo>
                    <a:pt x="56" y="4"/>
                  </a:moveTo>
                  <a:cubicBezTo>
                    <a:pt x="60" y="7"/>
                    <a:pt x="55" y="6"/>
                    <a:pt x="57" y="9"/>
                  </a:cubicBezTo>
                  <a:cubicBezTo>
                    <a:pt x="57" y="9"/>
                    <a:pt x="54" y="8"/>
                    <a:pt x="55" y="9"/>
                  </a:cubicBezTo>
                  <a:cubicBezTo>
                    <a:pt x="57" y="11"/>
                    <a:pt x="54" y="13"/>
                    <a:pt x="51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2" y="14"/>
                    <a:pt x="51" y="14"/>
                  </a:cubicBezTo>
                  <a:cubicBezTo>
                    <a:pt x="51" y="14"/>
                    <a:pt x="51" y="14"/>
                    <a:pt x="50" y="13"/>
                  </a:cubicBezTo>
                  <a:cubicBezTo>
                    <a:pt x="51" y="14"/>
                    <a:pt x="50" y="14"/>
                    <a:pt x="51" y="15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4" y="17"/>
                    <a:pt x="49" y="16"/>
                    <a:pt x="51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2" y="19"/>
                    <a:pt x="50" y="21"/>
                    <a:pt x="51" y="22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50" y="22"/>
                    <a:pt x="50" y="23"/>
                    <a:pt x="50" y="23"/>
                  </a:cubicBezTo>
                  <a:cubicBezTo>
                    <a:pt x="49" y="22"/>
                    <a:pt x="51" y="24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1" y="25"/>
                    <a:pt x="49" y="24"/>
                    <a:pt x="51" y="25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51" y="26"/>
                    <a:pt x="48" y="25"/>
                    <a:pt x="49" y="25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50" y="26"/>
                    <a:pt x="49" y="26"/>
                    <a:pt x="49" y="26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7"/>
                    <a:pt x="48" y="26"/>
                    <a:pt x="49" y="27"/>
                  </a:cubicBezTo>
                  <a:cubicBezTo>
                    <a:pt x="48" y="27"/>
                    <a:pt x="49" y="27"/>
                    <a:pt x="47" y="26"/>
                  </a:cubicBezTo>
                  <a:cubicBezTo>
                    <a:pt x="48" y="28"/>
                    <a:pt x="47" y="30"/>
                    <a:pt x="46" y="31"/>
                  </a:cubicBezTo>
                  <a:cubicBezTo>
                    <a:pt x="45" y="31"/>
                    <a:pt x="45" y="31"/>
                    <a:pt x="44" y="31"/>
                  </a:cubicBezTo>
                  <a:cubicBezTo>
                    <a:pt x="44" y="31"/>
                    <a:pt x="44" y="32"/>
                    <a:pt x="45" y="32"/>
                  </a:cubicBezTo>
                  <a:cubicBezTo>
                    <a:pt x="45" y="32"/>
                    <a:pt x="44" y="32"/>
                    <a:pt x="44" y="32"/>
                  </a:cubicBezTo>
                  <a:cubicBezTo>
                    <a:pt x="43" y="32"/>
                    <a:pt x="45" y="33"/>
                    <a:pt x="44" y="33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4" y="33"/>
                    <a:pt x="44" y="33"/>
                    <a:pt x="44" y="34"/>
                  </a:cubicBezTo>
                  <a:cubicBezTo>
                    <a:pt x="44" y="34"/>
                    <a:pt x="43" y="33"/>
                    <a:pt x="43" y="33"/>
                  </a:cubicBezTo>
                  <a:cubicBezTo>
                    <a:pt x="44" y="34"/>
                    <a:pt x="42" y="34"/>
                    <a:pt x="43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1" y="34"/>
                    <a:pt x="44" y="35"/>
                    <a:pt x="43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4" y="36"/>
                    <a:pt x="43" y="36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2" y="37"/>
                    <a:pt x="42" y="38"/>
                  </a:cubicBezTo>
                  <a:cubicBezTo>
                    <a:pt x="42" y="38"/>
                    <a:pt x="40" y="37"/>
                    <a:pt x="40" y="37"/>
                  </a:cubicBezTo>
                  <a:cubicBezTo>
                    <a:pt x="42" y="39"/>
                    <a:pt x="40" y="39"/>
                    <a:pt x="43" y="40"/>
                  </a:cubicBezTo>
                  <a:cubicBezTo>
                    <a:pt x="42" y="40"/>
                    <a:pt x="41" y="40"/>
                    <a:pt x="42" y="41"/>
                  </a:cubicBezTo>
                  <a:cubicBezTo>
                    <a:pt x="41" y="40"/>
                    <a:pt x="39" y="40"/>
                    <a:pt x="39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7" y="38"/>
                    <a:pt x="38" y="39"/>
                    <a:pt x="37" y="38"/>
                  </a:cubicBezTo>
                  <a:cubicBezTo>
                    <a:pt x="37" y="38"/>
                    <a:pt x="38" y="39"/>
                    <a:pt x="37" y="39"/>
                  </a:cubicBezTo>
                  <a:cubicBezTo>
                    <a:pt x="38" y="40"/>
                    <a:pt x="40" y="42"/>
                    <a:pt x="40" y="42"/>
                  </a:cubicBezTo>
                  <a:cubicBezTo>
                    <a:pt x="40" y="42"/>
                    <a:pt x="38" y="41"/>
                    <a:pt x="38" y="41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0" y="43"/>
                    <a:pt x="40" y="43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1" y="45"/>
                    <a:pt x="39" y="44"/>
                  </a:cubicBezTo>
                  <a:cubicBezTo>
                    <a:pt x="39" y="44"/>
                    <a:pt x="39" y="44"/>
                    <a:pt x="38" y="43"/>
                  </a:cubicBezTo>
                  <a:cubicBezTo>
                    <a:pt x="38" y="44"/>
                    <a:pt x="39" y="44"/>
                    <a:pt x="39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9" y="45"/>
                    <a:pt x="40" y="46"/>
                  </a:cubicBezTo>
                  <a:cubicBezTo>
                    <a:pt x="40" y="46"/>
                    <a:pt x="39" y="45"/>
                    <a:pt x="40" y="45"/>
                  </a:cubicBezTo>
                  <a:cubicBezTo>
                    <a:pt x="41" y="46"/>
                    <a:pt x="41" y="47"/>
                    <a:pt x="41" y="47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41" y="47"/>
                    <a:pt x="41" y="48"/>
                    <a:pt x="41" y="49"/>
                  </a:cubicBezTo>
                  <a:cubicBezTo>
                    <a:pt x="42" y="49"/>
                    <a:pt x="40" y="48"/>
                    <a:pt x="40" y="48"/>
                  </a:cubicBezTo>
                  <a:cubicBezTo>
                    <a:pt x="39" y="48"/>
                    <a:pt x="41" y="50"/>
                    <a:pt x="39" y="50"/>
                  </a:cubicBezTo>
                  <a:cubicBezTo>
                    <a:pt x="39" y="49"/>
                    <a:pt x="40" y="50"/>
                    <a:pt x="40" y="50"/>
                  </a:cubicBezTo>
                  <a:cubicBezTo>
                    <a:pt x="40" y="50"/>
                    <a:pt x="39" y="49"/>
                    <a:pt x="39" y="50"/>
                  </a:cubicBezTo>
                  <a:cubicBezTo>
                    <a:pt x="38" y="50"/>
                    <a:pt x="39" y="50"/>
                    <a:pt x="39" y="51"/>
                  </a:cubicBezTo>
                  <a:cubicBezTo>
                    <a:pt x="40" y="51"/>
                    <a:pt x="39" y="50"/>
                    <a:pt x="39" y="50"/>
                  </a:cubicBezTo>
                  <a:cubicBezTo>
                    <a:pt x="39" y="51"/>
                    <a:pt x="40" y="53"/>
                    <a:pt x="38" y="53"/>
                  </a:cubicBezTo>
                  <a:cubicBezTo>
                    <a:pt x="39" y="53"/>
                    <a:pt x="40" y="54"/>
                    <a:pt x="40" y="54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8" y="53"/>
                    <a:pt x="39" y="54"/>
                    <a:pt x="38" y="53"/>
                  </a:cubicBezTo>
                  <a:cubicBezTo>
                    <a:pt x="39" y="54"/>
                    <a:pt x="37" y="51"/>
                    <a:pt x="38" y="53"/>
                  </a:cubicBezTo>
                  <a:cubicBezTo>
                    <a:pt x="37" y="52"/>
                    <a:pt x="39" y="54"/>
                    <a:pt x="38" y="53"/>
                  </a:cubicBezTo>
                  <a:cubicBezTo>
                    <a:pt x="38" y="53"/>
                    <a:pt x="39" y="55"/>
                    <a:pt x="38" y="54"/>
                  </a:cubicBezTo>
                  <a:cubicBezTo>
                    <a:pt x="38" y="54"/>
                    <a:pt x="36" y="53"/>
                    <a:pt x="36" y="53"/>
                  </a:cubicBezTo>
                  <a:cubicBezTo>
                    <a:pt x="36" y="54"/>
                    <a:pt x="37" y="54"/>
                    <a:pt x="37" y="54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8" y="55"/>
                    <a:pt x="37" y="55"/>
                    <a:pt x="38" y="56"/>
                  </a:cubicBezTo>
                  <a:cubicBezTo>
                    <a:pt x="37" y="55"/>
                    <a:pt x="38" y="56"/>
                    <a:pt x="37" y="55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5"/>
                    <a:pt x="37" y="56"/>
                    <a:pt x="37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9" y="57"/>
                    <a:pt x="36" y="56"/>
                    <a:pt x="38" y="57"/>
                  </a:cubicBezTo>
                  <a:cubicBezTo>
                    <a:pt x="37" y="57"/>
                    <a:pt x="37" y="58"/>
                    <a:pt x="36" y="57"/>
                  </a:cubicBezTo>
                  <a:cubicBezTo>
                    <a:pt x="36" y="58"/>
                    <a:pt x="37" y="59"/>
                    <a:pt x="36" y="59"/>
                  </a:cubicBezTo>
                  <a:cubicBezTo>
                    <a:pt x="36" y="59"/>
                    <a:pt x="36" y="59"/>
                    <a:pt x="35" y="58"/>
                  </a:cubicBezTo>
                  <a:cubicBezTo>
                    <a:pt x="35" y="58"/>
                    <a:pt x="35" y="58"/>
                    <a:pt x="35" y="59"/>
                  </a:cubicBezTo>
                  <a:cubicBezTo>
                    <a:pt x="35" y="59"/>
                    <a:pt x="34" y="58"/>
                    <a:pt x="33" y="58"/>
                  </a:cubicBezTo>
                  <a:cubicBezTo>
                    <a:pt x="33" y="59"/>
                    <a:pt x="35" y="60"/>
                    <a:pt x="35" y="60"/>
                  </a:cubicBezTo>
                  <a:cubicBezTo>
                    <a:pt x="33" y="59"/>
                    <a:pt x="37" y="62"/>
                    <a:pt x="34" y="61"/>
                  </a:cubicBezTo>
                  <a:cubicBezTo>
                    <a:pt x="34" y="60"/>
                    <a:pt x="33" y="60"/>
                    <a:pt x="33" y="60"/>
                  </a:cubicBezTo>
                  <a:cubicBezTo>
                    <a:pt x="30" y="58"/>
                    <a:pt x="34" y="61"/>
                    <a:pt x="33" y="61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3" y="61"/>
                    <a:pt x="35" y="63"/>
                    <a:pt x="34" y="62"/>
                  </a:cubicBezTo>
                  <a:cubicBezTo>
                    <a:pt x="34" y="62"/>
                    <a:pt x="33" y="62"/>
                    <a:pt x="34" y="63"/>
                  </a:cubicBezTo>
                  <a:cubicBezTo>
                    <a:pt x="33" y="63"/>
                    <a:pt x="34" y="65"/>
                    <a:pt x="31" y="64"/>
                  </a:cubicBezTo>
                  <a:cubicBezTo>
                    <a:pt x="31" y="64"/>
                    <a:pt x="31" y="64"/>
                    <a:pt x="32" y="64"/>
                  </a:cubicBezTo>
                  <a:cubicBezTo>
                    <a:pt x="33" y="65"/>
                    <a:pt x="31" y="64"/>
                    <a:pt x="32" y="64"/>
                  </a:cubicBezTo>
                  <a:cubicBezTo>
                    <a:pt x="32" y="64"/>
                    <a:pt x="32" y="65"/>
                    <a:pt x="33" y="65"/>
                  </a:cubicBezTo>
                  <a:cubicBezTo>
                    <a:pt x="32" y="65"/>
                    <a:pt x="32" y="65"/>
                    <a:pt x="30" y="64"/>
                  </a:cubicBezTo>
                  <a:cubicBezTo>
                    <a:pt x="29" y="63"/>
                    <a:pt x="33" y="66"/>
                    <a:pt x="32" y="66"/>
                  </a:cubicBezTo>
                  <a:cubicBezTo>
                    <a:pt x="31" y="66"/>
                    <a:pt x="31" y="65"/>
                    <a:pt x="31" y="66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0" y="66"/>
                    <a:pt x="29" y="65"/>
                  </a:cubicBezTo>
                  <a:cubicBezTo>
                    <a:pt x="29" y="66"/>
                    <a:pt x="29" y="66"/>
                    <a:pt x="30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9" y="66"/>
                    <a:pt x="29" y="66"/>
                    <a:pt x="29" y="67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8" y="66"/>
                    <a:pt x="28" y="66"/>
                    <a:pt x="29" y="67"/>
                  </a:cubicBezTo>
                  <a:cubicBezTo>
                    <a:pt x="29" y="67"/>
                    <a:pt x="30" y="67"/>
                    <a:pt x="30" y="67"/>
                  </a:cubicBezTo>
                  <a:cubicBezTo>
                    <a:pt x="31" y="68"/>
                    <a:pt x="30" y="68"/>
                    <a:pt x="31" y="68"/>
                  </a:cubicBezTo>
                  <a:cubicBezTo>
                    <a:pt x="30" y="67"/>
                    <a:pt x="30" y="68"/>
                    <a:pt x="30" y="68"/>
                  </a:cubicBezTo>
                  <a:cubicBezTo>
                    <a:pt x="29" y="68"/>
                    <a:pt x="31" y="69"/>
                    <a:pt x="31" y="69"/>
                  </a:cubicBezTo>
                  <a:cubicBezTo>
                    <a:pt x="30" y="69"/>
                    <a:pt x="30" y="69"/>
                    <a:pt x="30" y="68"/>
                  </a:cubicBezTo>
                  <a:cubicBezTo>
                    <a:pt x="29" y="68"/>
                    <a:pt x="30" y="69"/>
                    <a:pt x="30" y="68"/>
                  </a:cubicBezTo>
                  <a:cubicBezTo>
                    <a:pt x="29" y="68"/>
                    <a:pt x="28" y="67"/>
                    <a:pt x="29" y="68"/>
                  </a:cubicBezTo>
                  <a:cubicBezTo>
                    <a:pt x="29" y="69"/>
                    <a:pt x="31" y="70"/>
                    <a:pt x="30" y="69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30" y="70"/>
                    <a:pt x="29" y="70"/>
                    <a:pt x="30" y="70"/>
                  </a:cubicBezTo>
                  <a:cubicBezTo>
                    <a:pt x="30" y="71"/>
                    <a:pt x="29" y="70"/>
                    <a:pt x="29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8" y="70"/>
                    <a:pt x="28" y="71"/>
                    <a:pt x="29" y="71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9" y="71"/>
                    <a:pt x="29" y="71"/>
                    <a:pt x="29" y="72"/>
                  </a:cubicBezTo>
                  <a:cubicBezTo>
                    <a:pt x="28" y="72"/>
                    <a:pt x="25" y="70"/>
                    <a:pt x="26" y="71"/>
                  </a:cubicBezTo>
                  <a:cubicBezTo>
                    <a:pt x="26" y="71"/>
                    <a:pt x="28" y="72"/>
                    <a:pt x="29" y="73"/>
                  </a:cubicBezTo>
                  <a:cubicBezTo>
                    <a:pt x="28" y="73"/>
                    <a:pt x="29" y="74"/>
                    <a:pt x="27" y="74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7" y="75"/>
                    <a:pt x="29" y="77"/>
                    <a:pt x="26" y="76"/>
                  </a:cubicBezTo>
                  <a:cubicBezTo>
                    <a:pt x="26" y="76"/>
                    <a:pt x="25" y="75"/>
                    <a:pt x="24" y="75"/>
                  </a:cubicBezTo>
                  <a:cubicBezTo>
                    <a:pt x="25" y="76"/>
                    <a:pt x="23" y="75"/>
                    <a:pt x="25" y="76"/>
                  </a:cubicBezTo>
                  <a:cubicBezTo>
                    <a:pt x="26" y="76"/>
                    <a:pt x="26" y="77"/>
                    <a:pt x="27" y="77"/>
                  </a:cubicBezTo>
                  <a:cubicBezTo>
                    <a:pt x="27" y="77"/>
                    <a:pt x="27" y="78"/>
                    <a:pt x="26" y="78"/>
                  </a:cubicBezTo>
                  <a:cubicBezTo>
                    <a:pt x="26" y="78"/>
                    <a:pt x="26" y="78"/>
                    <a:pt x="27" y="78"/>
                  </a:cubicBezTo>
                  <a:cubicBezTo>
                    <a:pt x="25" y="77"/>
                    <a:pt x="25" y="78"/>
                    <a:pt x="25" y="78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25" y="79"/>
                    <a:pt x="27" y="80"/>
                    <a:pt x="26" y="79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5" y="80"/>
                    <a:pt x="27" y="81"/>
                    <a:pt x="26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4" y="80"/>
                    <a:pt x="25" y="81"/>
                    <a:pt x="25" y="81"/>
                  </a:cubicBezTo>
                  <a:cubicBezTo>
                    <a:pt x="24" y="81"/>
                    <a:pt x="24" y="81"/>
                    <a:pt x="23" y="80"/>
                  </a:cubicBezTo>
                  <a:cubicBezTo>
                    <a:pt x="25" y="83"/>
                    <a:pt x="25" y="84"/>
                    <a:pt x="24" y="85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2" y="84"/>
                    <a:pt x="25" y="85"/>
                    <a:pt x="24" y="85"/>
                  </a:cubicBezTo>
                  <a:cubicBezTo>
                    <a:pt x="23" y="85"/>
                    <a:pt x="22" y="85"/>
                    <a:pt x="21" y="84"/>
                  </a:cubicBezTo>
                  <a:cubicBezTo>
                    <a:pt x="20" y="84"/>
                    <a:pt x="22" y="85"/>
                    <a:pt x="23" y="85"/>
                  </a:cubicBezTo>
                  <a:cubicBezTo>
                    <a:pt x="24" y="86"/>
                    <a:pt x="22" y="85"/>
                    <a:pt x="23" y="86"/>
                  </a:cubicBezTo>
                  <a:cubicBezTo>
                    <a:pt x="24" y="86"/>
                    <a:pt x="22" y="86"/>
                    <a:pt x="24" y="87"/>
                  </a:cubicBezTo>
                  <a:cubicBezTo>
                    <a:pt x="23" y="86"/>
                    <a:pt x="22" y="86"/>
                    <a:pt x="22" y="85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0" y="85"/>
                    <a:pt x="19" y="83"/>
                    <a:pt x="17" y="82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5" y="82"/>
                    <a:pt x="16" y="81"/>
                    <a:pt x="15" y="81"/>
                  </a:cubicBezTo>
                  <a:cubicBezTo>
                    <a:pt x="15" y="82"/>
                    <a:pt x="17" y="84"/>
                    <a:pt x="18" y="84"/>
                  </a:cubicBezTo>
                  <a:cubicBezTo>
                    <a:pt x="18" y="84"/>
                    <a:pt x="22" y="86"/>
                    <a:pt x="21" y="86"/>
                  </a:cubicBezTo>
                  <a:cubicBezTo>
                    <a:pt x="20" y="86"/>
                    <a:pt x="21" y="86"/>
                    <a:pt x="20" y="85"/>
                  </a:cubicBezTo>
                  <a:cubicBezTo>
                    <a:pt x="19" y="85"/>
                    <a:pt x="21" y="86"/>
                    <a:pt x="20" y="86"/>
                  </a:cubicBezTo>
                  <a:cubicBezTo>
                    <a:pt x="21" y="86"/>
                    <a:pt x="22" y="87"/>
                    <a:pt x="22" y="88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87"/>
                    <a:pt x="22" y="88"/>
                    <a:pt x="23" y="88"/>
                  </a:cubicBezTo>
                  <a:cubicBezTo>
                    <a:pt x="25" y="90"/>
                    <a:pt x="22" y="88"/>
                    <a:pt x="23" y="89"/>
                  </a:cubicBezTo>
                  <a:cubicBezTo>
                    <a:pt x="22" y="89"/>
                    <a:pt x="20" y="87"/>
                    <a:pt x="19" y="87"/>
                  </a:cubicBezTo>
                  <a:cubicBezTo>
                    <a:pt x="21" y="88"/>
                    <a:pt x="21" y="89"/>
                    <a:pt x="23" y="90"/>
                  </a:cubicBezTo>
                  <a:cubicBezTo>
                    <a:pt x="23" y="90"/>
                    <a:pt x="22" y="89"/>
                    <a:pt x="21" y="88"/>
                  </a:cubicBezTo>
                  <a:cubicBezTo>
                    <a:pt x="20" y="88"/>
                    <a:pt x="23" y="90"/>
                    <a:pt x="20" y="89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21" y="89"/>
                    <a:pt x="21" y="89"/>
                    <a:pt x="20" y="89"/>
                  </a:cubicBezTo>
                  <a:cubicBezTo>
                    <a:pt x="20" y="89"/>
                    <a:pt x="21" y="91"/>
                    <a:pt x="19" y="90"/>
                  </a:cubicBezTo>
                  <a:cubicBezTo>
                    <a:pt x="20" y="90"/>
                    <a:pt x="19" y="90"/>
                    <a:pt x="21" y="91"/>
                  </a:cubicBezTo>
                  <a:cubicBezTo>
                    <a:pt x="22" y="91"/>
                    <a:pt x="20" y="90"/>
                    <a:pt x="22" y="91"/>
                  </a:cubicBezTo>
                  <a:cubicBezTo>
                    <a:pt x="20" y="90"/>
                    <a:pt x="22" y="91"/>
                    <a:pt x="22" y="92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22" y="92"/>
                    <a:pt x="21" y="92"/>
                    <a:pt x="22" y="92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23" y="93"/>
                    <a:pt x="20" y="91"/>
                    <a:pt x="20" y="92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20" y="91"/>
                    <a:pt x="18" y="91"/>
                    <a:pt x="19" y="91"/>
                  </a:cubicBezTo>
                  <a:cubicBezTo>
                    <a:pt x="20" y="92"/>
                    <a:pt x="21" y="93"/>
                    <a:pt x="22" y="93"/>
                  </a:cubicBezTo>
                  <a:cubicBezTo>
                    <a:pt x="22" y="94"/>
                    <a:pt x="20" y="93"/>
                    <a:pt x="22" y="93"/>
                  </a:cubicBezTo>
                  <a:cubicBezTo>
                    <a:pt x="20" y="92"/>
                    <a:pt x="20" y="92"/>
                    <a:pt x="20" y="92"/>
                  </a:cubicBezTo>
                  <a:cubicBezTo>
                    <a:pt x="20" y="92"/>
                    <a:pt x="18" y="92"/>
                    <a:pt x="18" y="92"/>
                  </a:cubicBezTo>
                  <a:cubicBezTo>
                    <a:pt x="19" y="92"/>
                    <a:pt x="20" y="93"/>
                    <a:pt x="21" y="94"/>
                  </a:cubicBezTo>
                  <a:cubicBezTo>
                    <a:pt x="21" y="94"/>
                    <a:pt x="20" y="93"/>
                    <a:pt x="19" y="93"/>
                  </a:cubicBezTo>
                  <a:cubicBezTo>
                    <a:pt x="19" y="93"/>
                    <a:pt x="20" y="94"/>
                    <a:pt x="21" y="94"/>
                  </a:cubicBezTo>
                  <a:cubicBezTo>
                    <a:pt x="20" y="94"/>
                    <a:pt x="19" y="94"/>
                    <a:pt x="18" y="93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4" y="91"/>
                    <a:pt x="15" y="91"/>
                    <a:pt x="13" y="90"/>
                  </a:cubicBezTo>
                  <a:cubicBezTo>
                    <a:pt x="13" y="90"/>
                    <a:pt x="13" y="91"/>
                    <a:pt x="14" y="91"/>
                  </a:cubicBezTo>
                  <a:cubicBezTo>
                    <a:pt x="16" y="92"/>
                    <a:pt x="17" y="94"/>
                    <a:pt x="19" y="95"/>
                  </a:cubicBezTo>
                  <a:cubicBezTo>
                    <a:pt x="20" y="96"/>
                    <a:pt x="13" y="92"/>
                    <a:pt x="17" y="95"/>
                  </a:cubicBezTo>
                  <a:cubicBezTo>
                    <a:pt x="17" y="95"/>
                    <a:pt x="19" y="96"/>
                    <a:pt x="18" y="95"/>
                  </a:cubicBezTo>
                  <a:cubicBezTo>
                    <a:pt x="18" y="96"/>
                    <a:pt x="21" y="97"/>
                    <a:pt x="20" y="97"/>
                  </a:cubicBezTo>
                  <a:cubicBezTo>
                    <a:pt x="19" y="96"/>
                    <a:pt x="17" y="96"/>
                    <a:pt x="16" y="95"/>
                  </a:cubicBezTo>
                  <a:cubicBezTo>
                    <a:pt x="17" y="95"/>
                    <a:pt x="17" y="95"/>
                    <a:pt x="16" y="94"/>
                  </a:cubicBezTo>
                  <a:cubicBezTo>
                    <a:pt x="15" y="94"/>
                    <a:pt x="14" y="93"/>
                    <a:pt x="14" y="93"/>
                  </a:cubicBezTo>
                  <a:cubicBezTo>
                    <a:pt x="14" y="94"/>
                    <a:pt x="14" y="94"/>
                    <a:pt x="15" y="95"/>
                  </a:cubicBezTo>
                  <a:cubicBezTo>
                    <a:pt x="16" y="95"/>
                    <a:pt x="15" y="94"/>
                    <a:pt x="16" y="95"/>
                  </a:cubicBezTo>
                  <a:cubicBezTo>
                    <a:pt x="17" y="96"/>
                    <a:pt x="15" y="95"/>
                    <a:pt x="17" y="96"/>
                  </a:cubicBezTo>
                  <a:cubicBezTo>
                    <a:pt x="17" y="96"/>
                    <a:pt x="18" y="97"/>
                    <a:pt x="19" y="97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97"/>
                    <a:pt x="20" y="98"/>
                    <a:pt x="20" y="99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6" y="97"/>
                    <a:pt x="19" y="97"/>
                    <a:pt x="16" y="96"/>
                  </a:cubicBezTo>
                  <a:cubicBezTo>
                    <a:pt x="16" y="96"/>
                    <a:pt x="17" y="97"/>
                    <a:pt x="16" y="97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16" y="97"/>
                    <a:pt x="13" y="95"/>
                    <a:pt x="14" y="96"/>
                  </a:cubicBezTo>
                  <a:cubicBezTo>
                    <a:pt x="15" y="97"/>
                    <a:pt x="15" y="97"/>
                    <a:pt x="16" y="98"/>
                  </a:cubicBezTo>
                  <a:cubicBezTo>
                    <a:pt x="16" y="98"/>
                    <a:pt x="17" y="99"/>
                    <a:pt x="17" y="99"/>
                  </a:cubicBezTo>
                  <a:cubicBezTo>
                    <a:pt x="15" y="98"/>
                    <a:pt x="16" y="100"/>
                    <a:pt x="15" y="98"/>
                  </a:cubicBezTo>
                  <a:cubicBezTo>
                    <a:pt x="16" y="99"/>
                    <a:pt x="16" y="98"/>
                    <a:pt x="15" y="97"/>
                  </a:cubicBezTo>
                  <a:cubicBezTo>
                    <a:pt x="12" y="96"/>
                    <a:pt x="15" y="97"/>
                    <a:pt x="13" y="95"/>
                  </a:cubicBezTo>
                  <a:cubicBezTo>
                    <a:pt x="13" y="96"/>
                    <a:pt x="11" y="95"/>
                    <a:pt x="9" y="94"/>
                  </a:cubicBezTo>
                  <a:cubicBezTo>
                    <a:pt x="9" y="94"/>
                    <a:pt x="10" y="94"/>
                    <a:pt x="10" y="94"/>
                  </a:cubicBezTo>
                  <a:cubicBezTo>
                    <a:pt x="11" y="95"/>
                    <a:pt x="11" y="95"/>
                    <a:pt x="12" y="96"/>
                  </a:cubicBezTo>
                  <a:cubicBezTo>
                    <a:pt x="12" y="96"/>
                    <a:pt x="12" y="97"/>
                    <a:pt x="13" y="98"/>
                  </a:cubicBezTo>
                  <a:cubicBezTo>
                    <a:pt x="13" y="98"/>
                    <a:pt x="11" y="97"/>
                    <a:pt x="11" y="97"/>
                  </a:cubicBezTo>
                  <a:cubicBezTo>
                    <a:pt x="12" y="97"/>
                    <a:pt x="11" y="98"/>
                    <a:pt x="10" y="98"/>
                  </a:cubicBezTo>
                  <a:cubicBezTo>
                    <a:pt x="13" y="99"/>
                    <a:pt x="11" y="99"/>
                    <a:pt x="12" y="100"/>
                  </a:cubicBezTo>
                  <a:cubicBezTo>
                    <a:pt x="13" y="100"/>
                    <a:pt x="15" y="100"/>
                    <a:pt x="16" y="101"/>
                  </a:cubicBezTo>
                  <a:cubicBezTo>
                    <a:pt x="15" y="101"/>
                    <a:pt x="15" y="100"/>
                    <a:pt x="14" y="100"/>
                  </a:cubicBezTo>
                  <a:cubicBezTo>
                    <a:pt x="15" y="101"/>
                    <a:pt x="12" y="99"/>
                    <a:pt x="14" y="101"/>
                  </a:cubicBezTo>
                  <a:cubicBezTo>
                    <a:pt x="13" y="100"/>
                    <a:pt x="11" y="99"/>
                    <a:pt x="10" y="98"/>
                  </a:cubicBezTo>
                  <a:cubicBezTo>
                    <a:pt x="10" y="99"/>
                    <a:pt x="9" y="97"/>
                    <a:pt x="8" y="98"/>
                  </a:cubicBezTo>
                  <a:cubicBezTo>
                    <a:pt x="9" y="99"/>
                    <a:pt x="10" y="99"/>
                    <a:pt x="10" y="100"/>
                  </a:cubicBezTo>
                  <a:cubicBezTo>
                    <a:pt x="8" y="100"/>
                    <a:pt x="9" y="101"/>
                    <a:pt x="9" y="102"/>
                  </a:cubicBezTo>
                  <a:cubicBezTo>
                    <a:pt x="8" y="101"/>
                    <a:pt x="6" y="100"/>
                    <a:pt x="6" y="100"/>
                  </a:cubicBezTo>
                  <a:cubicBezTo>
                    <a:pt x="6" y="101"/>
                    <a:pt x="8" y="101"/>
                    <a:pt x="7" y="101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1"/>
                    <a:pt x="5" y="101"/>
                    <a:pt x="7" y="102"/>
                  </a:cubicBezTo>
                  <a:cubicBezTo>
                    <a:pt x="5" y="101"/>
                    <a:pt x="5" y="101"/>
                    <a:pt x="5" y="101"/>
                  </a:cubicBezTo>
                  <a:cubicBezTo>
                    <a:pt x="5" y="101"/>
                    <a:pt x="6" y="102"/>
                    <a:pt x="6" y="102"/>
                  </a:cubicBezTo>
                  <a:cubicBezTo>
                    <a:pt x="5" y="101"/>
                    <a:pt x="4" y="101"/>
                    <a:pt x="4" y="101"/>
                  </a:cubicBezTo>
                  <a:cubicBezTo>
                    <a:pt x="2" y="100"/>
                    <a:pt x="4" y="101"/>
                    <a:pt x="4" y="102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6" y="103"/>
                    <a:pt x="4" y="103"/>
                    <a:pt x="5" y="104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3" y="103"/>
                    <a:pt x="2" y="103"/>
                    <a:pt x="3" y="103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1" y="101"/>
                    <a:pt x="2" y="102"/>
                    <a:pt x="3" y="103"/>
                  </a:cubicBezTo>
                  <a:cubicBezTo>
                    <a:pt x="4" y="103"/>
                    <a:pt x="4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2" y="101"/>
                    <a:pt x="2" y="101"/>
                    <a:pt x="1" y="101"/>
                  </a:cubicBezTo>
                  <a:cubicBezTo>
                    <a:pt x="1" y="101"/>
                    <a:pt x="0" y="101"/>
                    <a:pt x="1" y="101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" y="100"/>
                    <a:pt x="1" y="100"/>
                    <a:pt x="2" y="100"/>
                  </a:cubicBezTo>
                  <a:cubicBezTo>
                    <a:pt x="0" y="100"/>
                    <a:pt x="0" y="99"/>
                    <a:pt x="0" y="99"/>
                  </a:cubicBezTo>
                  <a:cubicBezTo>
                    <a:pt x="2" y="100"/>
                    <a:pt x="0" y="98"/>
                    <a:pt x="0" y="98"/>
                  </a:cubicBezTo>
                  <a:cubicBezTo>
                    <a:pt x="2" y="99"/>
                    <a:pt x="3" y="99"/>
                    <a:pt x="3" y="100"/>
                  </a:cubicBezTo>
                  <a:cubicBezTo>
                    <a:pt x="4" y="100"/>
                    <a:pt x="3" y="100"/>
                    <a:pt x="4" y="100"/>
                  </a:cubicBezTo>
                  <a:cubicBezTo>
                    <a:pt x="3" y="99"/>
                    <a:pt x="2" y="98"/>
                    <a:pt x="1" y="97"/>
                  </a:cubicBezTo>
                  <a:cubicBezTo>
                    <a:pt x="2" y="98"/>
                    <a:pt x="2" y="98"/>
                    <a:pt x="2" y="98"/>
                  </a:cubicBezTo>
                  <a:cubicBezTo>
                    <a:pt x="2" y="97"/>
                    <a:pt x="0" y="97"/>
                    <a:pt x="1" y="96"/>
                  </a:cubicBezTo>
                  <a:cubicBezTo>
                    <a:pt x="2" y="96"/>
                    <a:pt x="2" y="95"/>
                    <a:pt x="3" y="95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1" y="94"/>
                    <a:pt x="3" y="94"/>
                    <a:pt x="2" y="93"/>
                  </a:cubicBezTo>
                  <a:cubicBezTo>
                    <a:pt x="4" y="93"/>
                    <a:pt x="2" y="91"/>
                    <a:pt x="4" y="92"/>
                  </a:cubicBezTo>
                  <a:cubicBezTo>
                    <a:pt x="4" y="90"/>
                    <a:pt x="4" y="89"/>
                    <a:pt x="5" y="88"/>
                  </a:cubicBezTo>
                  <a:cubicBezTo>
                    <a:pt x="6" y="89"/>
                    <a:pt x="6" y="89"/>
                    <a:pt x="6" y="89"/>
                  </a:cubicBezTo>
                  <a:cubicBezTo>
                    <a:pt x="5" y="88"/>
                    <a:pt x="7" y="90"/>
                    <a:pt x="7" y="89"/>
                  </a:cubicBezTo>
                  <a:cubicBezTo>
                    <a:pt x="6" y="89"/>
                    <a:pt x="6" y="88"/>
                    <a:pt x="5" y="87"/>
                  </a:cubicBezTo>
                  <a:cubicBezTo>
                    <a:pt x="6" y="87"/>
                    <a:pt x="5" y="86"/>
                    <a:pt x="5" y="85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4" y="84"/>
                    <a:pt x="6" y="84"/>
                    <a:pt x="7" y="84"/>
                  </a:cubicBezTo>
                  <a:cubicBezTo>
                    <a:pt x="7" y="84"/>
                    <a:pt x="8" y="85"/>
                    <a:pt x="8" y="85"/>
                  </a:cubicBezTo>
                  <a:cubicBezTo>
                    <a:pt x="7" y="83"/>
                    <a:pt x="7" y="83"/>
                    <a:pt x="6" y="82"/>
                  </a:cubicBezTo>
                  <a:cubicBezTo>
                    <a:pt x="6" y="82"/>
                    <a:pt x="7" y="81"/>
                    <a:pt x="8" y="81"/>
                  </a:cubicBezTo>
                  <a:cubicBezTo>
                    <a:pt x="6" y="79"/>
                    <a:pt x="8" y="78"/>
                    <a:pt x="8" y="76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7" y="74"/>
                    <a:pt x="10" y="74"/>
                    <a:pt x="9" y="72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2" y="74"/>
                    <a:pt x="11" y="72"/>
                    <a:pt x="10" y="72"/>
                  </a:cubicBezTo>
                  <a:cubicBezTo>
                    <a:pt x="11" y="72"/>
                    <a:pt x="9" y="70"/>
                    <a:pt x="11" y="71"/>
                  </a:cubicBezTo>
                  <a:cubicBezTo>
                    <a:pt x="12" y="71"/>
                    <a:pt x="10" y="70"/>
                    <a:pt x="10" y="70"/>
                  </a:cubicBezTo>
                  <a:cubicBezTo>
                    <a:pt x="12" y="69"/>
                    <a:pt x="12" y="69"/>
                    <a:pt x="12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2" y="69"/>
                    <a:pt x="13" y="69"/>
                    <a:pt x="13" y="69"/>
                  </a:cubicBezTo>
                  <a:cubicBezTo>
                    <a:pt x="12" y="68"/>
                    <a:pt x="14" y="69"/>
                    <a:pt x="11" y="67"/>
                  </a:cubicBezTo>
                  <a:cubicBezTo>
                    <a:pt x="13" y="67"/>
                    <a:pt x="11" y="65"/>
                    <a:pt x="13" y="65"/>
                  </a:cubicBezTo>
                  <a:cubicBezTo>
                    <a:pt x="13" y="65"/>
                    <a:pt x="13" y="65"/>
                    <a:pt x="12" y="65"/>
                  </a:cubicBezTo>
                  <a:cubicBezTo>
                    <a:pt x="13" y="64"/>
                    <a:pt x="14" y="64"/>
                    <a:pt x="13" y="63"/>
                  </a:cubicBezTo>
                  <a:cubicBezTo>
                    <a:pt x="14" y="63"/>
                    <a:pt x="15" y="64"/>
                    <a:pt x="15" y="64"/>
                  </a:cubicBezTo>
                  <a:cubicBezTo>
                    <a:pt x="15" y="63"/>
                    <a:pt x="14" y="63"/>
                    <a:pt x="14" y="63"/>
                  </a:cubicBezTo>
                  <a:cubicBezTo>
                    <a:pt x="13" y="61"/>
                    <a:pt x="16" y="61"/>
                    <a:pt x="16" y="60"/>
                  </a:cubicBezTo>
                  <a:cubicBezTo>
                    <a:pt x="16" y="58"/>
                    <a:pt x="17" y="57"/>
                    <a:pt x="18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7" y="54"/>
                    <a:pt x="21" y="55"/>
                    <a:pt x="19" y="53"/>
                  </a:cubicBezTo>
                  <a:cubicBezTo>
                    <a:pt x="19" y="54"/>
                    <a:pt x="19" y="53"/>
                    <a:pt x="20" y="54"/>
                  </a:cubicBezTo>
                  <a:cubicBezTo>
                    <a:pt x="19" y="52"/>
                    <a:pt x="22" y="53"/>
                    <a:pt x="21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2" y="52"/>
                    <a:pt x="21" y="51"/>
                    <a:pt x="22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4" y="52"/>
                    <a:pt x="21" y="50"/>
                    <a:pt x="24" y="51"/>
                  </a:cubicBezTo>
                  <a:cubicBezTo>
                    <a:pt x="24" y="51"/>
                    <a:pt x="23" y="50"/>
                    <a:pt x="23" y="50"/>
                  </a:cubicBezTo>
                  <a:cubicBezTo>
                    <a:pt x="25" y="49"/>
                    <a:pt x="24" y="47"/>
                    <a:pt x="24" y="45"/>
                  </a:cubicBezTo>
                  <a:cubicBezTo>
                    <a:pt x="26" y="45"/>
                    <a:pt x="28" y="48"/>
                    <a:pt x="27" y="46"/>
                  </a:cubicBezTo>
                  <a:cubicBezTo>
                    <a:pt x="27" y="46"/>
                    <a:pt x="26" y="45"/>
                    <a:pt x="26" y="46"/>
                  </a:cubicBezTo>
                  <a:cubicBezTo>
                    <a:pt x="26" y="45"/>
                    <a:pt x="30" y="47"/>
                    <a:pt x="28" y="46"/>
                  </a:cubicBezTo>
                  <a:cubicBezTo>
                    <a:pt x="27" y="45"/>
                    <a:pt x="28" y="45"/>
                    <a:pt x="27" y="45"/>
                  </a:cubicBezTo>
                  <a:cubicBezTo>
                    <a:pt x="28" y="44"/>
                    <a:pt x="29" y="45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7" y="43"/>
                    <a:pt x="29" y="43"/>
                    <a:pt x="27" y="41"/>
                  </a:cubicBezTo>
                  <a:cubicBezTo>
                    <a:pt x="28" y="37"/>
                    <a:pt x="28" y="33"/>
                    <a:pt x="30" y="30"/>
                  </a:cubicBezTo>
                  <a:cubicBezTo>
                    <a:pt x="32" y="28"/>
                    <a:pt x="33" y="24"/>
                    <a:pt x="36" y="22"/>
                  </a:cubicBezTo>
                  <a:cubicBezTo>
                    <a:pt x="38" y="22"/>
                    <a:pt x="38" y="22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7" y="20"/>
                    <a:pt x="39" y="21"/>
                    <a:pt x="37" y="20"/>
                  </a:cubicBezTo>
                  <a:cubicBezTo>
                    <a:pt x="38" y="19"/>
                    <a:pt x="38" y="17"/>
                    <a:pt x="39" y="16"/>
                  </a:cubicBezTo>
                  <a:cubicBezTo>
                    <a:pt x="39" y="16"/>
                    <a:pt x="40" y="17"/>
                    <a:pt x="40" y="17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9" y="16"/>
                    <a:pt x="39" y="15"/>
                    <a:pt x="38" y="15"/>
                  </a:cubicBezTo>
                  <a:cubicBezTo>
                    <a:pt x="38" y="12"/>
                    <a:pt x="43" y="11"/>
                    <a:pt x="44" y="7"/>
                  </a:cubicBezTo>
                  <a:cubicBezTo>
                    <a:pt x="45" y="7"/>
                    <a:pt x="45" y="6"/>
                    <a:pt x="45" y="5"/>
                  </a:cubicBezTo>
                  <a:cubicBezTo>
                    <a:pt x="49" y="4"/>
                    <a:pt x="52" y="3"/>
                    <a:pt x="51" y="0"/>
                  </a:cubicBezTo>
                  <a:cubicBezTo>
                    <a:pt x="51" y="0"/>
                    <a:pt x="56" y="2"/>
                    <a:pt x="56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0" name="Freeform 79"/>
            <p:cNvSpPr/>
            <p:nvPr/>
          </p:nvSpPr>
          <p:spPr bwMode="auto">
            <a:xfrm>
              <a:off x="9640888" y="2033588"/>
              <a:ext cx="11112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1" name="Freeform 80"/>
            <p:cNvSpPr/>
            <p:nvPr/>
          </p:nvSpPr>
          <p:spPr bwMode="auto">
            <a:xfrm>
              <a:off x="9690100" y="2025651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2" name="Freeform 81"/>
            <p:cNvSpPr/>
            <p:nvPr/>
          </p:nvSpPr>
          <p:spPr bwMode="auto">
            <a:xfrm>
              <a:off x="9693275" y="2019301"/>
              <a:ext cx="7937" cy="6350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2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3" name="Freeform 82"/>
            <p:cNvSpPr/>
            <p:nvPr/>
          </p:nvSpPr>
          <p:spPr bwMode="auto">
            <a:xfrm>
              <a:off x="9712325" y="2019301"/>
              <a:ext cx="4762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4" name="Freeform 83"/>
            <p:cNvSpPr/>
            <p:nvPr/>
          </p:nvSpPr>
          <p:spPr bwMode="auto">
            <a:xfrm>
              <a:off x="9705975" y="2014538"/>
              <a:ext cx="3175" cy="476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0" y="0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5" name="Freeform 84"/>
            <p:cNvSpPr/>
            <p:nvPr/>
          </p:nvSpPr>
          <p:spPr bwMode="auto">
            <a:xfrm>
              <a:off x="9720263" y="2003426"/>
              <a:ext cx="3175" cy="7938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6" name="Freeform 85"/>
            <p:cNvSpPr/>
            <p:nvPr/>
          </p:nvSpPr>
          <p:spPr bwMode="auto">
            <a:xfrm>
              <a:off x="9720263" y="2000251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7" name="Freeform 86"/>
            <p:cNvSpPr/>
            <p:nvPr/>
          </p:nvSpPr>
          <p:spPr bwMode="auto">
            <a:xfrm>
              <a:off x="9772650" y="1879601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0 w 3"/>
                <a:gd name="T5" fmla="*/ 0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8" name="Freeform 87"/>
            <p:cNvSpPr/>
            <p:nvPr/>
          </p:nvSpPr>
          <p:spPr bwMode="auto">
            <a:xfrm>
              <a:off x="9802813" y="183038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9" name="Freeform 88"/>
            <p:cNvSpPr/>
            <p:nvPr/>
          </p:nvSpPr>
          <p:spPr bwMode="auto">
            <a:xfrm>
              <a:off x="9799638" y="1792288"/>
              <a:ext cx="3175" cy="4763"/>
            </a:xfrm>
            <a:custGeom>
              <a:avLst/>
              <a:gdLst>
                <a:gd name="T0" fmla="*/ 2 w 2"/>
                <a:gd name="T1" fmla="*/ 3 h 3"/>
                <a:gd name="T2" fmla="*/ 2 w 2"/>
                <a:gd name="T3" fmla="*/ 3 h 3"/>
                <a:gd name="T4" fmla="*/ 0 w 2"/>
                <a:gd name="T5" fmla="*/ 0 h 3"/>
                <a:gd name="T6" fmla="*/ 2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0" name="Freeform 89"/>
            <p:cNvSpPr/>
            <p:nvPr/>
          </p:nvSpPr>
          <p:spPr bwMode="auto">
            <a:xfrm>
              <a:off x="9937750" y="2360613"/>
              <a:ext cx="4762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1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1" name="Freeform 90"/>
            <p:cNvSpPr/>
            <p:nvPr/>
          </p:nvSpPr>
          <p:spPr bwMode="auto">
            <a:xfrm>
              <a:off x="9945688" y="2259013"/>
              <a:ext cx="376237" cy="158750"/>
            </a:xfrm>
            <a:custGeom>
              <a:avLst/>
              <a:gdLst>
                <a:gd name="T0" fmla="*/ 89 w 100"/>
                <a:gd name="T1" fmla="*/ 12 h 42"/>
                <a:gd name="T2" fmla="*/ 86 w 100"/>
                <a:gd name="T3" fmla="*/ 13 h 42"/>
                <a:gd name="T4" fmla="*/ 81 w 100"/>
                <a:gd name="T5" fmla="*/ 19 h 42"/>
                <a:gd name="T6" fmla="*/ 79 w 100"/>
                <a:gd name="T7" fmla="*/ 19 h 42"/>
                <a:gd name="T8" fmla="*/ 72 w 100"/>
                <a:gd name="T9" fmla="*/ 19 h 42"/>
                <a:gd name="T10" fmla="*/ 70 w 100"/>
                <a:gd name="T11" fmla="*/ 19 h 42"/>
                <a:gd name="T12" fmla="*/ 67 w 100"/>
                <a:gd name="T13" fmla="*/ 22 h 42"/>
                <a:gd name="T14" fmla="*/ 64 w 100"/>
                <a:gd name="T15" fmla="*/ 22 h 42"/>
                <a:gd name="T16" fmla="*/ 62 w 100"/>
                <a:gd name="T17" fmla="*/ 21 h 42"/>
                <a:gd name="T18" fmla="*/ 61 w 100"/>
                <a:gd name="T19" fmla="*/ 23 h 42"/>
                <a:gd name="T20" fmla="*/ 57 w 100"/>
                <a:gd name="T21" fmla="*/ 26 h 42"/>
                <a:gd name="T22" fmla="*/ 55 w 100"/>
                <a:gd name="T23" fmla="*/ 26 h 42"/>
                <a:gd name="T24" fmla="*/ 53 w 100"/>
                <a:gd name="T25" fmla="*/ 29 h 42"/>
                <a:gd name="T26" fmla="*/ 51 w 100"/>
                <a:gd name="T27" fmla="*/ 28 h 42"/>
                <a:gd name="T28" fmla="*/ 48 w 100"/>
                <a:gd name="T29" fmla="*/ 29 h 42"/>
                <a:gd name="T30" fmla="*/ 44 w 100"/>
                <a:gd name="T31" fmla="*/ 28 h 42"/>
                <a:gd name="T32" fmla="*/ 42 w 100"/>
                <a:gd name="T33" fmla="*/ 30 h 42"/>
                <a:gd name="T34" fmla="*/ 41 w 100"/>
                <a:gd name="T35" fmla="*/ 28 h 42"/>
                <a:gd name="T36" fmla="*/ 39 w 100"/>
                <a:gd name="T37" fmla="*/ 30 h 42"/>
                <a:gd name="T38" fmla="*/ 39 w 100"/>
                <a:gd name="T39" fmla="*/ 30 h 42"/>
                <a:gd name="T40" fmla="*/ 37 w 100"/>
                <a:gd name="T41" fmla="*/ 31 h 42"/>
                <a:gd name="T42" fmla="*/ 32 w 100"/>
                <a:gd name="T43" fmla="*/ 32 h 42"/>
                <a:gd name="T44" fmla="*/ 30 w 100"/>
                <a:gd name="T45" fmla="*/ 33 h 42"/>
                <a:gd name="T46" fmla="*/ 28 w 100"/>
                <a:gd name="T47" fmla="*/ 33 h 42"/>
                <a:gd name="T48" fmla="*/ 24 w 100"/>
                <a:gd name="T49" fmla="*/ 34 h 42"/>
                <a:gd name="T50" fmla="*/ 22 w 100"/>
                <a:gd name="T51" fmla="*/ 29 h 42"/>
                <a:gd name="T52" fmla="*/ 22 w 100"/>
                <a:gd name="T53" fmla="*/ 34 h 42"/>
                <a:gd name="T54" fmla="*/ 21 w 100"/>
                <a:gd name="T55" fmla="*/ 39 h 42"/>
                <a:gd name="T56" fmla="*/ 19 w 100"/>
                <a:gd name="T57" fmla="*/ 37 h 42"/>
                <a:gd name="T58" fmla="*/ 19 w 100"/>
                <a:gd name="T59" fmla="*/ 40 h 42"/>
                <a:gd name="T60" fmla="*/ 17 w 100"/>
                <a:gd name="T61" fmla="*/ 38 h 42"/>
                <a:gd name="T62" fmla="*/ 15 w 100"/>
                <a:gd name="T63" fmla="*/ 34 h 42"/>
                <a:gd name="T64" fmla="*/ 14 w 100"/>
                <a:gd name="T65" fmla="*/ 39 h 42"/>
                <a:gd name="T66" fmla="*/ 13 w 100"/>
                <a:gd name="T67" fmla="*/ 37 h 42"/>
                <a:gd name="T68" fmla="*/ 12 w 100"/>
                <a:gd name="T69" fmla="*/ 39 h 42"/>
                <a:gd name="T70" fmla="*/ 11 w 100"/>
                <a:gd name="T71" fmla="*/ 40 h 42"/>
                <a:gd name="T72" fmla="*/ 10 w 100"/>
                <a:gd name="T73" fmla="*/ 34 h 42"/>
                <a:gd name="T74" fmla="*/ 8 w 100"/>
                <a:gd name="T75" fmla="*/ 38 h 42"/>
                <a:gd name="T76" fmla="*/ 3 w 100"/>
                <a:gd name="T77" fmla="*/ 32 h 42"/>
                <a:gd name="T78" fmla="*/ 2 w 100"/>
                <a:gd name="T79" fmla="*/ 31 h 42"/>
                <a:gd name="T80" fmla="*/ 0 w 100"/>
                <a:gd name="T81" fmla="*/ 31 h 42"/>
                <a:gd name="T82" fmla="*/ 0 w 100"/>
                <a:gd name="T83" fmla="*/ 28 h 42"/>
                <a:gd name="T84" fmla="*/ 3 w 100"/>
                <a:gd name="T85" fmla="*/ 30 h 42"/>
                <a:gd name="T86" fmla="*/ 6 w 100"/>
                <a:gd name="T87" fmla="*/ 25 h 42"/>
                <a:gd name="T88" fmla="*/ 13 w 100"/>
                <a:gd name="T89" fmla="*/ 21 h 42"/>
                <a:gd name="T90" fmla="*/ 21 w 100"/>
                <a:gd name="T91" fmla="*/ 18 h 42"/>
                <a:gd name="T92" fmla="*/ 27 w 100"/>
                <a:gd name="T93" fmla="*/ 16 h 42"/>
                <a:gd name="T94" fmla="*/ 32 w 100"/>
                <a:gd name="T95" fmla="*/ 14 h 42"/>
                <a:gd name="T96" fmla="*/ 42 w 100"/>
                <a:gd name="T97" fmla="*/ 14 h 42"/>
                <a:gd name="T98" fmla="*/ 47 w 100"/>
                <a:gd name="T99" fmla="*/ 15 h 42"/>
                <a:gd name="T100" fmla="*/ 54 w 100"/>
                <a:gd name="T101" fmla="*/ 15 h 42"/>
                <a:gd name="T102" fmla="*/ 75 w 100"/>
                <a:gd name="T103" fmla="*/ 5 h 42"/>
                <a:gd name="T104" fmla="*/ 80 w 100"/>
                <a:gd name="T105" fmla="*/ 4 h 42"/>
                <a:gd name="T106" fmla="*/ 99 w 100"/>
                <a:gd name="T107" fmla="*/ 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0" h="42">
                  <a:moveTo>
                    <a:pt x="99" y="9"/>
                  </a:moveTo>
                  <a:cubicBezTo>
                    <a:pt x="99" y="14"/>
                    <a:pt x="96" y="10"/>
                    <a:pt x="96" y="13"/>
                  </a:cubicBezTo>
                  <a:cubicBezTo>
                    <a:pt x="96" y="13"/>
                    <a:pt x="95" y="10"/>
                    <a:pt x="95" y="11"/>
                  </a:cubicBezTo>
                  <a:cubicBezTo>
                    <a:pt x="95" y="15"/>
                    <a:pt x="92" y="13"/>
                    <a:pt x="90" y="11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89" y="10"/>
                    <a:pt x="90" y="12"/>
                    <a:pt x="89" y="12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9" y="12"/>
                    <a:pt x="89" y="11"/>
                    <a:pt x="89" y="12"/>
                  </a:cubicBezTo>
                  <a:cubicBezTo>
                    <a:pt x="88" y="12"/>
                    <a:pt x="88" y="11"/>
                    <a:pt x="88" y="10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6"/>
                    <a:pt x="87" y="12"/>
                    <a:pt x="87" y="14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6" y="16"/>
                    <a:pt x="84" y="15"/>
                    <a:pt x="83" y="17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3" y="16"/>
                    <a:pt x="83" y="17"/>
                    <a:pt x="83" y="17"/>
                  </a:cubicBezTo>
                  <a:cubicBezTo>
                    <a:pt x="82" y="15"/>
                    <a:pt x="82" y="19"/>
                    <a:pt x="82" y="18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9"/>
                    <a:pt x="81" y="16"/>
                    <a:pt x="81" y="19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1" y="20"/>
                    <a:pt x="80" y="16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0" y="19"/>
                    <a:pt x="80" y="17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79" y="18"/>
                    <a:pt x="79" y="17"/>
                    <a:pt x="79" y="19"/>
                  </a:cubicBezTo>
                  <a:cubicBezTo>
                    <a:pt x="79" y="18"/>
                    <a:pt x="80" y="18"/>
                    <a:pt x="79" y="16"/>
                  </a:cubicBezTo>
                  <a:cubicBezTo>
                    <a:pt x="78" y="18"/>
                    <a:pt x="76" y="18"/>
                    <a:pt x="74" y="19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3" y="18"/>
                    <a:pt x="73" y="19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2" y="17"/>
                    <a:pt x="73" y="20"/>
                    <a:pt x="72" y="19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9"/>
                    <a:pt x="72" y="18"/>
                    <a:pt x="71" y="19"/>
                  </a:cubicBezTo>
                  <a:cubicBezTo>
                    <a:pt x="71" y="19"/>
                    <a:pt x="71" y="18"/>
                    <a:pt x="71" y="18"/>
                  </a:cubicBezTo>
                  <a:cubicBezTo>
                    <a:pt x="71" y="20"/>
                    <a:pt x="71" y="18"/>
                    <a:pt x="71" y="19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0" y="16"/>
                    <a:pt x="71" y="20"/>
                    <a:pt x="70" y="19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0" y="20"/>
                    <a:pt x="69" y="19"/>
                    <a:pt x="69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8" y="20"/>
                    <a:pt x="68" y="20"/>
                    <a:pt x="68" y="21"/>
                  </a:cubicBezTo>
                  <a:cubicBezTo>
                    <a:pt x="67" y="20"/>
                    <a:pt x="67" y="18"/>
                    <a:pt x="67" y="18"/>
                  </a:cubicBezTo>
                  <a:cubicBezTo>
                    <a:pt x="67" y="21"/>
                    <a:pt x="66" y="19"/>
                    <a:pt x="67" y="22"/>
                  </a:cubicBezTo>
                  <a:cubicBezTo>
                    <a:pt x="66" y="22"/>
                    <a:pt x="66" y="21"/>
                    <a:pt x="66" y="22"/>
                  </a:cubicBezTo>
                  <a:cubicBezTo>
                    <a:pt x="66" y="21"/>
                    <a:pt x="65" y="19"/>
                    <a:pt x="65" y="19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4" y="17"/>
                    <a:pt x="65" y="18"/>
                    <a:pt x="65" y="17"/>
                  </a:cubicBezTo>
                  <a:cubicBezTo>
                    <a:pt x="64" y="17"/>
                    <a:pt x="64" y="18"/>
                    <a:pt x="64" y="17"/>
                  </a:cubicBezTo>
                  <a:cubicBezTo>
                    <a:pt x="64" y="19"/>
                    <a:pt x="64" y="21"/>
                    <a:pt x="64" y="22"/>
                  </a:cubicBezTo>
                  <a:cubicBezTo>
                    <a:pt x="64" y="21"/>
                    <a:pt x="63" y="19"/>
                    <a:pt x="63" y="19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3"/>
                    <a:pt x="63" y="22"/>
                    <a:pt x="63" y="22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3"/>
                    <a:pt x="62" y="24"/>
                    <a:pt x="62" y="22"/>
                  </a:cubicBezTo>
                  <a:cubicBezTo>
                    <a:pt x="62" y="21"/>
                    <a:pt x="62" y="22"/>
                    <a:pt x="62" y="21"/>
                  </a:cubicBezTo>
                  <a:cubicBezTo>
                    <a:pt x="61" y="21"/>
                    <a:pt x="61" y="22"/>
                    <a:pt x="61" y="22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1" y="21"/>
                    <a:pt x="61" y="23"/>
                    <a:pt x="61" y="24"/>
                  </a:cubicBezTo>
                  <a:cubicBezTo>
                    <a:pt x="61" y="24"/>
                    <a:pt x="61" y="22"/>
                    <a:pt x="61" y="23"/>
                  </a:cubicBezTo>
                  <a:cubicBezTo>
                    <a:pt x="61" y="24"/>
                    <a:pt x="61" y="25"/>
                    <a:pt x="61" y="25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0" y="25"/>
                    <a:pt x="60" y="26"/>
                    <a:pt x="60" y="26"/>
                  </a:cubicBezTo>
                  <a:cubicBezTo>
                    <a:pt x="60" y="28"/>
                    <a:pt x="60" y="25"/>
                    <a:pt x="60" y="25"/>
                  </a:cubicBezTo>
                  <a:cubicBezTo>
                    <a:pt x="59" y="24"/>
                    <a:pt x="59" y="27"/>
                    <a:pt x="58" y="25"/>
                  </a:cubicBezTo>
                  <a:cubicBezTo>
                    <a:pt x="58" y="25"/>
                    <a:pt x="58" y="27"/>
                    <a:pt x="58" y="27"/>
                  </a:cubicBezTo>
                  <a:cubicBezTo>
                    <a:pt x="58" y="26"/>
                    <a:pt x="58" y="25"/>
                    <a:pt x="58" y="26"/>
                  </a:cubicBezTo>
                  <a:cubicBezTo>
                    <a:pt x="58" y="25"/>
                    <a:pt x="58" y="26"/>
                    <a:pt x="57" y="26"/>
                  </a:cubicBezTo>
                  <a:cubicBezTo>
                    <a:pt x="57" y="27"/>
                    <a:pt x="57" y="26"/>
                    <a:pt x="57" y="26"/>
                  </a:cubicBezTo>
                  <a:cubicBezTo>
                    <a:pt x="57" y="26"/>
                    <a:pt x="56" y="28"/>
                    <a:pt x="56" y="27"/>
                  </a:cubicBezTo>
                  <a:cubicBezTo>
                    <a:pt x="56" y="27"/>
                    <a:pt x="56" y="29"/>
                    <a:pt x="55" y="29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7"/>
                    <a:pt x="55" y="28"/>
                    <a:pt x="55" y="27"/>
                  </a:cubicBezTo>
                  <a:cubicBezTo>
                    <a:pt x="55" y="28"/>
                    <a:pt x="55" y="25"/>
                    <a:pt x="55" y="26"/>
                  </a:cubicBezTo>
                  <a:cubicBezTo>
                    <a:pt x="55" y="25"/>
                    <a:pt x="55" y="29"/>
                    <a:pt x="55" y="27"/>
                  </a:cubicBezTo>
                  <a:cubicBezTo>
                    <a:pt x="55" y="27"/>
                    <a:pt x="55" y="28"/>
                    <a:pt x="54" y="27"/>
                  </a:cubicBezTo>
                  <a:cubicBezTo>
                    <a:pt x="54" y="27"/>
                    <a:pt x="54" y="25"/>
                    <a:pt x="54" y="25"/>
                  </a:cubicBezTo>
                  <a:cubicBezTo>
                    <a:pt x="53" y="26"/>
                    <a:pt x="54" y="26"/>
                    <a:pt x="54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4" y="29"/>
                    <a:pt x="53" y="27"/>
                    <a:pt x="53" y="29"/>
                  </a:cubicBezTo>
                  <a:cubicBezTo>
                    <a:pt x="53" y="28"/>
                    <a:pt x="53" y="29"/>
                    <a:pt x="53" y="27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2" y="26"/>
                    <a:pt x="52" y="27"/>
                    <a:pt x="52" y="28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3" y="30"/>
                    <a:pt x="52" y="27"/>
                    <a:pt x="52" y="29"/>
                  </a:cubicBezTo>
                  <a:cubicBezTo>
                    <a:pt x="51" y="28"/>
                    <a:pt x="51" y="29"/>
                    <a:pt x="51" y="28"/>
                  </a:cubicBezTo>
                  <a:cubicBezTo>
                    <a:pt x="50" y="29"/>
                    <a:pt x="50" y="30"/>
                    <a:pt x="50" y="29"/>
                  </a:cubicBezTo>
                  <a:cubicBezTo>
                    <a:pt x="50" y="29"/>
                    <a:pt x="50" y="29"/>
                    <a:pt x="50" y="28"/>
                  </a:cubicBezTo>
                  <a:cubicBezTo>
                    <a:pt x="50" y="27"/>
                    <a:pt x="50" y="28"/>
                    <a:pt x="50" y="29"/>
                  </a:cubicBezTo>
                  <a:cubicBezTo>
                    <a:pt x="50" y="28"/>
                    <a:pt x="49" y="27"/>
                    <a:pt x="48" y="26"/>
                  </a:cubicBezTo>
                  <a:cubicBezTo>
                    <a:pt x="48" y="27"/>
                    <a:pt x="49" y="28"/>
                    <a:pt x="49" y="29"/>
                  </a:cubicBezTo>
                  <a:cubicBezTo>
                    <a:pt x="48" y="27"/>
                    <a:pt x="48" y="31"/>
                    <a:pt x="48" y="29"/>
                  </a:cubicBezTo>
                  <a:cubicBezTo>
                    <a:pt x="48" y="28"/>
                    <a:pt x="48" y="27"/>
                    <a:pt x="47" y="27"/>
                  </a:cubicBezTo>
                  <a:cubicBezTo>
                    <a:pt x="47" y="24"/>
                    <a:pt x="47" y="29"/>
                    <a:pt x="47" y="28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29"/>
                    <a:pt x="47" y="31"/>
                    <a:pt x="46" y="29"/>
                  </a:cubicBezTo>
                  <a:cubicBezTo>
                    <a:pt x="46" y="30"/>
                    <a:pt x="46" y="28"/>
                    <a:pt x="46" y="30"/>
                  </a:cubicBezTo>
                  <a:cubicBezTo>
                    <a:pt x="45" y="29"/>
                    <a:pt x="45" y="32"/>
                    <a:pt x="44" y="28"/>
                  </a:cubicBezTo>
                  <a:cubicBezTo>
                    <a:pt x="44" y="28"/>
                    <a:pt x="43" y="28"/>
                    <a:pt x="44" y="29"/>
                  </a:cubicBezTo>
                  <a:cubicBezTo>
                    <a:pt x="44" y="30"/>
                    <a:pt x="44" y="28"/>
                    <a:pt x="44" y="29"/>
                  </a:cubicBezTo>
                  <a:cubicBezTo>
                    <a:pt x="44" y="29"/>
                    <a:pt x="44" y="30"/>
                    <a:pt x="44" y="30"/>
                  </a:cubicBezTo>
                  <a:cubicBezTo>
                    <a:pt x="44" y="30"/>
                    <a:pt x="43" y="30"/>
                    <a:pt x="43" y="28"/>
                  </a:cubicBezTo>
                  <a:cubicBezTo>
                    <a:pt x="43" y="26"/>
                    <a:pt x="43" y="31"/>
                    <a:pt x="43" y="31"/>
                  </a:cubicBezTo>
                  <a:cubicBezTo>
                    <a:pt x="43" y="30"/>
                    <a:pt x="42" y="29"/>
                    <a:pt x="42" y="30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29"/>
                    <a:pt x="41" y="28"/>
                  </a:cubicBezTo>
                  <a:cubicBezTo>
                    <a:pt x="41" y="28"/>
                    <a:pt x="41" y="28"/>
                    <a:pt x="41" y="29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9"/>
                    <a:pt x="41" y="28"/>
                    <a:pt x="40" y="29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9"/>
                    <a:pt x="41" y="30"/>
                    <a:pt x="41" y="30"/>
                  </a:cubicBezTo>
                  <a:cubicBezTo>
                    <a:pt x="41" y="30"/>
                    <a:pt x="41" y="30"/>
                    <a:pt x="41" y="31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1"/>
                    <a:pt x="40" y="31"/>
                  </a:cubicBezTo>
                  <a:cubicBezTo>
                    <a:pt x="40" y="31"/>
                    <a:pt x="40" y="31"/>
                    <a:pt x="39" y="30"/>
                  </a:cubicBezTo>
                  <a:cubicBezTo>
                    <a:pt x="40" y="30"/>
                    <a:pt x="40" y="31"/>
                    <a:pt x="40" y="30"/>
                  </a:cubicBezTo>
                  <a:cubicBezTo>
                    <a:pt x="40" y="30"/>
                    <a:pt x="39" y="28"/>
                    <a:pt x="39" y="29"/>
                  </a:cubicBezTo>
                  <a:cubicBezTo>
                    <a:pt x="39" y="30"/>
                    <a:pt x="40" y="32"/>
                    <a:pt x="39" y="3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1"/>
                    <a:pt x="38" y="30"/>
                    <a:pt x="39" y="32"/>
                  </a:cubicBezTo>
                  <a:cubicBezTo>
                    <a:pt x="38" y="32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30"/>
                    <a:pt x="37" y="31"/>
                    <a:pt x="37" y="32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2"/>
                  </a:cubicBezTo>
                  <a:cubicBezTo>
                    <a:pt x="36" y="31"/>
                    <a:pt x="36" y="27"/>
                    <a:pt x="36" y="29"/>
                  </a:cubicBezTo>
                  <a:cubicBezTo>
                    <a:pt x="36" y="29"/>
                    <a:pt x="36" y="31"/>
                    <a:pt x="36" y="32"/>
                  </a:cubicBezTo>
                  <a:cubicBezTo>
                    <a:pt x="35" y="32"/>
                    <a:pt x="35" y="34"/>
                    <a:pt x="34" y="32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3" y="35"/>
                    <a:pt x="32" y="32"/>
                  </a:cubicBezTo>
                  <a:cubicBezTo>
                    <a:pt x="32" y="32"/>
                    <a:pt x="32" y="31"/>
                    <a:pt x="32" y="30"/>
                  </a:cubicBezTo>
                  <a:cubicBezTo>
                    <a:pt x="32" y="31"/>
                    <a:pt x="31" y="29"/>
                    <a:pt x="32" y="31"/>
                  </a:cubicBezTo>
                  <a:cubicBezTo>
                    <a:pt x="32" y="32"/>
                    <a:pt x="32" y="33"/>
                    <a:pt x="32" y="33"/>
                  </a:cubicBezTo>
                  <a:cubicBezTo>
                    <a:pt x="32" y="34"/>
                    <a:pt x="31" y="34"/>
                    <a:pt x="31" y="33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2"/>
                    <a:pt x="30" y="32"/>
                    <a:pt x="30" y="33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3"/>
                    <a:pt x="30" y="35"/>
                    <a:pt x="30" y="34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9" y="34"/>
                    <a:pt x="29" y="36"/>
                    <a:pt x="29" y="35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8" y="33"/>
                    <a:pt x="28" y="34"/>
                    <a:pt x="29" y="35"/>
                  </a:cubicBezTo>
                  <a:cubicBezTo>
                    <a:pt x="28" y="34"/>
                    <a:pt x="28" y="34"/>
                    <a:pt x="27" y="32"/>
                  </a:cubicBezTo>
                  <a:cubicBezTo>
                    <a:pt x="27" y="36"/>
                    <a:pt x="26" y="37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4" y="35"/>
                    <a:pt x="25" y="37"/>
                    <a:pt x="25" y="37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3"/>
                    <a:pt x="24" y="35"/>
                    <a:pt x="24" y="36"/>
                  </a:cubicBezTo>
                  <a:cubicBezTo>
                    <a:pt x="24" y="37"/>
                    <a:pt x="24" y="35"/>
                    <a:pt x="24" y="36"/>
                  </a:cubicBezTo>
                  <a:cubicBezTo>
                    <a:pt x="24" y="37"/>
                    <a:pt x="23" y="36"/>
                    <a:pt x="24" y="37"/>
                  </a:cubicBezTo>
                  <a:cubicBezTo>
                    <a:pt x="23" y="37"/>
                    <a:pt x="23" y="35"/>
                    <a:pt x="23" y="35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2" y="34"/>
                    <a:pt x="23" y="32"/>
                    <a:pt x="22" y="29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28"/>
                    <a:pt x="22" y="28"/>
                    <a:pt x="22" y="27"/>
                  </a:cubicBezTo>
                  <a:cubicBezTo>
                    <a:pt x="22" y="28"/>
                    <a:pt x="22" y="30"/>
                    <a:pt x="22" y="31"/>
                  </a:cubicBezTo>
                  <a:cubicBezTo>
                    <a:pt x="22" y="32"/>
                    <a:pt x="23" y="35"/>
                    <a:pt x="22" y="35"/>
                  </a:cubicBezTo>
                  <a:cubicBezTo>
                    <a:pt x="22" y="34"/>
                    <a:pt x="23" y="35"/>
                    <a:pt x="22" y="34"/>
                  </a:cubicBezTo>
                  <a:cubicBezTo>
                    <a:pt x="22" y="32"/>
                    <a:pt x="22" y="34"/>
                    <a:pt x="22" y="34"/>
                  </a:cubicBezTo>
                  <a:cubicBezTo>
                    <a:pt x="22" y="35"/>
                    <a:pt x="22" y="36"/>
                    <a:pt x="22" y="37"/>
                  </a:cubicBezTo>
                  <a:cubicBezTo>
                    <a:pt x="22" y="36"/>
                    <a:pt x="22" y="35"/>
                    <a:pt x="21" y="35"/>
                  </a:cubicBezTo>
                  <a:cubicBezTo>
                    <a:pt x="22" y="36"/>
                    <a:pt x="21" y="37"/>
                    <a:pt x="22" y="37"/>
                  </a:cubicBezTo>
                  <a:cubicBezTo>
                    <a:pt x="22" y="40"/>
                    <a:pt x="21" y="37"/>
                    <a:pt x="21" y="39"/>
                  </a:cubicBezTo>
                  <a:cubicBezTo>
                    <a:pt x="21" y="37"/>
                    <a:pt x="21" y="35"/>
                    <a:pt x="21" y="34"/>
                  </a:cubicBezTo>
                  <a:cubicBezTo>
                    <a:pt x="21" y="36"/>
                    <a:pt x="20" y="36"/>
                    <a:pt x="21" y="39"/>
                  </a:cubicBezTo>
                  <a:cubicBezTo>
                    <a:pt x="21" y="38"/>
                    <a:pt x="21" y="37"/>
                    <a:pt x="21" y="36"/>
                  </a:cubicBezTo>
                  <a:cubicBezTo>
                    <a:pt x="20" y="35"/>
                    <a:pt x="21" y="39"/>
                    <a:pt x="20" y="3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6"/>
                  </a:cubicBezTo>
                  <a:cubicBezTo>
                    <a:pt x="19" y="36"/>
                    <a:pt x="19" y="38"/>
                    <a:pt x="19" y="36"/>
                  </a:cubicBezTo>
                  <a:cubicBezTo>
                    <a:pt x="19" y="36"/>
                    <a:pt x="18" y="36"/>
                    <a:pt x="19" y="37"/>
                  </a:cubicBezTo>
                  <a:cubicBezTo>
                    <a:pt x="19" y="38"/>
                    <a:pt x="19" y="36"/>
                    <a:pt x="19" y="38"/>
                  </a:cubicBezTo>
                  <a:cubicBezTo>
                    <a:pt x="19" y="37"/>
                    <a:pt x="19" y="39"/>
                    <a:pt x="19" y="3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9"/>
                    <a:pt x="19" y="39"/>
                    <a:pt x="19" y="40"/>
                  </a:cubicBezTo>
                  <a:cubicBezTo>
                    <a:pt x="19" y="39"/>
                    <a:pt x="19" y="38"/>
                    <a:pt x="18" y="38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8" y="40"/>
                    <a:pt x="18" y="37"/>
                    <a:pt x="18" y="38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8" y="35"/>
                    <a:pt x="17" y="36"/>
                  </a:cubicBezTo>
                  <a:cubicBezTo>
                    <a:pt x="18" y="37"/>
                    <a:pt x="18" y="39"/>
                    <a:pt x="18" y="40"/>
                  </a:cubicBezTo>
                  <a:cubicBezTo>
                    <a:pt x="18" y="40"/>
                    <a:pt x="17" y="38"/>
                    <a:pt x="17" y="40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6"/>
                    <a:pt x="17" y="36"/>
                  </a:cubicBezTo>
                  <a:cubicBezTo>
                    <a:pt x="17" y="37"/>
                    <a:pt x="17" y="39"/>
                    <a:pt x="17" y="39"/>
                  </a:cubicBezTo>
                  <a:cubicBezTo>
                    <a:pt x="17" y="39"/>
                    <a:pt x="17" y="38"/>
                    <a:pt x="16" y="38"/>
                  </a:cubicBezTo>
                  <a:cubicBezTo>
                    <a:pt x="16" y="38"/>
                    <a:pt x="17" y="39"/>
                    <a:pt x="17" y="40"/>
                  </a:cubicBezTo>
                  <a:cubicBezTo>
                    <a:pt x="16" y="39"/>
                    <a:pt x="16" y="38"/>
                    <a:pt x="15" y="37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3"/>
                    <a:pt x="15" y="33"/>
                    <a:pt x="15" y="31"/>
                  </a:cubicBezTo>
                  <a:cubicBezTo>
                    <a:pt x="14" y="31"/>
                    <a:pt x="14" y="32"/>
                    <a:pt x="14" y="32"/>
                  </a:cubicBezTo>
                  <a:cubicBezTo>
                    <a:pt x="15" y="35"/>
                    <a:pt x="15" y="36"/>
                    <a:pt x="15" y="39"/>
                  </a:cubicBezTo>
                  <a:cubicBezTo>
                    <a:pt x="15" y="40"/>
                    <a:pt x="14" y="32"/>
                    <a:pt x="14" y="37"/>
                  </a:cubicBezTo>
                  <a:cubicBezTo>
                    <a:pt x="14" y="37"/>
                    <a:pt x="14" y="39"/>
                    <a:pt x="14" y="39"/>
                  </a:cubicBezTo>
                  <a:cubicBezTo>
                    <a:pt x="14" y="38"/>
                    <a:pt x="15" y="41"/>
                    <a:pt x="14" y="40"/>
                  </a:cubicBezTo>
                  <a:cubicBezTo>
                    <a:pt x="14" y="39"/>
                    <a:pt x="13" y="38"/>
                    <a:pt x="13" y="36"/>
                  </a:cubicBezTo>
                  <a:cubicBezTo>
                    <a:pt x="13" y="37"/>
                    <a:pt x="14" y="37"/>
                    <a:pt x="14" y="36"/>
                  </a:cubicBezTo>
                  <a:cubicBezTo>
                    <a:pt x="13" y="35"/>
                    <a:pt x="13" y="34"/>
                    <a:pt x="13" y="34"/>
                  </a:cubicBezTo>
                  <a:cubicBezTo>
                    <a:pt x="13" y="34"/>
                    <a:pt x="13" y="34"/>
                    <a:pt x="13" y="35"/>
                  </a:cubicBezTo>
                  <a:cubicBezTo>
                    <a:pt x="13" y="37"/>
                    <a:pt x="13" y="35"/>
                    <a:pt x="13" y="37"/>
                  </a:cubicBezTo>
                  <a:cubicBezTo>
                    <a:pt x="13" y="37"/>
                    <a:pt x="12" y="35"/>
                    <a:pt x="13" y="38"/>
                  </a:cubicBezTo>
                  <a:cubicBezTo>
                    <a:pt x="13" y="38"/>
                    <a:pt x="13" y="39"/>
                    <a:pt x="13" y="40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39"/>
                    <a:pt x="13" y="42"/>
                    <a:pt x="13" y="41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8"/>
                    <a:pt x="13" y="40"/>
                    <a:pt x="12" y="37"/>
                  </a:cubicBezTo>
                  <a:cubicBezTo>
                    <a:pt x="12" y="37"/>
                    <a:pt x="12" y="39"/>
                    <a:pt x="12" y="38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1" y="34"/>
                    <a:pt x="11" y="36"/>
                  </a:cubicBezTo>
                  <a:cubicBezTo>
                    <a:pt x="11" y="37"/>
                    <a:pt x="11" y="37"/>
                    <a:pt x="11" y="38"/>
                  </a:cubicBezTo>
                  <a:cubicBezTo>
                    <a:pt x="11" y="38"/>
                    <a:pt x="11" y="39"/>
                    <a:pt x="11" y="40"/>
                  </a:cubicBezTo>
                  <a:cubicBezTo>
                    <a:pt x="10" y="38"/>
                    <a:pt x="10" y="40"/>
                    <a:pt x="10" y="37"/>
                  </a:cubicBezTo>
                  <a:cubicBezTo>
                    <a:pt x="10" y="39"/>
                    <a:pt x="11" y="38"/>
                    <a:pt x="11" y="36"/>
                  </a:cubicBezTo>
                  <a:cubicBezTo>
                    <a:pt x="10" y="34"/>
                    <a:pt x="11" y="37"/>
                    <a:pt x="11" y="34"/>
                  </a:cubicBezTo>
                  <a:cubicBezTo>
                    <a:pt x="11" y="34"/>
                    <a:pt x="10" y="32"/>
                    <a:pt x="10" y="30"/>
                  </a:cubicBezTo>
                  <a:cubicBezTo>
                    <a:pt x="10" y="30"/>
                    <a:pt x="10" y="31"/>
                    <a:pt x="10" y="31"/>
                  </a:cubicBezTo>
                  <a:cubicBezTo>
                    <a:pt x="10" y="33"/>
                    <a:pt x="10" y="33"/>
                    <a:pt x="10" y="34"/>
                  </a:cubicBezTo>
                  <a:cubicBezTo>
                    <a:pt x="10" y="34"/>
                    <a:pt x="10" y="35"/>
                    <a:pt x="10" y="36"/>
                  </a:cubicBezTo>
                  <a:cubicBezTo>
                    <a:pt x="9" y="35"/>
                    <a:pt x="9" y="34"/>
                    <a:pt x="9" y="34"/>
                  </a:cubicBezTo>
                  <a:cubicBezTo>
                    <a:pt x="9" y="34"/>
                    <a:pt x="8" y="34"/>
                    <a:pt x="8" y="34"/>
                  </a:cubicBezTo>
                  <a:cubicBezTo>
                    <a:pt x="8" y="36"/>
                    <a:pt x="7" y="34"/>
                    <a:pt x="8" y="36"/>
                  </a:cubicBezTo>
                  <a:cubicBezTo>
                    <a:pt x="8" y="37"/>
                    <a:pt x="9" y="39"/>
                    <a:pt x="9" y="40"/>
                  </a:cubicBezTo>
                  <a:cubicBezTo>
                    <a:pt x="9" y="40"/>
                    <a:pt x="9" y="39"/>
                    <a:pt x="8" y="38"/>
                  </a:cubicBezTo>
                  <a:cubicBezTo>
                    <a:pt x="8" y="39"/>
                    <a:pt x="8" y="36"/>
                    <a:pt x="8" y="38"/>
                  </a:cubicBezTo>
                  <a:cubicBezTo>
                    <a:pt x="8" y="37"/>
                    <a:pt x="8" y="35"/>
                    <a:pt x="7" y="33"/>
                  </a:cubicBezTo>
                  <a:cubicBezTo>
                    <a:pt x="7" y="34"/>
                    <a:pt x="7" y="32"/>
                    <a:pt x="7" y="32"/>
                  </a:cubicBezTo>
                  <a:cubicBezTo>
                    <a:pt x="7" y="33"/>
                    <a:pt x="6" y="34"/>
                    <a:pt x="6" y="35"/>
                  </a:cubicBezTo>
                  <a:cubicBezTo>
                    <a:pt x="5" y="33"/>
                    <a:pt x="5" y="35"/>
                    <a:pt x="4" y="35"/>
                  </a:cubicBezTo>
                  <a:cubicBezTo>
                    <a:pt x="4" y="34"/>
                    <a:pt x="4" y="32"/>
                    <a:pt x="3" y="32"/>
                  </a:cubicBezTo>
                  <a:cubicBezTo>
                    <a:pt x="3" y="32"/>
                    <a:pt x="4" y="34"/>
                    <a:pt x="3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3"/>
                    <a:pt x="2" y="31"/>
                    <a:pt x="3" y="34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29"/>
                    <a:pt x="2" y="31"/>
                    <a:pt x="1" y="31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1" y="33"/>
                    <a:pt x="1" y="32"/>
                    <a:pt x="1" y="33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0" y="30"/>
                    <a:pt x="0" y="3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0" y="30"/>
                    <a:pt x="0" y="31"/>
                  </a:cubicBezTo>
                  <a:cubicBezTo>
                    <a:pt x="1" y="32"/>
                    <a:pt x="1" y="31"/>
                    <a:pt x="1" y="30"/>
                  </a:cubicBezTo>
                  <a:cubicBezTo>
                    <a:pt x="1" y="30"/>
                    <a:pt x="1" y="30"/>
                    <a:pt x="1" y="31"/>
                  </a:cubicBezTo>
                  <a:cubicBezTo>
                    <a:pt x="0" y="29"/>
                    <a:pt x="0" y="29"/>
                    <a:pt x="0" y="28"/>
                  </a:cubicBezTo>
                  <a:cubicBezTo>
                    <a:pt x="0" y="28"/>
                    <a:pt x="0" y="27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7"/>
                    <a:pt x="1" y="26"/>
                    <a:pt x="1" y="27"/>
                  </a:cubicBezTo>
                  <a:cubicBezTo>
                    <a:pt x="2" y="28"/>
                    <a:pt x="2" y="25"/>
                    <a:pt x="2" y="26"/>
                  </a:cubicBezTo>
                  <a:cubicBezTo>
                    <a:pt x="2" y="27"/>
                    <a:pt x="2" y="29"/>
                    <a:pt x="2" y="30"/>
                  </a:cubicBezTo>
                  <a:cubicBezTo>
                    <a:pt x="3" y="30"/>
                    <a:pt x="3" y="29"/>
                    <a:pt x="3" y="30"/>
                  </a:cubicBezTo>
                  <a:cubicBezTo>
                    <a:pt x="3" y="29"/>
                    <a:pt x="3" y="27"/>
                    <a:pt x="3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5"/>
                    <a:pt x="3" y="25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24"/>
                    <a:pt x="6" y="26"/>
                    <a:pt x="6" y="25"/>
                  </a:cubicBezTo>
                  <a:cubicBezTo>
                    <a:pt x="7" y="26"/>
                    <a:pt x="8" y="23"/>
                    <a:pt x="8" y="25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4"/>
                    <a:pt x="12" y="26"/>
                    <a:pt x="12" y="26"/>
                  </a:cubicBezTo>
                  <a:cubicBezTo>
                    <a:pt x="11" y="24"/>
                    <a:pt x="12" y="24"/>
                    <a:pt x="12" y="23"/>
                  </a:cubicBezTo>
                  <a:cubicBezTo>
                    <a:pt x="13" y="24"/>
                    <a:pt x="13" y="23"/>
                    <a:pt x="13" y="21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0"/>
                    <a:pt x="14" y="22"/>
                    <a:pt x="15" y="22"/>
                  </a:cubicBezTo>
                  <a:cubicBezTo>
                    <a:pt x="15" y="23"/>
                    <a:pt x="16" y="24"/>
                    <a:pt x="16" y="24"/>
                  </a:cubicBezTo>
                  <a:cubicBezTo>
                    <a:pt x="16" y="22"/>
                    <a:pt x="16" y="22"/>
                    <a:pt x="16" y="20"/>
                  </a:cubicBezTo>
                  <a:cubicBezTo>
                    <a:pt x="16" y="20"/>
                    <a:pt x="17" y="21"/>
                    <a:pt x="18" y="22"/>
                  </a:cubicBezTo>
                  <a:cubicBezTo>
                    <a:pt x="18" y="19"/>
                    <a:pt x="20" y="20"/>
                    <a:pt x="21" y="18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16"/>
                    <a:pt x="24" y="19"/>
                    <a:pt x="25" y="17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20"/>
                    <a:pt x="26" y="19"/>
                    <a:pt x="26" y="17"/>
                  </a:cubicBezTo>
                  <a:cubicBezTo>
                    <a:pt x="26" y="18"/>
                    <a:pt x="26" y="16"/>
                    <a:pt x="27" y="18"/>
                  </a:cubicBezTo>
                  <a:cubicBezTo>
                    <a:pt x="27" y="18"/>
                    <a:pt x="27" y="17"/>
                    <a:pt x="27" y="16"/>
                  </a:cubicBezTo>
                  <a:cubicBezTo>
                    <a:pt x="28" y="17"/>
                    <a:pt x="28" y="17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7"/>
                    <a:pt x="29" y="18"/>
                    <a:pt x="29" y="18"/>
                  </a:cubicBezTo>
                  <a:cubicBezTo>
                    <a:pt x="29" y="17"/>
                    <a:pt x="30" y="18"/>
                    <a:pt x="29" y="15"/>
                  </a:cubicBezTo>
                  <a:cubicBezTo>
                    <a:pt x="30" y="17"/>
                    <a:pt x="31" y="14"/>
                    <a:pt x="32" y="16"/>
                  </a:cubicBezTo>
                  <a:cubicBezTo>
                    <a:pt x="32" y="15"/>
                    <a:pt x="32" y="15"/>
                    <a:pt x="32" y="14"/>
                  </a:cubicBezTo>
                  <a:cubicBezTo>
                    <a:pt x="32" y="14"/>
                    <a:pt x="33" y="16"/>
                    <a:pt x="34" y="14"/>
                  </a:cubicBezTo>
                  <a:cubicBezTo>
                    <a:pt x="34" y="15"/>
                    <a:pt x="34" y="16"/>
                    <a:pt x="34" y="16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5" y="13"/>
                    <a:pt x="36" y="15"/>
                    <a:pt x="37" y="15"/>
                  </a:cubicBezTo>
                  <a:cubicBezTo>
                    <a:pt x="38" y="13"/>
                    <a:pt x="40" y="14"/>
                    <a:pt x="42" y="13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1"/>
                    <a:pt x="43" y="16"/>
                    <a:pt x="43" y="12"/>
                  </a:cubicBezTo>
                  <a:cubicBezTo>
                    <a:pt x="43" y="13"/>
                    <a:pt x="44" y="12"/>
                    <a:pt x="44" y="14"/>
                  </a:cubicBezTo>
                  <a:cubicBezTo>
                    <a:pt x="44" y="12"/>
                    <a:pt x="45" y="15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6" y="14"/>
                    <a:pt x="46" y="12"/>
                    <a:pt x="47" y="13"/>
                  </a:cubicBezTo>
                  <a:cubicBezTo>
                    <a:pt x="47" y="14"/>
                    <a:pt x="47" y="14"/>
                    <a:pt x="47" y="15"/>
                  </a:cubicBezTo>
                  <a:cubicBezTo>
                    <a:pt x="48" y="16"/>
                    <a:pt x="47" y="12"/>
                    <a:pt x="48" y="15"/>
                  </a:cubicBezTo>
                  <a:cubicBezTo>
                    <a:pt x="48" y="15"/>
                    <a:pt x="48" y="13"/>
                    <a:pt x="48" y="13"/>
                  </a:cubicBezTo>
                  <a:cubicBezTo>
                    <a:pt x="49" y="14"/>
                    <a:pt x="50" y="12"/>
                    <a:pt x="52" y="11"/>
                  </a:cubicBezTo>
                  <a:cubicBezTo>
                    <a:pt x="53" y="13"/>
                    <a:pt x="53" y="16"/>
                    <a:pt x="53" y="14"/>
                  </a:cubicBezTo>
                  <a:cubicBezTo>
                    <a:pt x="53" y="14"/>
                    <a:pt x="53" y="13"/>
                    <a:pt x="53" y="13"/>
                  </a:cubicBezTo>
                  <a:cubicBezTo>
                    <a:pt x="53" y="12"/>
                    <a:pt x="54" y="16"/>
                    <a:pt x="54" y="15"/>
                  </a:cubicBezTo>
                  <a:cubicBezTo>
                    <a:pt x="54" y="13"/>
                    <a:pt x="54" y="14"/>
                    <a:pt x="54" y="13"/>
                  </a:cubicBezTo>
                  <a:cubicBezTo>
                    <a:pt x="55" y="14"/>
                    <a:pt x="55" y="15"/>
                    <a:pt x="55" y="14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12"/>
                    <a:pt x="57" y="13"/>
                    <a:pt x="56" y="10"/>
                  </a:cubicBezTo>
                  <a:cubicBezTo>
                    <a:pt x="60" y="9"/>
                    <a:pt x="62" y="7"/>
                    <a:pt x="65" y="6"/>
                  </a:cubicBezTo>
                  <a:cubicBezTo>
                    <a:pt x="68" y="6"/>
                    <a:pt x="71" y="4"/>
                    <a:pt x="75" y="5"/>
                  </a:cubicBezTo>
                  <a:cubicBezTo>
                    <a:pt x="76" y="7"/>
                    <a:pt x="76" y="7"/>
                    <a:pt x="76" y="6"/>
                  </a:cubicBezTo>
                  <a:cubicBezTo>
                    <a:pt x="77" y="7"/>
                    <a:pt x="77" y="7"/>
                    <a:pt x="77" y="7"/>
                  </a:cubicBezTo>
                  <a:cubicBezTo>
                    <a:pt x="76" y="5"/>
                    <a:pt x="77" y="6"/>
                    <a:pt x="77" y="5"/>
                  </a:cubicBezTo>
                  <a:cubicBezTo>
                    <a:pt x="78" y="5"/>
                    <a:pt x="79" y="4"/>
                    <a:pt x="80" y="4"/>
                  </a:cubicBezTo>
                  <a:cubicBezTo>
                    <a:pt x="80" y="4"/>
                    <a:pt x="80" y="5"/>
                    <a:pt x="80" y="5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4"/>
                    <a:pt x="81" y="3"/>
                    <a:pt x="80" y="3"/>
                  </a:cubicBezTo>
                  <a:cubicBezTo>
                    <a:pt x="83" y="0"/>
                    <a:pt x="87" y="3"/>
                    <a:pt x="89" y="2"/>
                  </a:cubicBezTo>
                  <a:cubicBezTo>
                    <a:pt x="90" y="3"/>
                    <a:pt x="91" y="2"/>
                    <a:pt x="92" y="1"/>
                  </a:cubicBezTo>
                  <a:cubicBezTo>
                    <a:pt x="95" y="3"/>
                    <a:pt x="97" y="5"/>
                    <a:pt x="99" y="3"/>
                  </a:cubicBezTo>
                  <a:cubicBezTo>
                    <a:pt x="99" y="3"/>
                    <a:pt x="100" y="8"/>
                    <a:pt x="99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2" name="Freeform 91"/>
            <p:cNvSpPr/>
            <p:nvPr/>
          </p:nvSpPr>
          <p:spPr bwMode="auto">
            <a:xfrm>
              <a:off x="9942513" y="2360613"/>
              <a:ext cx="0" cy="11113"/>
            </a:xfrm>
            <a:custGeom>
              <a:avLst/>
              <a:gdLst>
                <a:gd name="T0" fmla="*/ 0 h 3"/>
                <a:gd name="T1" fmla="*/ 3 h 3"/>
                <a:gd name="T2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3" name="Freeform 92"/>
            <p:cNvSpPr/>
            <p:nvPr/>
          </p:nvSpPr>
          <p:spPr bwMode="auto">
            <a:xfrm>
              <a:off x="9972675" y="2393951"/>
              <a:ext cx="3175" cy="476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4" name="Freeform 93"/>
            <p:cNvSpPr/>
            <p:nvPr/>
          </p:nvSpPr>
          <p:spPr bwMode="auto">
            <a:xfrm>
              <a:off x="9979025" y="2393951"/>
              <a:ext cx="0" cy="7938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9991725" y="2409826"/>
              <a:ext cx="1587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6" name="Freeform 95"/>
            <p:cNvSpPr/>
            <p:nvPr/>
          </p:nvSpPr>
          <p:spPr bwMode="auto">
            <a:xfrm>
              <a:off x="9986963" y="2401888"/>
              <a:ext cx="4762" cy="476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7" name="Freeform 96"/>
            <p:cNvSpPr/>
            <p:nvPr/>
          </p:nvSpPr>
          <p:spPr bwMode="auto">
            <a:xfrm>
              <a:off x="10002838" y="2406651"/>
              <a:ext cx="3175" cy="6350"/>
            </a:xfrm>
            <a:custGeom>
              <a:avLst/>
              <a:gdLst>
                <a:gd name="T0" fmla="*/ 0 w 1"/>
                <a:gd name="T1" fmla="*/ 1 h 2"/>
                <a:gd name="T2" fmla="*/ 1 w 1"/>
                <a:gd name="T3" fmla="*/ 1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8" name="Freeform 97"/>
            <p:cNvSpPr/>
            <p:nvPr/>
          </p:nvSpPr>
          <p:spPr bwMode="auto">
            <a:xfrm>
              <a:off x="10009188" y="2401888"/>
              <a:ext cx="0" cy="4763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9" name="Freeform 98"/>
            <p:cNvSpPr/>
            <p:nvPr/>
          </p:nvSpPr>
          <p:spPr bwMode="auto">
            <a:xfrm>
              <a:off x="10123488" y="2368551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0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0" name="Freeform 99"/>
            <p:cNvSpPr/>
            <p:nvPr/>
          </p:nvSpPr>
          <p:spPr bwMode="auto">
            <a:xfrm>
              <a:off x="10175875" y="2357438"/>
              <a:ext cx="0" cy="6350"/>
            </a:xfrm>
            <a:custGeom>
              <a:avLst/>
              <a:gdLst>
                <a:gd name="T0" fmla="*/ 1 h 2"/>
                <a:gd name="T1" fmla="*/ 1 h 2"/>
                <a:gd name="T2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1" name="Freeform 100"/>
            <p:cNvSpPr/>
            <p:nvPr/>
          </p:nvSpPr>
          <p:spPr bwMode="auto">
            <a:xfrm>
              <a:off x="10198100" y="2330451"/>
              <a:ext cx="0" cy="7938"/>
            </a:xfrm>
            <a:custGeom>
              <a:avLst/>
              <a:gdLst>
                <a:gd name="T0" fmla="*/ 5 h 5"/>
                <a:gd name="T1" fmla="*/ 5 h 5"/>
                <a:gd name="T2" fmla="*/ 0 h 5"/>
                <a:gd name="T3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2" name="Freeform 101"/>
            <p:cNvSpPr/>
            <p:nvPr/>
          </p:nvSpPr>
          <p:spPr bwMode="auto">
            <a:xfrm>
              <a:off x="9825038" y="2924176"/>
              <a:ext cx="4762" cy="7938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1 h 2"/>
                <a:gd name="T4" fmla="*/ 1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1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3" name="Freeform 102"/>
            <p:cNvSpPr/>
            <p:nvPr/>
          </p:nvSpPr>
          <p:spPr bwMode="auto">
            <a:xfrm>
              <a:off x="9825038" y="2932113"/>
              <a:ext cx="395287" cy="307975"/>
            </a:xfrm>
            <a:custGeom>
              <a:avLst/>
              <a:gdLst>
                <a:gd name="T0" fmla="*/ 90 w 105"/>
                <a:gd name="T1" fmla="*/ 71 h 82"/>
                <a:gd name="T2" fmla="*/ 87 w 105"/>
                <a:gd name="T3" fmla="*/ 69 h 82"/>
                <a:gd name="T4" fmla="*/ 78 w 105"/>
                <a:gd name="T5" fmla="*/ 66 h 82"/>
                <a:gd name="T6" fmla="*/ 76 w 105"/>
                <a:gd name="T7" fmla="*/ 64 h 82"/>
                <a:gd name="T8" fmla="*/ 71 w 105"/>
                <a:gd name="T9" fmla="*/ 57 h 82"/>
                <a:gd name="T10" fmla="*/ 70 w 105"/>
                <a:gd name="T11" fmla="*/ 56 h 82"/>
                <a:gd name="T12" fmla="*/ 65 w 105"/>
                <a:gd name="T13" fmla="*/ 54 h 82"/>
                <a:gd name="T14" fmla="*/ 63 w 105"/>
                <a:gd name="T15" fmla="*/ 51 h 82"/>
                <a:gd name="T16" fmla="*/ 62 w 105"/>
                <a:gd name="T17" fmla="*/ 48 h 82"/>
                <a:gd name="T18" fmla="*/ 59 w 105"/>
                <a:gd name="T19" fmla="*/ 49 h 82"/>
                <a:gd name="T20" fmla="*/ 54 w 105"/>
                <a:gd name="T21" fmla="*/ 47 h 82"/>
                <a:gd name="T22" fmla="*/ 52 w 105"/>
                <a:gd name="T23" fmla="*/ 45 h 82"/>
                <a:gd name="T24" fmla="*/ 49 w 105"/>
                <a:gd name="T25" fmla="*/ 45 h 82"/>
                <a:gd name="T26" fmla="*/ 48 w 105"/>
                <a:gd name="T27" fmla="*/ 42 h 82"/>
                <a:gd name="T28" fmla="*/ 44 w 105"/>
                <a:gd name="T29" fmla="*/ 40 h 82"/>
                <a:gd name="T30" fmla="*/ 42 w 105"/>
                <a:gd name="T31" fmla="*/ 36 h 82"/>
                <a:gd name="T32" fmla="*/ 40 w 105"/>
                <a:gd name="T33" fmla="*/ 35 h 82"/>
                <a:gd name="T34" fmla="*/ 39 w 105"/>
                <a:gd name="T35" fmla="*/ 33 h 82"/>
                <a:gd name="T36" fmla="*/ 37 w 105"/>
                <a:gd name="T37" fmla="*/ 33 h 82"/>
                <a:gd name="T38" fmla="*/ 36 w 105"/>
                <a:gd name="T39" fmla="*/ 33 h 82"/>
                <a:gd name="T40" fmla="*/ 34 w 105"/>
                <a:gd name="T41" fmla="*/ 32 h 82"/>
                <a:gd name="T42" fmla="*/ 29 w 105"/>
                <a:gd name="T43" fmla="*/ 28 h 82"/>
                <a:gd name="T44" fmla="*/ 27 w 105"/>
                <a:gd name="T45" fmla="*/ 27 h 82"/>
                <a:gd name="T46" fmla="*/ 25 w 105"/>
                <a:gd name="T47" fmla="*/ 26 h 82"/>
                <a:gd name="T48" fmla="*/ 21 w 105"/>
                <a:gd name="T49" fmla="*/ 23 h 82"/>
                <a:gd name="T50" fmla="*/ 23 w 105"/>
                <a:gd name="T51" fmla="*/ 18 h 82"/>
                <a:gd name="T52" fmla="*/ 19 w 105"/>
                <a:gd name="T53" fmla="*/ 21 h 82"/>
                <a:gd name="T54" fmla="*/ 15 w 105"/>
                <a:gd name="T55" fmla="*/ 24 h 82"/>
                <a:gd name="T56" fmla="*/ 14 w 105"/>
                <a:gd name="T57" fmla="*/ 21 h 82"/>
                <a:gd name="T58" fmla="*/ 12 w 105"/>
                <a:gd name="T59" fmla="*/ 23 h 82"/>
                <a:gd name="T60" fmla="*/ 12 w 105"/>
                <a:gd name="T61" fmla="*/ 21 h 82"/>
                <a:gd name="T62" fmla="*/ 13 w 105"/>
                <a:gd name="T63" fmla="*/ 16 h 82"/>
                <a:gd name="T64" fmla="*/ 9 w 105"/>
                <a:gd name="T65" fmla="*/ 19 h 82"/>
                <a:gd name="T66" fmla="*/ 9 w 105"/>
                <a:gd name="T67" fmla="*/ 16 h 82"/>
                <a:gd name="T68" fmla="*/ 7 w 105"/>
                <a:gd name="T69" fmla="*/ 18 h 82"/>
                <a:gd name="T70" fmla="*/ 5 w 105"/>
                <a:gd name="T71" fmla="*/ 17 h 82"/>
                <a:gd name="T72" fmla="*/ 9 w 105"/>
                <a:gd name="T73" fmla="*/ 13 h 82"/>
                <a:gd name="T74" fmla="*/ 4 w 105"/>
                <a:gd name="T75" fmla="*/ 14 h 82"/>
                <a:gd name="T76" fmla="*/ 3 w 105"/>
                <a:gd name="T77" fmla="*/ 6 h 82"/>
                <a:gd name="T78" fmla="*/ 3 w 105"/>
                <a:gd name="T79" fmla="*/ 4 h 82"/>
                <a:gd name="T80" fmla="*/ 0 w 105"/>
                <a:gd name="T81" fmla="*/ 3 h 82"/>
                <a:gd name="T82" fmla="*/ 2 w 105"/>
                <a:gd name="T83" fmla="*/ 0 h 82"/>
                <a:gd name="T84" fmla="*/ 4 w 105"/>
                <a:gd name="T85" fmla="*/ 4 h 82"/>
                <a:gd name="T86" fmla="*/ 11 w 105"/>
                <a:gd name="T87" fmla="*/ 2 h 82"/>
                <a:gd name="T88" fmla="*/ 20 w 105"/>
                <a:gd name="T89" fmla="*/ 5 h 82"/>
                <a:gd name="T90" fmla="*/ 30 w 105"/>
                <a:gd name="T91" fmla="*/ 9 h 82"/>
                <a:gd name="T92" fmla="*/ 37 w 105"/>
                <a:gd name="T93" fmla="*/ 13 h 82"/>
                <a:gd name="T94" fmla="*/ 43 w 105"/>
                <a:gd name="T95" fmla="*/ 16 h 82"/>
                <a:gd name="T96" fmla="*/ 52 w 105"/>
                <a:gd name="T97" fmla="*/ 25 h 82"/>
                <a:gd name="T98" fmla="*/ 56 w 105"/>
                <a:gd name="T99" fmla="*/ 31 h 82"/>
                <a:gd name="T100" fmla="*/ 61 w 105"/>
                <a:gd name="T101" fmla="*/ 37 h 82"/>
                <a:gd name="T102" fmla="*/ 85 w 105"/>
                <a:gd name="T103" fmla="*/ 53 h 82"/>
                <a:gd name="T104" fmla="*/ 90 w 105"/>
                <a:gd name="T105" fmla="*/ 58 h 82"/>
                <a:gd name="T106" fmla="*/ 99 w 105"/>
                <a:gd name="T107" fmla="*/ 8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5" h="82">
                  <a:moveTo>
                    <a:pt x="99" y="80"/>
                  </a:moveTo>
                  <a:cubicBezTo>
                    <a:pt x="95" y="82"/>
                    <a:pt x="97" y="77"/>
                    <a:pt x="93" y="78"/>
                  </a:cubicBezTo>
                  <a:cubicBezTo>
                    <a:pt x="93" y="78"/>
                    <a:pt x="95" y="76"/>
                    <a:pt x="94" y="76"/>
                  </a:cubicBezTo>
                  <a:cubicBezTo>
                    <a:pt x="91" y="78"/>
                    <a:pt x="90" y="74"/>
                    <a:pt x="91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2" y="70"/>
                    <a:pt x="90" y="71"/>
                    <a:pt x="90" y="71"/>
                  </a:cubicBezTo>
                  <a:cubicBezTo>
                    <a:pt x="90" y="71"/>
                    <a:pt x="90" y="71"/>
                    <a:pt x="90" y="70"/>
                  </a:cubicBezTo>
                  <a:cubicBezTo>
                    <a:pt x="89" y="71"/>
                    <a:pt x="89" y="70"/>
                    <a:pt x="89" y="71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6" y="72"/>
                    <a:pt x="88" y="68"/>
                    <a:pt x="86" y="69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4" y="69"/>
                    <a:pt x="83" y="68"/>
                    <a:pt x="81" y="67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2" y="67"/>
                    <a:pt x="81" y="67"/>
                    <a:pt x="80" y="67"/>
                  </a:cubicBezTo>
                  <a:cubicBezTo>
                    <a:pt x="82" y="65"/>
                    <a:pt x="79" y="67"/>
                    <a:pt x="79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78" y="67"/>
                    <a:pt x="80" y="65"/>
                    <a:pt x="78" y="66"/>
                  </a:cubicBezTo>
                  <a:cubicBezTo>
                    <a:pt x="79" y="65"/>
                    <a:pt x="79" y="65"/>
                    <a:pt x="79" y="65"/>
                  </a:cubicBezTo>
                  <a:cubicBezTo>
                    <a:pt x="77" y="67"/>
                    <a:pt x="79" y="64"/>
                    <a:pt x="78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7" y="65"/>
                    <a:pt x="78" y="64"/>
                    <a:pt x="78" y="64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77" y="64"/>
                    <a:pt x="78" y="63"/>
                    <a:pt x="76" y="64"/>
                  </a:cubicBezTo>
                  <a:cubicBezTo>
                    <a:pt x="77" y="63"/>
                    <a:pt x="77" y="64"/>
                    <a:pt x="79" y="62"/>
                  </a:cubicBezTo>
                  <a:cubicBezTo>
                    <a:pt x="76" y="62"/>
                    <a:pt x="75" y="61"/>
                    <a:pt x="73" y="59"/>
                  </a:cubicBezTo>
                  <a:cubicBezTo>
                    <a:pt x="73" y="59"/>
                    <a:pt x="73" y="58"/>
                    <a:pt x="74" y="58"/>
                  </a:cubicBezTo>
                  <a:cubicBezTo>
                    <a:pt x="74" y="58"/>
                    <a:pt x="73" y="58"/>
                    <a:pt x="72" y="58"/>
                  </a:cubicBezTo>
                  <a:cubicBezTo>
                    <a:pt x="72" y="58"/>
                    <a:pt x="73" y="57"/>
                    <a:pt x="73" y="57"/>
                  </a:cubicBezTo>
                  <a:cubicBezTo>
                    <a:pt x="73" y="56"/>
                    <a:pt x="71" y="58"/>
                    <a:pt x="71" y="57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2" y="57"/>
                    <a:pt x="71" y="57"/>
                    <a:pt x="71" y="57"/>
                  </a:cubicBezTo>
                  <a:cubicBezTo>
                    <a:pt x="71" y="57"/>
                    <a:pt x="71" y="56"/>
                    <a:pt x="72" y="56"/>
                  </a:cubicBezTo>
                  <a:cubicBezTo>
                    <a:pt x="70" y="57"/>
                    <a:pt x="71" y="55"/>
                    <a:pt x="70" y="56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2" y="54"/>
                    <a:pt x="69" y="57"/>
                    <a:pt x="70" y="56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69" y="56"/>
                    <a:pt x="69" y="55"/>
                    <a:pt x="68" y="55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68" y="54"/>
                    <a:pt x="68" y="54"/>
                    <a:pt x="67" y="54"/>
                  </a:cubicBezTo>
                  <a:cubicBezTo>
                    <a:pt x="67" y="53"/>
                    <a:pt x="68" y="52"/>
                    <a:pt x="68" y="52"/>
                  </a:cubicBezTo>
                  <a:cubicBezTo>
                    <a:pt x="66" y="53"/>
                    <a:pt x="66" y="52"/>
                    <a:pt x="65" y="54"/>
                  </a:cubicBezTo>
                  <a:cubicBezTo>
                    <a:pt x="65" y="53"/>
                    <a:pt x="65" y="52"/>
                    <a:pt x="64" y="52"/>
                  </a:cubicBezTo>
                  <a:cubicBezTo>
                    <a:pt x="65" y="52"/>
                    <a:pt x="66" y="50"/>
                    <a:pt x="66" y="50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68" y="49"/>
                    <a:pt x="67" y="50"/>
                    <a:pt x="68" y="49"/>
                  </a:cubicBezTo>
                  <a:cubicBezTo>
                    <a:pt x="67" y="49"/>
                    <a:pt x="66" y="49"/>
                    <a:pt x="67" y="48"/>
                  </a:cubicBezTo>
                  <a:cubicBezTo>
                    <a:pt x="65" y="49"/>
                    <a:pt x="63" y="51"/>
                    <a:pt x="63" y="51"/>
                  </a:cubicBezTo>
                  <a:cubicBezTo>
                    <a:pt x="63" y="50"/>
                    <a:pt x="64" y="49"/>
                    <a:pt x="65" y="49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1" y="51"/>
                    <a:pt x="62" y="50"/>
                    <a:pt x="62" y="50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61" y="51"/>
                    <a:pt x="59" y="51"/>
                    <a:pt x="61" y="49"/>
                  </a:cubicBezTo>
                  <a:cubicBezTo>
                    <a:pt x="61" y="48"/>
                    <a:pt x="61" y="49"/>
                    <a:pt x="62" y="48"/>
                  </a:cubicBezTo>
                  <a:cubicBezTo>
                    <a:pt x="62" y="48"/>
                    <a:pt x="61" y="49"/>
                    <a:pt x="61" y="48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1" y="48"/>
                    <a:pt x="60" y="48"/>
                    <a:pt x="59" y="49"/>
                  </a:cubicBezTo>
                  <a:cubicBezTo>
                    <a:pt x="59" y="50"/>
                    <a:pt x="60" y="48"/>
                    <a:pt x="60" y="49"/>
                  </a:cubicBezTo>
                  <a:cubicBezTo>
                    <a:pt x="59" y="50"/>
                    <a:pt x="58" y="50"/>
                    <a:pt x="58" y="50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7" y="49"/>
                    <a:pt x="57" y="49"/>
                    <a:pt x="56" y="50"/>
                  </a:cubicBezTo>
                  <a:cubicBezTo>
                    <a:pt x="55" y="50"/>
                    <a:pt x="57" y="48"/>
                    <a:pt x="57" y="49"/>
                  </a:cubicBezTo>
                  <a:cubicBezTo>
                    <a:pt x="57" y="47"/>
                    <a:pt x="54" y="49"/>
                    <a:pt x="55" y="47"/>
                  </a:cubicBezTo>
                  <a:cubicBezTo>
                    <a:pt x="56" y="47"/>
                    <a:pt x="54" y="49"/>
                    <a:pt x="55" y="48"/>
                  </a:cubicBezTo>
                  <a:cubicBezTo>
                    <a:pt x="54" y="48"/>
                    <a:pt x="55" y="47"/>
                    <a:pt x="55" y="47"/>
                  </a:cubicBezTo>
                  <a:cubicBezTo>
                    <a:pt x="56" y="46"/>
                    <a:pt x="55" y="47"/>
                    <a:pt x="54" y="47"/>
                  </a:cubicBezTo>
                  <a:cubicBezTo>
                    <a:pt x="54" y="48"/>
                    <a:pt x="54" y="47"/>
                    <a:pt x="55" y="47"/>
                  </a:cubicBezTo>
                  <a:cubicBezTo>
                    <a:pt x="54" y="47"/>
                    <a:pt x="52" y="47"/>
                    <a:pt x="52" y="46"/>
                  </a:cubicBezTo>
                  <a:cubicBezTo>
                    <a:pt x="52" y="46"/>
                    <a:pt x="51" y="47"/>
                    <a:pt x="50" y="47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2" y="45"/>
                    <a:pt x="51" y="46"/>
                    <a:pt x="52" y="45"/>
                  </a:cubicBezTo>
                  <a:cubicBezTo>
                    <a:pt x="50" y="46"/>
                    <a:pt x="54" y="45"/>
                    <a:pt x="52" y="45"/>
                  </a:cubicBezTo>
                  <a:cubicBezTo>
                    <a:pt x="53" y="44"/>
                    <a:pt x="50" y="47"/>
                    <a:pt x="52" y="45"/>
                  </a:cubicBezTo>
                  <a:cubicBezTo>
                    <a:pt x="52" y="45"/>
                    <a:pt x="50" y="46"/>
                    <a:pt x="51" y="45"/>
                  </a:cubicBezTo>
                  <a:cubicBezTo>
                    <a:pt x="51" y="45"/>
                    <a:pt x="52" y="43"/>
                    <a:pt x="52" y="43"/>
                  </a:cubicBezTo>
                  <a:cubicBezTo>
                    <a:pt x="52" y="43"/>
                    <a:pt x="52" y="44"/>
                    <a:pt x="51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49" y="45"/>
                    <a:pt x="50" y="44"/>
                    <a:pt x="49" y="45"/>
                  </a:cubicBezTo>
                  <a:cubicBezTo>
                    <a:pt x="50" y="44"/>
                    <a:pt x="48" y="45"/>
                    <a:pt x="50" y="43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0" y="43"/>
                    <a:pt x="49" y="44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8" y="45"/>
                    <a:pt x="49" y="43"/>
                    <a:pt x="48" y="44"/>
                  </a:cubicBezTo>
                  <a:cubicBezTo>
                    <a:pt x="48" y="43"/>
                    <a:pt x="47" y="43"/>
                    <a:pt x="48" y="42"/>
                  </a:cubicBezTo>
                  <a:cubicBezTo>
                    <a:pt x="47" y="42"/>
                    <a:pt x="46" y="43"/>
                    <a:pt x="46" y="42"/>
                  </a:cubicBezTo>
                  <a:cubicBezTo>
                    <a:pt x="46" y="42"/>
                    <a:pt x="46" y="42"/>
                    <a:pt x="47" y="41"/>
                  </a:cubicBezTo>
                  <a:cubicBezTo>
                    <a:pt x="47" y="41"/>
                    <a:pt x="47" y="41"/>
                    <a:pt x="46" y="41"/>
                  </a:cubicBezTo>
                  <a:cubicBezTo>
                    <a:pt x="47" y="41"/>
                    <a:pt x="47" y="40"/>
                    <a:pt x="47" y="39"/>
                  </a:cubicBezTo>
                  <a:cubicBezTo>
                    <a:pt x="47" y="39"/>
                    <a:pt x="46" y="40"/>
                    <a:pt x="45" y="41"/>
                  </a:cubicBezTo>
                  <a:cubicBezTo>
                    <a:pt x="47" y="39"/>
                    <a:pt x="43" y="42"/>
                    <a:pt x="44" y="40"/>
                  </a:cubicBezTo>
                  <a:cubicBezTo>
                    <a:pt x="45" y="39"/>
                    <a:pt x="46" y="39"/>
                    <a:pt x="46" y="38"/>
                  </a:cubicBezTo>
                  <a:cubicBezTo>
                    <a:pt x="47" y="36"/>
                    <a:pt x="44" y="39"/>
                    <a:pt x="45" y="38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4" y="39"/>
                    <a:pt x="42" y="40"/>
                    <a:pt x="43" y="39"/>
                  </a:cubicBezTo>
                  <a:cubicBezTo>
                    <a:pt x="43" y="39"/>
                    <a:pt x="43" y="38"/>
                    <a:pt x="42" y="39"/>
                  </a:cubicBezTo>
                  <a:cubicBezTo>
                    <a:pt x="43" y="38"/>
                    <a:pt x="40" y="39"/>
                    <a:pt x="42" y="36"/>
                  </a:cubicBezTo>
                  <a:cubicBezTo>
                    <a:pt x="42" y="36"/>
                    <a:pt x="42" y="35"/>
                    <a:pt x="41" y="36"/>
                  </a:cubicBezTo>
                  <a:cubicBezTo>
                    <a:pt x="40" y="37"/>
                    <a:pt x="42" y="36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6"/>
                    <a:pt x="42" y="35"/>
                  </a:cubicBezTo>
                  <a:cubicBezTo>
                    <a:pt x="42" y="34"/>
                    <a:pt x="39" y="38"/>
                    <a:pt x="39" y="36"/>
                  </a:cubicBezTo>
                  <a:cubicBezTo>
                    <a:pt x="40" y="36"/>
                    <a:pt x="40" y="36"/>
                    <a:pt x="40" y="35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6"/>
                    <a:pt x="39" y="35"/>
                    <a:pt x="40" y="33"/>
                  </a:cubicBezTo>
                  <a:cubicBezTo>
                    <a:pt x="40" y="34"/>
                    <a:pt x="40" y="33"/>
                    <a:pt x="39" y="34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9" y="34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0" y="32"/>
                    <a:pt x="39" y="33"/>
                    <a:pt x="39" y="33"/>
                  </a:cubicBezTo>
                  <a:cubicBezTo>
                    <a:pt x="38" y="33"/>
                    <a:pt x="38" y="34"/>
                    <a:pt x="38" y="34"/>
                  </a:cubicBezTo>
                  <a:cubicBezTo>
                    <a:pt x="38" y="35"/>
                    <a:pt x="38" y="34"/>
                    <a:pt x="37" y="35"/>
                  </a:cubicBezTo>
                  <a:cubicBezTo>
                    <a:pt x="38" y="34"/>
                    <a:pt x="37" y="34"/>
                    <a:pt x="37" y="34"/>
                  </a:cubicBezTo>
                  <a:cubicBezTo>
                    <a:pt x="37" y="33"/>
                    <a:pt x="36" y="34"/>
                    <a:pt x="36" y="34"/>
                  </a:cubicBezTo>
                  <a:cubicBezTo>
                    <a:pt x="37" y="34"/>
                    <a:pt x="36" y="34"/>
                    <a:pt x="37" y="33"/>
                  </a:cubicBezTo>
                  <a:cubicBezTo>
                    <a:pt x="37" y="33"/>
                    <a:pt x="37" y="34"/>
                    <a:pt x="37" y="34"/>
                  </a:cubicBezTo>
                  <a:cubicBezTo>
                    <a:pt x="37" y="33"/>
                    <a:pt x="38" y="32"/>
                    <a:pt x="37" y="32"/>
                  </a:cubicBezTo>
                  <a:cubicBezTo>
                    <a:pt x="37" y="33"/>
                    <a:pt x="36" y="35"/>
                    <a:pt x="36" y="34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6" y="33"/>
                    <a:pt x="36" y="32"/>
                    <a:pt x="35" y="34"/>
                  </a:cubicBezTo>
                  <a:cubicBezTo>
                    <a:pt x="35" y="34"/>
                    <a:pt x="35" y="33"/>
                    <a:pt x="35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31"/>
                    <a:pt x="35" y="32"/>
                    <a:pt x="34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2"/>
                    <a:pt x="34" y="32"/>
                    <a:pt x="33" y="32"/>
                  </a:cubicBezTo>
                  <a:cubicBezTo>
                    <a:pt x="34" y="31"/>
                    <a:pt x="36" y="28"/>
                    <a:pt x="35" y="29"/>
                  </a:cubicBezTo>
                  <a:cubicBezTo>
                    <a:pt x="35" y="29"/>
                    <a:pt x="33" y="31"/>
                    <a:pt x="33" y="32"/>
                  </a:cubicBezTo>
                  <a:cubicBezTo>
                    <a:pt x="33" y="31"/>
                    <a:pt x="31" y="32"/>
                    <a:pt x="32" y="3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0" y="30"/>
                    <a:pt x="28" y="31"/>
                    <a:pt x="29" y="28"/>
                  </a:cubicBezTo>
                  <a:cubicBezTo>
                    <a:pt x="30" y="28"/>
                    <a:pt x="30" y="27"/>
                    <a:pt x="30" y="27"/>
                  </a:cubicBezTo>
                  <a:cubicBezTo>
                    <a:pt x="30" y="28"/>
                    <a:pt x="31" y="26"/>
                    <a:pt x="30" y="27"/>
                  </a:cubicBezTo>
                  <a:cubicBezTo>
                    <a:pt x="29" y="28"/>
                    <a:pt x="29" y="29"/>
                    <a:pt x="28" y="29"/>
                  </a:cubicBezTo>
                  <a:cubicBezTo>
                    <a:pt x="28" y="29"/>
                    <a:pt x="27" y="29"/>
                    <a:pt x="27" y="28"/>
                  </a:cubicBezTo>
                  <a:cubicBezTo>
                    <a:pt x="27" y="28"/>
                    <a:pt x="27" y="29"/>
                    <a:pt x="27" y="29"/>
                  </a:cubicBezTo>
                  <a:cubicBezTo>
                    <a:pt x="28" y="27"/>
                    <a:pt x="28" y="27"/>
                    <a:pt x="27" y="27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5" y="29"/>
                    <a:pt x="26" y="28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4" y="28"/>
                    <a:pt x="25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4" y="27"/>
                    <a:pt x="24" y="27"/>
                  </a:cubicBezTo>
                  <a:cubicBezTo>
                    <a:pt x="24" y="26"/>
                    <a:pt x="24" y="26"/>
                    <a:pt x="25" y="24"/>
                  </a:cubicBezTo>
                  <a:cubicBezTo>
                    <a:pt x="22" y="27"/>
                    <a:pt x="21" y="26"/>
                    <a:pt x="20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0" y="26"/>
                    <a:pt x="20" y="25"/>
                  </a:cubicBezTo>
                  <a:cubicBezTo>
                    <a:pt x="20" y="24"/>
                    <a:pt x="21" y="23"/>
                    <a:pt x="21" y="23"/>
                  </a:cubicBezTo>
                  <a:cubicBezTo>
                    <a:pt x="21" y="22"/>
                    <a:pt x="20" y="24"/>
                    <a:pt x="20" y="24"/>
                  </a:cubicBezTo>
                  <a:cubicBezTo>
                    <a:pt x="19" y="25"/>
                    <a:pt x="20" y="23"/>
                    <a:pt x="19" y="25"/>
                  </a:cubicBezTo>
                  <a:cubicBezTo>
                    <a:pt x="19" y="25"/>
                    <a:pt x="19" y="23"/>
                    <a:pt x="18" y="25"/>
                  </a:cubicBezTo>
                  <a:cubicBezTo>
                    <a:pt x="19" y="24"/>
                    <a:pt x="19" y="23"/>
                    <a:pt x="20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1"/>
                    <a:pt x="22" y="21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4" y="17"/>
                    <a:pt x="24" y="16"/>
                  </a:cubicBezTo>
                  <a:cubicBezTo>
                    <a:pt x="23" y="17"/>
                    <a:pt x="22" y="19"/>
                    <a:pt x="21" y="19"/>
                  </a:cubicBezTo>
                  <a:cubicBezTo>
                    <a:pt x="21" y="20"/>
                    <a:pt x="19" y="23"/>
                    <a:pt x="18" y="22"/>
                  </a:cubicBezTo>
                  <a:cubicBezTo>
                    <a:pt x="19" y="21"/>
                    <a:pt x="19" y="22"/>
                    <a:pt x="20" y="21"/>
                  </a:cubicBezTo>
                  <a:cubicBezTo>
                    <a:pt x="20" y="20"/>
                    <a:pt x="19" y="22"/>
                    <a:pt x="19" y="21"/>
                  </a:cubicBezTo>
                  <a:cubicBezTo>
                    <a:pt x="19" y="22"/>
                    <a:pt x="18" y="23"/>
                    <a:pt x="17" y="23"/>
                  </a:cubicBezTo>
                  <a:cubicBezTo>
                    <a:pt x="17" y="22"/>
                    <a:pt x="18" y="22"/>
                    <a:pt x="18" y="22"/>
                  </a:cubicBezTo>
                  <a:cubicBezTo>
                    <a:pt x="17" y="22"/>
                    <a:pt x="17" y="23"/>
                    <a:pt x="17" y="24"/>
                  </a:cubicBezTo>
                  <a:cubicBezTo>
                    <a:pt x="15" y="25"/>
                    <a:pt x="17" y="23"/>
                    <a:pt x="15" y="24"/>
                  </a:cubicBezTo>
                  <a:cubicBezTo>
                    <a:pt x="16" y="23"/>
                    <a:pt x="18" y="21"/>
                    <a:pt x="18" y="20"/>
                  </a:cubicBezTo>
                  <a:cubicBezTo>
                    <a:pt x="17" y="22"/>
                    <a:pt x="16" y="22"/>
                    <a:pt x="15" y="24"/>
                  </a:cubicBezTo>
                  <a:cubicBezTo>
                    <a:pt x="15" y="23"/>
                    <a:pt x="16" y="22"/>
                    <a:pt x="17" y="22"/>
                  </a:cubicBezTo>
                  <a:cubicBezTo>
                    <a:pt x="17" y="21"/>
                    <a:pt x="14" y="24"/>
                    <a:pt x="16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1"/>
                    <a:pt x="16" y="21"/>
                  </a:cubicBezTo>
                  <a:cubicBezTo>
                    <a:pt x="16" y="20"/>
                    <a:pt x="14" y="22"/>
                    <a:pt x="15" y="20"/>
                  </a:cubicBezTo>
                  <a:cubicBezTo>
                    <a:pt x="15" y="20"/>
                    <a:pt x="15" y="20"/>
                    <a:pt x="14" y="21"/>
                  </a:cubicBezTo>
                  <a:cubicBezTo>
                    <a:pt x="14" y="22"/>
                    <a:pt x="15" y="20"/>
                    <a:pt x="14" y="22"/>
                  </a:cubicBezTo>
                  <a:cubicBezTo>
                    <a:pt x="15" y="21"/>
                    <a:pt x="13" y="22"/>
                    <a:pt x="13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2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3" y="21"/>
                    <a:pt x="13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19"/>
                    <a:pt x="14" y="19"/>
                  </a:cubicBezTo>
                  <a:cubicBezTo>
                    <a:pt x="13" y="20"/>
                    <a:pt x="12" y="21"/>
                    <a:pt x="11" y="22"/>
                  </a:cubicBezTo>
                  <a:cubicBezTo>
                    <a:pt x="11" y="23"/>
                    <a:pt x="12" y="21"/>
                    <a:pt x="11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0"/>
                    <a:pt x="13" y="19"/>
                    <a:pt x="13" y="19"/>
                  </a:cubicBezTo>
                  <a:cubicBezTo>
                    <a:pt x="12" y="19"/>
                    <a:pt x="11" y="20"/>
                    <a:pt x="11" y="21"/>
                  </a:cubicBezTo>
                  <a:cubicBezTo>
                    <a:pt x="11" y="21"/>
                    <a:pt x="11" y="20"/>
                    <a:pt x="12" y="20"/>
                  </a:cubicBezTo>
                  <a:cubicBezTo>
                    <a:pt x="11" y="20"/>
                    <a:pt x="11" y="21"/>
                    <a:pt x="10" y="21"/>
                  </a:cubicBezTo>
                  <a:cubicBezTo>
                    <a:pt x="11" y="20"/>
                    <a:pt x="11" y="19"/>
                    <a:pt x="11" y="18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5"/>
                    <a:pt x="13" y="15"/>
                    <a:pt x="14" y="13"/>
                  </a:cubicBezTo>
                  <a:cubicBezTo>
                    <a:pt x="14" y="13"/>
                    <a:pt x="14" y="14"/>
                    <a:pt x="14" y="14"/>
                  </a:cubicBezTo>
                  <a:cubicBezTo>
                    <a:pt x="12" y="17"/>
                    <a:pt x="11" y="17"/>
                    <a:pt x="10" y="19"/>
                  </a:cubicBezTo>
                  <a:cubicBezTo>
                    <a:pt x="9" y="20"/>
                    <a:pt x="13" y="14"/>
                    <a:pt x="10" y="17"/>
                  </a:cubicBezTo>
                  <a:cubicBezTo>
                    <a:pt x="10" y="18"/>
                    <a:pt x="8" y="19"/>
                    <a:pt x="9" y="19"/>
                  </a:cubicBezTo>
                  <a:cubicBezTo>
                    <a:pt x="9" y="18"/>
                    <a:pt x="8" y="21"/>
                    <a:pt x="8" y="20"/>
                  </a:cubicBezTo>
                  <a:cubicBezTo>
                    <a:pt x="9" y="19"/>
                    <a:pt x="9" y="17"/>
                    <a:pt x="10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6"/>
                    <a:pt x="12" y="14"/>
                    <a:pt x="11" y="14"/>
                  </a:cubicBezTo>
                  <a:cubicBezTo>
                    <a:pt x="11" y="14"/>
                    <a:pt x="11" y="14"/>
                    <a:pt x="10" y="15"/>
                  </a:cubicBezTo>
                  <a:cubicBezTo>
                    <a:pt x="9" y="17"/>
                    <a:pt x="10" y="15"/>
                    <a:pt x="9" y="16"/>
                  </a:cubicBezTo>
                  <a:cubicBezTo>
                    <a:pt x="9" y="17"/>
                    <a:pt x="10" y="15"/>
                    <a:pt x="8" y="17"/>
                  </a:cubicBezTo>
                  <a:cubicBezTo>
                    <a:pt x="9" y="17"/>
                    <a:pt x="8" y="18"/>
                    <a:pt x="7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8"/>
                    <a:pt x="6" y="20"/>
                    <a:pt x="6" y="20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6"/>
                    <a:pt x="7" y="19"/>
                    <a:pt x="8" y="16"/>
                  </a:cubicBezTo>
                  <a:cubicBezTo>
                    <a:pt x="8" y="16"/>
                    <a:pt x="7" y="17"/>
                    <a:pt x="7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10" y="13"/>
                    <a:pt x="8" y="14"/>
                  </a:cubicBezTo>
                  <a:cubicBezTo>
                    <a:pt x="7" y="15"/>
                    <a:pt x="7" y="15"/>
                    <a:pt x="7" y="16"/>
                  </a:cubicBezTo>
                  <a:cubicBezTo>
                    <a:pt x="6" y="16"/>
                    <a:pt x="6" y="17"/>
                    <a:pt x="5" y="17"/>
                  </a:cubicBezTo>
                  <a:cubicBezTo>
                    <a:pt x="6" y="15"/>
                    <a:pt x="5" y="16"/>
                    <a:pt x="6" y="15"/>
                  </a:cubicBezTo>
                  <a:cubicBezTo>
                    <a:pt x="6" y="16"/>
                    <a:pt x="6" y="16"/>
                    <a:pt x="8" y="15"/>
                  </a:cubicBezTo>
                  <a:cubicBezTo>
                    <a:pt x="9" y="12"/>
                    <a:pt x="8" y="15"/>
                    <a:pt x="9" y="13"/>
                  </a:cubicBezTo>
                  <a:cubicBezTo>
                    <a:pt x="9" y="13"/>
                    <a:pt x="10" y="11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9" y="13"/>
                  </a:cubicBezTo>
                  <a:cubicBezTo>
                    <a:pt x="8" y="12"/>
                    <a:pt x="7" y="12"/>
                    <a:pt x="7" y="14"/>
                  </a:cubicBezTo>
                  <a:cubicBezTo>
                    <a:pt x="7" y="13"/>
                    <a:pt x="7" y="12"/>
                    <a:pt x="8" y="12"/>
                  </a:cubicBezTo>
                  <a:cubicBezTo>
                    <a:pt x="7" y="12"/>
                    <a:pt x="6" y="11"/>
                    <a:pt x="6" y="10"/>
                  </a:cubicBezTo>
                  <a:cubicBezTo>
                    <a:pt x="5" y="13"/>
                    <a:pt x="5" y="11"/>
                    <a:pt x="5" y="13"/>
                  </a:cubicBezTo>
                  <a:cubicBezTo>
                    <a:pt x="5" y="13"/>
                    <a:pt x="4" y="15"/>
                    <a:pt x="3" y="16"/>
                  </a:cubicBezTo>
                  <a:cubicBezTo>
                    <a:pt x="3" y="15"/>
                    <a:pt x="4" y="15"/>
                    <a:pt x="4" y="14"/>
                  </a:cubicBezTo>
                  <a:cubicBezTo>
                    <a:pt x="3" y="15"/>
                    <a:pt x="5" y="12"/>
                    <a:pt x="3" y="14"/>
                  </a:cubicBezTo>
                  <a:cubicBezTo>
                    <a:pt x="4" y="14"/>
                    <a:pt x="5" y="11"/>
                    <a:pt x="6" y="10"/>
                  </a:cubicBezTo>
                  <a:cubicBezTo>
                    <a:pt x="5" y="11"/>
                    <a:pt x="7" y="9"/>
                    <a:pt x="6" y="8"/>
                  </a:cubicBezTo>
                  <a:cubicBezTo>
                    <a:pt x="5" y="9"/>
                    <a:pt x="5" y="10"/>
                    <a:pt x="4" y="10"/>
                  </a:cubicBezTo>
                  <a:cubicBezTo>
                    <a:pt x="4" y="8"/>
                    <a:pt x="3" y="9"/>
                    <a:pt x="2" y="9"/>
                  </a:cubicBezTo>
                  <a:cubicBezTo>
                    <a:pt x="2" y="8"/>
                    <a:pt x="4" y="6"/>
                    <a:pt x="3" y="6"/>
                  </a:cubicBezTo>
                  <a:cubicBezTo>
                    <a:pt x="3" y="5"/>
                    <a:pt x="3" y="8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7"/>
                    <a:pt x="3" y="5"/>
                    <a:pt x="1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2" y="5"/>
                    <a:pt x="2" y="4"/>
                    <a:pt x="3" y="4"/>
                  </a:cubicBezTo>
                  <a:cubicBezTo>
                    <a:pt x="3" y="2"/>
                    <a:pt x="2" y="4"/>
                    <a:pt x="2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1" y="4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0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1" y="4"/>
                    <a:pt x="2" y="3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2" y="1"/>
                    <a:pt x="2" y="2"/>
                    <a:pt x="3" y="1"/>
                  </a:cubicBezTo>
                  <a:cubicBezTo>
                    <a:pt x="2" y="1"/>
                    <a:pt x="3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6" y="0"/>
                    <a:pt x="6" y="0"/>
                  </a:cubicBezTo>
                  <a:cubicBezTo>
                    <a:pt x="5" y="2"/>
                    <a:pt x="4" y="3"/>
                    <a:pt x="3" y="3"/>
                  </a:cubicBezTo>
                  <a:cubicBezTo>
                    <a:pt x="3" y="4"/>
                    <a:pt x="4" y="3"/>
                    <a:pt x="4" y="4"/>
                  </a:cubicBezTo>
                  <a:cubicBezTo>
                    <a:pt x="4" y="3"/>
                    <a:pt x="5" y="2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7" y="0"/>
                    <a:pt x="7" y="1"/>
                  </a:cubicBezTo>
                  <a:cubicBezTo>
                    <a:pt x="8" y="2"/>
                    <a:pt x="8" y="2"/>
                    <a:pt x="9" y="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0" y="1"/>
                    <a:pt x="10" y="3"/>
                    <a:pt x="11" y="2"/>
                  </a:cubicBezTo>
                  <a:cubicBezTo>
                    <a:pt x="11" y="4"/>
                    <a:pt x="13" y="2"/>
                    <a:pt x="12" y="4"/>
                  </a:cubicBezTo>
                  <a:cubicBezTo>
                    <a:pt x="14" y="4"/>
                    <a:pt x="16" y="4"/>
                    <a:pt x="17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5" y="7"/>
                    <a:pt x="16" y="7"/>
                  </a:cubicBezTo>
                  <a:cubicBezTo>
                    <a:pt x="16" y="6"/>
                    <a:pt x="17" y="6"/>
                    <a:pt x="18" y="5"/>
                  </a:cubicBezTo>
                  <a:cubicBezTo>
                    <a:pt x="17" y="7"/>
                    <a:pt x="19" y="6"/>
                    <a:pt x="20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1" y="5"/>
                    <a:pt x="21" y="7"/>
                    <a:pt x="21" y="7"/>
                  </a:cubicBezTo>
                  <a:cubicBezTo>
                    <a:pt x="21" y="8"/>
                    <a:pt x="20" y="9"/>
                    <a:pt x="21" y="9"/>
                  </a:cubicBezTo>
                  <a:cubicBezTo>
                    <a:pt x="22" y="7"/>
                    <a:pt x="22" y="8"/>
                    <a:pt x="23" y="7"/>
                  </a:cubicBezTo>
                  <a:cubicBezTo>
                    <a:pt x="24" y="7"/>
                    <a:pt x="24" y="8"/>
                    <a:pt x="24" y="9"/>
                  </a:cubicBezTo>
                  <a:cubicBezTo>
                    <a:pt x="27" y="7"/>
                    <a:pt x="27" y="10"/>
                    <a:pt x="30" y="9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2" y="9"/>
                    <a:pt x="32" y="12"/>
                    <a:pt x="34" y="12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5"/>
                    <a:pt x="34" y="14"/>
                    <a:pt x="35" y="13"/>
                  </a:cubicBezTo>
                  <a:cubicBezTo>
                    <a:pt x="35" y="13"/>
                    <a:pt x="36" y="12"/>
                    <a:pt x="35" y="14"/>
                  </a:cubicBezTo>
                  <a:cubicBezTo>
                    <a:pt x="36" y="15"/>
                    <a:pt x="37" y="13"/>
                    <a:pt x="37" y="13"/>
                  </a:cubicBezTo>
                  <a:cubicBezTo>
                    <a:pt x="37" y="15"/>
                    <a:pt x="38" y="15"/>
                    <a:pt x="39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7" y="16"/>
                    <a:pt x="38" y="16"/>
                  </a:cubicBezTo>
                  <a:cubicBezTo>
                    <a:pt x="38" y="16"/>
                    <a:pt x="38" y="17"/>
                    <a:pt x="40" y="15"/>
                  </a:cubicBezTo>
                  <a:cubicBezTo>
                    <a:pt x="39" y="17"/>
                    <a:pt x="42" y="15"/>
                    <a:pt x="41" y="17"/>
                  </a:cubicBezTo>
                  <a:cubicBezTo>
                    <a:pt x="42" y="17"/>
                    <a:pt x="42" y="17"/>
                    <a:pt x="43" y="16"/>
                  </a:cubicBezTo>
                  <a:cubicBezTo>
                    <a:pt x="43" y="17"/>
                    <a:pt x="43" y="19"/>
                    <a:pt x="44" y="18"/>
                  </a:cubicBezTo>
                  <a:cubicBezTo>
                    <a:pt x="44" y="18"/>
                    <a:pt x="43" y="19"/>
                    <a:pt x="43" y="19"/>
                  </a:cubicBezTo>
                  <a:cubicBezTo>
                    <a:pt x="44" y="19"/>
                    <a:pt x="44" y="18"/>
                    <a:pt x="45" y="18"/>
                  </a:cubicBezTo>
                  <a:cubicBezTo>
                    <a:pt x="47" y="18"/>
                    <a:pt x="46" y="21"/>
                    <a:pt x="47" y="21"/>
                  </a:cubicBezTo>
                  <a:cubicBezTo>
                    <a:pt x="49" y="21"/>
                    <a:pt x="51" y="23"/>
                    <a:pt x="52" y="24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4" y="24"/>
                    <a:pt x="52" y="28"/>
                    <a:pt x="54" y="25"/>
                  </a:cubicBezTo>
                  <a:cubicBezTo>
                    <a:pt x="54" y="26"/>
                    <a:pt x="54" y="26"/>
                    <a:pt x="54" y="27"/>
                  </a:cubicBezTo>
                  <a:cubicBezTo>
                    <a:pt x="55" y="26"/>
                    <a:pt x="54" y="29"/>
                    <a:pt x="56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30"/>
                    <a:pt x="57" y="29"/>
                    <a:pt x="57" y="30"/>
                  </a:cubicBezTo>
                  <a:cubicBezTo>
                    <a:pt x="56" y="30"/>
                    <a:pt x="56" y="30"/>
                    <a:pt x="56" y="31"/>
                  </a:cubicBezTo>
                  <a:cubicBezTo>
                    <a:pt x="55" y="32"/>
                    <a:pt x="58" y="29"/>
                    <a:pt x="56" y="31"/>
                  </a:cubicBezTo>
                  <a:cubicBezTo>
                    <a:pt x="56" y="32"/>
                    <a:pt x="57" y="30"/>
                    <a:pt x="57" y="30"/>
                  </a:cubicBezTo>
                  <a:cubicBezTo>
                    <a:pt x="58" y="32"/>
                    <a:pt x="60" y="32"/>
                    <a:pt x="62" y="33"/>
                  </a:cubicBezTo>
                  <a:cubicBezTo>
                    <a:pt x="62" y="35"/>
                    <a:pt x="59" y="37"/>
                    <a:pt x="61" y="36"/>
                  </a:cubicBezTo>
                  <a:cubicBezTo>
                    <a:pt x="61" y="36"/>
                    <a:pt x="62" y="35"/>
                    <a:pt x="62" y="36"/>
                  </a:cubicBezTo>
                  <a:cubicBezTo>
                    <a:pt x="62" y="35"/>
                    <a:pt x="60" y="38"/>
                    <a:pt x="61" y="37"/>
                  </a:cubicBezTo>
                  <a:cubicBezTo>
                    <a:pt x="62" y="36"/>
                    <a:pt x="62" y="37"/>
                    <a:pt x="63" y="36"/>
                  </a:cubicBezTo>
                  <a:cubicBezTo>
                    <a:pt x="62" y="37"/>
                    <a:pt x="62" y="39"/>
                    <a:pt x="63" y="38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5" y="37"/>
                    <a:pt x="64" y="39"/>
                    <a:pt x="67" y="37"/>
                  </a:cubicBezTo>
                  <a:cubicBezTo>
                    <a:pt x="70" y="40"/>
                    <a:pt x="74" y="41"/>
                    <a:pt x="77" y="44"/>
                  </a:cubicBezTo>
                  <a:cubicBezTo>
                    <a:pt x="80" y="47"/>
                    <a:pt x="84" y="49"/>
                    <a:pt x="85" y="53"/>
                  </a:cubicBezTo>
                  <a:cubicBezTo>
                    <a:pt x="84" y="55"/>
                    <a:pt x="84" y="55"/>
                    <a:pt x="86" y="55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7" y="54"/>
                    <a:pt x="86" y="56"/>
                    <a:pt x="87" y="55"/>
                  </a:cubicBezTo>
                  <a:cubicBezTo>
                    <a:pt x="88" y="56"/>
                    <a:pt x="89" y="56"/>
                    <a:pt x="90" y="57"/>
                  </a:cubicBezTo>
                  <a:cubicBezTo>
                    <a:pt x="90" y="57"/>
                    <a:pt x="89" y="59"/>
                    <a:pt x="89" y="59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1" y="58"/>
                    <a:pt x="91" y="57"/>
                  </a:cubicBezTo>
                  <a:cubicBezTo>
                    <a:pt x="95" y="59"/>
                    <a:pt x="95" y="64"/>
                    <a:pt x="98" y="66"/>
                  </a:cubicBezTo>
                  <a:cubicBezTo>
                    <a:pt x="98" y="68"/>
                    <a:pt x="100" y="68"/>
                    <a:pt x="101" y="68"/>
                  </a:cubicBezTo>
                  <a:cubicBezTo>
                    <a:pt x="101" y="72"/>
                    <a:pt x="101" y="75"/>
                    <a:pt x="105" y="76"/>
                  </a:cubicBezTo>
                  <a:cubicBezTo>
                    <a:pt x="105" y="76"/>
                    <a:pt x="101" y="80"/>
                    <a:pt x="99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4" name="Freeform 103"/>
            <p:cNvSpPr/>
            <p:nvPr/>
          </p:nvSpPr>
          <p:spPr bwMode="auto">
            <a:xfrm>
              <a:off x="9825038" y="2928938"/>
              <a:ext cx="4762" cy="7938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5" name="Freeform 104"/>
            <p:cNvSpPr/>
            <p:nvPr/>
          </p:nvSpPr>
          <p:spPr bwMode="auto">
            <a:xfrm>
              <a:off x="9840913" y="2978151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6" name="Freeform 105"/>
            <p:cNvSpPr/>
            <p:nvPr/>
          </p:nvSpPr>
          <p:spPr bwMode="auto">
            <a:xfrm>
              <a:off x="9844088" y="2981326"/>
              <a:ext cx="4762" cy="7938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7" name="Freeform 106"/>
            <p:cNvSpPr/>
            <p:nvPr/>
          </p:nvSpPr>
          <p:spPr bwMode="auto">
            <a:xfrm>
              <a:off x="9844088" y="3000376"/>
              <a:ext cx="4762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8" name="Freeform 107"/>
            <p:cNvSpPr/>
            <p:nvPr/>
          </p:nvSpPr>
          <p:spPr bwMode="auto">
            <a:xfrm>
              <a:off x="9848850" y="2992438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9" name="Freeform 108"/>
            <p:cNvSpPr/>
            <p:nvPr/>
          </p:nvSpPr>
          <p:spPr bwMode="auto">
            <a:xfrm>
              <a:off x="9859963" y="300831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10" name="Freeform 109"/>
            <p:cNvSpPr/>
            <p:nvPr/>
          </p:nvSpPr>
          <p:spPr bwMode="auto">
            <a:xfrm>
              <a:off x="9866313" y="3008313"/>
              <a:ext cx="4762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11" name="Freeform 110"/>
            <p:cNvSpPr/>
            <p:nvPr/>
          </p:nvSpPr>
          <p:spPr bwMode="auto">
            <a:xfrm>
              <a:off x="9991725" y="3079751"/>
              <a:ext cx="0" cy="3175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12" name="Freeform 111"/>
            <p:cNvSpPr/>
            <p:nvPr/>
          </p:nvSpPr>
          <p:spPr bwMode="auto">
            <a:xfrm>
              <a:off x="10036175" y="3121026"/>
              <a:ext cx="3175" cy="635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2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13" name="Freeform 112"/>
            <p:cNvSpPr/>
            <p:nvPr/>
          </p:nvSpPr>
          <p:spPr bwMode="auto">
            <a:xfrm>
              <a:off x="10074275" y="3127376"/>
              <a:ext cx="3175" cy="7938"/>
            </a:xfrm>
            <a:custGeom>
              <a:avLst/>
              <a:gdLst>
                <a:gd name="T0" fmla="*/ 0 w 2"/>
                <a:gd name="T1" fmla="*/ 5 h 5"/>
                <a:gd name="T2" fmla="*/ 0 w 2"/>
                <a:gd name="T3" fmla="*/ 5 h 5"/>
                <a:gd name="T4" fmla="*/ 2 w 2"/>
                <a:gd name="T5" fmla="*/ 0 h 5"/>
                <a:gd name="T6" fmla="*/ 0 w 2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</p:grpSp>
      <p:sp>
        <p:nvSpPr>
          <p:cNvPr id="114" name="文本框 113"/>
          <p:cNvSpPr txBox="1"/>
          <p:nvPr/>
        </p:nvSpPr>
        <p:spPr>
          <a:xfrm>
            <a:off x="265653" y="3789041"/>
            <a:ext cx="4090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汉仪丫丫体简" panose="02010604000101010101" pitchFamily="2" charset="-122"/>
                <a:cs typeface="Times New Roman" panose="02020603050405020304" pitchFamily="18" charset="0"/>
              </a:rPr>
              <a:t>This is China’s 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汉仪丫丫体简" panose="02010604000101010101" pitchFamily="2" charset="-122"/>
                <a:cs typeface="Times New Roman" panose="02020603050405020304" pitchFamily="18" charset="0"/>
              </a:rPr>
              <a:t>flag</a:t>
            </a:r>
            <a:r>
              <a:rPr lang="en-US" altLang="zh-CN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汉仪丫丫体简" panose="0201060400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3600" b="1" dirty="0">
              <a:solidFill>
                <a:srgbClr val="0000CC"/>
              </a:solidFill>
              <a:latin typeface="Times New Roman" panose="02020603050405020304" pitchFamily="18" charset="0"/>
              <a:ea typeface="汉仪丫丫体简" panose="0201060400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5" name="文本框 113"/>
          <p:cNvSpPr txBox="1"/>
          <p:nvPr/>
        </p:nvSpPr>
        <p:spPr>
          <a:xfrm>
            <a:off x="299741" y="4643447"/>
            <a:ext cx="4056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汉仪丫丫体简" panose="02010604000101010101" pitchFamily="2" charset="-122"/>
                <a:cs typeface="Times New Roman" panose="02020603050405020304" pitchFamily="18" charset="0"/>
              </a:rPr>
              <a:t>It’s red and yellow.</a:t>
            </a:r>
            <a:endParaRPr lang="zh-CN" altLang="en-US" sz="3600" b="1" dirty="0">
              <a:solidFill>
                <a:srgbClr val="0000CC"/>
              </a:solidFill>
              <a:latin typeface="Times New Roman" panose="02020603050405020304" pitchFamily="18" charset="0"/>
              <a:ea typeface="汉仪丫丫体简" panose="0201060400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6" name="图片 115" descr="eda801de9576d44c930c7ddea06b805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981668" y="1000108"/>
            <a:ext cx="3399212" cy="2571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8" name="文本框 113"/>
          <p:cNvSpPr txBox="1"/>
          <p:nvPr/>
        </p:nvSpPr>
        <p:spPr>
          <a:xfrm>
            <a:off x="4748973" y="3789041"/>
            <a:ext cx="4395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汉仪丫丫体简" panose="02010604000101010101" pitchFamily="2" charset="-122"/>
                <a:cs typeface="Times New Roman" panose="02020603050405020304" pitchFamily="18" charset="0"/>
              </a:rPr>
              <a:t>This is Canada’s 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汉仪丫丫体简" panose="02010604000101010101" pitchFamily="2" charset="-122"/>
                <a:cs typeface="Times New Roman" panose="02020603050405020304" pitchFamily="18" charset="0"/>
              </a:rPr>
              <a:t>flag</a:t>
            </a:r>
            <a:r>
              <a:rPr lang="en-US" altLang="zh-CN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汉仪丫丫体简" panose="0201060400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3600" b="1" dirty="0">
              <a:solidFill>
                <a:srgbClr val="0000CC"/>
              </a:solidFill>
              <a:latin typeface="Times New Roman" panose="02020603050405020304" pitchFamily="18" charset="0"/>
              <a:ea typeface="汉仪丫丫体简" panose="0201060400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9" name="文本框 113"/>
          <p:cNvSpPr txBox="1"/>
          <p:nvPr/>
        </p:nvSpPr>
        <p:spPr>
          <a:xfrm>
            <a:off x="4807964" y="4653137"/>
            <a:ext cx="3868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汉仪丫丫体简" panose="02010604000101010101" pitchFamily="2" charset="-122"/>
                <a:cs typeface="Times New Roman" panose="02020603050405020304" pitchFamily="18" charset="0"/>
              </a:rPr>
              <a:t>It’s red and white.</a:t>
            </a:r>
            <a:endParaRPr lang="zh-CN" altLang="en-US" sz="3600" b="1" dirty="0">
              <a:solidFill>
                <a:srgbClr val="0000CC"/>
              </a:solidFill>
              <a:latin typeface="Times New Roman" panose="02020603050405020304" pitchFamily="18" charset="0"/>
              <a:ea typeface="汉仪丫丫体简" panose="0201060400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0" name="文本框 22"/>
          <p:cNvSpPr txBox="1"/>
          <p:nvPr/>
        </p:nvSpPr>
        <p:spPr>
          <a:xfrm>
            <a:off x="241217" y="214290"/>
            <a:ext cx="4784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Presentation</a:t>
            </a:r>
            <a:endParaRPr lang="zh-CN" alt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15" grpId="0"/>
      <p:bldP spid="118" grpId="0"/>
      <p:bldP spid="1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>
          <a:xfrm flipV="1">
            <a:off x="413538" y="2"/>
            <a:ext cx="1510735" cy="2865439"/>
            <a:chOff x="8412163" y="1649413"/>
            <a:chExt cx="1909762" cy="2865439"/>
          </a:xfrm>
        </p:grpSpPr>
        <p:sp>
          <p:nvSpPr>
            <p:cNvPr id="6" name="Freeform 5"/>
            <p:cNvSpPr/>
            <p:nvPr/>
          </p:nvSpPr>
          <p:spPr bwMode="auto">
            <a:xfrm>
              <a:off x="9121775" y="3165476"/>
              <a:ext cx="7937" cy="15875"/>
            </a:xfrm>
            <a:custGeom>
              <a:avLst/>
              <a:gdLst>
                <a:gd name="T0" fmla="*/ 1 w 2"/>
                <a:gd name="T1" fmla="*/ 1 h 4"/>
                <a:gd name="T2" fmla="*/ 1 w 2"/>
                <a:gd name="T3" fmla="*/ 3 h 4"/>
                <a:gd name="T4" fmla="*/ 1 w 2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1" y="1"/>
                  </a:moveTo>
                  <a:cubicBezTo>
                    <a:pt x="1" y="4"/>
                    <a:pt x="2" y="0"/>
                    <a:pt x="1" y="3"/>
                  </a:cubicBezTo>
                  <a:cubicBezTo>
                    <a:pt x="1" y="3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8896350" y="2154238"/>
              <a:ext cx="922337" cy="1030288"/>
            </a:xfrm>
            <a:custGeom>
              <a:avLst/>
              <a:gdLst>
                <a:gd name="T0" fmla="*/ 183 w 245"/>
                <a:gd name="T1" fmla="*/ 210 h 274"/>
                <a:gd name="T2" fmla="*/ 197 w 245"/>
                <a:gd name="T3" fmla="*/ 195 h 274"/>
                <a:gd name="T4" fmla="*/ 217 w 245"/>
                <a:gd name="T5" fmla="*/ 160 h 274"/>
                <a:gd name="T6" fmla="*/ 222 w 245"/>
                <a:gd name="T7" fmla="*/ 147 h 274"/>
                <a:gd name="T8" fmla="*/ 227 w 245"/>
                <a:gd name="T9" fmla="*/ 104 h 274"/>
                <a:gd name="T10" fmla="*/ 224 w 245"/>
                <a:gd name="T11" fmla="*/ 91 h 274"/>
                <a:gd name="T12" fmla="*/ 214 w 245"/>
                <a:gd name="T13" fmla="*/ 69 h 274"/>
                <a:gd name="T14" fmla="*/ 204 w 245"/>
                <a:gd name="T15" fmla="*/ 51 h 274"/>
                <a:gd name="T16" fmla="*/ 197 w 245"/>
                <a:gd name="T17" fmla="*/ 42 h 274"/>
                <a:gd name="T18" fmla="*/ 188 w 245"/>
                <a:gd name="T19" fmla="*/ 37 h 274"/>
                <a:gd name="T20" fmla="*/ 168 w 245"/>
                <a:gd name="T21" fmla="*/ 26 h 274"/>
                <a:gd name="T22" fmla="*/ 156 w 245"/>
                <a:gd name="T23" fmla="*/ 22 h 274"/>
                <a:gd name="T24" fmla="*/ 142 w 245"/>
                <a:gd name="T25" fmla="*/ 20 h 274"/>
                <a:gd name="T26" fmla="*/ 125 w 245"/>
                <a:gd name="T27" fmla="*/ 16 h 274"/>
                <a:gd name="T28" fmla="*/ 106 w 245"/>
                <a:gd name="T29" fmla="*/ 17 h 274"/>
                <a:gd name="T30" fmla="*/ 83 w 245"/>
                <a:gd name="T31" fmla="*/ 21 h 274"/>
                <a:gd name="T32" fmla="*/ 75 w 245"/>
                <a:gd name="T33" fmla="*/ 26 h 274"/>
                <a:gd name="T34" fmla="*/ 66 w 245"/>
                <a:gd name="T35" fmla="*/ 29 h 274"/>
                <a:gd name="T36" fmla="*/ 60 w 245"/>
                <a:gd name="T37" fmla="*/ 35 h 274"/>
                <a:gd name="T38" fmla="*/ 57 w 245"/>
                <a:gd name="T39" fmla="*/ 38 h 274"/>
                <a:gd name="T40" fmla="*/ 50 w 245"/>
                <a:gd name="T41" fmla="*/ 46 h 274"/>
                <a:gd name="T42" fmla="*/ 31 w 245"/>
                <a:gd name="T43" fmla="*/ 72 h 274"/>
                <a:gd name="T44" fmla="*/ 26 w 245"/>
                <a:gd name="T45" fmla="*/ 84 h 274"/>
                <a:gd name="T46" fmla="*/ 22 w 245"/>
                <a:gd name="T47" fmla="*/ 94 h 274"/>
                <a:gd name="T48" fmla="*/ 18 w 245"/>
                <a:gd name="T49" fmla="*/ 120 h 274"/>
                <a:gd name="T50" fmla="*/ 14 w 245"/>
                <a:gd name="T51" fmla="*/ 126 h 274"/>
                <a:gd name="T52" fmla="*/ 19 w 245"/>
                <a:gd name="T53" fmla="*/ 135 h 274"/>
                <a:gd name="T54" fmla="*/ 25 w 245"/>
                <a:gd name="T55" fmla="*/ 142 h 274"/>
                <a:gd name="T56" fmla="*/ 27 w 245"/>
                <a:gd name="T57" fmla="*/ 153 h 274"/>
                <a:gd name="T58" fmla="*/ 31 w 245"/>
                <a:gd name="T59" fmla="*/ 156 h 274"/>
                <a:gd name="T60" fmla="*/ 31 w 245"/>
                <a:gd name="T61" fmla="*/ 162 h 274"/>
                <a:gd name="T62" fmla="*/ 32 w 245"/>
                <a:gd name="T63" fmla="*/ 173 h 274"/>
                <a:gd name="T64" fmla="*/ 40 w 245"/>
                <a:gd name="T65" fmla="*/ 180 h 274"/>
                <a:gd name="T66" fmla="*/ 41 w 245"/>
                <a:gd name="T67" fmla="*/ 186 h 274"/>
                <a:gd name="T68" fmla="*/ 48 w 245"/>
                <a:gd name="T69" fmla="*/ 193 h 274"/>
                <a:gd name="T70" fmla="*/ 53 w 245"/>
                <a:gd name="T71" fmla="*/ 202 h 274"/>
                <a:gd name="T72" fmla="*/ 46 w 245"/>
                <a:gd name="T73" fmla="*/ 200 h 274"/>
                <a:gd name="T74" fmla="*/ 57 w 245"/>
                <a:gd name="T75" fmla="*/ 214 h 274"/>
                <a:gd name="T76" fmla="*/ 61 w 245"/>
                <a:gd name="T77" fmla="*/ 241 h 274"/>
                <a:gd name="T78" fmla="*/ 62 w 245"/>
                <a:gd name="T79" fmla="*/ 248 h 274"/>
                <a:gd name="T80" fmla="*/ 64 w 245"/>
                <a:gd name="T81" fmla="*/ 265 h 274"/>
                <a:gd name="T82" fmla="*/ 61 w 245"/>
                <a:gd name="T83" fmla="*/ 259 h 274"/>
                <a:gd name="T84" fmla="*/ 60 w 245"/>
                <a:gd name="T85" fmla="*/ 243 h 274"/>
                <a:gd name="T86" fmla="*/ 44 w 245"/>
                <a:gd name="T87" fmla="*/ 219 h 274"/>
                <a:gd name="T88" fmla="*/ 19 w 245"/>
                <a:gd name="T89" fmla="*/ 177 h 274"/>
                <a:gd name="T90" fmla="*/ 2 w 245"/>
                <a:gd name="T91" fmla="*/ 123 h 274"/>
                <a:gd name="T92" fmla="*/ 10 w 245"/>
                <a:gd name="T93" fmla="*/ 78 h 274"/>
                <a:gd name="T94" fmla="*/ 25 w 245"/>
                <a:gd name="T95" fmla="*/ 48 h 274"/>
                <a:gd name="T96" fmla="*/ 82 w 245"/>
                <a:gd name="T97" fmla="*/ 6 h 274"/>
                <a:gd name="T98" fmla="*/ 120 w 245"/>
                <a:gd name="T99" fmla="*/ 2 h 274"/>
                <a:gd name="T100" fmla="*/ 166 w 245"/>
                <a:gd name="T101" fmla="*/ 13 h 274"/>
                <a:gd name="T102" fmla="*/ 239 w 245"/>
                <a:gd name="T103" fmla="*/ 141 h 274"/>
                <a:gd name="T104" fmla="*/ 221 w 245"/>
                <a:gd name="T105" fmla="*/ 181 h 274"/>
                <a:gd name="T106" fmla="*/ 148 w 245"/>
                <a:gd name="T107" fmla="*/ 26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5" h="274">
                  <a:moveTo>
                    <a:pt x="148" y="266"/>
                  </a:moveTo>
                  <a:cubicBezTo>
                    <a:pt x="144" y="256"/>
                    <a:pt x="154" y="248"/>
                    <a:pt x="155" y="239"/>
                  </a:cubicBezTo>
                  <a:cubicBezTo>
                    <a:pt x="156" y="238"/>
                    <a:pt x="157" y="241"/>
                    <a:pt x="158" y="239"/>
                  </a:cubicBezTo>
                  <a:cubicBezTo>
                    <a:pt x="160" y="229"/>
                    <a:pt x="170" y="220"/>
                    <a:pt x="180" y="214"/>
                  </a:cubicBezTo>
                  <a:cubicBezTo>
                    <a:pt x="180" y="215"/>
                    <a:pt x="180" y="215"/>
                    <a:pt x="180" y="215"/>
                  </a:cubicBezTo>
                  <a:cubicBezTo>
                    <a:pt x="182" y="214"/>
                    <a:pt x="182" y="211"/>
                    <a:pt x="183" y="210"/>
                  </a:cubicBezTo>
                  <a:cubicBezTo>
                    <a:pt x="184" y="210"/>
                    <a:pt x="183" y="211"/>
                    <a:pt x="184" y="211"/>
                  </a:cubicBezTo>
                  <a:cubicBezTo>
                    <a:pt x="183" y="209"/>
                    <a:pt x="186" y="207"/>
                    <a:pt x="186" y="206"/>
                  </a:cubicBezTo>
                  <a:cubicBezTo>
                    <a:pt x="187" y="206"/>
                    <a:pt x="188" y="207"/>
                    <a:pt x="189" y="206"/>
                  </a:cubicBezTo>
                  <a:cubicBezTo>
                    <a:pt x="189" y="204"/>
                    <a:pt x="189" y="204"/>
                    <a:pt x="189" y="204"/>
                  </a:cubicBezTo>
                  <a:cubicBezTo>
                    <a:pt x="188" y="199"/>
                    <a:pt x="195" y="199"/>
                    <a:pt x="196" y="194"/>
                  </a:cubicBezTo>
                  <a:cubicBezTo>
                    <a:pt x="197" y="194"/>
                    <a:pt x="196" y="195"/>
                    <a:pt x="197" y="195"/>
                  </a:cubicBezTo>
                  <a:cubicBezTo>
                    <a:pt x="200" y="188"/>
                    <a:pt x="207" y="181"/>
                    <a:pt x="210" y="174"/>
                  </a:cubicBezTo>
                  <a:cubicBezTo>
                    <a:pt x="211" y="174"/>
                    <a:pt x="211" y="175"/>
                    <a:pt x="212" y="175"/>
                  </a:cubicBezTo>
                  <a:cubicBezTo>
                    <a:pt x="211" y="174"/>
                    <a:pt x="212" y="171"/>
                    <a:pt x="213" y="169"/>
                  </a:cubicBezTo>
                  <a:cubicBezTo>
                    <a:pt x="215" y="169"/>
                    <a:pt x="214" y="165"/>
                    <a:pt x="216" y="164"/>
                  </a:cubicBezTo>
                  <a:cubicBezTo>
                    <a:pt x="216" y="164"/>
                    <a:pt x="216" y="164"/>
                    <a:pt x="216" y="164"/>
                  </a:cubicBezTo>
                  <a:cubicBezTo>
                    <a:pt x="215" y="162"/>
                    <a:pt x="219" y="162"/>
                    <a:pt x="217" y="160"/>
                  </a:cubicBezTo>
                  <a:cubicBezTo>
                    <a:pt x="219" y="159"/>
                    <a:pt x="219" y="159"/>
                    <a:pt x="219" y="159"/>
                  </a:cubicBezTo>
                  <a:cubicBezTo>
                    <a:pt x="217" y="158"/>
                    <a:pt x="221" y="157"/>
                    <a:pt x="221" y="155"/>
                  </a:cubicBezTo>
                  <a:cubicBezTo>
                    <a:pt x="220" y="155"/>
                    <a:pt x="220" y="155"/>
                    <a:pt x="220" y="155"/>
                  </a:cubicBezTo>
                  <a:cubicBezTo>
                    <a:pt x="220" y="154"/>
                    <a:pt x="222" y="153"/>
                    <a:pt x="222" y="152"/>
                  </a:cubicBezTo>
                  <a:cubicBezTo>
                    <a:pt x="222" y="152"/>
                    <a:pt x="222" y="152"/>
                    <a:pt x="222" y="152"/>
                  </a:cubicBezTo>
                  <a:cubicBezTo>
                    <a:pt x="223" y="149"/>
                    <a:pt x="224" y="147"/>
                    <a:pt x="222" y="147"/>
                  </a:cubicBezTo>
                  <a:cubicBezTo>
                    <a:pt x="224" y="146"/>
                    <a:pt x="222" y="150"/>
                    <a:pt x="225" y="149"/>
                  </a:cubicBezTo>
                  <a:cubicBezTo>
                    <a:pt x="226" y="138"/>
                    <a:pt x="228" y="128"/>
                    <a:pt x="228" y="117"/>
                  </a:cubicBezTo>
                  <a:cubicBezTo>
                    <a:pt x="229" y="116"/>
                    <a:pt x="229" y="115"/>
                    <a:pt x="230" y="115"/>
                  </a:cubicBezTo>
                  <a:cubicBezTo>
                    <a:pt x="229" y="114"/>
                    <a:pt x="229" y="111"/>
                    <a:pt x="228" y="110"/>
                  </a:cubicBezTo>
                  <a:cubicBezTo>
                    <a:pt x="228" y="110"/>
                    <a:pt x="229" y="109"/>
                    <a:pt x="229" y="109"/>
                  </a:cubicBezTo>
                  <a:cubicBezTo>
                    <a:pt x="229" y="106"/>
                    <a:pt x="226" y="107"/>
                    <a:pt x="227" y="104"/>
                  </a:cubicBezTo>
                  <a:cubicBezTo>
                    <a:pt x="228" y="105"/>
                    <a:pt x="228" y="105"/>
                    <a:pt x="229" y="105"/>
                  </a:cubicBezTo>
                  <a:cubicBezTo>
                    <a:pt x="227" y="103"/>
                    <a:pt x="227" y="101"/>
                    <a:pt x="226" y="99"/>
                  </a:cubicBezTo>
                  <a:cubicBezTo>
                    <a:pt x="226" y="99"/>
                    <a:pt x="227" y="100"/>
                    <a:pt x="227" y="100"/>
                  </a:cubicBezTo>
                  <a:cubicBezTo>
                    <a:pt x="225" y="98"/>
                    <a:pt x="227" y="95"/>
                    <a:pt x="225" y="93"/>
                  </a:cubicBezTo>
                  <a:cubicBezTo>
                    <a:pt x="227" y="94"/>
                    <a:pt x="227" y="94"/>
                    <a:pt x="227" y="94"/>
                  </a:cubicBezTo>
                  <a:cubicBezTo>
                    <a:pt x="227" y="90"/>
                    <a:pt x="224" y="93"/>
                    <a:pt x="224" y="91"/>
                  </a:cubicBezTo>
                  <a:cubicBezTo>
                    <a:pt x="225" y="91"/>
                    <a:pt x="225" y="91"/>
                    <a:pt x="226" y="91"/>
                  </a:cubicBezTo>
                  <a:cubicBezTo>
                    <a:pt x="223" y="89"/>
                    <a:pt x="222" y="84"/>
                    <a:pt x="221" y="82"/>
                  </a:cubicBezTo>
                  <a:cubicBezTo>
                    <a:pt x="221" y="82"/>
                    <a:pt x="221" y="82"/>
                    <a:pt x="221" y="82"/>
                  </a:cubicBezTo>
                  <a:cubicBezTo>
                    <a:pt x="220" y="79"/>
                    <a:pt x="220" y="76"/>
                    <a:pt x="218" y="74"/>
                  </a:cubicBezTo>
                  <a:cubicBezTo>
                    <a:pt x="218" y="72"/>
                    <a:pt x="220" y="73"/>
                    <a:pt x="219" y="70"/>
                  </a:cubicBezTo>
                  <a:cubicBezTo>
                    <a:pt x="217" y="71"/>
                    <a:pt x="215" y="66"/>
                    <a:pt x="214" y="69"/>
                  </a:cubicBezTo>
                  <a:cubicBezTo>
                    <a:pt x="213" y="66"/>
                    <a:pt x="212" y="62"/>
                    <a:pt x="210" y="61"/>
                  </a:cubicBezTo>
                  <a:cubicBezTo>
                    <a:pt x="212" y="62"/>
                    <a:pt x="212" y="59"/>
                    <a:pt x="213" y="60"/>
                  </a:cubicBezTo>
                  <a:cubicBezTo>
                    <a:pt x="214" y="58"/>
                    <a:pt x="214" y="58"/>
                    <a:pt x="214" y="58"/>
                  </a:cubicBezTo>
                  <a:cubicBezTo>
                    <a:pt x="215" y="58"/>
                    <a:pt x="214" y="60"/>
                    <a:pt x="215" y="59"/>
                  </a:cubicBezTo>
                  <a:cubicBezTo>
                    <a:pt x="214" y="58"/>
                    <a:pt x="212" y="55"/>
                    <a:pt x="212" y="55"/>
                  </a:cubicBezTo>
                  <a:cubicBezTo>
                    <a:pt x="209" y="54"/>
                    <a:pt x="206" y="54"/>
                    <a:pt x="204" y="51"/>
                  </a:cubicBezTo>
                  <a:cubicBezTo>
                    <a:pt x="205" y="52"/>
                    <a:pt x="205" y="49"/>
                    <a:pt x="206" y="50"/>
                  </a:cubicBezTo>
                  <a:cubicBezTo>
                    <a:pt x="200" y="49"/>
                    <a:pt x="200" y="49"/>
                    <a:pt x="200" y="49"/>
                  </a:cubicBezTo>
                  <a:cubicBezTo>
                    <a:pt x="199" y="48"/>
                    <a:pt x="201" y="47"/>
                    <a:pt x="200" y="47"/>
                  </a:cubicBezTo>
                  <a:cubicBezTo>
                    <a:pt x="199" y="47"/>
                    <a:pt x="199" y="47"/>
                    <a:pt x="198" y="47"/>
                  </a:cubicBezTo>
                  <a:cubicBezTo>
                    <a:pt x="198" y="46"/>
                    <a:pt x="195" y="44"/>
                    <a:pt x="196" y="42"/>
                  </a:cubicBezTo>
                  <a:cubicBezTo>
                    <a:pt x="196" y="41"/>
                    <a:pt x="197" y="43"/>
                    <a:pt x="197" y="42"/>
                  </a:cubicBezTo>
                  <a:cubicBezTo>
                    <a:pt x="196" y="40"/>
                    <a:pt x="195" y="41"/>
                    <a:pt x="194" y="39"/>
                  </a:cubicBezTo>
                  <a:cubicBezTo>
                    <a:pt x="194" y="39"/>
                    <a:pt x="194" y="39"/>
                    <a:pt x="194" y="39"/>
                  </a:cubicBezTo>
                  <a:cubicBezTo>
                    <a:pt x="193" y="38"/>
                    <a:pt x="190" y="37"/>
                    <a:pt x="190" y="39"/>
                  </a:cubicBezTo>
                  <a:cubicBezTo>
                    <a:pt x="191" y="40"/>
                    <a:pt x="191" y="38"/>
                    <a:pt x="192" y="39"/>
                  </a:cubicBezTo>
                  <a:cubicBezTo>
                    <a:pt x="190" y="40"/>
                    <a:pt x="188" y="38"/>
                    <a:pt x="187" y="37"/>
                  </a:cubicBezTo>
                  <a:cubicBezTo>
                    <a:pt x="188" y="37"/>
                    <a:pt x="188" y="37"/>
                    <a:pt x="188" y="37"/>
                  </a:cubicBezTo>
                  <a:cubicBezTo>
                    <a:pt x="186" y="36"/>
                    <a:pt x="183" y="35"/>
                    <a:pt x="180" y="34"/>
                  </a:cubicBezTo>
                  <a:cubicBezTo>
                    <a:pt x="179" y="35"/>
                    <a:pt x="182" y="33"/>
                    <a:pt x="182" y="34"/>
                  </a:cubicBezTo>
                  <a:cubicBezTo>
                    <a:pt x="180" y="31"/>
                    <a:pt x="175" y="31"/>
                    <a:pt x="173" y="28"/>
                  </a:cubicBezTo>
                  <a:cubicBezTo>
                    <a:pt x="173" y="28"/>
                    <a:pt x="172" y="30"/>
                    <a:pt x="173" y="29"/>
                  </a:cubicBezTo>
                  <a:cubicBezTo>
                    <a:pt x="171" y="28"/>
                    <a:pt x="172" y="27"/>
                    <a:pt x="170" y="27"/>
                  </a:cubicBezTo>
                  <a:cubicBezTo>
                    <a:pt x="171" y="26"/>
                    <a:pt x="169" y="27"/>
                    <a:pt x="168" y="26"/>
                  </a:cubicBezTo>
                  <a:cubicBezTo>
                    <a:pt x="167" y="27"/>
                    <a:pt x="168" y="26"/>
                    <a:pt x="169" y="26"/>
                  </a:cubicBezTo>
                  <a:cubicBezTo>
                    <a:pt x="167" y="26"/>
                    <a:pt x="160" y="24"/>
                    <a:pt x="157" y="22"/>
                  </a:cubicBezTo>
                  <a:cubicBezTo>
                    <a:pt x="157" y="23"/>
                    <a:pt x="154" y="24"/>
                    <a:pt x="153" y="23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3" y="21"/>
                    <a:pt x="151" y="22"/>
                    <a:pt x="151" y="20"/>
                  </a:cubicBezTo>
                  <a:cubicBezTo>
                    <a:pt x="149" y="21"/>
                    <a:pt x="159" y="21"/>
                    <a:pt x="156" y="22"/>
                  </a:cubicBezTo>
                  <a:cubicBezTo>
                    <a:pt x="156" y="20"/>
                    <a:pt x="152" y="23"/>
                    <a:pt x="153" y="21"/>
                  </a:cubicBezTo>
                  <a:cubicBezTo>
                    <a:pt x="151" y="21"/>
                    <a:pt x="149" y="22"/>
                    <a:pt x="148" y="20"/>
                  </a:cubicBezTo>
                  <a:cubicBezTo>
                    <a:pt x="148" y="20"/>
                    <a:pt x="150" y="18"/>
                    <a:pt x="148" y="18"/>
                  </a:cubicBezTo>
                  <a:cubicBezTo>
                    <a:pt x="146" y="18"/>
                    <a:pt x="147" y="18"/>
                    <a:pt x="145" y="18"/>
                  </a:cubicBezTo>
                  <a:cubicBezTo>
                    <a:pt x="144" y="19"/>
                    <a:pt x="144" y="19"/>
                    <a:pt x="144" y="19"/>
                  </a:cubicBezTo>
                  <a:cubicBezTo>
                    <a:pt x="143" y="20"/>
                    <a:pt x="142" y="18"/>
                    <a:pt x="142" y="20"/>
                  </a:cubicBezTo>
                  <a:cubicBezTo>
                    <a:pt x="142" y="19"/>
                    <a:pt x="138" y="20"/>
                    <a:pt x="139" y="18"/>
                  </a:cubicBezTo>
                  <a:cubicBezTo>
                    <a:pt x="140" y="16"/>
                    <a:pt x="140" y="16"/>
                    <a:pt x="140" y="16"/>
                  </a:cubicBezTo>
                  <a:cubicBezTo>
                    <a:pt x="139" y="16"/>
                    <a:pt x="138" y="18"/>
                    <a:pt x="137" y="18"/>
                  </a:cubicBezTo>
                  <a:cubicBezTo>
                    <a:pt x="136" y="17"/>
                    <a:pt x="136" y="17"/>
                    <a:pt x="136" y="17"/>
                  </a:cubicBezTo>
                  <a:cubicBezTo>
                    <a:pt x="136" y="20"/>
                    <a:pt x="134" y="17"/>
                    <a:pt x="132" y="18"/>
                  </a:cubicBezTo>
                  <a:cubicBezTo>
                    <a:pt x="130" y="17"/>
                    <a:pt x="126" y="18"/>
                    <a:pt x="125" y="16"/>
                  </a:cubicBezTo>
                  <a:cubicBezTo>
                    <a:pt x="124" y="17"/>
                    <a:pt x="122" y="18"/>
                    <a:pt x="120" y="17"/>
                  </a:cubicBezTo>
                  <a:cubicBezTo>
                    <a:pt x="120" y="17"/>
                    <a:pt x="121" y="17"/>
                    <a:pt x="121" y="16"/>
                  </a:cubicBezTo>
                  <a:cubicBezTo>
                    <a:pt x="120" y="15"/>
                    <a:pt x="119" y="16"/>
                    <a:pt x="118" y="16"/>
                  </a:cubicBezTo>
                  <a:cubicBezTo>
                    <a:pt x="119" y="16"/>
                    <a:pt x="116" y="15"/>
                    <a:pt x="114" y="14"/>
                  </a:cubicBezTo>
                  <a:cubicBezTo>
                    <a:pt x="113" y="15"/>
                    <a:pt x="113" y="16"/>
                    <a:pt x="113" y="17"/>
                  </a:cubicBezTo>
                  <a:cubicBezTo>
                    <a:pt x="111" y="15"/>
                    <a:pt x="108" y="19"/>
                    <a:pt x="106" y="17"/>
                  </a:cubicBezTo>
                  <a:cubicBezTo>
                    <a:pt x="107" y="16"/>
                    <a:pt x="109" y="15"/>
                    <a:pt x="107" y="15"/>
                  </a:cubicBezTo>
                  <a:cubicBezTo>
                    <a:pt x="105" y="12"/>
                    <a:pt x="104" y="17"/>
                    <a:pt x="101" y="16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1" y="17"/>
                    <a:pt x="99" y="20"/>
                    <a:pt x="99" y="18"/>
                  </a:cubicBezTo>
                  <a:cubicBezTo>
                    <a:pt x="98" y="19"/>
                    <a:pt x="96" y="18"/>
                    <a:pt x="96" y="20"/>
                  </a:cubicBezTo>
                  <a:cubicBezTo>
                    <a:pt x="92" y="19"/>
                    <a:pt x="87" y="24"/>
                    <a:pt x="83" y="21"/>
                  </a:cubicBezTo>
                  <a:cubicBezTo>
                    <a:pt x="83" y="21"/>
                    <a:pt x="81" y="22"/>
                    <a:pt x="82" y="22"/>
                  </a:cubicBezTo>
                  <a:cubicBezTo>
                    <a:pt x="84" y="23"/>
                    <a:pt x="83" y="21"/>
                    <a:pt x="84" y="22"/>
                  </a:cubicBezTo>
                  <a:cubicBezTo>
                    <a:pt x="83" y="22"/>
                    <a:pt x="83" y="23"/>
                    <a:pt x="83" y="23"/>
                  </a:cubicBezTo>
                  <a:cubicBezTo>
                    <a:pt x="82" y="23"/>
                    <a:pt x="81" y="23"/>
                    <a:pt x="82" y="21"/>
                  </a:cubicBezTo>
                  <a:cubicBezTo>
                    <a:pt x="78" y="21"/>
                    <a:pt x="80" y="26"/>
                    <a:pt x="77" y="27"/>
                  </a:cubicBezTo>
                  <a:cubicBezTo>
                    <a:pt x="76" y="26"/>
                    <a:pt x="76" y="26"/>
                    <a:pt x="75" y="26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2" y="29"/>
                    <a:pt x="72" y="27"/>
                    <a:pt x="71" y="26"/>
                  </a:cubicBezTo>
                  <a:cubicBezTo>
                    <a:pt x="70" y="27"/>
                    <a:pt x="69" y="27"/>
                    <a:pt x="69" y="29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8" y="29"/>
                    <a:pt x="66" y="29"/>
                    <a:pt x="66" y="30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5" y="29"/>
                    <a:pt x="64" y="30"/>
                    <a:pt x="64" y="31"/>
                  </a:cubicBezTo>
                  <a:cubicBezTo>
                    <a:pt x="65" y="31"/>
                    <a:pt x="66" y="31"/>
                    <a:pt x="67" y="31"/>
                  </a:cubicBezTo>
                  <a:cubicBezTo>
                    <a:pt x="67" y="32"/>
                    <a:pt x="66" y="32"/>
                    <a:pt x="65" y="33"/>
                  </a:cubicBezTo>
                  <a:cubicBezTo>
                    <a:pt x="65" y="32"/>
                    <a:pt x="63" y="33"/>
                    <a:pt x="62" y="34"/>
                  </a:cubicBezTo>
                  <a:cubicBezTo>
                    <a:pt x="61" y="34"/>
                    <a:pt x="62" y="36"/>
                    <a:pt x="62" y="36"/>
                  </a:cubicBezTo>
                  <a:cubicBezTo>
                    <a:pt x="61" y="35"/>
                    <a:pt x="60" y="37"/>
                    <a:pt x="60" y="35"/>
                  </a:cubicBezTo>
                  <a:cubicBezTo>
                    <a:pt x="60" y="35"/>
                    <a:pt x="61" y="36"/>
                    <a:pt x="61" y="35"/>
                  </a:cubicBezTo>
                  <a:cubicBezTo>
                    <a:pt x="60" y="35"/>
                    <a:pt x="60" y="33"/>
                    <a:pt x="59" y="35"/>
                  </a:cubicBezTo>
                  <a:cubicBezTo>
                    <a:pt x="58" y="37"/>
                    <a:pt x="61" y="37"/>
                    <a:pt x="59" y="38"/>
                  </a:cubicBezTo>
                  <a:cubicBezTo>
                    <a:pt x="59" y="37"/>
                    <a:pt x="59" y="37"/>
                    <a:pt x="59" y="36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7" y="39"/>
                    <a:pt x="55" y="40"/>
                    <a:pt x="55" y="42"/>
                  </a:cubicBezTo>
                  <a:cubicBezTo>
                    <a:pt x="55" y="43"/>
                    <a:pt x="53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1" y="43"/>
                    <a:pt x="50" y="45"/>
                    <a:pt x="50" y="46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49" y="46"/>
                    <a:pt x="48" y="48"/>
                    <a:pt x="48" y="49"/>
                  </a:cubicBezTo>
                  <a:cubicBezTo>
                    <a:pt x="46" y="50"/>
                    <a:pt x="44" y="46"/>
                    <a:pt x="44" y="49"/>
                  </a:cubicBezTo>
                  <a:cubicBezTo>
                    <a:pt x="43" y="50"/>
                    <a:pt x="44" y="52"/>
                    <a:pt x="45" y="52"/>
                  </a:cubicBezTo>
                  <a:cubicBezTo>
                    <a:pt x="42" y="54"/>
                    <a:pt x="42" y="58"/>
                    <a:pt x="39" y="59"/>
                  </a:cubicBezTo>
                  <a:cubicBezTo>
                    <a:pt x="39" y="60"/>
                    <a:pt x="39" y="60"/>
                    <a:pt x="39" y="61"/>
                  </a:cubicBezTo>
                  <a:cubicBezTo>
                    <a:pt x="35" y="64"/>
                    <a:pt x="35" y="70"/>
                    <a:pt x="31" y="72"/>
                  </a:cubicBezTo>
                  <a:cubicBezTo>
                    <a:pt x="31" y="71"/>
                    <a:pt x="30" y="71"/>
                    <a:pt x="29" y="71"/>
                  </a:cubicBezTo>
                  <a:cubicBezTo>
                    <a:pt x="30" y="73"/>
                    <a:pt x="27" y="72"/>
                    <a:pt x="29" y="73"/>
                  </a:cubicBezTo>
                  <a:cubicBezTo>
                    <a:pt x="30" y="73"/>
                    <a:pt x="31" y="74"/>
                    <a:pt x="32" y="73"/>
                  </a:cubicBezTo>
                  <a:cubicBezTo>
                    <a:pt x="31" y="75"/>
                    <a:pt x="29" y="79"/>
                    <a:pt x="28" y="80"/>
                  </a:cubicBezTo>
                  <a:cubicBezTo>
                    <a:pt x="28" y="80"/>
                    <a:pt x="29" y="81"/>
                    <a:pt x="29" y="81"/>
                  </a:cubicBezTo>
                  <a:cubicBezTo>
                    <a:pt x="27" y="80"/>
                    <a:pt x="26" y="82"/>
                    <a:pt x="26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5" y="86"/>
                    <a:pt x="27" y="86"/>
                    <a:pt x="26" y="87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5" y="89"/>
                    <a:pt x="26" y="92"/>
                    <a:pt x="24" y="93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5"/>
                    <a:pt x="23" y="96"/>
                    <a:pt x="24" y="95"/>
                  </a:cubicBezTo>
                  <a:cubicBezTo>
                    <a:pt x="22" y="98"/>
                    <a:pt x="22" y="100"/>
                    <a:pt x="20" y="100"/>
                  </a:cubicBezTo>
                  <a:cubicBezTo>
                    <a:pt x="22" y="106"/>
                    <a:pt x="21" y="113"/>
                    <a:pt x="21" y="119"/>
                  </a:cubicBezTo>
                  <a:cubicBezTo>
                    <a:pt x="20" y="118"/>
                    <a:pt x="20" y="118"/>
                    <a:pt x="20" y="118"/>
                  </a:cubicBezTo>
                  <a:cubicBezTo>
                    <a:pt x="19" y="120"/>
                    <a:pt x="21" y="119"/>
                    <a:pt x="21" y="120"/>
                  </a:cubicBezTo>
                  <a:cubicBezTo>
                    <a:pt x="20" y="120"/>
                    <a:pt x="19" y="121"/>
                    <a:pt x="18" y="120"/>
                  </a:cubicBezTo>
                  <a:cubicBezTo>
                    <a:pt x="17" y="122"/>
                    <a:pt x="20" y="123"/>
                    <a:pt x="20" y="124"/>
                  </a:cubicBezTo>
                  <a:cubicBezTo>
                    <a:pt x="21" y="125"/>
                    <a:pt x="19" y="123"/>
                    <a:pt x="21" y="124"/>
                  </a:cubicBezTo>
                  <a:cubicBezTo>
                    <a:pt x="21" y="124"/>
                    <a:pt x="20" y="127"/>
                    <a:pt x="22" y="127"/>
                  </a:cubicBezTo>
                  <a:cubicBezTo>
                    <a:pt x="21" y="127"/>
                    <a:pt x="20" y="127"/>
                    <a:pt x="19" y="127"/>
                  </a:cubicBezTo>
                  <a:cubicBezTo>
                    <a:pt x="20" y="128"/>
                    <a:pt x="20" y="128"/>
                    <a:pt x="20" y="128"/>
                  </a:cubicBezTo>
                  <a:cubicBezTo>
                    <a:pt x="18" y="130"/>
                    <a:pt x="16" y="125"/>
                    <a:pt x="14" y="126"/>
                  </a:cubicBezTo>
                  <a:cubicBezTo>
                    <a:pt x="14" y="128"/>
                    <a:pt x="14" y="128"/>
                    <a:pt x="14" y="128"/>
                  </a:cubicBezTo>
                  <a:cubicBezTo>
                    <a:pt x="12" y="129"/>
                    <a:pt x="12" y="124"/>
                    <a:pt x="11" y="128"/>
                  </a:cubicBezTo>
                  <a:cubicBezTo>
                    <a:pt x="12" y="129"/>
                    <a:pt x="15" y="130"/>
                    <a:pt x="16" y="129"/>
                  </a:cubicBezTo>
                  <a:cubicBezTo>
                    <a:pt x="16" y="132"/>
                    <a:pt x="20" y="130"/>
                    <a:pt x="20" y="133"/>
                  </a:cubicBezTo>
                  <a:cubicBezTo>
                    <a:pt x="19" y="134"/>
                    <a:pt x="19" y="131"/>
                    <a:pt x="18" y="131"/>
                  </a:cubicBezTo>
                  <a:cubicBezTo>
                    <a:pt x="17" y="133"/>
                    <a:pt x="19" y="134"/>
                    <a:pt x="19" y="135"/>
                  </a:cubicBezTo>
                  <a:cubicBezTo>
                    <a:pt x="19" y="134"/>
                    <a:pt x="21" y="135"/>
                    <a:pt x="22" y="136"/>
                  </a:cubicBezTo>
                  <a:cubicBezTo>
                    <a:pt x="21" y="137"/>
                    <a:pt x="20" y="135"/>
                    <a:pt x="20" y="137"/>
                  </a:cubicBezTo>
                  <a:cubicBezTo>
                    <a:pt x="21" y="137"/>
                    <a:pt x="22" y="139"/>
                    <a:pt x="23" y="137"/>
                  </a:cubicBezTo>
                  <a:cubicBezTo>
                    <a:pt x="25" y="138"/>
                    <a:pt x="23" y="140"/>
                    <a:pt x="24" y="140"/>
                  </a:cubicBezTo>
                  <a:cubicBezTo>
                    <a:pt x="23" y="141"/>
                    <a:pt x="20" y="139"/>
                    <a:pt x="20" y="141"/>
                  </a:cubicBezTo>
                  <a:cubicBezTo>
                    <a:pt x="21" y="141"/>
                    <a:pt x="23" y="144"/>
                    <a:pt x="25" y="142"/>
                  </a:cubicBezTo>
                  <a:cubicBezTo>
                    <a:pt x="25" y="143"/>
                    <a:pt x="23" y="143"/>
                    <a:pt x="22" y="143"/>
                  </a:cubicBezTo>
                  <a:cubicBezTo>
                    <a:pt x="22" y="145"/>
                    <a:pt x="26" y="145"/>
                    <a:pt x="23" y="146"/>
                  </a:cubicBezTo>
                  <a:cubicBezTo>
                    <a:pt x="25" y="146"/>
                    <a:pt x="25" y="146"/>
                    <a:pt x="25" y="146"/>
                  </a:cubicBezTo>
                  <a:cubicBezTo>
                    <a:pt x="25" y="147"/>
                    <a:pt x="24" y="148"/>
                    <a:pt x="24" y="149"/>
                  </a:cubicBezTo>
                  <a:cubicBezTo>
                    <a:pt x="24" y="150"/>
                    <a:pt x="27" y="151"/>
                    <a:pt x="25" y="152"/>
                  </a:cubicBezTo>
                  <a:cubicBezTo>
                    <a:pt x="25" y="152"/>
                    <a:pt x="26" y="155"/>
                    <a:pt x="27" y="153"/>
                  </a:cubicBezTo>
                  <a:cubicBezTo>
                    <a:pt x="27" y="151"/>
                    <a:pt x="25" y="152"/>
                    <a:pt x="27" y="150"/>
                  </a:cubicBezTo>
                  <a:cubicBezTo>
                    <a:pt x="26" y="152"/>
                    <a:pt x="28" y="153"/>
                    <a:pt x="29" y="153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9" y="156"/>
                    <a:pt x="30" y="156"/>
                  </a:cubicBezTo>
                  <a:cubicBezTo>
                    <a:pt x="30" y="155"/>
                    <a:pt x="29" y="156"/>
                    <a:pt x="29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2" y="158"/>
                    <a:pt x="29" y="158"/>
                    <a:pt x="30" y="160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29" y="159"/>
                    <a:pt x="28" y="160"/>
                    <a:pt x="29" y="161"/>
                  </a:cubicBezTo>
                  <a:cubicBezTo>
                    <a:pt x="30" y="161"/>
                    <a:pt x="32" y="161"/>
                    <a:pt x="33" y="161"/>
                  </a:cubicBezTo>
                  <a:cubicBezTo>
                    <a:pt x="34" y="162"/>
                    <a:pt x="32" y="162"/>
                    <a:pt x="34" y="163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62"/>
                    <a:pt x="30" y="164"/>
                    <a:pt x="31" y="166"/>
                  </a:cubicBezTo>
                  <a:cubicBezTo>
                    <a:pt x="32" y="167"/>
                    <a:pt x="34" y="167"/>
                    <a:pt x="34" y="165"/>
                  </a:cubicBezTo>
                  <a:cubicBezTo>
                    <a:pt x="34" y="166"/>
                    <a:pt x="34" y="168"/>
                    <a:pt x="33" y="168"/>
                  </a:cubicBezTo>
                  <a:cubicBezTo>
                    <a:pt x="34" y="169"/>
                    <a:pt x="34" y="167"/>
                    <a:pt x="36" y="168"/>
                  </a:cubicBezTo>
                  <a:cubicBezTo>
                    <a:pt x="35" y="169"/>
                    <a:pt x="35" y="172"/>
                    <a:pt x="35" y="173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2" y="174"/>
                    <a:pt x="32" y="174"/>
                    <a:pt x="32" y="174"/>
                  </a:cubicBezTo>
                  <a:cubicBezTo>
                    <a:pt x="30" y="173"/>
                    <a:pt x="32" y="175"/>
                    <a:pt x="30" y="175"/>
                  </a:cubicBezTo>
                  <a:cubicBezTo>
                    <a:pt x="30" y="176"/>
                    <a:pt x="31" y="177"/>
                    <a:pt x="32" y="177"/>
                  </a:cubicBezTo>
                  <a:cubicBezTo>
                    <a:pt x="33" y="174"/>
                    <a:pt x="36" y="178"/>
                    <a:pt x="38" y="176"/>
                  </a:cubicBezTo>
                  <a:cubicBezTo>
                    <a:pt x="41" y="179"/>
                    <a:pt x="34" y="181"/>
                    <a:pt x="39" y="182"/>
                  </a:cubicBezTo>
                  <a:cubicBezTo>
                    <a:pt x="39" y="181"/>
                    <a:pt x="42" y="182"/>
                    <a:pt x="40" y="180"/>
                  </a:cubicBezTo>
                  <a:cubicBezTo>
                    <a:pt x="41" y="182"/>
                    <a:pt x="43" y="180"/>
                    <a:pt x="44" y="183"/>
                  </a:cubicBezTo>
                  <a:cubicBezTo>
                    <a:pt x="42" y="182"/>
                    <a:pt x="42" y="186"/>
                    <a:pt x="39" y="185"/>
                  </a:cubicBezTo>
                  <a:cubicBezTo>
                    <a:pt x="40" y="184"/>
                    <a:pt x="39" y="183"/>
                    <a:pt x="39" y="183"/>
                  </a:cubicBezTo>
                  <a:cubicBezTo>
                    <a:pt x="38" y="184"/>
                    <a:pt x="36" y="184"/>
                    <a:pt x="37" y="186"/>
                  </a:cubicBezTo>
                  <a:cubicBezTo>
                    <a:pt x="38" y="187"/>
                    <a:pt x="39" y="188"/>
                    <a:pt x="40" y="188"/>
                  </a:cubicBezTo>
                  <a:cubicBezTo>
                    <a:pt x="42" y="187"/>
                    <a:pt x="39" y="186"/>
                    <a:pt x="41" y="186"/>
                  </a:cubicBezTo>
                  <a:cubicBezTo>
                    <a:pt x="43" y="188"/>
                    <a:pt x="41" y="189"/>
                    <a:pt x="44" y="189"/>
                  </a:cubicBezTo>
                  <a:cubicBezTo>
                    <a:pt x="43" y="188"/>
                    <a:pt x="44" y="187"/>
                    <a:pt x="45" y="186"/>
                  </a:cubicBezTo>
                  <a:cubicBezTo>
                    <a:pt x="47" y="188"/>
                    <a:pt x="47" y="188"/>
                    <a:pt x="47" y="188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46" y="191"/>
                    <a:pt x="48" y="188"/>
                    <a:pt x="49" y="190"/>
                  </a:cubicBezTo>
                  <a:cubicBezTo>
                    <a:pt x="48" y="193"/>
                    <a:pt x="48" y="193"/>
                    <a:pt x="48" y="193"/>
                  </a:cubicBezTo>
                  <a:cubicBezTo>
                    <a:pt x="46" y="193"/>
                    <a:pt x="46" y="188"/>
                    <a:pt x="44" y="190"/>
                  </a:cubicBezTo>
                  <a:cubicBezTo>
                    <a:pt x="45" y="192"/>
                    <a:pt x="46" y="192"/>
                    <a:pt x="47" y="194"/>
                  </a:cubicBezTo>
                  <a:cubicBezTo>
                    <a:pt x="46" y="193"/>
                    <a:pt x="46" y="193"/>
                    <a:pt x="46" y="193"/>
                  </a:cubicBezTo>
                  <a:cubicBezTo>
                    <a:pt x="46" y="194"/>
                    <a:pt x="43" y="196"/>
                    <a:pt x="46" y="198"/>
                  </a:cubicBezTo>
                  <a:cubicBezTo>
                    <a:pt x="48" y="198"/>
                    <a:pt x="47" y="197"/>
                    <a:pt x="48" y="197"/>
                  </a:cubicBezTo>
                  <a:cubicBezTo>
                    <a:pt x="50" y="200"/>
                    <a:pt x="52" y="200"/>
                    <a:pt x="53" y="202"/>
                  </a:cubicBezTo>
                  <a:cubicBezTo>
                    <a:pt x="51" y="202"/>
                    <a:pt x="54" y="205"/>
                    <a:pt x="51" y="204"/>
                  </a:cubicBezTo>
                  <a:cubicBezTo>
                    <a:pt x="52" y="203"/>
                    <a:pt x="49" y="198"/>
                    <a:pt x="47" y="198"/>
                  </a:cubicBezTo>
                  <a:cubicBezTo>
                    <a:pt x="46" y="201"/>
                    <a:pt x="46" y="196"/>
                    <a:pt x="44" y="197"/>
                  </a:cubicBezTo>
                  <a:cubicBezTo>
                    <a:pt x="45" y="199"/>
                    <a:pt x="43" y="200"/>
                    <a:pt x="42" y="201"/>
                  </a:cubicBezTo>
                  <a:cubicBezTo>
                    <a:pt x="42" y="202"/>
                    <a:pt x="43" y="202"/>
                    <a:pt x="43" y="202"/>
                  </a:cubicBezTo>
                  <a:cubicBezTo>
                    <a:pt x="45" y="202"/>
                    <a:pt x="44" y="201"/>
                    <a:pt x="46" y="200"/>
                  </a:cubicBezTo>
                  <a:cubicBezTo>
                    <a:pt x="47" y="203"/>
                    <a:pt x="49" y="205"/>
                    <a:pt x="51" y="206"/>
                  </a:cubicBezTo>
                  <a:cubicBezTo>
                    <a:pt x="51" y="207"/>
                    <a:pt x="49" y="208"/>
                    <a:pt x="48" y="207"/>
                  </a:cubicBezTo>
                  <a:cubicBezTo>
                    <a:pt x="50" y="209"/>
                    <a:pt x="52" y="213"/>
                    <a:pt x="53" y="216"/>
                  </a:cubicBezTo>
                  <a:cubicBezTo>
                    <a:pt x="54" y="213"/>
                    <a:pt x="55" y="219"/>
                    <a:pt x="57" y="217"/>
                  </a:cubicBezTo>
                  <a:cubicBezTo>
                    <a:pt x="56" y="215"/>
                    <a:pt x="57" y="213"/>
                    <a:pt x="58" y="213"/>
                  </a:cubicBezTo>
                  <a:cubicBezTo>
                    <a:pt x="59" y="214"/>
                    <a:pt x="57" y="214"/>
                    <a:pt x="57" y="214"/>
                  </a:cubicBezTo>
                  <a:cubicBezTo>
                    <a:pt x="59" y="215"/>
                    <a:pt x="56" y="217"/>
                    <a:pt x="59" y="218"/>
                  </a:cubicBezTo>
                  <a:cubicBezTo>
                    <a:pt x="57" y="215"/>
                    <a:pt x="56" y="218"/>
                    <a:pt x="54" y="219"/>
                  </a:cubicBezTo>
                  <a:cubicBezTo>
                    <a:pt x="56" y="220"/>
                    <a:pt x="53" y="219"/>
                    <a:pt x="54" y="221"/>
                  </a:cubicBezTo>
                  <a:cubicBezTo>
                    <a:pt x="56" y="223"/>
                    <a:pt x="58" y="225"/>
                    <a:pt x="59" y="227"/>
                  </a:cubicBezTo>
                  <a:cubicBezTo>
                    <a:pt x="59" y="231"/>
                    <a:pt x="63" y="235"/>
                    <a:pt x="63" y="238"/>
                  </a:cubicBezTo>
                  <a:cubicBezTo>
                    <a:pt x="63" y="240"/>
                    <a:pt x="61" y="239"/>
                    <a:pt x="61" y="241"/>
                  </a:cubicBezTo>
                  <a:cubicBezTo>
                    <a:pt x="61" y="243"/>
                    <a:pt x="62" y="239"/>
                    <a:pt x="62" y="242"/>
                  </a:cubicBezTo>
                  <a:cubicBezTo>
                    <a:pt x="62" y="242"/>
                    <a:pt x="62" y="242"/>
                    <a:pt x="62" y="242"/>
                  </a:cubicBezTo>
                  <a:cubicBezTo>
                    <a:pt x="63" y="243"/>
                    <a:pt x="62" y="247"/>
                    <a:pt x="65" y="247"/>
                  </a:cubicBezTo>
                  <a:cubicBezTo>
                    <a:pt x="63" y="247"/>
                    <a:pt x="63" y="247"/>
                    <a:pt x="63" y="247"/>
                  </a:cubicBezTo>
                  <a:cubicBezTo>
                    <a:pt x="63" y="248"/>
                    <a:pt x="63" y="248"/>
                    <a:pt x="64" y="248"/>
                  </a:cubicBezTo>
                  <a:cubicBezTo>
                    <a:pt x="63" y="248"/>
                    <a:pt x="62" y="249"/>
                    <a:pt x="62" y="248"/>
                  </a:cubicBezTo>
                  <a:cubicBezTo>
                    <a:pt x="60" y="251"/>
                    <a:pt x="63" y="252"/>
                    <a:pt x="63" y="254"/>
                  </a:cubicBezTo>
                  <a:cubicBezTo>
                    <a:pt x="64" y="252"/>
                    <a:pt x="64" y="252"/>
                    <a:pt x="64" y="252"/>
                  </a:cubicBezTo>
                  <a:cubicBezTo>
                    <a:pt x="66" y="255"/>
                    <a:pt x="65" y="258"/>
                    <a:pt x="66" y="261"/>
                  </a:cubicBezTo>
                  <a:cubicBezTo>
                    <a:pt x="64" y="261"/>
                    <a:pt x="64" y="261"/>
                    <a:pt x="64" y="261"/>
                  </a:cubicBezTo>
                  <a:cubicBezTo>
                    <a:pt x="65" y="263"/>
                    <a:pt x="65" y="263"/>
                    <a:pt x="65" y="263"/>
                  </a:cubicBezTo>
                  <a:cubicBezTo>
                    <a:pt x="64" y="262"/>
                    <a:pt x="63" y="264"/>
                    <a:pt x="64" y="265"/>
                  </a:cubicBezTo>
                  <a:cubicBezTo>
                    <a:pt x="61" y="261"/>
                    <a:pt x="61" y="261"/>
                    <a:pt x="61" y="261"/>
                  </a:cubicBezTo>
                  <a:cubicBezTo>
                    <a:pt x="61" y="259"/>
                    <a:pt x="62" y="262"/>
                    <a:pt x="64" y="261"/>
                  </a:cubicBezTo>
                  <a:cubicBezTo>
                    <a:pt x="65" y="260"/>
                    <a:pt x="64" y="257"/>
                    <a:pt x="63" y="257"/>
                  </a:cubicBezTo>
                  <a:cubicBezTo>
                    <a:pt x="63" y="258"/>
                    <a:pt x="63" y="258"/>
                    <a:pt x="64" y="259"/>
                  </a:cubicBezTo>
                  <a:cubicBezTo>
                    <a:pt x="62" y="259"/>
                    <a:pt x="62" y="258"/>
                    <a:pt x="60" y="257"/>
                  </a:cubicBezTo>
                  <a:cubicBezTo>
                    <a:pt x="60" y="258"/>
                    <a:pt x="60" y="259"/>
                    <a:pt x="61" y="259"/>
                  </a:cubicBezTo>
                  <a:cubicBezTo>
                    <a:pt x="60" y="258"/>
                    <a:pt x="59" y="257"/>
                    <a:pt x="59" y="255"/>
                  </a:cubicBezTo>
                  <a:cubicBezTo>
                    <a:pt x="60" y="256"/>
                    <a:pt x="60" y="254"/>
                    <a:pt x="60" y="254"/>
                  </a:cubicBezTo>
                  <a:cubicBezTo>
                    <a:pt x="59" y="254"/>
                    <a:pt x="58" y="253"/>
                    <a:pt x="58" y="251"/>
                  </a:cubicBezTo>
                  <a:cubicBezTo>
                    <a:pt x="60" y="249"/>
                    <a:pt x="56" y="247"/>
                    <a:pt x="56" y="244"/>
                  </a:cubicBezTo>
                  <a:cubicBezTo>
                    <a:pt x="57" y="245"/>
                    <a:pt x="59" y="246"/>
                    <a:pt x="60" y="247"/>
                  </a:cubicBezTo>
                  <a:cubicBezTo>
                    <a:pt x="61" y="245"/>
                    <a:pt x="60" y="245"/>
                    <a:pt x="60" y="243"/>
                  </a:cubicBezTo>
                  <a:cubicBezTo>
                    <a:pt x="59" y="243"/>
                    <a:pt x="57" y="243"/>
                    <a:pt x="55" y="241"/>
                  </a:cubicBezTo>
                  <a:cubicBezTo>
                    <a:pt x="56" y="241"/>
                    <a:pt x="56" y="241"/>
                    <a:pt x="56" y="241"/>
                  </a:cubicBezTo>
                  <a:cubicBezTo>
                    <a:pt x="55" y="239"/>
                    <a:pt x="54" y="240"/>
                    <a:pt x="53" y="237"/>
                  </a:cubicBezTo>
                  <a:cubicBezTo>
                    <a:pt x="52" y="233"/>
                    <a:pt x="50" y="229"/>
                    <a:pt x="49" y="226"/>
                  </a:cubicBezTo>
                  <a:cubicBezTo>
                    <a:pt x="50" y="225"/>
                    <a:pt x="50" y="225"/>
                    <a:pt x="50" y="225"/>
                  </a:cubicBezTo>
                  <a:cubicBezTo>
                    <a:pt x="47" y="225"/>
                    <a:pt x="46" y="220"/>
                    <a:pt x="44" y="219"/>
                  </a:cubicBezTo>
                  <a:cubicBezTo>
                    <a:pt x="43" y="214"/>
                    <a:pt x="39" y="211"/>
                    <a:pt x="40" y="208"/>
                  </a:cubicBezTo>
                  <a:cubicBezTo>
                    <a:pt x="35" y="202"/>
                    <a:pt x="31" y="197"/>
                    <a:pt x="28" y="190"/>
                  </a:cubicBezTo>
                  <a:cubicBezTo>
                    <a:pt x="30" y="190"/>
                    <a:pt x="30" y="190"/>
                    <a:pt x="30" y="190"/>
                  </a:cubicBezTo>
                  <a:cubicBezTo>
                    <a:pt x="28" y="189"/>
                    <a:pt x="30" y="189"/>
                    <a:pt x="30" y="188"/>
                  </a:cubicBezTo>
                  <a:cubicBezTo>
                    <a:pt x="29" y="190"/>
                    <a:pt x="27" y="187"/>
                    <a:pt x="26" y="187"/>
                  </a:cubicBezTo>
                  <a:cubicBezTo>
                    <a:pt x="25" y="183"/>
                    <a:pt x="22" y="179"/>
                    <a:pt x="19" y="177"/>
                  </a:cubicBezTo>
                  <a:cubicBezTo>
                    <a:pt x="20" y="177"/>
                    <a:pt x="20" y="177"/>
                    <a:pt x="20" y="177"/>
                  </a:cubicBezTo>
                  <a:cubicBezTo>
                    <a:pt x="17" y="175"/>
                    <a:pt x="17" y="170"/>
                    <a:pt x="16" y="167"/>
                  </a:cubicBezTo>
                  <a:cubicBezTo>
                    <a:pt x="16" y="166"/>
                    <a:pt x="17" y="165"/>
                    <a:pt x="16" y="164"/>
                  </a:cubicBezTo>
                  <a:cubicBezTo>
                    <a:pt x="14" y="163"/>
                    <a:pt x="13" y="162"/>
                    <a:pt x="11" y="159"/>
                  </a:cubicBezTo>
                  <a:cubicBezTo>
                    <a:pt x="10" y="157"/>
                    <a:pt x="9" y="153"/>
                    <a:pt x="9" y="151"/>
                  </a:cubicBezTo>
                  <a:cubicBezTo>
                    <a:pt x="4" y="143"/>
                    <a:pt x="4" y="133"/>
                    <a:pt x="2" y="123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0" y="113"/>
                    <a:pt x="5" y="102"/>
                    <a:pt x="5" y="95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9" y="94"/>
                    <a:pt x="8" y="90"/>
                    <a:pt x="6" y="90"/>
                  </a:cubicBezTo>
                  <a:cubicBezTo>
                    <a:pt x="8" y="88"/>
                    <a:pt x="7" y="84"/>
                    <a:pt x="9" y="83"/>
                  </a:cubicBezTo>
                  <a:cubicBezTo>
                    <a:pt x="11" y="81"/>
                    <a:pt x="9" y="80"/>
                    <a:pt x="10" y="78"/>
                  </a:cubicBezTo>
                  <a:cubicBezTo>
                    <a:pt x="13" y="74"/>
                    <a:pt x="13" y="72"/>
                    <a:pt x="15" y="67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69"/>
                    <a:pt x="15" y="70"/>
                    <a:pt x="16" y="69"/>
                  </a:cubicBezTo>
                  <a:cubicBezTo>
                    <a:pt x="16" y="67"/>
                    <a:pt x="20" y="63"/>
                    <a:pt x="16" y="63"/>
                  </a:cubicBezTo>
                  <a:cubicBezTo>
                    <a:pt x="20" y="60"/>
                    <a:pt x="21" y="52"/>
                    <a:pt x="26" y="50"/>
                  </a:cubicBezTo>
                  <a:cubicBezTo>
                    <a:pt x="25" y="50"/>
                    <a:pt x="25" y="48"/>
                    <a:pt x="25" y="48"/>
                  </a:cubicBezTo>
                  <a:cubicBezTo>
                    <a:pt x="28" y="44"/>
                    <a:pt x="32" y="41"/>
                    <a:pt x="33" y="38"/>
                  </a:cubicBezTo>
                  <a:cubicBezTo>
                    <a:pt x="34" y="38"/>
                    <a:pt x="34" y="40"/>
                    <a:pt x="35" y="38"/>
                  </a:cubicBezTo>
                  <a:cubicBezTo>
                    <a:pt x="35" y="37"/>
                    <a:pt x="34" y="38"/>
                    <a:pt x="35" y="36"/>
                  </a:cubicBezTo>
                  <a:cubicBezTo>
                    <a:pt x="38" y="30"/>
                    <a:pt x="47" y="27"/>
                    <a:pt x="51" y="23"/>
                  </a:cubicBezTo>
                  <a:cubicBezTo>
                    <a:pt x="60" y="15"/>
                    <a:pt x="71" y="9"/>
                    <a:pt x="82" y="5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5" y="2"/>
                    <a:pt x="91" y="5"/>
                    <a:pt x="94" y="2"/>
                  </a:cubicBezTo>
                  <a:cubicBezTo>
                    <a:pt x="95" y="2"/>
                    <a:pt x="97" y="1"/>
                    <a:pt x="97" y="2"/>
                  </a:cubicBezTo>
                  <a:cubicBezTo>
                    <a:pt x="99" y="0"/>
                    <a:pt x="105" y="2"/>
                    <a:pt x="109" y="0"/>
                  </a:cubicBezTo>
                  <a:cubicBezTo>
                    <a:pt x="108" y="1"/>
                    <a:pt x="108" y="1"/>
                    <a:pt x="108" y="1"/>
                  </a:cubicBezTo>
                  <a:cubicBezTo>
                    <a:pt x="113" y="2"/>
                    <a:pt x="117" y="0"/>
                    <a:pt x="121" y="1"/>
                  </a:cubicBezTo>
                  <a:cubicBezTo>
                    <a:pt x="121" y="1"/>
                    <a:pt x="120" y="1"/>
                    <a:pt x="120" y="2"/>
                  </a:cubicBezTo>
                  <a:cubicBezTo>
                    <a:pt x="121" y="3"/>
                    <a:pt x="124" y="0"/>
                    <a:pt x="125" y="3"/>
                  </a:cubicBezTo>
                  <a:cubicBezTo>
                    <a:pt x="126" y="3"/>
                    <a:pt x="125" y="1"/>
                    <a:pt x="125" y="1"/>
                  </a:cubicBezTo>
                  <a:cubicBezTo>
                    <a:pt x="135" y="3"/>
                    <a:pt x="145" y="3"/>
                    <a:pt x="156" y="5"/>
                  </a:cubicBezTo>
                  <a:cubicBezTo>
                    <a:pt x="162" y="9"/>
                    <a:pt x="155" y="10"/>
                    <a:pt x="161" y="10"/>
                  </a:cubicBezTo>
                  <a:cubicBezTo>
                    <a:pt x="161" y="10"/>
                    <a:pt x="162" y="9"/>
                    <a:pt x="161" y="9"/>
                  </a:cubicBezTo>
                  <a:cubicBezTo>
                    <a:pt x="164" y="9"/>
                    <a:pt x="164" y="13"/>
                    <a:pt x="166" y="13"/>
                  </a:cubicBezTo>
                  <a:cubicBezTo>
                    <a:pt x="166" y="11"/>
                    <a:pt x="167" y="12"/>
                    <a:pt x="167" y="11"/>
                  </a:cubicBezTo>
                  <a:cubicBezTo>
                    <a:pt x="171" y="14"/>
                    <a:pt x="171" y="16"/>
                    <a:pt x="175" y="16"/>
                  </a:cubicBezTo>
                  <a:cubicBezTo>
                    <a:pt x="174" y="17"/>
                    <a:pt x="174" y="17"/>
                    <a:pt x="174" y="17"/>
                  </a:cubicBezTo>
                  <a:cubicBezTo>
                    <a:pt x="180" y="16"/>
                    <a:pt x="183" y="20"/>
                    <a:pt x="188" y="19"/>
                  </a:cubicBezTo>
                  <a:cubicBezTo>
                    <a:pt x="208" y="32"/>
                    <a:pt x="224" y="51"/>
                    <a:pt x="233" y="72"/>
                  </a:cubicBezTo>
                  <a:cubicBezTo>
                    <a:pt x="241" y="94"/>
                    <a:pt x="245" y="117"/>
                    <a:pt x="239" y="141"/>
                  </a:cubicBezTo>
                  <a:cubicBezTo>
                    <a:pt x="236" y="146"/>
                    <a:pt x="236" y="146"/>
                    <a:pt x="235" y="152"/>
                  </a:cubicBezTo>
                  <a:cubicBezTo>
                    <a:pt x="235" y="152"/>
                    <a:pt x="235" y="151"/>
                    <a:pt x="234" y="152"/>
                  </a:cubicBezTo>
                  <a:cubicBezTo>
                    <a:pt x="236" y="153"/>
                    <a:pt x="233" y="156"/>
                    <a:pt x="234" y="157"/>
                  </a:cubicBezTo>
                  <a:cubicBezTo>
                    <a:pt x="231" y="165"/>
                    <a:pt x="227" y="172"/>
                    <a:pt x="222" y="180"/>
                  </a:cubicBezTo>
                  <a:cubicBezTo>
                    <a:pt x="223" y="179"/>
                    <a:pt x="222" y="177"/>
                    <a:pt x="221" y="179"/>
                  </a:cubicBezTo>
                  <a:cubicBezTo>
                    <a:pt x="221" y="181"/>
                    <a:pt x="221" y="181"/>
                    <a:pt x="221" y="181"/>
                  </a:cubicBezTo>
                  <a:cubicBezTo>
                    <a:pt x="221" y="181"/>
                    <a:pt x="221" y="181"/>
                    <a:pt x="221" y="181"/>
                  </a:cubicBezTo>
                  <a:cubicBezTo>
                    <a:pt x="220" y="182"/>
                    <a:pt x="221" y="183"/>
                    <a:pt x="222" y="183"/>
                  </a:cubicBezTo>
                  <a:cubicBezTo>
                    <a:pt x="210" y="202"/>
                    <a:pt x="192" y="213"/>
                    <a:pt x="179" y="228"/>
                  </a:cubicBezTo>
                  <a:cubicBezTo>
                    <a:pt x="176" y="230"/>
                    <a:pt x="172" y="236"/>
                    <a:pt x="170" y="240"/>
                  </a:cubicBezTo>
                  <a:cubicBezTo>
                    <a:pt x="159" y="249"/>
                    <a:pt x="153" y="260"/>
                    <a:pt x="152" y="274"/>
                  </a:cubicBezTo>
                  <a:cubicBezTo>
                    <a:pt x="152" y="274"/>
                    <a:pt x="148" y="272"/>
                    <a:pt x="148" y="2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9121775" y="3151188"/>
              <a:ext cx="11112" cy="11113"/>
            </a:xfrm>
            <a:custGeom>
              <a:avLst/>
              <a:gdLst>
                <a:gd name="T0" fmla="*/ 0 w 3"/>
                <a:gd name="T1" fmla="*/ 2 h 3"/>
                <a:gd name="T2" fmla="*/ 3 w 3"/>
                <a:gd name="T3" fmla="*/ 1 h 3"/>
                <a:gd name="T4" fmla="*/ 0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1" y="2"/>
                    <a:pt x="2" y="0"/>
                    <a:pt x="3" y="1"/>
                  </a:cubicBezTo>
                  <a:cubicBezTo>
                    <a:pt x="2" y="2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9110663" y="2973388"/>
              <a:ext cx="7937" cy="4763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1" y="1"/>
                    <a:pt x="2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9091613" y="2936876"/>
              <a:ext cx="15875" cy="11113"/>
            </a:xfrm>
            <a:custGeom>
              <a:avLst/>
              <a:gdLst>
                <a:gd name="T0" fmla="*/ 0 w 4"/>
                <a:gd name="T1" fmla="*/ 0 h 3"/>
                <a:gd name="T2" fmla="*/ 4 w 4"/>
                <a:gd name="T3" fmla="*/ 3 h 3"/>
                <a:gd name="T4" fmla="*/ 0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1" y="0"/>
                    <a:pt x="3" y="2"/>
                    <a:pt x="4" y="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9085263" y="2887663"/>
              <a:ext cx="3175" cy="7938"/>
            </a:xfrm>
            <a:custGeom>
              <a:avLst/>
              <a:gdLst>
                <a:gd name="T0" fmla="*/ 0 w 1"/>
                <a:gd name="T1" fmla="*/ 1 h 2"/>
                <a:gd name="T2" fmla="*/ 1 w 1"/>
                <a:gd name="T3" fmla="*/ 1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9072563" y="2882901"/>
              <a:ext cx="7937" cy="12700"/>
            </a:xfrm>
            <a:custGeom>
              <a:avLst/>
              <a:gdLst>
                <a:gd name="T0" fmla="*/ 1 w 2"/>
                <a:gd name="T1" fmla="*/ 3 h 3"/>
                <a:gd name="T2" fmla="*/ 1 w 2"/>
                <a:gd name="T3" fmla="*/ 0 h 3"/>
                <a:gd name="T4" fmla="*/ 1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0" y="2"/>
                    <a:pt x="0" y="1"/>
                    <a:pt x="1" y="0"/>
                  </a:cubicBezTo>
                  <a:cubicBezTo>
                    <a:pt x="0" y="1"/>
                    <a:pt x="2" y="2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9036050" y="2800351"/>
              <a:ext cx="11112" cy="7938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0 h 2"/>
                <a:gd name="T4" fmla="*/ 1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1" y="2"/>
                    <a:pt x="0" y="1"/>
                    <a:pt x="1" y="0"/>
                  </a:cubicBezTo>
                  <a:cubicBezTo>
                    <a:pt x="0" y="1"/>
                    <a:pt x="3" y="2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9017000" y="2767013"/>
              <a:ext cx="3175" cy="7938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1 h 2"/>
                <a:gd name="T4" fmla="*/ 1 w 1"/>
                <a:gd name="T5" fmla="*/ 1 h 2"/>
                <a:gd name="T6" fmla="*/ 0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9283700" y="2217738"/>
              <a:ext cx="4762" cy="3175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2 h 2"/>
                <a:gd name="T4" fmla="*/ 0 w 3"/>
                <a:gd name="T5" fmla="*/ 0 h 2"/>
                <a:gd name="T6" fmla="*/ 3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9588500" y="2297113"/>
              <a:ext cx="7937" cy="3175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9709150" y="2420938"/>
              <a:ext cx="7937" cy="3175"/>
            </a:xfrm>
            <a:custGeom>
              <a:avLst/>
              <a:gdLst>
                <a:gd name="T0" fmla="*/ 0 w 5"/>
                <a:gd name="T1" fmla="*/ 2 h 2"/>
                <a:gd name="T2" fmla="*/ 0 w 5"/>
                <a:gd name="T3" fmla="*/ 0 h 2"/>
                <a:gd name="T4" fmla="*/ 5 w 5"/>
                <a:gd name="T5" fmla="*/ 0 h 2"/>
                <a:gd name="T6" fmla="*/ 0 w 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9107488" y="3151188"/>
              <a:ext cx="22225" cy="6350"/>
            </a:xfrm>
            <a:custGeom>
              <a:avLst/>
              <a:gdLst>
                <a:gd name="T0" fmla="*/ 4 w 6"/>
                <a:gd name="T1" fmla="*/ 0 h 2"/>
                <a:gd name="T2" fmla="*/ 2 w 6"/>
                <a:gd name="T3" fmla="*/ 1 h 2"/>
                <a:gd name="T4" fmla="*/ 4 w 6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cubicBezTo>
                    <a:pt x="0" y="1"/>
                    <a:pt x="6" y="2"/>
                    <a:pt x="2" y="1"/>
                  </a:cubicBezTo>
                  <a:cubicBezTo>
                    <a:pt x="2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8783638" y="3152777"/>
              <a:ext cx="703262" cy="1362075"/>
            </a:xfrm>
            <a:custGeom>
              <a:avLst/>
              <a:gdLst>
                <a:gd name="T0" fmla="*/ 73 w 187"/>
                <a:gd name="T1" fmla="*/ 274 h 362"/>
                <a:gd name="T2" fmla="*/ 105 w 187"/>
                <a:gd name="T3" fmla="*/ 211 h 362"/>
                <a:gd name="T4" fmla="*/ 107 w 187"/>
                <a:gd name="T5" fmla="*/ 187 h 362"/>
                <a:gd name="T6" fmla="*/ 105 w 187"/>
                <a:gd name="T7" fmla="*/ 126 h 362"/>
                <a:gd name="T8" fmla="*/ 135 w 187"/>
                <a:gd name="T9" fmla="*/ 109 h 362"/>
                <a:gd name="T10" fmla="*/ 98 w 187"/>
                <a:gd name="T11" fmla="*/ 101 h 362"/>
                <a:gd name="T12" fmla="*/ 110 w 187"/>
                <a:gd name="T13" fmla="*/ 86 h 362"/>
                <a:gd name="T14" fmla="*/ 143 w 187"/>
                <a:gd name="T15" fmla="*/ 78 h 362"/>
                <a:gd name="T16" fmla="*/ 169 w 187"/>
                <a:gd name="T17" fmla="*/ 72 h 362"/>
                <a:gd name="T18" fmla="*/ 166 w 187"/>
                <a:gd name="T19" fmla="*/ 85 h 362"/>
                <a:gd name="T20" fmla="*/ 168 w 187"/>
                <a:gd name="T21" fmla="*/ 83 h 362"/>
                <a:gd name="T22" fmla="*/ 168 w 187"/>
                <a:gd name="T23" fmla="*/ 75 h 362"/>
                <a:gd name="T24" fmla="*/ 168 w 187"/>
                <a:gd name="T25" fmla="*/ 83 h 362"/>
                <a:gd name="T26" fmla="*/ 157 w 187"/>
                <a:gd name="T27" fmla="*/ 79 h 362"/>
                <a:gd name="T28" fmla="*/ 131 w 187"/>
                <a:gd name="T29" fmla="*/ 79 h 362"/>
                <a:gd name="T30" fmla="*/ 95 w 187"/>
                <a:gd name="T31" fmla="*/ 80 h 362"/>
                <a:gd name="T32" fmla="*/ 70 w 187"/>
                <a:gd name="T33" fmla="*/ 73 h 362"/>
                <a:gd name="T34" fmla="*/ 74 w 187"/>
                <a:gd name="T35" fmla="*/ 61 h 362"/>
                <a:gd name="T36" fmla="*/ 94 w 187"/>
                <a:gd name="T37" fmla="*/ 54 h 362"/>
                <a:gd name="T38" fmla="*/ 110 w 187"/>
                <a:gd name="T39" fmla="*/ 48 h 362"/>
                <a:gd name="T40" fmla="*/ 119 w 187"/>
                <a:gd name="T41" fmla="*/ 46 h 362"/>
                <a:gd name="T42" fmla="*/ 144 w 187"/>
                <a:gd name="T43" fmla="*/ 43 h 362"/>
                <a:gd name="T44" fmla="*/ 169 w 187"/>
                <a:gd name="T45" fmla="*/ 33 h 362"/>
                <a:gd name="T46" fmla="*/ 161 w 187"/>
                <a:gd name="T47" fmla="*/ 45 h 362"/>
                <a:gd name="T48" fmla="*/ 143 w 187"/>
                <a:gd name="T49" fmla="*/ 44 h 362"/>
                <a:gd name="T50" fmla="*/ 92 w 187"/>
                <a:gd name="T51" fmla="*/ 49 h 362"/>
                <a:gd name="T52" fmla="*/ 80 w 187"/>
                <a:gd name="T53" fmla="*/ 42 h 362"/>
                <a:gd name="T54" fmla="*/ 83 w 187"/>
                <a:gd name="T55" fmla="*/ 27 h 362"/>
                <a:gd name="T56" fmla="*/ 101 w 187"/>
                <a:gd name="T57" fmla="*/ 21 h 362"/>
                <a:gd name="T58" fmla="*/ 117 w 187"/>
                <a:gd name="T59" fmla="*/ 15 h 362"/>
                <a:gd name="T60" fmla="*/ 127 w 187"/>
                <a:gd name="T61" fmla="*/ 15 h 362"/>
                <a:gd name="T62" fmla="*/ 143 w 187"/>
                <a:gd name="T63" fmla="*/ 19 h 362"/>
                <a:gd name="T64" fmla="*/ 160 w 187"/>
                <a:gd name="T65" fmla="*/ 14 h 362"/>
                <a:gd name="T66" fmla="*/ 173 w 187"/>
                <a:gd name="T67" fmla="*/ 4 h 362"/>
                <a:gd name="T68" fmla="*/ 181 w 187"/>
                <a:gd name="T69" fmla="*/ 3 h 362"/>
                <a:gd name="T70" fmla="*/ 178 w 187"/>
                <a:gd name="T71" fmla="*/ 21 h 362"/>
                <a:gd name="T72" fmla="*/ 181 w 187"/>
                <a:gd name="T73" fmla="*/ 4 h 362"/>
                <a:gd name="T74" fmla="*/ 180 w 187"/>
                <a:gd name="T75" fmla="*/ 6 h 362"/>
                <a:gd name="T76" fmla="*/ 183 w 187"/>
                <a:gd name="T77" fmla="*/ 8 h 362"/>
                <a:gd name="T78" fmla="*/ 180 w 187"/>
                <a:gd name="T79" fmla="*/ 16 h 362"/>
                <a:gd name="T80" fmla="*/ 156 w 187"/>
                <a:gd name="T81" fmla="*/ 15 h 362"/>
                <a:gd name="T82" fmla="*/ 118 w 187"/>
                <a:gd name="T83" fmla="*/ 12 h 362"/>
                <a:gd name="T84" fmla="*/ 97 w 187"/>
                <a:gd name="T85" fmla="*/ 11 h 362"/>
                <a:gd name="T86" fmla="*/ 109 w 187"/>
                <a:gd name="T87" fmla="*/ 5 h 362"/>
                <a:gd name="T88" fmla="*/ 135 w 187"/>
                <a:gd name="T89" fmla="*/ 2 h 362"/>
                <a:gd name="T90" fmla="*/ 186 w 187"/>
                <a:gd name="T91" fmla="*/ 9 h 362"/>
                <a:gd name="T92" fmla="*/ 176 w 187"/>
                <a:gd name="T93" fmla="*/ 20 h 362"/>
                <a:gd name="T94" fmla="*/ 123 w 187"/>
                <a:gd name="T95" fmla="*/ 30 h 362"/>
                <a:gd name="T96" fmla="*/ 78 w 187"/>
                <a:gd name="T97" fmla="*/ 31 h 362"/>
                <a:gd name="T98" fmla="*/ 86 w 187"/>
                <a:gd name="T99" fmla="*/ 33 h 362"/>
                <a:gd name="T100" fmla="*/ 159 w 187"/>
                <a:gd name="T101" fmla="*/ 30 h 362"/>
                <a:gd name="T102" fmla="*/ 176 w 187"/>
                <a:gd name="T103" fmla="*/ 50 h 362"/>
                <a:gd name="T104" fmla="*/ 145 w 187"/>
                <a:gd name="T105" fmla="*/ 58 h 362"/>
                <a:gd name="T106" fmla="*/ 82 w 187"/>
                <a:gd name="T107" fmla="*/ 74 h 362"/>
                <a:gd name="T108" fmla="*/ 81 w 187"/>
                <a:gd name="T109" fmla="*/ 60 h 362"/>
                <a:gd name="T110" fmla="*/ 127 w 187"/>
                <a:gd name="T111" fmla="*/ 66 h 362"/>
                <a:gd name="T112" fmla="*/ 176 w 187"/>
                <a:gd name="T113" fmla="*/ 75 h 362"/>
                <a:gd name="T114" fmla="*/ 170 w 187"/>
                <a:gd name="T115" fmla="*/ 88 h 362"/>
                <a:gd name="T116" fmla="*/ 105 w 187"/>
                <a:gd name="T117" fmla="*/ 104 h 362"/>
                <a:gd name="T118" fmla="*/ 104 w 187"/>
                <a:gd name="T119" fmla="*/ 88 h 362"/>
                <a:gd name="T120" fmla="*/ 144 w 187"/>
                <a:gd name="T121" fmla="*/ 117 h 362"/>
                <a:gd name="T122" fmla="*/ 118 w 187"/>
                <a:gd name="T123" fmla="*/ 169 h 362"/>
                <a:gd name="T124" fmla="*/ 112 w 187"/>
                <a:gd name="T125" fmla="*/ 233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7" h="362">
                  <a:moveTo>
                    <a:pt x="6" y="350"/>
                  </a:moveTo>
                  <a:cubicBezTo>
                    <a:pt x="10" y="338"/>
                    <a:pt x="24" y="331"/>
                    <a:pt x="30" y="320"/>
                  </a:cubicBezTo>
                  <a:cubicBezTo>
                    <a:pt x="31" y="319"/>
                    <a:pt x="31" y="322"/>
                    <a:pt x="33" y="319"/>
                  </a:cubicBezTo>
                  <a:cubicBezTo>
                    <a:pt x="39" y="308"/>
                    <a:pt x="53" y="296"/>
                    <a:pt x="64" y="286"/>
                  </a:cubicBezTo>
                  <a:cubicBezTo>
                    <a:pt x="64" y="287"/>
                    <a:pt x="64" y="287"/>
                    <a:pt x="64" y="287"/>
                  </a:cubicBezTo>
                  <a:cubicBezTo>
                    <a:pt x="67" y="286"/>
                    <a:pt x="67" y="282"/>
                    <a:pt x="69" y="279"/>
                  </a:cubicBezTo>
                  <a:cubicBezTo>
                    <a:pt x="69" y="280"/>
                    <a:pt x="69" y="281"/>
                    <a:pt x="70" y="280"/>
                  </a:cubicBezTo>
                  <a:cubicBezTo>
                    <a:pt x="69" y="279"/>
                    <a:pt x="73" y="276"/>
                    <a:pt x="73" y="274"/>
                  </a:cubicBezTo>
                  <a:cubicBezTo>
                    <a:pt x="74" y="274"/>
                    <a:pt x="74" y="274"/>
                    <a:pt x="76" y="274"/>
                  </a:cubicBezTo>
                  <a:cubicBezTo>
                    <a:pt x="76" y="271"/>
                    <a:pt x="76" y="271"/>
                    <a:pt x="76" y="271"/>
                  </a:cubicBezTo>
                  <a:cubicBezTo>
                    <a:pt x="75" y="265"/>
                    <a:pt x="83" y="262"/>
                    <a:pt x="85" y="256"/>
                  </a:cubicBezTo>
                  <a:cubicBezTo>
                    <a:pt x="85" y="256"/>
                    <a:pt x="85" y="257"/>
                    <a:pt x="85" y="257"/>
                  </a:cubicBezTo>
                  <a:cubicBezTo>
                    <a:pt x="89" y="247"/>
                    <a:pt x="96" y="236"/>
                    <a:pt x="100" y="226"/>
                  </a:cubicBezTo>
                  <a:cubicBezTo>
                    <a:pt x="100" y="226"/>
                    <a:pt x="101" y="227"/>
                    <a:pt x="102" y="227"/>
                  </a:cubicBezTo>
                  <a:cubicBezTo>
                    <a:pt x="100" y="226"/>
                    <a:pt x="102" y="222"/>
                    <a:pt x="103" y="219"/>
                  </a:cubicBezTo>
                  <a:cubicBezTo>
                    <a:pt x="105" y="219"/>
                    <a:pt x="103" y="214"/>
                    <a:pt x="105" y="211"/>
                  </a:cubicBezTo>
                  <a:cubicBezTo>
                    <a:pt x="105" y="211"/>
                    <a:pt x="105" y="211"/>
                    <a:pt x="105" y="211"/>
                  </a:cubicBezTo>
                  <a:cubicBezTo>
                    <a:pt x="104" y="208"/>
                    <a:pt x="107" y="208"/>
                    <a:pt x="106" y="205"/>
                  </a:cubicBezTo>
                  <a:cubicBezTo>
                    <a:pt x="107" y="204"/>
                    <a:pt x="107" y="204"/>
                    <a:pt x="107" y="204"/>
                  </a:cubicBezTo>
                  <a:cubicBezTo>
                    <a:pt x="105" y="203"/>
                    <a:pt x="110" y="201"/>
                    <a:pt x="109" y="198"/>
                  </a:cubicBezTo>
                  <a:cubicBezTo>
                    <a:pt x="108" y="198"/>
                    <a:pt x="108" y="198"/>
                    <a:pt x="108" y="198"/>
                  </a:cubicBezTo>
                  <a:cubicBezTo>
                    <a:pt x="108" y="196"/>
                    <a:pt x="109" y="196"/>
                    <a:pt x="109" y="194"/>
                  </a:cubicBezTo>
                  <a:cubicBezTo>
                    <a:pt x="109" y="193"/>
                    <a:pt x="109" y="193"/>
                    <a:pt x="109" y="193"/>
                  </a:cubicBezTo>
                  <a:cubicBezTo>
                    <a:pt x="108" y="189"/>
                    <a:pt x="109" y="187"/>
                    <a:pt x="107" y="187"/>
                  </a:cubicBezTo>
                  <a:cubicBezTo>
                    <a:pt x="109" y="185"/>
                    <a:pt x="108" y="191"/>
                    <a:pt x="111" y="188"/>
                  </a:cubicBezTo>
                  <a:cubicBezTo>
                    <a:pt x="109" y="173"/>
                    <a:pt x="96" y="164"/>
                    <a:pt x="91" y="148"/>
                  </a:cubicBezTo>
                  <a:cubicBezTo>
                    <a:pt x="92" y="146"/>
                    <a:pt x="92" y="145"/>
                    <a:pt x="93" y="145"/>
                  </a:cubicBezTo>
                  <a:cubicBezTo>
                    <a:pt x="93" y="144"/>
                    <a:pt x="95" y="140"/>
                    <a:pt x="95" y="138"/>
                  </a:cubicBezTo>
                  <a:cubicBezTo>
                    <a:pt x="94" y="139"/>
                    <a:pt x="96" y="138"/>
                    <a:pt x="96" y="137"/>
                  </a:cubicBezTo>
                  <a:cubicBezTo>
                    <a:pt x="99" y="136"/>
                    <a:pt x="96" y="134"/>
                    <a:pt x="99" y="132"/>
                  </a:cubicBezTo>
                  <a:cubicBezTo>
                    <a:pt x="98" y="133"/>
                    <a:pt x="99" y="134"/>
                    <a:pt x="100" y="134"/>
                  </a:cubicBezTo>
                  <a:cubicBezTo>
                    <a:pt x="100" y="131"/>
                    <a:pt x="103" y="129"/>
                    <a:pt x="105" y="126"/>
                  </a:cubicBezTo>
                  <a:cubicBezTo>
                    <a:pt x="104" y="127"/>
                    <a:pt x="104" y="128"/>
                    <a:pt x="105" y="128"/>
                  </a:cubicBezTo>
                  <a:cubicBezTo>
                    <a:pt x="106" y="124"/>
                    <a:pt x="109" y="124"/>
                    <a:pt x="111" y="122"/>
                  </a:cubicBezTo>
                  <a:cubicBezTo>
                    <a:pt x="111" y="123"/>
                    <a:pt x="111" y="123"/>
                    <a:pt x="111" y="123"/>
                  </a:cubicBezTo>
                  <a:cubicBezTo>
                    <a:pt x="115" y="122"/>
                    <a:pt x="111" y="121"/>
                    <a:pt x="114" y="119"/>
                  </a:cubicBezTo>
                  <a:cubicBezTo>
                    <a:pt x="114" y="120"/>
                    <a:pt x="114" y="120"/>
                    <a:pt x="114" y="121"/>
                  </a:cubicBezTo>
                  <a:cubicBezTo>
                    <a:pt x="116" y="117"/>
                    <a:pt x="122" y="115"/>
                    <a:pt x="125" y="112"/>
                  </a:cubicBezTo>
                  <a:cubicBezTo>
                    <a:pt x="125" y="113"/>
                    <a:pt x="125" y="113"/>
                    <a:pt x="125" y="113"/>
                  </a:cubicBezTo>
                  <a:cubicBezTo>
                    <a:pt x="128" y="112"/>
                    <a:pt x="133" y="105"/>
                    <a:pt x="135" y="109"/>
                  </a:cubicBezTo>
                  <a:cubicBezTo>
                    <a:pt x="133" y="108"/>
                    <a:pt x="136" y="106"/>
                    <a:pt x="132" y="105"/>
                  </a:cubicBezTo>
                  <a:cubicBezTo>
                    <a:pt x="132" y="107"/>
                    <a:pt x="125" y="105"/>
                    <a:pt x="127" y="108"/>
                  </a:cubicBezTo>
                  <a:cubicBezTo>
                    <a:pt x="124" y="107"/>
                    <a:pt x="118" y="105"/>
                    <a:pt x="115" y="106"/>
                  </a:cubicBezTo>
                  <a:cubicBezTo>
                    <a:pt x="117" y="105"/>
                    <a:pt x="114" y="103"/>
                    <a:pt x="117" y="103"/>
                  </a:cubicBezTo>
                  <a:cubicBezTo>
                    <a:pt x="115" y="102"/>
                    <a:pt x="115" y="102"/>
                    <a:pt x="115" y="102"/>
                  </a:cubicBezTo>
                  <a:cubicBezTo>
                    <a:pt x="115" y="101"/>
                    <a:pt x="117" y="102"/>
                    <a:pt x="116" y="101"/>
                  </a:cubicBezTo>
                  <a:cubicBezTo>
                    <a:pt x="115" y="101"/>
                    <a:pt x="110" y="101"/>
                    <a:pt x="109" y="101"/>
                  </a:cubicBezTo>
                  <a:cubicBezTo>
                    <a:pt x="106" y="101"/>
                    <a:pt x="103" y="103"/>
                    <a:pt x="98" y="101"/>
                  </a:cubicBezTo>
                  <a:cubicBezTo>
                    <a:pt x="101" y="102"/>
                    <a:pt x="98" y="99"/>
                    <a:pt x="100" y="99"/>
                  </a:cubicBezTo>
                  <a:cubicBezTo>
                    <a:pt x="99" y="97"/>
                    <a:pt x="93" y="104"/>
                    <a:pt x="94" y="93"/>
                  </a:cubicBezTo>
                  <a:cubicBezTo>
                    <a:pt x="95" y="92"/>
                    <a:pt x="95" y="94"/>
                    <a:pt x="97" y="92"/>
                  </a:cubicBezTo>
                  <a:cubicBezTo>
                    <a:pt x="96" y="92"/>
                    <a:pt x="97" y="91"/>
                    <a:pt x="97" y="90"/>
                  </a:cubicBezTo>
                  <a:cubicBezTo>
                    <a:pt x="98" y="89"/>
                    <a:pt x="103" y="86"/>
                    <a:pt x="105" y="88"/>
                  </a:cubicBezTo>
                  <a:cubicBezTo>
                    <a:pt x="106" y="88"/>
                    <a:pt x="103" y="89"/>
                    <a:pt x="105" y="89"/>
                  </a:cubicBezTo>
                  <a:cubicBezTo>
                    <a:pt x="107" y="88"/>
                    <a:pt x="107" y="87"/>
                    <a:pt x="110" y="86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112" y="86"/>
                    <a:pt x="115" y="84"/>
                    <a:pt x="113" y="83"/>
                  </a:cubicBezTo>
                  <a:cubicBezTo>
                    <a:pt x="112" y="84"/>
                    <a:pt x="114" y="85"/>
                    <a:pt x="112" y="84"/>
                  </a:cubicBezTo>
                  <a:cubicBezTo>
                    <a:pt x="113" y="83"/>
                    <a:pt x="116" y="82"/>
                    <a:pt x="119" y="81"/>
                  </a:cubicBezTo>
                  <a:cubicBezTo>
                    <a:pt x="118" y="82"/>
                    <a:pt x="118" y="82"/>
                    <a:pt x="118" y="83"/>
                  </a:cubicBezTo>
                  <a:cubicBezTo>
                    <a:pt x="122" y="81"/>
                    <a:pt x="126" y="80"/>
                    <a:pt x="130" y="78"/>
                  </a:cubicBezTo>
                  <a:cubicBezTo>
                    <a:pt x="130" y="77"/>
                    <a:pt x="128" y="81"/>
                    <a:pt x="128" y="80"/>
                  </a:cubicBezTo>
                  <a:cubicBezTo>
                    <a:pt x="133" y="81"/>
                    <a:pt x="139" y="77"/>
                    <a:pt x="143" y="79"/>
                  </a:cubicBezTo>
                  <a:cubicBezTo>
                    <a:pt x="143" y="79"/>
                    <a:pt x="143" y="77"/>
                    <a:pt x="143" y="78"/>
                  </a:cubicBezTo>
                  <a:cubicBezTo>
                    <a:pt x="146" y="77"/>
                    <a:pt x="146" y="79"/>
                    <a:pt x="147" y="78"/>
                  </a:cubicBezTo>
                  <a:cubicBezTo>
                    <a:pt x="147" y="79"/>
                    <a:pt x="149" y="78"/>
                    <a:pt x="151" y="77"/>
                  </a:cubicBezTo>
                  <a:cubicBezTo>
                    <a:pt x="152" y="77"/>
                    <a:pt x="151" y="78"/>
                    <a:pt x="150" y="78"/>
                  </a:cubicBezTo>
                  <a:cubicBezTo>
                    <a:pt x="152" y="77"/>
                    <a:pt x="162" y="75"/>
                    <a:pt x="167" y="75"/>
                  </a:cubicBezTo>
                  <a:cubicBezTo>
                    <a:pt x="166" y="74"/>
                    <a:pt x="167" y="74"/>
                    <a:pt x="168" y="73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70" y="69"/>
                    <a:pt x="164" y="97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5" y="85"/>
                    <a:pt x="165" y="85"/>
                    <a:pt x="165" y="85"/>
                  </a:cubicBezTo>
                  <a:cubicBezTo>
                    <a:pt x="167" y="84"/>
                    <a:pt x="167" y="84"/>
                    <a:pt x="167" y="84"/>
                  </a:cubicBezTo>
                  <a:cubicBezTo>
                    <a:pt x="166" y="83"/>
                    <a:pt x="164" y="83"/>
                    <a:pt x="164" y="82"/>
                  </a:cubicBezTo>
                  <a:cubicBezTo>
                    <a:pt x="163" y="82"/>
                    <a:pt x="165" y="83"/>
                    <a:pt x="167" y="83"/>
                  </a:cubicBezTo>
                  <a:cubicBezTo>
                    <a:pt x="167" y="83"/>
                    <a:pt x="167" y="83"/>
                    <a:pt x="167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7" y="85"/>
                    <a:pt x="172" y="67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69" y="75"/>
                    <a:pt x="169" y="75"/>
                    <a:pt x="169" y="75"/>
                  </a:cubicBezTo>
                  <a:cubicBezTo>
                    <a:pt x="168" y="75"/>
                    <a:pt x="168" y="75"/>
                    <a:pt x="168" y="75"/>
                  </a:cubicBezTo>
                  <a:cubicBezTo>
                    <a:pt x="168" y="75"/>
                    <a:pt x="168" y="75"/>
                    <a:pt x="168" y="75"/>
                  </a:cubicBezTo>
                  <a:cubicBezTo>
                    <a:pt x="169" y="75"/>
                    <a:pt x="169" y="75"/>
                    <a:pt x="169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69" y="78"/>
                    <a:pt x="172" y="66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7" y="83"/>
                    <a:pt x="167" y="83"/>
                    <a:pt x="167" y="83"/>
                  </a:cubicBezTo>
                  <a:cubicBezTo>
                    <a:pt x="166" y="83"/>
                    <a:pt x="165" y="83"/>
                    <a:pt x="166" y="83"/>
                  </a:cubicBezTo>
                  <a:cubicBezTo>
                    <a:pt x="164" y="82"/>
                    <a:pt x="162" y="82"/>
                    <a:pt x="161" y="80"/>
                  </a:cubicBezTo>
                  <a:cubicBezTo>
                    <a:pt x="161" y="80"/>
                    <a:pt x="163" y="79"/>
                    <a:pt x="161" y="78"/>
                  </a:cubicBezTo>
                  <a:cubicBezTo>
                    <a:pt x="158" y="78"/>
                    <a:pt x="160" y="79"/>
                    <a:pt x="157" y="79"/>
                  </a:cubicBezTo>
                  <a:cubicBezTo>
                    <a:pt x="156" y="79"/>
                    <a:pt x="156" y="79"/>
                    <a:pt x="156" y="79"/>
                  </a:cubicBezTo>
                  <a:cubicBezTo>
                    <a:pt x="155" y="80"/>
                    <a:pt x="153" y="78"/>
                    <a:pt x="154" y="80"/>
                  </a:cubicBezTo>
                  <a:cubicBezTo>
                    <a:pt x="154" y="79"/>
                    <a:pt x="149" y="80"/>
                    <a:pt x="150" y="78"/>
                  </a:cubicBezTo>
                  <a:cubicBezTo>
                    <a:pt x="150" y="76"/>
                    <a:pt x="150" y="76"/>
                    <a:pt x="150" y="76"/>
                  </a:cubicBezTo>
                  <a:cubicBezTo>
                    <a:pt x="149" y="76"/>
                    <a:pt x="148" y="78"/>
                    <a:pt x="147" y="79"/>
                  </a:cubicBezTo>
                  <a:cubicBezTo>
                    <a:pt x="146" y="78"/>
                    <a:pt x="146" y="78"/>
                    <a:pt x="146" y="78"/>
                  </a:cubicBezTo>
                  <a:cubicBezTo>
                    <a:pt x="146" y="80"/>
                    <a:pt x="142" y="78"/>
                    <a:pt x="141" y="80"/>
                  </a:cubicBezTo>
                  <a:cubicBezTo>
                    <a:pt x="138" y="79"/>
                    <a:pt x="133" y="80"/>
                    <a:pt x="131" y="79"/>
                  </a:cubicBezTo>
                  <a:cubicBezTo>
                    <a:pt x="128" y="80"/>
                    <a:pt x="126" y="81"/>
                    <a:pt x="123" y="80"/>
                  </a:cubicBezTo>
                  <a:cubicBezTo>
                    <a:pt x="124" y="80"/>
                    <a:pt x="125" y="80"/>
                    <a:pt x="125" y="79"/>
                  </a:cubicBezTo>
                  <a:cubicBezTo>
                    <a:pt x="123" y="79"/>
                    <a:pt x="122" y="79"/>
                    <a:pt x="121" y="80"/>
                  </a:cubicBezTo>
                  <a:cubicBezTo>
                    <a:pt x="121" y="80"/>
                    <a:pt x="117" y="79"/>
                    <a:pt x="115" y="78"/>
                  </a:cubicBezTo>
                  <a:cubicBezTo>
                    <a:pt x="112" y="79"/>
                    <a:pt x="113" y="80"/>
                    <a:pt x="113" y="81"/>
                  </a:cubicBezTo>
                  <a:cubicBezTo>
                    <a:pt x="111" y="79"/>
                    <a:pt x="106" y="83"/>
                    <a:pt x="102" y="81"/>
                  </a:cubicBezTo>
                  <a:cubicBezTo>
                    <a:pt x="103" y="81"/>
                    <a:pt x="106" y="80"/>
                    <a:pt x="104" y="79"/>
                  </a:cubicBezTo>
                  <a:cubicBezTo>
                    <a:pt x="102" y="76"/>
                    <a:pt x="99" y="81"/>
                    <a:pt x="95" y="80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4" y="80"/>
                    <a:pt x="90" y="82"/>
                    <a:pt x="90" y="80"/>
                  </a:cubicBezTo>
                  <a:cubicBezTo>
                    <a:pt x="89" y="81"/>
                    <a:pt x="86" y="79"/>
                    <a:pt x="86" y="81"/>
                  </a:cubicBezTo>
                  <a:cubicBezTo>
                    <a:pt x="82" y="80"/>
                    <a:pt x="78" y="78"/>
                    <a:pt x="74" y="76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82"/>
                    <a:pt x="68" y="61"/>
                    <a:pt x="68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71" y="62"/>
                    <a:pt x="72" y="61"/>
                    <a:pt x="74" y="61"/>
                  </a:cubicBezTo>
                  <a:cubicBezTo>
                    <a:pt x="75" y="60"/>
                    <a:pt x="77" y="59"/>
                    <a:pt x="76" y="58"/>
                  </a:cubicBezTo>
                  <a:cubicBezTo>
                    <a:pt x="74" y="58"/>
                    <a:pt x="74" y="60"/>
                    <a:pt x="73" y="60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76" y="58"/>
                    <a:pt x="78" y="57"/>
                    <a:pt x="77" y="60"/>
                  </a:cubicBezTo>
                  <a:cubicBezTo>
                    <a:pt x="82" y="58"/>
                    <a:pt x="80" y="54"/>
                    <a:pt x="86" y="53"/>
                  </a:cubicBezTo>
                  <a:cubicBezTo>
                    <a:pt x="86" y="53"/>
                    <a:pt x="86" y="54"/>
                    <a:pt x="88" y="53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5" y="50"/>
                    <a:pt x="93" y="52"/>
                    <a:pt x="94" y="54"/>
                  </a:cubicBezTo>
                  <a:cubicBezTo>
                    <a:pt x="96" y="53"/>
                    <a:pt x="98" y="52"/>
                    <a:pt x="99" y="51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99" y="51"/>
                    <a:pt x="103" y="51"/>
                    <a:pt x="103" y="51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3" y="52"/>
                    <a:pt x="105" y="51"/>
                    <a:pt x="106" y="51"/>
                  </a:cubicBezTo>
                  <a:cubicBezTo>
                    <a:pt x="106" y="50"/>
                    <a:pt x="103" y="50"/>
                    <a:pt x="102" y="50"/>
                  </a:cubicBezTo>
                  <a:cubicBezTo>
                    <a:pt x="103" y="49"/>
                    <a:pt x="104" y="49"/>
                    <a:pt x="105" y="48"/>
                  </a:cubicBezTo>
                  <a:cubicBezTo>
                    <a:pt x="105" y="49"/>
                    <a:pt x="108" y="48"/>
                    <a:pt x="110" y="48"/>
                  </a:cubicBezTo>
                  <a:cubicBezTo>
                    <a:pt x="112" y="48"/>
                    <a:pt x="112" y="46"/>
                    <a:pt x="112" y="46"/>
                  </a:cubicBezTo>
                  <a:cubicBezTo>
                    <a:pt x="112" y="47"/>
                    <a:pt x="115" y="46"/>
                    <a:pt x="114" y="47"/>
                  </a:cubicBezTo>
                  <a:cubicBezTo>
                    <a:pt x="113" y="47"/>
                    <a:pt x="112" y="47"/>
                    <a:pt x="111" y="47"/>
                  </a:cubicBezTo>
                  <a:cubicBezTo>
                    <a:pt x="113" y="48"/>
                    <a:pt x="113" y="49"/>
                    <a:pt x="115" y="48"/>
                  </a:cubicBezTo>
                  <a:cubicBezTo>
                    <a:pt x="117" y="47"/>
                    <a:pt x="114" y="45"/>
                    <a:pt x="118" y="45"/>
                  </a:cubicBezTo>
                  <a:cubicBezTo>
                    <a:pt x="117" y="46"/>
                    <a:pt x="117" y="46"/>
                    <a:pt x="116" y="47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9" y="46"/>
                    <a:pt x="119" y="46"/>
                    <a:pt x="119" y="46"/>
                  </a:cubicBezTo>
                  <a:cubicBezTo>
                    <a:pt x="120" y="46"/>
                    <a:pt x="120" y="46"/>
                    <a:pt x="120" y="46"/>
                  </a:cubicBezTo>
                  <a:cubicBezTo>
                    <a:pt x="120" y="45"/>
                    <a:pt x="125" y="45"/>
                    <a:pt x="125" y="43"/>
                  </a:cubicBezTo>
                  <a:cubicBezTo>
                    <a:pt x="127" y="43"/>
                    <a:pt x="129" y="43"/>
                    <a:pt x="130" y="43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2" y="44"/>
                    <a:pt x="134" y="43"/>
                    <a:pt x="135" y="42"/>
                  </a:cubicBezTo>
                  <a:cubicBezTo>
                    <a:pt x="135" y="42"/>
                    <a:pt x="135" y="42"/>
                    <a:pt x="135" y="42"/>
                  </a:cubicBezTo>
                  <a:cubicBezTo>
                    <a:pt x="136" y="42"/>
                    <a:pt x="139" y="42"/>
                    <a:pt x="140" y="41"/>
                  </a:cubicBezTo>
                  <a:cubicBezTo>
                    <a:pt x="143" y="41"/>
                    <a:pt x="142" y="46"/>
                    <a:pt x="144" y="43"/>
                  </a:cubicBezTo>
                  <a:cubicBezTo>
                    <a:pt x="147" y="43"/>
                    <a:pt x="147" y="40"/>
                    <a:pt x="146" y="40"/>
                  </a:cubicBezTo>
                  <a:cubicBezTo>
                    <a:pt x="151" y="39"/>
                    <a:pt x="156" y="37"/>
                    <a:pt x="160" y="37"/>
                  </a:cubicBezTo>
                  <a:cubicBezTo>
                    <a:pt x="160" y="37"/>
                    <a:pt x="160" y="37"/>
                    <a:pt x="161" y="36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8" y="34"/>
                    <a:pt x="168" y="34"/>
                    <a:pt x="168" y="34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0"/>
                    <a:pt x="169" y="63"/>
                    <a:pt x="169" y="49"/>
                  </a:cubicBezTo>
                  <a:cubicBezTo>
                    <a:pt x="169" y="49"/>
                    <a:pt x="169" y="49"/>
                    <a:pt x="169" y="49"/>
                  </a:cubicBezTo>
                  <a:cubicBezTo>
                    <a:pt x="169" y="49"/>
                    <a:pt x="169" y="49"/>
                    <a:pt x="169" y="49"/>
                  </a:cubicBezTo>
                  <a:cubicBezTo>
                    <a:pt x="168" y="49"/>
                    <a:pt x="168" y="49"/>
                    <a:pt x="168" y="49"/>
                  </a:cubicBezTo>
                  <a:cubicBezTo>
                    <a:pt x="165" y="48"/>
                    <a:pt x="163" y="47"/>
                    <a:pt x="161" y="45"/>
                  </a:cubicBezTo>
                  <a:cubicBezTo>
                    <a:pt x="163" y="45"/>
                    <a:pt x="162" y="44"/>
                    <a:pt x="162" y="43"/>
                  </a:cubicBezTo>
                  <a:cubicBezTo>
                    <a:pt x="160" y="44"/>
                    <a:pt x="160" y="41"/>
                    <a:pt x="159" y="43"/>
                  </a:cubicBezTo>
                  <a:cubicBezTo>
                    <a:pt x="159" y="45"/>
                    <a:pt x="159" y="45"/>
                    <a:pt x="160" y="46"/>
                  </a:cubicBezTo>
                  <a:cubicBezTo>
                    <a:pt x="157" y="46"/>
                    <a:pt x="151" y="45"/>
                    <a:pt x="149" y="44"/>
                  </a:cubicBezTo>
                  <a:cubicBezTo>
                    <a:pt x="150" y="45"/>
                    <a:pt x="150" y="45"/>
                    <a:pt x="149" y="45"/>
                  </a:cubicBezTo>
                  <a:cubicBezTo>
                    <a:pt x="149" y="43"/>
                    <a:pt x="146" y="43"/>
                    <a:pt x="144" y="44"/>
                  </a:cubicBezTo>
                  <a:cubicBezTo>
                    <a:pt x="144" y="45"/>
                    <a:pt x="144" y="45"/>
                    <a:pt x="144" y="45"/>
                  </a:cubicBezTo>
                  <a:cubicBezTo>
                    <a:pt x="143" y="44"/>
                    <a:pt x="143" y="44"/>
                    <a:pt x="143" y="44"/>
                  </a:cubicBezTo>
                  <a:cubicBezTo>
                    <a:pt x="142" y="44"/>
                    <a:pt x="142" y="46"/>
                    <a:pt x="140" y="45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7" y="45"/>
                    <a:pt x="134" y="47"/>
                    <a:pt x="131" y="46"/>
                  </a:cubicBezTo>
                  <a:cubicBezTo>
                    <a:pt x="129" y="45"/>
                    <a:pt x="129" y="45"/>
                    <a:pt x="129" y="45"/>
                  </a:cubicBezTo>
                  <a:cubicBezTo>
                    <a:pt x="128" y="45"/>
                    <a:pt x="126" y="46"/>
                    <a:pt x="128" y="46"/>
                  </a:cubicBezTo>
                  <a:cubicBezTo>
                    <a:pt x="124" y="46"/>
                    <a:pt x="121" y="46"/>
                    <a:pt x="119" y="45"/>
                  </a:cubicBezTo>
                  <a:cubicBezTo>
                    <a:pt x="113" y="49"/>
                    <a:pt x="101" y="51"/>
                    <a:pt x="92" y="50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89" y="49"/>
                    <a:pt x="91" y="51"/>
                    <a:pt x="89" y="50"/>
                  </a:cubicBezTo>
                  <a:cubicBezTo>
                    <a:pt x="90" y="50"/>
                    <a:pt x="87" y="49"/>
                    <a:pt x="89" y="48"/>
                  </a:cubicBezTo>
                  <a:cubicBezTo>
                    <a:pt x="85" y="47"/>
                    <a:pt x="84" y="49"/>
                    <a:pt x="82" y="49"/>
                  </a:cubicBezTo>
                  <a:cubicBezTo>
                    <a:pt x="81" y="50"/>
                    <a:pt x="84" y="48"/>
                    <a:pt x="83" y="50"/>
                  </a:cubicBezTo>
                  <a:cubicBezTo>
                    <a:pt x="83" y="50"/>
                    <a:pt x="78" y="48"/>
                    <a:pt x="77" y="50"/>
                  </a:cubicBezTo>
                  <a:cubicBezTo>
                    <a:pt x="76" y="49"/>
                    <a:pt x="77" y="48"/>
                    <a:pt x="78" y="47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3" y="46"/>
                    <a:pt x="82" y="45"/>
                    <a:pt x="80" y="42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76" y="40"/>
                    <a:pt x="83" y="41"/>
                    <a:pt x="79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5" y="37"/>
                    <a:pt x="76" y="38"/>
                    <a:pt x="76" y="37"/>
                  </a:cubicBezTo>
                  <a:cubicBezTo>
                    <a:pt x="75" y="36"/>
                    <a:pt x="75" y="36"/>
                    <a:pt x="74" y="36"/>
                  </a:cubicBezTo>
                  <a:cubicBezTo>
                    <a:pt x="78" y="32"/>
                    <a:pt x="73" y="30"/>
                    <a:pt x="79" y="28"/>
                  </a:cubicBezTo>
                  <a:cubicBezTo>
                    <a:pt x="81" y="28"/>
                    <a:pt x="74" y="30"/>
                    <a:pt x="76" y="31"/>
                  </a:cubicBezTo>
                  <a:cubicBezTo>
                    <a:pt x="79" y="31"/>
                    <a:pt x="81" y="28"/>
                    <a:pt x="83" y="27"/>
                  </a:cubicBezTo>
                  <a:cubicBezTo>
                    <a:pt x="81" y="27"/>
                    <a:pt x="82" y="25"/>
                    <a:pt x="84" y="24"/>
                  </a:cubicBezTo>
                  <a:cubicBezTo>
                    <a:pt x="87" y="24"/>
                    <a:pt x="83" y="26"/>
                    <a:pt x="86" y="26"/>
                  </a:cubicBezTo>
                  <a:cubicBezTo>
                    <a:pt x="87" y="24"/>
                    <a:pt x="90" y="23"/>
                    <a:pt x="87" y="23"/>
                  </a:cubicBezTo>
                  <a:cubicBezTo>
                    <a:pt x="88" y="20"/>
                    <a:pt x="90" y="23"/>
                    <a:pt x="91" y="20"/>
                  </a:cubicBezTo>
                  <a:cubicBezTo>
                    <a:pt x="93" y="22"/>
                    <a:pt x="89" y="25"/>
                    <a:pt x="93" y="25"/>
                  </a:cubicBezTo>
                  <a:cubicBezTo>
                    <a:pt x="92" y="23"/>
                    <a:pt x="97" y="22"/>
                    <a:pt x="95" y="20"/>
                  </a:cubicBezTo>
                  <a:cubicBezTo>
                    <a:pt x="96" y="20"/>
                    <a:pt x="97" y="21"/>
                    <a:pt x="96" y="22"/>
                  </a:cubicBezTo>
                  <a:cubicBezTo>
                    <a:pt x="98" y="23"/>
                    <a:pt x="100" y="18"/>
                    <a:pt x="101" y="21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102" y="20"/>
                    <a:pt x="103" y="20"/>
                    <a:pt x="105" y="21"/>
                  </a:cubicBezTo>
                  <a:cubicBezTo>
                    <a:pt x="106" y="21"/>
                    <a:pt x="110" y="18"/>
                    <a:pt x="110" y="20"/>
                  </a:cubicBezTo>
                  <a:cubicBezTo>
                    <a:pt x="111" y="20"/>
                    <a:pt x="115" y="19"/>
                    <a:pt x="113" y="18"/>
                  </a:cubicBezTo>
                  <a:cubicBezTo>
                    <a:pt x="110" y="17"/>
                    <a:pt x="110" y="19"/>
                    <a:pt x="109" y="17"/>
                  </a:cubicBezTo>
                  <a:cubicBezTo>
                    <a:pt x="111" y="19"/>
                    <a:pt x="112" y="16"/>
                    <a:pt x="114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5" y="16"/>
                    <a:pt x="117" y="16"/>
                    <a:pt x="117" y="15"/>
                  </a:cubicBezTo>
                  <a:cubicBezTo>
                    <a:pt x="117" y="15"/>
                    <a:pt x="117" y="16"/>
                    <a:pt x="118" y="16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22" y="13"/>
                    <a:pt x="120" y="17"/>
                    <a:pt x="123" y="16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21" y="17"/>
                    <a:pt x="123" y="18"/>
                    <a:pt x="124" y="17"/>
                  </a:cubicBezTo>
                  <a:cubicBezTo>
                    <a:pt x="125" y="16"/>
                    <a:pt x="126" y="14"/>
                    <a:pt x="126" y="13"/>
                  </a:cubicBezTo>
                  <a:cubicBezTo>
                    <a:pt x="128" y="12"/>
                    <a:pt x="127" y="14"/>
                    <a:pt x="129" y="13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6" y="15"/>
                    <a:pt x="129" y="17"/>
                    <a:pt x="131" y="16"/>
                  </a:cubicBezTo>
                  <a:cubicBezTo>
                    <a:pt x="133" y="15"/>
                    <a:pt x="135" y="13"/>
                    <a:pt x="132" y="13"/>
                  </a:cubicBezTo>
                  <a:cubicBezTo>
                    <a:pt x="133" y="13"/>
                    <a:pt x="135" y="13"/>
                    <a:pt x="135" y="14"/>
                  </a:cubicBezTo>
                  <a:cubicBezTo>
                    <a:pt x="137" y="13"/>
                    <a:pt x="134" y="13"/>
                    <a:pt x="136" y="12"/>
                  </a:cubicBezTo>
                  <a:cubicBezTo>
                    <a:pt x="138" y="12"/>
                    <a:pt x="141" y="13"/>
                    <a:pt x="143" y="14"/>
                  </a:cubicBezTo>
                  <a:cubicBezTo>
                    <a:pt x="141" y="16"/>
                    <a:pt x="141" y="16"/>
                    <a:pt x="141" y="16"/>
                  </a:cubicBezTo>
                  <a:cubicBezTo>
                    <a:pt x="143" y="16"/>
                    <a:pt x="143" y="16"/>
                    <a:pt x="143" y="16"/>
                  </a:cubicBezTo>
                  <a:cubicBezTo>
                    <a:pt x="141" y="18"/>
                    <a:pt x="144" y="17"/>
                    <a:pt x="143" y="19"/>
                  </a:cubicBezTo>
                  <a:cubicBezTo>
                    <a:pt x="144" y="19"/>
                    <a:pt x="146" y="18"/>
                    <a:pt x="147" y="18"/>
                  </a:cubicBezTo>
                  <a:cubicBezTo>
                    <a:pt x="143" y="15"/>
                    <a:pt x="150" y="13"/>
                    <a:pt x="148" y="11"/>
                  </a:cubicBezTo>
                  <a:cubicBezTo>
                    <a:pt x="153" y="9"/>
                    <a:pt x="152" y="16"/>
                    <a:pt x="156" y="11"/>
                  </a:cubicBezTo>
                  <a:cubicBezTo>
                    <a:pt x="155" y="11"/>
                    <a:pt x="157" y="8"/>
                    <a:pt x="155" y="10"/>
                  </a:cubicBezTo>
                  <a:cubicBezTo>
                    <a:pt x="158" y="9"/>
                    <a:pt x="156" y="7"/>
                    <a:pt x="160" y="7"/>
                  </a:cubicBezTo>
                  <a:cubicBezTo>
                    <a:pt x="157" y="9"/>
                    <a:pt x="163" y="9"/>
                    <a:pt x="160" y="11"/>
                  </a:cubicBezTo>
                  <a:cubicBezTo>
                    <a:pt x="160" y="11"/>
                    <a:pt x="157" y="11"/>
                    <a:pt x="157" y="12"/>
                  </a:cubicBezTo>
                  <a:cubicBezTo>
                    <a:pt x="158" y="12"/>
                    <a:pt x="157" y="14"/>
                    <a:pt x="160" y="14"/>
                  </a:cubicBezTo>
                  <a:cubicBezTo>
                    <a:pt x="162" y="13"/>
                    <a:pt x="164" y="12"/>
                    <a:pt x="164" y="11"/>
                  </a:cubicBezTo>
                  <a:cubicBezTo>
                    <a:pt x="163" y="10"/>
                    <a:pt x="161" y="12"/>
                    <a:pt x="162" y="10"/>
                  </a:cubicBezTo>
                  <a:cubicBezTo>
                    <a:pt x="165" y="9"/>
                    <a:pt x="166" y="11"/>
                    <a:pt x="167" y="8"/>
                  </a:cubicBezTo>
                  <a:cubicBezTo>
                    <a:pt x="165" y="9"/>
                    <a:pt x="164" y="7"/>
                    <a:pt x="164" y="6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6" y="6"/>
                    <a:pt x="166" y="6"/>
                    <a:pt x="166" y="6"/>
                  </a:cubicBezTo>
                  <a:cubicBezTo>
                    <a:pt x="170" y="5"/>
                    <a:pt x="167" y="4"/>
                    <a:pt x="171" y="3"/>
                  </a:cubicBezTo>
                  <a:cubicBezTo>
                    <a:pt x="173" y="4"/>
                    <a:pt x="173" y="4"/>
                    <a:pt x="173" y="4"/>
                  </a:cubicBezTo>
                  <a:cubicBezTo>
                    <a:pt x="173" y="6"/>
                    <a:pt x="167" y="5"/>
                    <a:pt x="169" y="8"/>
                  </a:cubicBezTo>
                  <a:cubicBezTo>
                    <a:pt x="171" y="7"/>
                    <a:pt x="172" y="6"/>
                    <a:pt x="174" y="6"/>
                  </a:cubicBezTo>
                  <a:cubicBezTo>
                    <a:pt x="173" y="7"/>
                    <a:pt x="173" y="7"/>
                    <a:pt x="173" y="7"/>
                  </a:cubicBezTo>
                  <a:cubicBezTo>
                    <a:pt x="174" y="6"/>
                    <a:pt x="176" y="10"/>
                    <a:pt x="179" y="7"/>
                  </a:cubicBezTo>
                  <a:cubicBezTo>
                    <a:pt x="180" y="5"/>
                    <a:pt x="179" y="6"/>
                    <a:pt x="179" y="4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2" y="0"/>
                    <a:pt x="178" y="37"/>
                    <a:pt x="179" y="21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78" y="21"/>
                    <a:pt x="178" y="21"/>
                    <a:pt x="178" y="21"/>
                  </a:cubicBezTo>
                  <a:cubicBezTo>
                    <a:pt x="178" y="21"/>
                    <a:pt x="178" y="21"/>
                    <a:pt x="178" y="21"/>
                  </a:cubicBezTo>
                  <a:cubicBezTo>
                    <a:pt x="177" y="21"/>
                    <a:pt x="176" y="21"/>
                    <a:pt x="175" y="20"/>
                  </a:cubicBezTo>
                  <a:cubicBezTo>
                    <a:pt x="176" y="19"/>
                    <a:pt x="171" y="19"/>
                    <a:pt x="174" y="18"/>
                  </a:cubicBezTo>
                  <a:cubicBezTo>
                    <a:pt x="175" y="18"/>
                    <a:pt x="176" y="19"/>
                    <a:pt x="177" y="20"/>
                  </a:cubicBezTo>
                  <a:cubicBezTo>
                    <a:pt x="180" y="20"/>
                    <a:pt x="180" y="20"/>
                    <a:pt x="180" y="20"/>
                  </a:cubicBezTo>
                  <a:cubicBezTo>
                    <a:pt x="180" y="20"/>
                    <a:pt x="180" y="20"/>
                    <a:pt x="180" y="20"/>
                  </a:cubicBezTo>
                  <a:cubicBezTo>
                    <a:pt x="180" y="20"/>
                    <a:pt x="180" y="20"/>
                    <a:pt x="180" y="20"/>
                  </a:cubicBezTo>
                  <a:cubicBezTo>
                    <a:pt x="180" y="13"/>
                    <a:pt x="178" y="36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0" y="6"/>
                    <a:pt x="180" y="6"/>
                    <a:pt x="180" y="6"/>
                  </a:cubicBezTo>
                  <a:cubicBezTo>
                    <a:pt x="182" y="8"/>
                    <a:pt x="177" y="6"/>
                    <a:pt x="176" y="9"/>
                  </a:cubicBezTo>
                  <a:cubicBezTo>
                    <a:pt x="180" y="8"/>
                    <a:pt x="180" y="10"/>
                    <a:pt x="182" y="12"/>
                  </a:cubicBezTo>
                  <a:cubicBezTo>
                    <a:pt x="182" y="13"/>
                    <a:pt x="184" y="6"/>
                    <a:pt x="183" y="15"/>
                  </a:cubicBezTo>
                  <a:cubicBezTo>
                    <a:pt x="183" y="12"/>
                    <a:pt x="182" y="22"/>
                    <a:pt x="183" y="9"/>
                  </a:cubicBezTo>
                  <a:cubicBezTo>
                    <a:pt x="183" y="9"/>
                    <a:pt x="182" y="8"/>
                    <a:pt x="182" y="8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5"/>
                    <a:pt x="181" y="26"/>
                    <a:pt x="182" y="17"/>
                  </a:cubicBezTo>
                  <a:cubicBezTo>
                    <a:pt x="182" y="17"/>
                    <a:pt x="182" y="17"/>
                    <a:pt x="182" y="17"/>
                  </a:cubicBezTo>
                  <a:cubicBezTo>
                    <a:pt x="182" y="17"/>
                    <a:pt x="182" y="17"/>
                    <a:pt x="182" y="17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80" y="16"/>
                    <a:pt x="180" y="16"/>
                    <a:pt x="180" y="16"/>
                  </a:cubicBezTo>
                  <a:cubicBezTo>
                    <a:pt x="177" y="16"/>
                    <a:pt x="177" y="16"/>
                    <a:pt x="177" y="16"/>
                  </a:cubicBezTo>
                  <a:cubicBezTo>
                    <a:pt x="176" y="15"/>
                    <a:pt x="175" y="16"/>
                    <a:pt x="174" y="16"/>
                  </a:cubicBezTo>
                  <a:cubicBezTo>
                    <a:pt x="173" y="15"/>
                    <a:pt x="173" y="13"/>
                    <a:pt x="175" y="14"/>
                  </a:cubicBezTo>
                  <a:cubicBezTo>
                    <a:pt x="171" y="13"/>
                    <a:pt x="166" y="12"/>
                    <a:pt x="162" y="11"/>
                  </a:cubicBezTo>
                  <a:cubicBezTo>
                    <a:pt x="164" y="13"/>
                    <a:pt x="157" y="11"/>
                    <a:pt x="159" y="13"/>
                  </a:cubicBezTo>
                  <a:cubicBezTo>
                    <a:pt x="161" y="14"/>
                    <a:pt x="163" y="16"/>
                    <a:pt x="161" y="17"/>
                  </a:cubicBezTo>
                  <a:cubicBezTo>
                    <a:pt x="160" y="17"/>
                    <a:pt x="161" y="16"/>
                    <a:pt x="161" y="15"/>
                  </a:cubicBezTo>
                  <a:cubicBezTo>
                    <a:pt x="159" y="16"/>
                    <a:pt x="158" y="13"/>
                    <a:pt x="156" y="15"/>
                  </a:cubicBezTo>
                  <a:cubicBezTo>
                    <a:pt x="160" y="14"/>
                    <a:pt x="157" y="12"/>
                    <a:pt x="158" y="10"/>
                  </a:cubicBezTo>
                  <a:cubicBezTo>
                    <a:pt x="155" y="11"/>
                    <a:pt x="158" y="9"/>
                    <a:pt x="155" y="9"/>
                  </a:cubicBezTo>
                  <a:cubicBezTo>
                    <a:pt x="152" y="10"/>
                    <a:pt x="149" y="10"/>
                    <a:pt x="145" y="11"/>
                  </a:cubicBezTo>
                  <a:cubicBezTo>
                    <a:pt x="141" y="9"/>
                    <a:pt x="134" y="11"/>
                    <a:pt x="131" y="12"/>
                  </a:cubicBezTo>
                  <a:cubicBezTo>
                    <a:pt x="128" y="11"/>
                    <a:pt x="130" y="9"/>
                    <a:pt x="127" y="8"/>
                  </a:cubicBezTo>
                  <a:cubicBezTo>
                    <a:pt x="125" y="9"/>
                    <a:pt x="130" y="10"/>
                    <a:pt x="126" y="10"/>
                  </a:cubicBezTo>
                  <a:cubicBezTo>
                    <a:pt x="126" y="9"/>
                    <a:pt x="126" y="9"/>
                    <a:pt x="126" y="9"/>
                  </a:cubicBezTo>
                  <a:cubicBezTo>
                    <a:pt x="125" y="10"/>
                    <a:pt x="119" y="8"/>
                    <a:pt x="118" y="12"/>
                  </a:cubicBezTo>
                  <a:cubicBezTo>
                    <a:pt x="119" y="9"/>
                    <a:pt x="119" y="9"/>
                    <a:pt x="119" y="9"/>
                  </a:cubicBezTo>
                  <a:cubicBezTo>
                    <a:pt x="118" y="9"/>
                    <a:pt x="118" y="10"/>
                    <a:pt x="117" y="10"/>
                  </a:cubicBezTo>
                  <a:cubicBezTo>
                    <a:pt x="117" y="9"/>
                    <a:pt x="116" y="9"/>
                    <a:pt x="117" y="8"/>
                  </a:cubicBezTo>
                  <a:cubicBezTo>
                    <a:pt x="115" y="7"/>
                    <a:pt x="112" y="9"/>
                    <a:pt x="110" y="9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07" y="12"/>
                    <a:pt x="104" y="11"/>
                    <a:pt x="100" y="12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98" y="10"/>
                    <a:pt x="95" y="10"/>
                    <a:pt x="94" y="11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102" y="7"/>
                    <a:pt x="99" y="9"/>
                    <a:pt x="100" y="10"/>
                  </a:cubicBezTo>
                  <a:cubicBezTo>
                    <a:pt x="101" y="11"/>
                    <a:pt x="105" y="10"/>
                    <a:pt x="105" y="9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2" y="8"/>
                    <a:pt x="104" y="8"/>
                    <a:pt x="105" y="6"/>
                  </a:cubicBezTo>
                  <a:cubicBezTo>
                    <a:pt x="105" y="6"/>
                    <a:pt x="103" y="6"/>
                    <a:pt x="103" y="7"/>
                  </a:cubicBezTo>
                  <a:cubicBezTo>
                    <a:pt x="105" y="6"/>
                    <a:pt x="106" y="5"/>
                    <a:pt x="109" y="5"/>
                  </a:cubicBezTo>
                  <a:cubicBezTo>
                    <a:pt x="107" y="6"/>
                    <a:pt x="110" y="6"/>
                    <a:pt x="109" y="7"/>
                  </a:cubicBezTo>
                  <a:cubicBezTo>
                    <a:pt x="109" y="5"/>
                    <a:pt x="112" y="4"/>
                    <a:pt x="115" y="4"/>
                  </a:cubicBezTo>
                  <a:cubicBezTo>
                    <a:pt x="118" y="6"/>
                    <a:pt x="121" y="2"/>
                    <a:pt x="125" y="3"/>
                  </a:cubicBezTo>
                  <a:cubicBezTo>
                    <a:pt x="123" y="4"/>
                    <a:pt x="122" y="6"/>
                    <a:pt x="119" y="7"/>
                  </a:cubicBezTo>
                  <a:cubicBezTo>
                    <a:pt x="122" y="7"/>
                    <a:pt x="122" y="7"/>
                    <a:pt x="124" y="7"/>
                  </a:cubicBezTo>
                  <a:cubicBezTo>
                    <a:pt x="125" y="6"/>
                    <a:pt x="126" y="4"/>
                    <a:pt x="129" y="3"/>
                  </a:cubicBezTo>
                  <a:cubicBezTo>
                    <a:pt x="129" y="4"/>
                    <a:pt x="129" y="4"/>
                    <a:pt x="129" y="4"/>
                  </a:cubicBezTo>
                  <a:cubicBezTo>
                    <a:pt x="132" y="3"/>
                    <a:pt x="132" y="1"/>
                    <a:pt x="135" y="2"/>
                  </a:cubicBezTo>
                  <a:cubicBezTo>
                    <a:pt x="142" y="2"/>
                    <a:pt x="148" y="2"/>
                    <a:pt x="153" y="2"/>
                  </a:cubicBezTo>
                  <a:cubicBezTo>
                    <a:pt x="153" y="3"/>
                    <a:pt x="153" y="3"/>
                    <a:pt x="153" y="3"/>
                  </a:cubicBezTo>
                  <a:cubicBezTo>
                    <a:pt x="156" y="1"/>
                    <a:pt x="162" y="2"/>
                    <a:pt x="165" y="2"/>
                  </a:cubicBezTo>
                  <a:cubicBezTo>
                    <a:pt x="171" y="4"/>
                    <a:pt x="179" y="4"/>
                    <a:pt x="181" y="7"/>
                  </a:cubicBezTo>
                  <a:cubicBezTo>
                    <a:pt x="185" y="9"/>
                    <a:pt x="185" y="9"/>
                    <a:pt x="185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7" y="2"/>
                    <a:pt x="185" y="18"/>
                    <a:pt x="186" y="16"/>
                  </a:cubicBezTo>
                  <a:cubicBezTo>
                    <a:pt x="186" y="17"/>
                    <a:pt x="186" y="17"/>
                    <a:pt x="186" y="17"/>
                  </a:cubicBezTo>
                  <a:cubicBezTo>
                    <a:pt x="185" y="17"/>
                    <a:pt x="185" y="17"/>
                    <a:pt x="185" y="17"/>
                  </a:cubicBezTo>
                  <a:cubicBezTo>
                    <a:pt x="185" y="17"/>
                    <a:pt x="185" y="17"/>
                    <a:pt x="185" y="17"/>
                  </a:cubicBezTo>
                  <a:cubicBezTo>
                    <a:pt x="183" y="17"/>
                    <a:pt x="183" y="17"/>
                    <a:pt x="183" y="17"/>
                  </a:cubicBezTo>
                  <a:cubicBezTo>
                    <a:pt x="176" y="20"/>
                    <a:pt x="176" y="20"/>
                    <a:pt x="176" y="20"/>
                  </a:cubicBezTo>
                  <a:cubicBezTo>
                    <a:pt x="171" y="22"/>
                    <a:pt x="166" y="23"/>
                    <a:pt x="161" y="24"/>
                  </a:cubicBezTo>
                  <a:cubicBezTo>
                    <a:pt x="162" y="22"/>
                    <a:pt x="162" y="22"/>
                    <a:pt x="162" y="22"/>
                  </a:cubicBezTo>
                  <a:cubicBezTo>
                    <a:pt x="161" y="24"/>
                    <a:pt x="161" y="21"/>
                    <a:pt x="159" y="22"/>
                  </a:cubicBezTo>
                  <a:cubicBezTo>
                    <a:pt x="162" y="23"/>
                    <a:pt x="157" y="24"/>
                    <a:pt x="156" y="26"/>
                  </a:cubicBezTo>
                  <a:cubicBezTo>
                    <a:pt x="151" y="25"/>
                    <a:pt x="145" y="28"/>
                    <a:pt x="141" y="30"/>
                  </a:cubicBezTo>
                  <a:cubicBezTo>
                    <a:pt x="141" y="29"/>
                    <a:pt x="141" y="29"/>
                    <a:pt x="141" y="29"/>
                  </a:cubicBezTo>
                  <a:cubicBezTo>
                    <a:pt x="137" y="32"/>
                    <a:pt x="132" y="31"/>
                    <a:pt x="126" y="31"/>
                  </a:cubicBezTo>
                  <a:cubicBezTo>
                    <a:pt x="126" y="31"/>
                    <a:pt x="124" y="30"/>
                    <a:pt x="123" y="30"/>
                  </a:cubicBezTo>
                  <a:cubicBezTo>
                    <a:pt x="120" y="33"/>
                    <a:pt x="119" y="33"/>
                    <a:pt x="115" y="35"/>
                  </a:cubicBezTo>
                  <a:cubicBezTo>
                    <a:pt x="112" y="35"/>
                    <a:pt x="107" y="36"/>
                    <a:pt x="104" y="36"/>
                  </a:cubicBezTo>
                  <a:cubicBezTo>
                    <a:pt x="99" y="38"/>
                    <a:pt x="93" y="40"/>
                    <a:pt x="88" y="41"/>
                  </a:cubicBezTo>
                  <a:cubicBezTo>
                    <a:pt x="86" y="42"/>
                    <a:pt x="84" y="43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4" y="47"/>
                    <a:pt x="74" y="20"/>
                    <a:pt x="78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97" y="31"/>
                    <a:pt x="111" y="32"/>
                    <a:pt x="121" y="29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23" y="32"/>
                    <a:pt x="127" y="30"/>
                    <a:pt x="126" y="29"/>
                  </a:cubicBezTo>
                  <a:cubicBezTo>
                    <a:pt x="129" y="29"/>
                    <a:pt x="134" y="27"/>
                    <a:pt x="136" y="28"/>
                  </a:cubicBezTo>
                  <a:cubicBezTo>
                    <a:pt x="140" y="29"/>
                    <a:pt x="140" y="27"/>
                    <a:pt x="143" y="27"/>
                  </a:cubicBezTo>
                  <a:cubicBezTo>
                    <a:pt x="150" y="27"/>
                    <a:pt x="153" y="28"/>
                    <a:pt x="160" y="28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7" y="28"/>
                    <a:pt x="157" y="29"/>
                    <a:pt x="159" y="30"/>
                  </a:cubicBezTo>
                  <a:cubicBezTo>
                    <a:pt x="161" y="29"/>
                    <a:pt x="168" y="32"/>
                    <a:pt x="166" y="29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7" y="28"/>
                    <a:pt x="176" y="66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1" y="52"/>
                    <a:pt x="167" y="53"/>
                    <a:pt x="163" y="53"/>
                  </a:cubicBezTo>
                  <a:cubicBezTo>
                    <a:pt x="164" y="54"/>
                    <a:pt x="162" y="55"/>
                    <a:pt x="162" y="55"/>
                  </a:cubicBezTo>
                  <a:cubicBezTo>
                    <a:pt x="156" y="57"/>
                    <a:pt x="149" y="56"/>
                    <a:pt x="145" y="58"/>
                  </a:cubicBezTo>
                  <a:cubicBezTo>
                    <a:pt x="144" y="58"/>
                    <a:pt x="146" y="57"/>
                    <a:pt x="144" y="57"/>
                  </a:cubicBezTo>
                  <a:cubicBezTo>
                    <a:pt x="143" y="58"/>
                    <a:pt x="144" y="58"/>
                    <a:pt x="142" y="59"/>
                  </a:cubicBezTo>
                  <a:cubicBezTo>
                    <a:pt x="134" y="62"/>
                    <a:pt x="124" y="60"/>
                    <a:pt x="116" y="62"/>
                  </a:cubicBezTo>
                  <a:cubicBezTo>
                    <a:pt x="109" y="65"/>
                    <a:pt x="101" y="67"/>
                    <a:pt x="95" y="68"/>
                  </a:cubicBezTo>
                  <a:cubicBezTo>
                    <a:pt x="92" y="69"/>
                    <a:pt x="89" y="70"/>
                    <a:pt x="86" y="71"/>
                  </a:cubicBezTo>
                  <a:cubicBezTo>
                    <a:pt x="83" y="73"/>
                    <a:pt x="83" y="73"/>
                    <a:pt x="83" y="73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2" y="77"/>
                    <a:pt x="78" y="47"/>
                    <a:pt x="8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5" y="59"/>
                    <a:pt x="86" y="66"/>
                    <a:pt x="91" y="63"/>
                  </a:cubicBezTo>
                  <a:cubicBezTo>
                    <a:pt x="92" y="64"/>
                    <a:pt x="94" y="64"/>
                    <a:pt x="94" y="65"/>
                  </a:cubicBezTo>
                  <a:cubicBezTo>
                    <a:pt x="96" y="64"/>
                    <a:pt x="103" y="67"/>
                    <a:pt x="108" y="65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112" y="66"/>
                    <a:pt x="117" y="64"/>
                    <a:pt x="122" y="65"/>
                  </a:cubicBezTo>
                  <a:cubicBezTo>
                    <a:pt x="122" y="65"/>
                    <a:pt x="121" y="65"/>
                    <a:pt x="121" y="66"/>
                  </a:cubicBezTo>
                  <a:cubicBezTo>
                    <a:pt x="123" y="67"/>
                    <a:pt x="126" y="63"/>
                    <a:pt x="127" y="66"/>
                  </a:cubicBezTo>
                  <a:cubicBezTo>
                    <a:pt x="129" y="65"/>
                    <a:pt x="128" y="64"/>
                    <a:pt x="127" y="64"/>
                  </a:cubicBezTo>
                  <a:cubicBezTo>
                    <a:pt x="140" y="64"/>
                    <a:pt x="155" y="60"/>
                    <a:pt x="172" y="68"/>
                  </a:cubicBezTo>
                  <a:cubicBezTo>
                    <a:pt x="178" y="73"/>
                    <a:pt x="177" y="74"/>
                    <a:pt x="176" y="74"/>
                  </a:cubicBezTo>
                  <a:cubicBezTo>
                    <a:pt x="176" y="74"/>
                    <a:pt x="176" y="74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8" y="65"/>
                    <a:pt x="173" y="88"/>
                    <a:pt x="174" y="86"/>
                  </a:cubicBezTo>
                  <a:cubicBezTo>
                    <a:pt x="174" y="86"/>
                    <a:pt x="174" y="86"/>
                    <a:pt x="174" y="86"/>
                  </a:cubicBezTo>
                  <a:cubicBezTo>
                    <a:pt x="174" y="86"/>
                    <a:pt x="174" y="86"/>
                    <a:pt x="174" y="86"/>
                  </a:cubicBezTo>
                  <a:cubicBezTo>
                    <a:pt x="173" y="86"/>
                    <a:pt x="173" y="86"/>
                    <a:pt x="173" y="86"/>
                  </a:cubicBezTo>
                  <a:cubicBezTo>
                    <a:pt x="173" y="86"/>
                    <a:pt x="173" y="86"/>
                    <a:pt x="173" y="86"/>
                  </a:cubicBezTo>
                  <a:cubicBezTo>
                    <a:pt x="172" y="87"/>
                    <a:pt x="171" y="87"/>
                    <a:pt x="171" y="88"/>
                  </a:cubicBezTo>
                  <a:cubicBezTo>
                    <a:pt x="170" y="87"/>
                    <a:pt x="170" y="89"/>
                    <a:pt x="170" y="88"/>
                  </a:cubicBezTo>
                  <a:cubicBezTo>
                    <a:pt x="167" y="90"/>
                    <a:pt x="164" y="86"/>
                    <a:pt x="163" y="88"/>
                  </a:cubicBezTo>
                  <a:cubicBezTo>
                    <a:pt x="164" y="90"/>
                    <a:pt x="161" y="89"/>
                    <a:pt x="161" y="90"/>
                  </a:cubicBezTo>
                  <a:cubicBezTo>
                    <a:pt x="155" y="90"/>
                    <a:pt x="154" y="89"/>
                    <a:pt x="149" y="90"/>
                  </a:cubicBezTo>
                  <a:cubicBezTo>
                    <a:pt x="149" y="89"/>
                    <a:pt x="149" y="89"/>
                    <a:pt x="149" y="89"/>
                  </a:cubicBezTo>
                  <a:cubicBezTo>
                    <a:pt x="144" y="92"/>
                    <a:pt x="138" y="91"/>
                    <a:pt x="134" y="95"/>
                  </a:cubicBezTo>
                  <a:cubicBezTo>
                    <a:pt x="126" y="95"/>
                    <a:pt x="120" y="97"/>
                    <a:pt x="114" y="98"/>
                  </a:cubicBezTo>
                  <a:cubicBezTo>
                    <a:pt x="111" y="100"/>
                    <a:pt x="108" y="100"/>
                    <a:pt x="107" y="102"/>
                  </a:cubicBezTo>
                  <a:cubicBezTo>
                    <a:pt x="105" y="104"/>
                    <a:pt x="105" y="104"/>
                    <a:pt x="105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7"/>
                    <a:pt x="103" y="74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5" y="89"/>
                    <a:pt x="105" y="89"/>
                    <a:pt x="105" y="89"/>
                  </a:cubicBezTo>
                  <a:cubicBezTo>
                    <a:pt x="108" y="91"/>
                    <a:pt x="114" y="91"/>
                    <a:pt x="121" y="91"/>
                  </a:cubicBezTo>
                  <a:cubicBezTo>
                    <a:pt x="125" y="92"/>
                    <a:pt x="129" y="92"/>
                    <a:pt x="134" y="93"/>
                  </a:cubicBezTo>
                  <a:cubicBezTo>
                    <a:pt x="137" y="94"/>
                    <a:pt x="139" y="95"/>
                    <a:pt x="142" y="96"/>
                  </a:cubicBezTo>
                  <a:cubicBezTo>
                    <a:pt x="140" y="77"/>
                    <a:pt x="145" y="122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143" y="118"/>
                    <a:pt x="143" y="118"/>
                    <a:pt x="143" y="118"/>
                  </a:cubicBezTo>
                  <a:cubicBezTo>
                    <a:pt x="141" y="119"/>
                    <a:pt x="141" y="119"/>
                    <a:pt x="141" y="119"/>
                  </a:cubicBezTo>
                  <a:cubicBezTo>
                    <a:pt x="139" y="121"/>
                    <a:pt x="139" y="121"/>
                    <a:pt x="139" y="121"/>
                  </a:cubicBezTo>
                  <a:cubicBezTo>
                    <a:pt x="124" y="130"/>
                    <a:pt x="114" y="134"/>
                    <a:pt x="108" y="143"/>
                  </a:cubicBezTo>
                  <a:cubicBezTo>
                    <a:pt x="105" y="150"/>
                    <a:pt x="103" y="147"/>
                    <a:pt x="106" y="149"/>
                  </a:cubicBezTo>
                  <a:cubicBezTo>
                    <a:pt x="108" y="152"/>
                    <a:pt x="115" y="161"/>
                    <a:pt x="118" y="169"/>
                  </a:cubicBezTo>
                  <a:cubicBezTo>
                    <a:pt x="118" y="178"/>
                    <a:pt x="119" y="178"/>
                    <a:pt x="121" y="187"/>
                  </a:cubicBezTo>
                  <a:cubicBezTo>
                    <a:pt x="120" y="187"/>
                    <a:pt x="120" y="186"/>
                    <a:pt x="120" y="187"/>
                  </a:cubicBezTo>
                  <a:cubicBezTo>
                    <a:pt x="122" y="187"/>
                    <a:pt x="121" y="193"/>
                    <a:pt x="122" y="194"/>
                  </a:cubicBezTo>
                  <a:cubicBezTo>
                    <a:pt x="121" y="208"/>
                    <a:pt x="118" y="218"/>
                    <a:pt x="113" y="229"/>
                  </a:cubicBezTo>
                  <a:cubicBezTo>
                    <a:pt x="114" y="228"/>
                    <a:pt x="113" y="226"/>
                    <a:pt x="112" y="228"/>
                  </a:cubicBezTo>
                  <a:cubicBezTo>
                    <a:pt x="112" y="231"/>
                    <a:pt x="112" y="231"/>
                    <a:pt x="112" y="231"/>
                  </a:cubicBezTo>
                  <a:cubicBezTo>
                    <a:pt x="111" y="231"/>
                    <a:pt x="111" y="231"/>
                    <a:pt x="111" y="231"/>
                  </a:cubicBezTo>
                  <a:cubicBezTo>
                    <a:pt x="111" y="232"/>
                    <a:pt x="111" y="234"/>
                    <a:pt x="112" y="233"/>
                  </a:cubicBezTo>
                  <a:cubicBezTo>
                    <a:pt x="101" y="261"/>
                    <a:pt x="80" y="281"/>
                    <a:pt x="62" y="303"/>
                  </a:cubicBezTo>
                  <a:cubicBezTo>
                    <a:pt x="57" y="307"/>
                    <a:pt x="51" y="315"/>
                    <a:pt x="47" y="320"/>
                  </a:cubicBezTo>
                  <a:cubicBezTo>
                    <a:pt x="30" y="334"/>
                    <a:pt x="15" y="346"/>
                    <a:pt x="2" y="362"/>
                  </a:cubicBezTo>
                  <a:cubicBezTo>
                    <a:pt x="2" y="362"/>
                    <a:pt x="0" y="357"/>
                    <a:pt x="6" y="3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9137650" y="3151188"/>
              <a:ext cx="11112" cy="6350"/>
            </a:xfrm>
            <a:custGeom>
              <a:avLst/>
              <a:gdLst>
                <a:gd name="T0" fmla="*/ 0 w 3"/>
                <a:gd name="T1" fmla="*/ 0 h 2"/>
                <a:gd name="T2" fmla="*/ 1 w 3"/>
                <a:gd name="T3" fmla="*/ 2 h 2"/>
                <a:gd name="T4" fmla="*/ 0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1"/>
                    <a:pt x="3" y="1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9377363" y="3168651"/>
              <a:ext cx="7937" cy="7938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1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0"/>
                    <a:pt x="1" y="1"/>
                    <a:pt x="2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9415463" y="3181351"/>
              <a:ext cx="22225" cy="3175"/>
            </a:xfrm>
            <a:custGeom>
              <a:avLst/>
              <a:gdLst>
                <a:gd name="T0" fmla="*/ 6 w 6"/>
                <a:gd name="T1" fmla="*/ 0 h 1"/>
                <a:gd name="T2" fmla="*/ 0 w 6"/>
                <a:gd name="T3" fmla="*/ 1 h 1"/>
                <a:gd name="T4" fmla="*/ 6 w 6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cubicBezTo>
                    <a:pt x="5" y="1"/>
                    <a:pt x="2" y="1"/>
                    <a:pt x="0" y="1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9461500" y="3132138"/>
              <a:ext cx="6350" cy="3175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9453563" y="3140076"/>
              <a:ext cx="11112" cy="3175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1 h 1"/>
                <a:gd name="T4" fmla="*/ 3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9332913" y="3157538"/>
              <a:ext cx="11112" cy="7938"/>
            </a:xfrm>
            <a:custGeom>
              <a:avLst/>
              <a:gdLst>
                <a:gd name="T0" fmla="*/ 3 w 3"/>
                <a:gd name="T1" fmla="*/ 1 h 2"/>
                <a:gd name="T2" fmla="*/ 0 w 3"/>
                <a:gd name="T3" fmla="*/ 2 h 2"/>
                <a:gd name="T4" fmla="*/ 3 w 3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cubicBezTo>
                    <a:pt x="2" y="1"/>
                    <a:pt x="0" y="2"/>
                    <a:pt x="0" y="2"/>
                  </a:cubicBezTo>
                  <a:cubicBezTo>
                    <a:pt x="0" y="2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9280525" y="3173413"/>
              <a:ext cx="7937" cy="7938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2 h 2"/>
                <a:gd name="T4" fmla="*/ 1 w 2"/>
                <a:gd name="T5" fmla="*/ 0 h 2"/>
                <a:gd name="T6" fmla="*/ 2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1"/>
                    <a:pt x="0" y="0"/>
                    <a:pt x="1" y="0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9159875" y="3429001"/>
              <a:ext cx="7937" cy="3175"/>
            </a:xfrm>
            <a:custGeom>
              <a:avLst/>
              <a:gdLst>
                <a:gd name="T0" fmla="*/ 5 w 5"/>
                <a:gd name="T1" fmla="*/ 0 h 2"/>
                <a:gd name="T2" fmla="*/ 0 w 5"/>
                <a:gd name="T3" fmla="*/ 2 h 2"/>
                <a:gd name="T4" fmla="*/ 2 w 5"/>
                <a:gd name="T5" fmla="*/ 0 h 2"/>
                <a:gd name="T6" fmla="*/ 5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9239250" y="3417888"/>
              <a:ext cx="6350" cy="7938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1 h 2"/>
                <a:gd name="T4" fmla="*/ 2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2" y="0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9291638" y="3522663"/>
              <a:ext cx="0" cy="7938"/>
            </a:xfrm>
            <a:custGeom>
              <a:avLst/>
              <a:gdLst>
                <a:gd name="T0" fmla="*/ 5 h 5"/>
                <a:gd name="T1" fmla="*/ 5 h 5"/>
                <a:gd name="T2" fmla="*/ 0 h 5"/>
                <a:gd name="T3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9261475" y="2627313"/>
              <a:ext cx="7937" cy="0"/>
            </a:xfrm>
            <a:custGeom>
              <a:avLst/>
              <a:gdLst>
                <a:gd name="T0" fmla="*/ 1 w 2"/>
                <a:gd name="T1" fmla="*/ 1 w 2"/>
                <a:gd name="T2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9234488" y="2605088"/>
              <a:ext cx="298450" cy="488950"/>
            </a:xfrm>
            <a:custGeom>
              <a:avLst/>
              <a:gdLst>
                <a:gd name="T0" fmla="*/ 21 w 79"/>
                <a:gd name="T1" fmla="*/ 105 h 130"/>
                <a:gd name="T2" fmla="*/ 21 w 79"/>
                <a:gd name="T3" fmla="*/ 99 h 130"/>
                <a:gd name="T4" fmla="*/ 18 w 79"/>
                <a:gd name="T5" fmla="*/ 86 h 130"/>
                <a:gd name="T6" fmla="*/ 19 w 79"/>
                <a:gd name="T7" fmla="*/ 81 h 130"/>
                <a:gd name="T8" fmla="*/ 23 w 79"/>
                <a:gd name="T9" fmla="*/ 67 h 130"/>
                <a:gd name="T10" fmla="*/ 24 w 79"/>
                <a:gd name="T11" fmla="*/ 63 h 130"/>
                <a:gd name="T12" fmla="*/ 24 w 79"/>
                <a:gd name="T13" fmla="*/ 55 h 130"/>
                <a:gd name="T14" fmla="*/ 26 w 79"/>
                <a:gd name="T15" fmla="*/ 49 h 130"/>
                <a:gd name="T16" fmla="*/ 29 w 79"/>
                <a:gd name="T17" fmla="*/ 45 h 130"/>
                <a:gd name="T18" fmla="*/ 28 w 79"/>
                <a:gd name="T19" fmla="*/ 41 h 130"/>
                <a:gd name="T20" fmla="*/ 29 w 79"/>
                <a:gd name="T21" fmla="*/ 33 h 130"/>
                <a:gd name="T22" fmla="*/ 32 w 79"/>
                <a:gd name="T23" fmla="*/ 29 h 130"/>
                <a:gd name="T24" fmla="*/ 33 w 79"/>
                <a:gd name="T25" fmla="*/ 24 h 130"/>
                <a:gd name="T26" fmla="*/ 38 w 79"/>
                <a:gd name="T27" fmla="*/ 20 h 130"/>
                <a:gd name="T28" fmla="*/ 43 w 79"/>
                <a:gd name="T29" fmla="*/ 14 h 130"/>
                <a:gd name="T30" fmla="*/ 52 w 79"/>
                <a:gd name="T31" fmla="*/ 11 h 130"/>
                <a:gd name="T32" fmla="*/ 56 w 79"/>
                <a:gd name="T33" fmla="*/ 8 h 130"/>
                <a:gd name="T34" fmla="*/ 60 w 79"/>
                <a:gd name="T35" fmla="*/ 9 h 130"/>
                <a:gd name="T36" fmla="*/ 63 w 79"/>
                <a:gd name="T37" fmla="*/ 7 h 130"/>
                <a:gd name="T38" fmla="*/ 64 w 79"/>
                <a:gd name="T39" fmla="*/ 7 h 130"/>
                <a:gd name="T40" fmla="*/ 68 w 79"/>
                <a:gd name="T41" fmla="*/ 7 h 130"/>
                <a:gd name="T42" fmla="*/ 73 w 79"/>
                <a:gd name="T43" fmla="*/ 15 h 130"/>
                <a:gd name="T44" fmla="*/ 74 w 79"/>
                <a:gd name="T45" fmla="*/ 17 h 130"/>
                <a:gd name="T46" fmla="*/ 62 w 79"/>
                <a:gd name="T47" fmla="*/ 28 h 130"/>
                <a:gd name="T48" fmla="*/ 57 w 79"/>
                <a:gd name="T49" fmla="*/ 30 h 130"/>
                <a:gd name="T50" fmla="*/ 53 w 79"/>
                <a:gd name="T51" fmla="*/ 31 h 130"/>
                <a:gd name="T52" fmla="*/ 43 w 79"/>
                <a:gd name="T53" fmla="*/ 33 h 130"/>
                <a:gd name="T54" fmla="*/ 41 w 79"/>
                <a:gd name="T55" fmla="*/ 28 h 130"/>
                <a:gd name="T56" fmla="*/ 38 w 79"/>
                <a:gd name="T57" fmla="*/ 33 h 130"/>
                <a:gd name="T58" fmla="*/ 35 w 79"/>
                <a:gd name="T59" fmla="*/ 38 h 130"/>
                <a:gd name="T60" fmla="*/ 30 w 79"/>
                <a:gd name="T61" fmla="*/ 36 h 130"/>
                <a:gd name="T62" fmla="*/ 28 w 79"/>
                <a:gd name="T63" fmla="*/ 38 h 130"/>
                <a:gd name="T64" fmla="*/ 26 w 79"/>
                <a:gd name="T65" fmla="*/ 36 h 130"/>
                <a:gd name="T66" fmla="*/ 23 w 79"/>
                <a:gd name="T67" fmla="*/ 32 h 130"/>
                <a:gd name="T68" fmla="*/ 18 w 79"/>
                <a:gd name="T69" fmla="*/ 35 h 130"/>
                <a:gd name="T70" fmla="*/ 17 w 79"/>
                <a:gd name="T71" fmla="*/ 33 h 130"/>
                <a:gd name="T72" fmla="*/ 13 w 79"/>
                <a:gd name="T73" fmla="*/ 34 h 130"/>
                <a:gd name="T74" fmla="*/ 9 w 79"/>
                <a:gd name="T75" fmla="*/ 32 h 130"/>
                <a:gd name="T76" fmla="*/ 12 w 79"/>
                <a:gd name="T77" fmla="*/ 28 h 130"/>
                <a:gd name="T78" fmla="*/ 4 w 79"/>
                <a:gd name="T79" fmla="*/ 28 h 130"/>
                <a:gd name="T80" fmla="*/ 3 w 79"/>
                <a:gd name="T81" fmla="*/ 15 h 130"/>
                <a:gd name="T82" fmla="*/ 4 w 79"/>
                <a:gd name="T83" fmla="*/ 12 h 130"/>
                <a:gd name="T84" fmla="*/ 4 w 79"/>
                <a:gd name="T85" fmla="*/ 7 h 130"/>
                <a:gd name="T86" fmla="*/ 6 w 79"/>
                <a:gd name="T87" fmla="*/ 9 h 130"/>
                <a:gd name="T88" fmla="*/ 4 w 79"/>
                <a:gd name="T89" fmla="*/ 14 h 130"/>
                <a:gd name="T90" fmla="*/ 13 w 79"/>
                <a:gd name="T91" fmla="*/ 17 h 130"/>
                <a:gd name="T92" fmla="*/ 25 w 79"/>
                <a:gd name="T93" fmla="*/ 19 h 130"/>
                <a:gd name="T94" fmla="*/ 41 w 79"/>
                <a:gd name="T95" fmla="*/ 17 h 130"/>
                <a:gd name="T96" fmla="*/ 52 w 79"/>
                <a:gd name="T97" fmla="*/ 14 h 130"/>
                <a:gd name="T98" fmla="*/ 57 w 79"/>
                <a:gd name="T99" fmla="*/ 10 h 130"/>
                <a:gd name="T100" fmla="*/ 61 w 79"/>
                <a:gd name="T101" fmla="*/ 12 h 130"/>
                <a:gd name="T102" fmla="*/ 66 w 79"/>
                <a:gd name="T103" fmla="*/ 24 h 130"/>
                <a:gd name="T104" fmla="*/ 57 w 79"/>
                <a:gd name="T105" fmla="*/ 25 h 130"/>
                <a:gd name="T106" fmla="*/ 49 w 79"/>
                <a:gd name="T107" fmla="*/ 28 h 130"/>
                <a:gd name="T108" fmla="*/ 41 w 79"/>
                <a:gd name="T109" fmla="*/ 37 h 130"/>
                <a:gd name="T110" fmla="*/ 34 w 79"/>
                <a:gd name="T111" fmla="*/ 80 h 130"/>
                <a:gd name="T112" fmla="*/ 32 w 79"/>
                <a:gd name="T113" fmla="*/ 92 h 130"/>
                <a:gd name="T114" fmla="*/ 20 w 79"/>
                <a:gd name="T115" fmla="*/ 12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9" h="130">
                  <a:moveTo>
                    <a:pt x="20" y="127"/>
                  </a:moveTo>
                  <a:cubicBezTo>
                    <a:pt x="16" y="125"/>
                    <a:pt x="20" y="121"/>
                    <a:pt x="18" y="118"/>
                  </a:cubicBezTo>
                  <a:cubicBezTo>
                    <a:pt x="17" y="118"/>
                    <a:pt x="20" y="118"/>
                    <a:pt x="20" y="118"/>
                  </a:cubicBezTo>
                  <a:cubicBezTo>
                    <a:pt x="16" y="115"/>
                    <a:pt x="18" y="111"/>
                    <a:pt x="21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23" y="107"/>
                    <a:pt x="20" y="106"/>
                    <a:pt x="21" y="105"/>
                  </a:cubicBezTo>
                  <a:cubicBezTo>
                    <a:pt x="21" y="105"/>
                    <a:pt x="21" y="106"/>
                    <a:pt x="22" y="106"/>
                  </a:cubicBezTo>
                  <a:cubicBezTo>
                    <a:pt x="21" y="105"/>
                    <a:pt x="21" y="104"/>
                    <a:pt x="20" y="104"/>
                  </a:cubicBezTo>
                  <a:cubicBezTo>
                    <a:pt x="21" y="104"/>
                    <a:pt x="22" y="104"/>
                    <a:pt x="23" y="104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17" y="102"/>
                    <a:pt x="22" y="100"/>
                    <a:pt x="20" y="99"/>
                  </a:cubicBezTo>
                  <a:cubicBezTo>
                    <a:pt x="21" y="99"/>
                    <a:pt x="21" y="99"/>
                    <a:pt x="21" y="99"/>
                  </a:cubicBezTo>
                  <a:cubicBezTo>
                    <a:pt x="19" y="97"/>
                    <a:pt x="19" y="94"/>
                    <a:pt x="19" y="91"/>
                  </a:cubicBezTo>
                  <a:cubicBezTo>
                    <a:pt x="19" y="91"/>
                    <a:pt x="20" y="91"/>
                    <a:pt x="21" y="91"/>
                  </a:cubicBezTo>
                  <a:cubicBezTo>
                    <a:pt x="19" y="91"/>
                    <a:pt x="19" y="90"/>
                    <a:pt x="19" y="89"/>
                  </a:cubicBezTo>
                  <a:cubicBezTo>
                    <a:pt x="21" y="89"/>
                    <a:pt x="17" y="88"/>
                    <a:pt x="18" y="87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7" y="86"/>
                    <a:pt x="20" y="86"/>
                    <a:pt x="18" y="86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7" y="85"/>
                    <a:pt x="21" y="85"/>
                    <a:pt x="19" y="84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18" y="83"/>
                    <a:pt x="20" y="83"/>
                    <a:pt x="19" y="83"/>
                  </a:cubicBezTo>
                  <a:cubicBezTo>
                    <a:pt x="20" y="83"/>
                    <a:pt x="20" y="83"/>
                    <a:pt x="20" y="83"/>
                  </a:cubicBezTo>
                  <a:cubicBezTo>
                    <a:pt x="19" y="82"/>
                    <a:pt x="21" y="81"/>
                    <a:pt x="19" y="81"/>
                  </a:cubicBezTo>
                  <a:cubicBezTo>
                    <a:pt x="20" y="81"/>
                    <a:pt x="19" y="82"/>
                    <a:pt x="22" y="82"/>
                  </a:cubicBezTo>
                  <a:cubicBezTo>
                    <a:pt x="20" y="78"/>
                    <a:pt x="21" y="75"/>
                    <a:pt x="22" y="71"/>
                  </a:cubicBezTo>
                  <a:cubicBezTo>
                    <a:pt x="22" y="71"/>
                    <a:pt x="23" y="71"/>
                    <a:pt x="23" y="71"/>
                  </a:cubicBezTo>
                  <a:cubicBezTo>
                    <a:pt x="23" y="71"/>
                    <a:pt x="23" y="70"/>
                    <a:pt x="22" y="69"/>
                  </a:cubicBezTo>
                  <a:cubicBezTo>
                    <a:pt x="22" y="69"/>
                    <a:pt x="23" y="69"/>
                    <a:pt x="24" y="69"/>
                  </a:cubicBezTo>
                  <a:cubicBezTo>
                    <a:pt x="24" y="69"/>
                    <a:pt x="22" y="68"/>
                    <a:pt x="23" y="67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7"/>
                    <a:pt x="23" y="66"/>
                    <a:pt x="23" y="66"/>
                  </a:cubicBezTo>
                  <a:cubicBezTo>
                    <a:pt x="23" y="66"/>
                    <a:pt x="24" y="66"/>
                    <a:pt x="24" y="66"/>
                  </a:cubicBezTo>
                  <a:cubicBezTo>
                    <a:pt x="23" y="65"/>
                    <a:pt x="25" y="65"/>
                    <a:pt x="24" y="64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7" y="64"/>
                    <a:pt x="23" y="64"/>
                    <a:pt x="24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3" y="62"/>
                    <a:pt x="24" y="61"/>
                    <a:pt x="24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4" y="59"/>
                    <a:pt x="25" y="58"/>
                    <a:pt x="24" y="57"/>
                  </a:cubicBezTo>
                  <a:cubicBezTo>
                    <a:pt x="25" y="57"/>
                    <a:pt x="27" y="58"/>
                    <a:pt x="27" y="57"/>
                  </a:cubicBezTo>
                  <a:cubicBezTo>
                    <a:pt x="25" y="56"/>
                    <a:pt x="26" y="55"/>
                    <a:pt x="24" y="55"/>
                  </a:cubicBezTo>
                  <a:cubicBezTo>
                    <a:pt x="24" y="54"/>
                    <a:pt x="26" y="53"/>
                    <a:pt x="25" y="52"/>
                  </a:cubicBezTo>
                  <a:cubicBezTo>
                    <a:pt x="26" y="53"/>
                    <a:pt x="28" y="53"/>
                    <a:pt x="28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30" y="54"/>
                    <a:pt x="29" y="54"/>
                    <a:pt x="30" y="54"/>
                  </a:cubicBezTo>
                  <a:cubicBezTo>
                    <a:pt x="30" y="53"/>
                    <a:pt x="29" y="52"/>
                    <a:pt x="30" y="52"/>
                  </a:cubicBezTo>
                  <a:cubicBezTo>
                    <a:pt x="29" y="51"/>
                    <a:pt x="26" y="50"/>
                    <a:pt x="26" y="49"/>
                  </a:cubicBezTo>
                  <a:cubicBezTo>
                    <a:pt x="27" y="49"/>
                    <a:pt x="29" y="49"/>
                    <a:pt x="29" y="50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6"/>
                    <a:pt x="27" y="47"/>
                    <a:pt x="27" y="47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4"/>
                    <a:pt x="28" y="45"/>
                  </a:cubicBezTo>
                  <a:cubicBezTo>
                    <a:pt x="29" y="45"/>
                    <a:pt x="28" y="45"/>
                    <a:pt x="29" y="45"/>
                  </a:cubicBezTo>
                  <a:cubicBezTo>
                    <a:pt x="29" y="45"/>
                    <a:pt x="28" y="44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8" y="42"/>
                    <a:pt x="27" y="42"/>
                  </a:cubicBezTo>
                  <a:cubicBezTo>
                    <a:pt x="27" y="43"/>
                    <a:pt x="28" y="43"/>
                    <a:pt x="28" y="43"/>
                  </a:cubicBezTo>
                  <a:cubicBezTo>
                    <a:pt x="27" y="42"/>
                    <a:pt x="27" y="41"/>
                    <a:pt x="27" y="41"/>
                  </a:cubicBezTo>
                  <a:cubicBezTo>
                    <a:pt x="27" y="41"/>
                    <a:pt x="28" y="41"/>
                    <a:pt x="28" y="41"/>
                  </a:cubicBezTo>
                  <a:cubicBezTo>
                    <a:pt x="27" y="40"/>
                    <a:pt x="27" y="39"/>
                    <a:pt x="26" y="38"/>
                  </a:cubicBezTo>
                  <a:cubicBezTo>
                    <a:pt x="25" y="37"/>
                    <a:pt x="28" y="39"/>
                    <a:pt x="27" y="39"/>
                  </a:cubicBezTo>
                  <a:cubicBezTo>
                    <a:pt x="29" y="38"/>
                    <a:pt x="27" y="35"/>
                    <a:pt x="29" y="35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8" y="34"/>
                    <a:pt x="30" y="35"/>
                    <a:pt x="29" y="34"/>
                  </a:cubicBezTo>
                  <a:cubicBezTo>
                    <a:pt x="30" y="35"/>
                    <a:pt x="29" y="34"/>
                    <a:pt x="29" y="33"/>
                  </a:cubicBezTo>
                  <a:cubicBezTo>
                    <a:pt x="29" y="33"/>
                    <a:pt x="30" y="33"/>
                    <a:pt x="30" y="34"/>
                  </a:cubicBezTo>
                  <a:cubicBezTo>
                    <a:pt x="29" y="33"/>
                    <a:pt x="29" y="30"/>
                    <a:pt x="31" y="29"/>
                  </a:cubicBezTo>
                  <a:cubicBezTo>
                    <a:pt x="31" y="29"/>
                    <a:pt x="30" y="28"/>
                    <a:pt x="30" y="27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2" y="28"/>
                    <a:pt x="32" y="27"/>
                    <a:pt x="33" y="28"/>
                  </a:cubicBezTo>
                  <a:cubicBezTo>
                    <a:pt x="32" y="26"/>
                    <a:pt x="32" y="31"/>
                    <a:pt x="32" y="29"/>
                  </a:cubicBezTo>
                  <a:cubicBezTo>
                    <a:pt x="33" y="30"/>
                    <a:pt x="31" y="27"/>
                    <a:pt x="32" y="28"/>
                  </a:cubicBezTo>
                  <a:cubicBezTo>
                    <a:pt x="32" y="28"/>
                    <a:pt x="31" y="26"/>
                    <a:pt x="33" y="26"/>
                  </a:cubicBezTo>
                  <a:cubicBezTo>
                    <a:pt x="33" y="26"/>
                    <a:pt x="34" y="28"/>
                    <a:pt x="34" y="27"/>
                  </a:cubicBezTo>
                  <a:cubicBezTo>
                    <a:pt x="35" y="26"/>
                    <a:pt x="34" y="27"/>
                    <a:pt x="34" y="26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3" y="24"/>
                    <a:pt x="34" y="25"/>
                    <a:pt x="33" y="24"/>
                  </a:cubicBezTo>
                  <a:cubicBezTo>
                    <a:pt x="34" y="25"/>
                    <a:pt x="33" y="22"/>
                    <a:pt x="35" y="24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5" y="23"/>
                    <a:pt x="35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3" y="21"/>
                    <a:pt x="36" y="22"/>
                    <a:pt x="35" y="21"/>
                  </a:cubicBezTo>
                  <a:cubicBezTo>
                    <a:pt x="36" y="21"/>
                    <a:pt x="37" y="19"/>
                    <a:pt x="38" y="20"/>
                  </a:cubicBezTo>
                  <a:cubicBezTo>
                    <a:pt x="38" y="19"/>
                    <a:pt x="38" y="18"/>
                    <a:pt x="39" y="17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40" y="19"/>
                    <a:pt x="40" y="18"/>
                    <a:pt x="40" y="17"/>
                  </a:cubicBezTo>
                  <a:cubicBezTo>
                    <a:pt x="40" y="18"/>
                    <a:pt x="41" y="18"/>
                    <a:pt x="42" y="18"/>
                  </a:cubicBezTo>
                  <a:cubicBezTo>
                    <a:pt x="42" y="17"/>
                    <a:pt x="41" y="16"/>
                    <a:pt x="41" y="15"/>
                  </a:cubicBezTo>
                  <a:cubicBezTo>
                    <a:pt x="43" y="17"/>
                    <a:pt x="41" y="13"/>
                    <a:pt x="43" y="14"/>
                  </a:cubicBezTo>
                  <a:cubicBezTo>
                    <a:pt x="43" y="15"/>
                    <a:pt x="43" y="16"/>
                    <a:pt x="44" y="16"/>
                  </a:cubicBezTo>
                  <a:cubicBezTo>
                    <a:pt x="46" y="18"/>
                    <a:pt x="44" y="14"/>
                    <a:pt x="46" y="14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5" y="13"/>
                    <a:pt x="45" y="11"/>
                    <a:pt x="46" y="13"/>
                  </a:cubicBezTo>
                  <a:cubicBezTo>
                    <a:pt x="46" y="12"/>
                    <a:pt x="47" y="12"/>
                    <a:pt x="46" y="11"/>
                  </a:cubicBezTo>
                  <a:cubicBezTo>
                    <a:pt x="48" y="11"/>
                    <a:pt x="50" y="7"/>
                    <a:pt x="52" y="11"/>
                  </a:cubicBezTo>
                  <a:cubicBezTo>
                    <a:pt x="52" y="10"/>
                    <a:pt x="53" y="11"/>
                    <a:pt x="52" y="10"/>
                  </a:cubicBezTo>
                  <a:cubicBezTo>
                    <a:pt x="52" y="9"/>
                    <a:pt x="52" y="11"/>
                    <a:pt x="52" y="10"/>
                  </a:cubicBezTo>
                  <a:cubicBezTo>
                    <a:pt x="52" y="10"/>
                    <a:pt x="52" y="9"/>
                    <a:pt x="52" y="9"/>
                  </a:cubicBezTo>
                  <a:cubicBezTo>
                    <a:pt x="52" y="9"/>
                    <a:pt x="53" y="9"/>
                    <a:pt x="53" y="11"/>
                  </a:cubicBezTo>
                  <a:cubicBezTo>
                    <a:pt x="55" y="12"/>
                    <a:pt x="53" y="7"/>
                    <a:pt x="55" y="7"/>
                  </a:cubicBezTo>
                  <a:cubicBezTo>
                    <a:pt x="55" y="8"/>
                    <a:pt x="55" y="9"/>
                    <a:pt x="56" y="8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7"/>
                    <a:pt x="57" y="8"/>
                    <a:pt x="57" y="10"/>
                  </a:cubicBezTo>
                  <a:cubicBezTo>
                    <a:pt x="58" y="9"/>
                    <a:pt x="58" y="9"/>
                    <a:pt x="59" y="8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9"/>
                    <a:pt x="60" y="9"/>
                    <a:pt x="60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0" y="10"/>
                    <a:pt x="60" y="9"/>
                    <a:pt x="61" y="9"/>
                  </a:cubicBezTo>
                  <a:cubicBezTo>
                    <a:pt x="61" y="8"/>
                    <a:pt x="60" y="8"/>
                    <a:pt x="59" y="8"/>
                  </a:cubicBezTo>
                  <a:cubicBezTo>
                    <a:pt x="60" y="7"/>
                    <a:pt x="60" y="7"/>
                    <a:pt x="60" y="6"/>
                  </a:cubicBezTo>
                  <a:cubicBezTo>
                    <a:pt x="60" y="8"/>
                    <a:pt x="61" y="7"/>
                    <a:pt x="62" y="7"/>
                  </a:cubicBezTo>
                  <a:cubicBezTo>
                    <a:pt x="62" y="8"/>
                    <a:pt x="62" y="6"/>
                    <a:pt x="62" y="6"/>
                  </a:cubicBezTo>
                  <a:cubicBezTo>
                    <a:pt x="62" y="7"/>
                    <a:pt x="63" y="6"/>
                    <a:pt x="63" y="7"/>
                  </a:cubicBezTo>
                  <a:cubicBezTo>
                    <a:pt x="63" y="8"/>
                    <a:pt x="62" y="7"/>
                    <a:pt x="62" y="7"/>
                  </a:cubicBezTo>
                  <a:cubicBezTo>
                    <a:pt x="63" y="8"/>
                    <a:pt x="63" y="9"/>
                    <a:pt x="63" y="8"/>
                  </a:cubicBezTo>
                  <a:cubicBezTo>
                    <a:pt x="64" y="7"/>
                    <a:pt x="63" y="5"/>
                    <a:pt x="64" y="6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5" y="6"/>
                    <a:pt x="66" y="7"/>
                    <a:pt x="66" y="6"/>
                  </a:cubicBezTo>
                  <a:cubicBezTo>
                    <a:pt x="67" y="6"/>
                    <a:pt x="67" y="7"/>
                    <a:pt x="67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79" y="23"/>
                    <a:pt x="71" y="12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3" y="17"/>
                    <a:pt x="73" y="18"/>
                    <a:pt x="74" y="19"/>
                  </a:cubicBezTo>
                  <a:cubicBezTo>
                    <a:pt x="72" y="19"/>
                    <a:pt x="69" y="17"/>
                    <a:pt x="70" y="19"/>
                  </a:cubicBezTo>
                  <a:cubicBezTo>
                    <a:pt x="69" y="19"/>
                    <a:pt x="71" y="21"/>
                    <a:pt x="72" y="22"/>
                  </a:cubicBezTo>
                  <a:cubicBezTo>
                    <a:pt x="70" y="22"/>
                    <a:pt x="70" y="25"/>
                    <a:pt x="68" y="24"/>
                  </a:cubicBezTo>
                  <a:cubicBezTo>
                    <a:pt x="68" y="25"/>
                    <a:pt x="68" y="25"/>
                    <a:pt x="68" y="26"/>
                  </a:cubicBezTo>
                  <a:cubicBezTo>
                    <a:pt x="66" y="26"/>
                    <a:pt x="65" y="30"/>
                    <a:pt x="62" y="28"/>
                  </a:cubicBezTo>
                  <a:cubicBezTo>
                    <a:pt x="62" y="27"/>
                    <a:pt x="62" y="27"/>
                    <a:pt x="61" y="26"/>
                  </a:cubicBezTo>
                  <a:cubicBezTo>
                    <a:pt x="61" y="27"/>
                    <a:pt x="60" y="25"/>
                    <a:pt x="61" y="27"/>
                  </a:cubicBezTo>
                  <a:cubicBezTo>
                    <a:pt x="61" y="28"/>
                    <a:pt x="62" y="29"/>
                    <a:pt x="62" y="29"/>
                  </a:cubicBezTo>
                  <a:cubicBezTo>
                    <a:pt x="62" y="30"/>
                    <a:pt x="60" y="31"/>
                    <a:pt x="59" y="30"/>
                  </a:cubicBezTo>
                  <a:cubicBezTo>
                    <a:pt x="59" y="30"/>
                    <a:pt x="59" y="31"/>
                    <a:pt x="59" y="31"/>
                  </a:cubicBezTo>
                  <a:cubicBezTo>
                    <a:pt x="59" y="29"/>
                    <a:pt x="58" y="29"/>
                    <a:pt x="57" y="30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1"/>
                    <a:pt x="57" y="33"/>
                    <a:pt x="57" y="32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2"/>
                    <a:pt x="55" y="34"/>
                    <a:pt x="54" y="33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31"/>
                    <a:pt x="53" y="33"/>
                    <a:pt x="54" y="33"/>
                  </a:cubicBezTo>
                  <a:cubicBezTo>
                    <a:pt x="52" y="32"/>
                    <a:pt x="51" y="32"/>
                    <a:pt x="51" y="31"/>
                  </a:cubicBezTo>
                  <a:cubicBezTo>
                    <a:pt x="50" y="35"/>
                    <a:pt x="47" y="35"/>
                    <a:pt x="44" y="36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4"/>
                    <a:pt x="44" y="36"/>
                    <a:pt x="44" y="36"/>
                  </a:cubicBezTo>
                  <a:cubicBezTo>
                    <a:pt x="44" y="35"/>
                    <a:pt x="43" y="34"/>
                    <a:pt x="43" y="33"/>
                  </a:cubicBezTo>
                  <a:cubicBezTo>
                    <a:pt x="42" y="32"/>
                    <a:pt x="42" y="34"/>
                    <a:pt x="42" y="35"/>
                  </a:cubicBezTo>
                  <a:cubicBezTo>
                    <a:pt x="42" y="36"/>
                    <a:pt x="42" y="34"/>
                    <a:pt x="42" y="36"/>
                  </a:cubicBezTo>
                  <a:cubicBezTo>
                    <a:pt x="42" y="36"/>
                    <a:pt x="41" y="35"/>
                    <a:pt x="41" y="37"/>
                  </a:cubicBezTo>
                  <a:cubicBezTo>
                    <a:pt x="41" y="36"/>
                    <a:pt x="41" y="35"/>
                    <a:pt x="41" y="34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3"/>
                    <a:pt x="42" y="31"/>
                    <a:pt x="41" y="28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7"/>
                    <a:pt x="41" y="27"/>
                    <a:pt x="40" y="26"/>
                  </a:cubicBezTo>
                  <a:cubicBezTo>
                    <a:pt x="40" y="27"/>
                    <a:pt x="39" y="30"/>
                    <a:pt x="40" y="30"/>
                  </a:cubicBezTo>
                  <a:cubicBezTo>
                    <a:pt x="39" y="31"/>
                    <a:pt x="40" y="35"/>
                    <a:pt x="39" y="34"/>
                  </a:cubicBezTo>
                  <a:cubicBezTo>
                    <a:pt x="38" y="33"/>
                    <a:pt x="40" y="34"/>
                    <a:pt x="39" y="33"/>
                  </a:cubicBezTo>
                  <a:cubicBezTo>
                    <a:pt x="39" y="31"/>
                    <a:pt x="38" y="34"/>
                    <a:pt x="38" y="33"/>
                  </a:cubicBezTo>
                  <a:cubicBezTo>
                    <a:pt x="38" y="34"/>
                    <a:pt x="38" y="36"/>
                    <a:pt x="38" y="36"/>
                  </a:cubicBezTo>
                  <a:cubicBezTo>
                    <a:pt x="37" y="35"/>
                    <a:pt x="38" y="34"/>
                    <a:pt x="37" y="34"/>
                  </a:cubicBezTo>
                  <a:cubicBezTo>
                    <a:pt x="37" y="35"/>
                    <a:pt x="36" y="36"/>
                    <a:pt x="37" y="37"/>
                  </a:cubicBezTo>
                  <a:cubicBezTo>
                    <a:pt x="37" y="39"/>
                    <a:pt x="36" y="36"/>
                    <a:pt x="35" y="38"/>
                  </a:cubicBezTo>
                  <a:cubicBezTo>
                    <a:pt x="35" y="36"/>
                    <a:pt x="36" y="34"/>
                    <a:pt x="35" y="33"/>
                  </a:cubicBezTo>
                  <a:cubicBezTo>
                    <a:pt x="35" y="35"/>
                    <a:pt x="34" y="35"/>
                    <a:pt x="35" y="38"/>
                  </a:cubicBezTo>
                  <a:cubicBezTo>
                    <a:pt x="34" y="37"/>
                    <a:pt x="34" y="36"/>
                    <a:pt x="35" y="35"/>
                  </a:cubicBezTo>
                  <a:cubicBezTo>
                    <a:pt x="34" y="34"/>
                    <a:pt x="33" y="38"/>
                    <a:pt x="33" y="35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2" y="35"/>
                    <a:pt x="32" y="35"/>
                  </a:cubicBezTo>
                  <a:cubicBezTo>
                    <a:pt x="32" y="35"/>
                    <a:pt x="31" y="37"/>
                    <a:pt x="31" y="34"/>
                  </a:cubicBezTo>
                  <a:cubicBezTo>
                    <a:pt x="31" y="35"/>
                    <a:pt x="30" y="34"/>
                    <a:pt x="30" y="36"/>
                  </a:cubicBezTo>
                  <a:cubicBezTo>
                    <a:pt x="31" y="37"/>
                    <a:pt x="31" y="35"/>
                    <a:pt x="31" y="37"/>
                  </a:cubicBezTo>
                  <a:cubicBezTo>
                    <a:pt x="31" y="35"/>
                    <a:pt x="30" y="37"/>
                    <a:pt x="30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7"/>
                    <a:pt x="29" y="37"/>
                    <a:pt x="29" y="38"/>
                  </a:cubicBezTo>
                  <a:cubicBezTo>
                    <a:pt x="29" y="38"/>
                    <a:pt x="29" y="37"/>
                    <a:pt x="29" y="37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9"/>
                    <a:pt x="28" y="36"/>
                    <a:pt x="27" y="36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5"/>
                    <a:pt x="28" y="34"/>
                    <a:pt x="27" y="34"/>
                  </a:cubicBezTo>
                  <a:cubicBezTo>
                    <a:pt x="27" y="35"/>
                    <a:pt x="26" y="37"/>
                    <a:pt x="26" y="38"/>
                  </a:cubicBezTo>
                  <a:cubicBezTo>
                    <a:pt x="26" y="39"/>
                    <a:pt x="26" y="37"/>
                    <a:pt x="25" y="38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6" y="34"/>
                    <a:pt x="25" y="34"/>
                  </a:cubicBezTo>
                  <a:cubicBezTo>
                    <a:pt x="25" y="35"/>
                    <a:pt x="24" y="36"/>
                    <a:pt x="25" y="37"/>
                  </a:cubicBezTo>
                  <a:cubicBezTo>
                    <a:pt x="24" y="37"/>
                    <a:pt x="24" y="36"/>
                    <a:pt x="24" y="35"/>
                  </a:cubicBezTo>
                  <a:cubicBezTo>
                    <a:pt x="23" y="36"/>
                    <a:pt x="24" y="37"/>
                    <a:pt x="23" y="37"/>
                  </a:cubicBezTo>
                  <a:cubicBezTo>
                    <a:pt x="23" y="37"/>
                    <a:pt x="22" y="35"/>
                    <a:pt x="22" y="34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0"/>
                    <a:pt x="23" y="30"/>
                    <a:pt x="23" y="29"/>
                  </a:cubicBezTo>
                  <a:cubicBezTo>
                    <a:pt x="23" y="28"/>
                    <a:pt x="22" y="29"/>
                    <a:pt x="22" y="29"/>
                  </a:cubicBezTo>
                  <a:cubicBezTo>
                    <a:pt x="23" y="32"/>
                    <a:pt x="20" y="33"/>
                    <a:pt x="20" y="36"/>
                  </a:cubicBezTo>
                  <a:cubicBezTo>
                    <a:pt x="19" y="36"/>
                    <a:pt x="21" y="29"/>
                    <a:pt x="18" y="33"/>
                  </a:cubicBezTo>
                  <a:cubicBezTo>
                    <a:pt x="19" y="34"/>
                    <a:pt x="17" y="36"/>
                    <a:pt x="18" y="35"/>
                  </a:cubicBezTo>
                  <a:cubicBezTo>
                    <a:pt x="18" y="35"/>
                    <a:pt x="17" y="37"/>
                    <a:pt x="17" y="36"/>
                  </a:cubicBezTo>
                  <a:cubicBezTo>
                    <a:pt x="17" y="35"/>
                    <a:pt x="16" y="33"/>
                    <a:pt x="18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2"/>
                    <a:pt x="19" y="30"/>
                    <a:pt x="18" y="30"/>
                  </a:cubicBezTo>
                  <a:cubicBezTo>
                    <a:pt x="18" y="30"/>
                    <a:pt x="17" y="30"/>
                    <a:pt x="17" y="31"/>
                  </a:cubicBezTo>
                  <a:cubicBezTo>
                    <a:pt x="16" y="33"/>
                    <a:pt x="18" y="31"/>
                    <a:pt x="17" y="33"/>
                  </a:cubicBezTo>
                  <a:cubicBezTo>
                    <a:pt x="16" y="33"/>
                    <a:pt x="16" y="31"/>
                    <a:pt x="15" y="33"/>
                  </a:cubicBezTo>
                  <a:cubicBezTo>
                    <a:pt x="16" y="33"/>
                    <a:pt x="16" y="35"/>
                    <a:pt x="15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34"/>
                    <a:pt x="14" y="37"/>
                    <a:pt x="13" y="36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2"/>
                    <a:pt x="14" y="35"/>
                    <a:pt x="15" y="33"/>
                  </a:cubicBezTo>
                  <a:cubicBezTo>
                    <a:pt x="14" y="32"/>
                    <a:pt x="13" y="33"/>
                    <a:pt x="13" y="3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2"/>
                    <a:pt x="14" y="28"/>
                    <a:pt x="12" y="30"/>
                  </a:cubicBezTo>
                  <a:cubicBezTo>
                    <a:pt x="12" y="31"/>
                    <a:pt x="12" y="31"/>
                    <a:pt x="12" y="32"/>
                  </a:cubicBezTo>
                  <a:cubicBezTo>
                    <a:pt x="10" y="32"/>
                    <a:pt x="9" y="33"/>
                    <a:pt x="9" y="32"/>
                  </a:cubicBezTo>
                  <a:cubicBezTo>
                    <a:pt x="10" y="31"/>
                    <a:pt x="7" y="31"/>
                    <a:pt x="9" y="30"/>
                  </a:cubicBezTo>
                  <a:cubicBezTo>
                    <a:pt x="9" y="31"/>
                    <a:pt x="11" y="32"/>
                    <a:pt x="12" y="30"/>
                  </a:cubicBezTo>
                  <a:cubicBezTo>
                    <a:pt x="12" y="28"/>
                    <a:pt x="13" y="31"/>
                    <a:pt x="14" y="29"/>
                  </a:cubicBezTo>
                  <a:cubicBezTo>
                    <a:pt x="13" y="28"/>
                    <a:pt x="14" y="26"/>
                    <a:pt x="14" y="25"/>
                  </a:cubicBezTo>
                  <a:cubicBezTo>
                    <a:pt x="14" y="24"/>
                    <a:pt x="14" y="25"/>
                    <a:pt x="13" y="25"/>
                  </a:cubicBezTo>
                  <a:cubicBezTo>
                    <a:pt x="13" y="27"/>
                    <a:pt x="13" y="27"/>
                    <a:pt x="12" y="28"/>
                  </a:cubicBezTo>
                  <a:cubicBezTo>
                    <a:pt x="12" y="27"/>
                    <a:pt x="10" y="28"/>
                    <a:pt x="9" y="29"/>
                  </a:cubicBezTo>
                  <a:cubicBezTo>
                    <a:pt x="9" y="28"/>
                    <a:pt x="10" y="26"/>
                    <a:pt x="10" y="27"/>
                  </a:cubicBezTo>
                  <a:cubicBezTo>
                    <a:pt x="9" y="26"/>
                    <a:pt x="8" y="25"/>
                    <a:pt x="7" y="24"/>
                  </a:cubicBezTo>
                  <a:cubicBezTo>
                    <a:pt x="6" y="27"/>
                    <a:pt x="5" y="24"/>
                    <a:pt x="5" y="26"/>
                  </a:cubicBezTo>
                  <a:cubicBezTo>
                    <a:pt x="5" y="27"/>
                    <a:pt x="5" y="29"/>
                    <a:pt x="4" y="29"/>
                  </a:cubicBezTo>
                  <a:cubicBezTo>
                    <a:pt x="3" y="29"/>
                    <a:pt x="4" y="28"/>
                    <a:pt x="4" y="28"/>
                  </a:cubicBezTo>
                  <a:cubicBezTo>
                    <a:pt x="3" y="29"/>
                    <a:pt x="5" y="26"/>
                    <a:pt x="3" y="27"/>
                  </a:cubicBezTo>
                  <a:cubicBezTo>
                    <a:pt x="5" y="27"/>
                    <a:pt x="5" y="25"/>
                    <a:pt x="6" y="23"/>
                  </a:cubicBezTo>
                  <a:cubicBezTo>
                    <a:pt x="5" y="24"/>
                    <a:pt x="7" y="22"/>
                    <a:pt x="7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3" y="19"/>
                    <a:pt x="1" y="18"/>
                    <a:pt x="0" y="17"/>
                  </a:cubicBezTo>
                  <a:cubicBezTo>
                    <a:pt x="1" y="16"/>
                    <a:pt x="3" y="16"/>
                    <a:pt x="3" y="15"/>
                  </a:cubicBezTo>
                  <a:cubicBezTo>
                    <a:pt x="3" y="14"/>
                    <a:pt x="1" y="16"/>
                    <a:pt x="1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3" y="13"/>
                    <a:pt x="0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2"/>
                    <a:pt x="2" y="12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5" y="11"/>
                    <a:pt x="3" y="11"/>
                    <a:pt x="3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9"/>
                    <a:pt x="2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8"/>
                    <a:pt x="5" y="7"/>
                    <a:pt x="4" y="7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5" y="8"/>
                    <a:pt x="4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5" y="9"/>
                    <a:pt x="6" y="10"/>
                  </a:cubicBezTo>
                  <a:cubicBezTo>
                    <a:pt x="6" y="9"/>
                    <a:pt x="7" y="9"/>
                    <a:pt x="6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7" y="10"/>
                    <a:pt x="8" y="11"/>
                    <a:pt x="8" y="11"/>
                  </a:cubicBezTo>
                  <a:cubicBezTo>
                    <a:pt x="6" y="12"/>
                    <a:pt x="9" y="12"/>
                    <a:pt x="8" y="13"/>
                  </a:cubicBezTo>
                  <a:cubicBezTo>
                    <a:pt x="7" y="13"/>
                    <a:pt x="5" y="13"/>
                    <a:pt x="5" y="12"/>
                  </a:cubicBezTo>
                  <a:cubicBezTo>
                    <a:pt x="4" y="13"/>
                    <a:pt x="5" y="13"/>
                    <a:pt x="4" y="14"/>
                  </a:cubicBezTo>
                  <a:cubicBezTo>
                    <a:pt x="5" y="14"/>
                    <a:pt x="7" y="13"/>
                    <a:pt x="8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9" y="13"/>
                    <a:pt x="9" y="14"/>
                  </a:cubicBezTo>
                  <a:cubicBezTo>
                    <a:pt x="9" y="15"/>
                    <a:pt x="10" y="16"/>
                    <a:pt x="10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2" y="16"/>
                    <a:pt x="11" y="18"/>
                    <a:pt x="13" y="17"/>
                  </a:cubicBezTo>
                  <a:cubicBezTo>
                    <a:pt x="13" y="18"/>
                    <a:pt x="15" y="17"/>
                    <a:pt x="15" y="19"/>
                  </a:cubicBezTo>
                  <a:cubicBezTo>
                    <a:pt x="17" y="19"/>
                    <a:pt x="19" y="19"/>
                    <a:pt x="21" y="20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1" y="20"/>
                    <a:pt x="20" y="22"/>
                    <a:pt x="21" y="22"/>
                  </a:cubicBezTo>
                  <a:cubicBezTo>
                    <a:pt x="21" y="21"/>
                    <a:pt x="22" y="21"/>
                    <a:pt x="22" y="20"/>
                  </a:cubicBezTo>
                  <a:cubicBezTo>
                    <a:pt x="23" y="21"/>
                    <a:pt x="24" y="20"/>
                    <a:pt x="25" y="19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18"/>
                    <a:pt x="27" y="20"/>
                    <a:pt x="28" y="20"/>
                  </a:cubicBezTo>
                  <a:cubicBezTo>
                    <a:pt x="28" y="21"/>
                    <a:pt x="29" y="22"/>
                    <a:pt x="29" y="22"/>
                  </a:cubicBezTo>
                  <a:cubicBezTo>
                    <a:pt x="30" y="20"/>
                    <a:pt x="30" y="20"/>
                    <a:pt x="31" y="19"/>
                  </a:cubicBezTo>
                  <a:cubicBezTo>
                    <a:pt x="32" y="19"/>
                    <a:pt x="33" y="19"/>
                    <a:pt x="33" y="20"/>
                  </a:cubicBezTo>
                  <a:cubicBezTo>
                    <a:pt x="36" y="18"/>
                    <a:pt x="38" y="19"/>
                    <a:pt x="41" y="17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3" y="15"/>
                    <a:pt x="46" y="18"/>
                    <a:pt x="48" y="16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9" y="19"/>
                    <a:pt x="50" y="17"/>
                    <a:pt x="49" y="15"/>
                  </a:cubicBezTo>
                  <a:cubicBezTo>
                    <a:pt x="50" y="16"/>
                    <a:pt x="50" y="14"/>
                    <a:pt x="51" y="16"/>
                  </a:cubicBezTo>
                  <a:cubicBezTo>
                    <a:pt x="52" y="16"/>
                    <a:pt x="52" y="14"/>
                    <a:pt x="52" y="14"/>
                  </a:cubicBezTo>
                  <a:cubicBezTo>
                    <a:pt x="53" y="14"/>
                    <a:pt x="54" y="14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4"/>
                    <a:pt x="55" y="15"/>
                    <a:pt x="55" y="15"/>
                  </a:cubicBezTo>
                  <a:cubicBezTo>
                    <a:pt x="55" y="14"/>
                    <a:pt x="57" y="15"/>
                    <a:pt x="55" y="12"/>
                  </a:cubicBezTo>
                  <a:cubicBezTo>
                    <a:pt x="56" y="13"/>
                    <a:pt x="56" y="10"/>
                    <a:pt x="58" y="12"/>
                  </a:cubicBezTo>
                  <a:cubicBezTo>
                    <a:pt x="57" y="11"/>
                    <a:pt x="57" y="11"/>
                    <a:pt x="57" y="10"/>
                  </a:cubicBezTo>
                  <a:cubicBezTo>
                    <a:pt x="57" y="11"/>
                    <a:pt x="58" y="10"/>
                    <a:pt x="58" y="11"/>
                  </a:cubicBezTo>
                  <a:cubicBezTo>
                    <a:pt x="59" y="11"/>
                    <a:pt x="58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3" y="17"/>
                    <a:pt x="56" y="0"/>
                    <a:pt x="66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3"/>
                    <a:pt x="64" y="23"/>
                    <a:pt x="63" y="23"/>
                  </a:cubicBezTo>
                  <a:cubicBezTo>
                    <a:pt x="61" y="24"/>
                    <a:pt x="59" y="25"/>
                    <a:pt x="5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7"/>
                    <a:pt x="54" y="24"/>
                    <a:pt x="55" y="27"/>
                  </a:cubicBezTo>
                  <a:cubicBezTo>
                    <a:pt x="55" y="26"/>
                    <a:pt x="55" y="27"/>
                    <a:pt x="54" y="26"/>
                  </a:cubicBezTo>
                  <a:cubicBezTo>
                    <a:pt x="55" y="27"/>
                    <a:pt x="52" y="26"/>
                    <a:pt x="52" y="28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1" y="27"/>
                    <a:pt x="51" y="29"/>
                    <a:pt x="50" y="29"/>
                  </a:cubicBezTo>
                  <a:cubicBezTo>
                    <a:pt x="50" y="29"/>
                    <a:pt x="50" y="28"/>
                    <a:pt x="49" y="28"/>
                  </a:cubicBezTo>
                  <a:cubicBezTo>
                    <a:pt x="48" y="27"/>
                    <a:pt x="50" y="30"/>
                    <a:pt x="48" y="28"/>
                  </a:cubicBezTo>
                  <a:cubicBezTo>
                    <a:pt x="48" y="29"/>
                    <a:pt x="49" y="30"/>
                    <a:pt x="49" y="29"/>
                  </a:cubicBezTo>
                  <a:cubicBezTo>
                    <a:pt x="47" y="30"/>
                    <a:pt x="47" y="34"/>
                    <a:pt x="46" y="36"/>
                  </a:cubicBezTo>
                  <a:cubicBezTo>
                    <a:pt x="43" y="37"/>
                    <a:pt x="42" y="34"/>
                    <a:pt x="43" y="36"/>
                  </a:cubicBezTo>
                  <a:cubicBezTo>
                    <a:pt x="42" y="36"/>
                    <a:pt x="44" y="37"/>
                    <a:pt x="43" y="36"/>
                  </a:cubicBezTo>
                  <a:cubicBezTo>
                    <a:pt x="43" y="37"/>
                    <a:pt x="40" y="36"/>
                    <a:pt x="41" y="37"/>
                  </a:cubicBezTo>
                  <a:cubicBezTo>
                    <a:pt x="42" y="37"/>
                    <a:pt x="42" y="37"/>
                    <a:pt x="43" y="38"/>
                  </a:cubicBezTo>
                  <a:cubicBezTo>
                    <a:pt x="41" y="39"/>
                    <a:pt x="39" y="38"/>
                    <a:pt x="40" y="4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41" y="41"/>
                    <a:pt x="39" y="42"/>
                    <a:pt x="42" y="44"/>
                  </a:cubicBezTo>
                  <a:cubicBezTo>
                    <a:pt x="40" y="50"/>
                    <a:pt x="40" y="56"/>
                    <a:pt x="38" y="62"/>
                  </a:cubicBezTo>
                  <a:cubicBezTo>
                    <a:pt x="36" y="68"/>
                    <a:pt x="36" y="74"/>
                    <a:pt x="34" y="80"/>
                  </a:cubicBezTo>
                  <a:cubicBezTo>
                    <a:pt x="31" y="81"/>
                    <a:pt x="31" y="82"/>
                    <a:pt x="32" y="83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3" y="84"/>
                    <a:pt x="31" y="84"/>
                    <a:pt x="33" y="85"/>
                  </a:cubicBezTo>
                  <a:cubicBezTo>
                    <a:pt x="32" y="87"/>
                    <a:pt x="32" y="89"/>
                    <a:pt x="32" y="92"/>
                  </a:cubicBezTo>
                  <a:cubicBezTo>
                    <a:pt x="32" y="91"/>
                    <a:pt x="30" y="91"/>
                    <a:pt x="31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2" y="93"/>
                    <a:pt x="33" y="93"/>
                  </a:cubicBezTo>
                  <a:cubicBezTo>
                    <a:pt x="34" y="99"/>
                    <a:pt x="30" y="105"/>
                    <a:pt x="30" y="111"/>
                  </a:cubicBezTo>
                  <a:cubicBezTo>
                    <a:pt x="29" y="112"/>
                    <a:pt x="30" y="115"/>
                    <a:pt x="30" y="116"/>
                  </a:cubicBezTo>
                  <a:cubicBezTo>
                    <a:pt x="27" y="121"/>
                    <a:pt x="25" y="125"/>
                    <a:pt x="27" y="130"/>
                  </a:cubicBezTo>
                  <a:cubicBezTo>
                    <a:pt x="27" y="130"/>
                    <a:pt x="21" y="129"/>
                    <a:pt x="20" y="1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9253538" y="2632076"/>
              <a:ext cx="11112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2" y="0"/>
                    <a:pt x="2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9245600" y="2698751"/>
              <a:ext cx="4762" cy="4763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9258300" y="2709863"/>
              <a:ext cx="6350" cy="4763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0" y="1"/>
                    <a:pt x="0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9272588" y="2733676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9275763" y="2725738"/>
              <a:ext cx="7937" cy="3175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2" y="0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9310688" y="2740026"/>
              <a:ext cx="6350" cy="7938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1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2" y="0"/>
                    <a:pt x="2" y="1"/>
                  </a:cubicBezTo>
                  <a:cubicBezTo>
                    <a:pt x="1" y="0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9329738" y="2740026"/>
              <a:ext cx="3175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9" name="Freeform 38"/>
            <p:cNvSpPr/>
            <p:nvPr/>
          </p:nvSpPr>
          <p:spPr bwMode="auto">
            <a:xfrm>
              <a:off x="9401175" y="2654301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9324975" y="2752726"/>
              <a:ext cx="7937" cy="3175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1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0" y="1"/>
                    <a:pt x="0" y="1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9324975" y="2816226"/>
              <a:ext cx="7937" cy="3175"/>
            </a:xfrm>
            <a:custGeom>
              <a:avLst/>
              <a:gdLst>
                <a:gd name="T0" fmla="*/ 0 w 5"/>
                <a:gd name="T1" fmla="*/ 0 h 2"/>
                <a:gd name="T2" fmla="*/ 0 w 5"/>
                <a:gd name="T3" fmla="*/ 0 h 2"/>
                <a:gd name="T4" fmla="*/ 5 w 5"/>
                <a:gd name="T5" fmla="*/ 2 h 2"/>
                <a:gd name="T6" fmla="*/ 0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0" y="0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2" name="Freeform 41"/>
            <p:cNvSpPr/>
            <p:nvPr/>
          </p:nvSpPr>
          <p:spPr bwMode="auto">
            <a:xfrm>
              <a:off x="8912225" y="2943226"/>
              <a:ext cx="0" cy="7938"/>
            </a:xfrm>
            <a:custGeom>
              <a:avLst/>
              <a:gdLst>
                <a:gd name="T0" fmla="*/ 2 h 2"/>
                <a:gd name="T1" fmla="*/ 1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3" name="Freeform 42"/>
            <p:cNvSpPr/>
            <p:nvPr/>
          </p:nvSpPr>
          <p:spPr bwMode="auto">
            <a:xfrm>
              <a:off x="8569325" y="2898776"/>
              <a:ext cx="338137" cy="146050"/>
            </a:xfrm>
            <a:custGeom>
              <a:avLst/>
              <a:gdLst>
                <a:gd name="T0" fmla="*/ 9 w 90"/>
                <a:gd name="T1" fmla="*/ 27 h 39"/>
                <a:gd name="T2" fmla="*/ 12 w 90"/>
                <a:gd name="T3" fmla="*/ 26 h 39"/>
                <a:gd name="T4" fmla="*/ 17 w 90"/>
                <a:gd name="T5" fmla="*/ 21 h 39"/>
                <a:gd name="T6" fmla="*/ 19 w 90"/>
                <a:gd name="T7" fmla="*/ 21 h 39"/>
                <a:gd name="T8" fmla="*/ 25 w 90"/>
                <a:gd name="T9" fmla="*/ 21 h 39"/>
                <a:gd name="T10" fmla="*/ 27 w 90"/>
                <a:gd name="T11" fmla="*/ 21 h 39"/>
                <a:gd name="T12" fmla="*/ 30 w 90"/>
                <a:gd name="T13" fmla="*/ 19 h 39"/>
                <a:gd name="T14" fmla="*/ 33 w 90"/>
                <a:gd name="T15" fmla="*/ 19 h 39"/>
                <a:gd name="T16" fmla="*/ 35 w 90"/>
                <a:gd name="T17" fmla="*/ 20 h 39"/>
                <a:gd name="T18" fmla="*/ 36 w 90"/>
                <a:gd name="T19" fmla="*/ 18 h 39"/>
                <a:gd name="T20" fmla="*/ 38 w 90"/>
                <a:gd name="T21" fmla="*/ 15 h 39"/>
                <a:gd name="T22" fmla="*/ 40 w 90"/>
                <a:gd name="T23" fmla="*/ 15 h 39"/>
                <a:gd name="T24" fmla="*/ 42 w 90"/>
                <a:gd name="T25" fmla="*/ 13 h 39"/>
                <a:gd name="T26" fmla="*/ 44 w 90"/>
                <a:gd name="T27" fmla="*/ 14 h 39"/>
                <a:gd name="T28" fmla="*/ 47 w 90"/>
                <a:gd name="T29" fmla="*/ 13 h 39"/>
                <a:gd name="T30" fmla="*/ 50 w 90"/>
                <a:gd name="T31" fmla="*/ 14 h 39"/>
                <a:gd name="T32" fmla="*/ 52 w 90"/>
                <a:gd name="T33" fmla="*/ 12 h 39"/>
                <a:gd name="T34" fmla="*/ 53 w 90"/>
                <a:gd name="T35" fmla="*/ 13 h 39"/>
                <a:gd name="T36" fmla="*/ 54 w 90"/>
                <a:gd name="T37" fmla="*/ 11 h 39"/>
                <a:gd name="T38" fmla="*/ 55 w 90"/>
                <a:gd name="T39" fmla="*/ 11 h 39"/>
                <a:gd name="T40" fmla="*/ 56 w 90"/>
                <a:gd name="T41" fmla="*/ 10 h 39"/>
                <a:gd name="T42" fmla="*/ 60 w 90"/>
                <a:gd name="T43" fmla="*/ 9 h 39"/>
                <a:gd name="T44" fmla="*/ 62 w 90"/>
                <a:gd name="T45" fmla="*/ 9 h 39"/>
                <a:gd name="T46" fmla="*/ 64 w 90"/>
                <a:gd name="T47" fmla="*/ 8 h 39"/>
                <a:gd name="T48" fmla="*/ 68 w 90"/>
                <a:gd name="T49" fmla="*/ 8 h 39"/>
                <a:gd name="T50" fmla="*/ 69 w 90"/>
                <a:gd name="T51" fmla="*/ 12 h 39"/>
                <a:gd name="T52" fmla="*/ 70 w 90"/>
                <a:gd name="T53" fmla="*/ 8 h 39"/>
                <a:gd name="T54" fmla="*/ 70 w 90"/>
                <a:gd name="T55" fmla="*/ 3 h 39"/>
                <a:gd name="T56" fmla="*/ 72 w 90"/>
                <a:gd name="T57" fmla="*/ 4 h 39"/>
                <a:gd name="T58" fmla="*/ 72 w 90"/>
                <a:gd name="T59" fmla="*/ 2 h 39"/>
                <a:gd name="T60" fmla="*/ 73 w 90"/>
                <a:gd name="T61" fmla="*/ 3 h 39"/>
                <a:gd name="T62" fmla="*/ 75 w 90"/>
                <a:gd name="T63" fmla="*/ 7 h 39"/>
                <a:gd name="T64" fmla="*/ 76 w 90"/>
                <a:gd name="T65" fmla="*/ 3 h 39"/>
                <a:gd name="T66" fmla="*/ 77 w 90"/>
                <a:gd name="T67" fmla="*/ 5 h 39"/>
                <a:gd name="T68" fmla="*/ 78 w 90"/>
                <a:gd name="T69" fmla="*/ 2 h 39"/>
                <a:gd name="T70" fmla="*/ 79 w 90"/>
                <a:gd name="T71" fmla="*/ 2 h 39"/>
                <a:gd name="T72" fmla="*/ 80 w 90"/>
                <a:gd name="T73" fmla="*/ 7 h 39"/>
                <a:gd name="T74" fmla="*/ 81 w 90"/>
                <a:gd name="T75" fmla="*/ 3 h 39"/>
                <a:gd name="T76" fmla="*/ 86 w 90"/>
                <a:gd name="T77" fmla="*/ 10 h 39"/>
                <a:gd name="T78" fmla="*/ 87 w 90"/>
                <a:gd name="T79" fmla="*/ 11 h 39"/>
                <a:gd name="T80" fmla="*/ 89 w 90"/>
                <a:gd name="T81" fmla="*/ 10 h 39"/>
                <a:gd name="T82" fmla="*/ 89 w 90"/>
                <a:gd name="T83" fmla="*/ 13 h 39"/>
                <a:gd name="T84" fmla="*/ 87 w 90"/>
                <a:gd name="T85" fmla="*/ 11 h 39"/>
                <a:gd name="T86" fmla="*/ 84 w 90"/>
                <a:gd name="T87" fmla="*/ 17 h 39"/>
                <a:gd name="T88" fmla="*/ 78 w 90"/>
                <a:gd name="T89" fmla="*/ 20 h 39"/>
                <a:gd name="T90" fmla="*/ 71 w 90"/>
                <a:gd name="T91" fmla="*/ 23 h 39"/>
                <a:gd name="T92" fmla="*/ 66 w 90"/>
                <a:gd name="T93" fmla="*/ 25 h 39"/>
                <a:gd name="T94" fmla="*/ 62 w 90"/>
                <a:gd name="T95" fmla="*/ 27 h 39"/>
                <a:gd name="T96" fmla="*/ 53 w 90"/>
                <a:gd name="T97" fmla="*/ 28 h 39"/>
                <a:gd name="T98" fmla="*/ 48 w 90"/>
                <a:gd name="T99" fmla="*/ 27 h 39"/>
                <a:gd name="T100" fmla="*/ 41 w 90"/>
                <a:gd name="T101" fmla="*/ 27 h 39"/>
                <a:gd name="T102" fmla="*/ 22 w 90"/>
                <a:gd name="T103" fmla="*/ 35 h 39"/>
                <a:gd name="T104" fmla="*/ 17 w 90"/>
                <a:gd name="T105" fmla="*/ 35 h 39"/>
                <a:gd name="T106" fmla="*/ 0 w 90"/>
                <a:gd name="T107" fmla="*/ 2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0" h="39">
                  <a:moveTo>
                    <a:pt x="0" y="28"/>
                  </a:moveTo>
                  <a:cubicBezTo>
                    <a:pt x="1" y="24"/>
                    <a:pt x="3" y="28"/>
                    <a:pt x="4" y="25"/>
                  </a:cubicBezTo>
                  <a:cubicBezTo>
                    <a:pt x="4" y="25"/>
                    <a:pt x="4" y="27"/>
                    <a:pt x="4" y="27"/>
                  </a:cubicBezTo>
                  <a:cubicBezTo>
                    <a:pt x="5" y="23"/>
                    <a:pt x="7" y="25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9"/>
                    <a:pt x="9" y="26"/>
                    <a:pt x="9" y="27"/>
                  </a:cubicBezTo>
                  <a:cubicBezTo>
                    <a:pt x="9" y="27"/>
                    <a:pt x="9" y="27"/>
                    <a:pt x="10" y="28"/>
                  </a:cubicBezTo>
                  <a:cubicBezTo>
                    <a:pt x="9" y="26"/>
                    <a:pt x="10" y="27"/>
                    <a:pt x="10" y="26"/>
                  </a:cubicBezTo>
                  <a:cubicBezTo>
                    <a:pt x="10" y="27"/>
                    <a:pt x="10" y="28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3"/>
                    <a:pt x="12" y="27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3"/>
                    <a:pt x="14" y="24"/>
                    <a:pt x="15" y="23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3"/>
                    <a:pt x="15" y="23"/>
                    <a:pt x="16" y="22"/>
                  </a:cubicBezTo>
                  <a:cubicBezTo>
                    <a:pt x="16" y="24"/>
                    <a:pt x="16" y="21"/>
                    <a:pt x="16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0"/>
                    <a:pt x="17" y="23"/>
                    <a:pt x="17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0"/>
                    <a:pt x="18" y="23"/>
                    <a:pt x="18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1"/>
                    <a:pt x="19" y="23"/>
                    <a:pt x="19" y="21"/>
                  </a:cubicBezTo>
                  <a:cubicBezTo>
                    <a:pt x="19" y="22"/>
                    <a:pt x="19" y="21"/>
                    <a:pt x="19" y="24"/>
                  </a:cubicBezTo>
                  <a:cubicBezTo>
                    <a:pt x="20" y="21"/>
                    <a:pt x="22" y="22"/>
                    <a:pt x="23" y="21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4" y="23"/>
                    <a:pt x="24" y="22"/>
                  </a:cubicBezTo>
                  <a:cubicBezTo>
                    <a:pt x="24" y="22"/>
                    <a:pt x="24" y="23"/>
                    <a:pt x="25" y="23"/>
                  </a:cubicBezTo>
                  <a:cubicBezTo>
                    <a:pt x="25" y="23"/>
                    <a:pt x="25" y="21"/>
                    <a:pt x="25" y="21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2"/>
                    <a:pt x="26" y="22"/>
                    <a:pt x="26" y="21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1"/>
                    <a:pt x="26" y="23"/>
                    <a:pt x="27" y="22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4"/>
                    <a:pt x="26" y="20"/>
                    <a:pt x="27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0"/>
                    <a:pt x="28" y="21"/>
                    <a:pt x="28" y="20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0"/>
                    <a:pt x="29" y="21"/>
                    <a:pt x="29" y="20"/>
                  </a:cubicBezTo>
                  <a:cubicBezTo>
                    <a:pt x="29" y="20"/>
                    <a:pt x="30" y="23"/>
                    <a:pt x="30" y="22"/>
                  </a:cubicBezTo>
                  <a:cubicBezTo>
                    <a:pt x="30" y="20"/>
                    <a:pt x="30" y="21"/>
                    <a:pt x="30" y="19"/>
                  </a:cubicBezTo>
                  <a:cubicBezTo>
                    <a:pt x="30" y="19"/>
                    <a:pt x="31" y="20"/>
                    <a:pt x="31" y="19"/>
                  </a:cubicBezTo>
                  <a:cubicBezTo>
                    <a:pt x="31" y="20"/>
                    <a:pt x="32" y="22"/>
                    <a:pt x="31" y="22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4"/>
                    <a:pt x="32" y="23"/>
                    <a:pt x="32" y="24"/>
                  </a:cubicBezTo>
                  <a:cubicBezTo>
                    <a:pt x="32" y="24"/>
                    <a:pt x="32" y="23"/>
                    <a:pt x="32" y="23"/>
                  </a:cubicBezTo>
                  <a:cubicBezTo>
                    <a:pt x="32" y="22"/>
                    <a:pt x="32" y="19"/>
                    <a:pt x="33" y="19"/>
                  </a:cubicBezTo>
                  <a:cubicBezTo>
                    <a:pt x="33" y="20"/>
                    <a:pt x="33" y="22"/>
                    <a:pt x="33" y="22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7"/>
                    <a:pt x="33" y="19"/>
                    <a:pt x="34" y="19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18"/>
                    <a:pt x="34" y="17"/>
                    <a:pt x="34" y="19"/>
                  </a:cubicBezTo>
                  <a:cubicBezTo>
                    <a:pt x="35" y="20"/>
                    <a:pt x="34" y="19"/>
                    <a:pt x="35" y="20"/>
                  </a:cubicBezTo>
                  <a:cubicBezTo>
                    <a:pt x="35" y="20"/>
                    <a:pt x="35" y="19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20"/>
                    <a:pt x="35" y="18"/>
                    <a:pt x="35" y="17"/>
                  </a:cubicBezTo>
                  <a:cubicBezTo>
                    <a:pt x="35" y="17"/>
                    <a:pt x="35" y="19"/>
                    <a:pt x="35" y="18"/>
                  </a:cubicBezTo>
                  <a:cubicBezTo>
                    <a:pt x="35" y="17"/>
                    <a:pt x="35" y="16"/>
                    <a:pt x="35" y="16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16"/>
                    <a:pt x="36" y="15"/>
                    <a:pt x="36" y="15"/>
                  </a:cubicBezTo>
                  <a:cubicBezTo>
                    <a:pt x="36" y="14"/>
                    <a:pt x="36" y="17"/>
                    <a:pt x="36" y="16"/>
                  </a:cubicBezTo>
                  <a:cubicBezTo>
                    <a:pt x="37" y="17"/>
                    <a:pt x="37" y="14"/>
                    <a:pt x="38" y="16"/>
                  </a:cubicBezTo>
                  <a:cubicBezTo>
                    <a:pt x="38" y="16"/>
                    <a:pt x="37" y="14"/>
                    <a:pt x="38" y="15"/>
                  </a:cubicBezTo>
                  <a:cubicBezTo>
                    <a:pt x="38" y="15"/>
                    <a:pt x="38" y="16"/>
                    <a:pt x="38" y="16"/>
                  </a:cubicBezTo>
                  <a:cubicBezTo>
                    <a:pt x="38" y="17"/>
                    <a:pt x="38" y="15"/>
                    <a:pt x="38" y="15"/>
                  </a:cubicBezTo>
                  <a:cubicBezTo>
                    <a:pt x="38" y="14"/>
                    <a:pt x="38" y="16"/>
                    <a:pt x="38" y="16"/>
                  </a:cubicBezTo>
                  <a:cubicBezTo>
                    <a:pt x="38" y="15"/>
                    <a:pt x="39" y="13"/>
                    <a:pt x="40" y="15"/>
                  </a:cubicBezTo>
                  <a:cubicBezTo>
                    <a:pt x="40" y="14"/>
                    <a:pt x="40" y="12"/>
                    <a:pt x="40" y="12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5"/>
                    <a:pt x="41" y="14"/>
                    <a:pt x="41" y="15"/>
                  </a:cubicBezTo>
                  <a:cubicBezTo>
                    <a:pt x="41" y="13"/>
                    <a:pt x="40" y="16"/>
                    <a:pt x="40" y="15"/>
                  </a:cubicBezTo>
                  <a:cubicBezTo>
                    <a:pt x="40" y="16"/>
                    <a:pt x="40" y="13"/>
                    <a:pt x="41" y="15"/>
                  </a:cubicBezTo>
                  <a:cubicBezTo>
                    <a:pt x="41" y="15"/>
                    <a:pt x="41" y="13"/>
                    <a:pt x="41" y="14"/>
                  </a:cubicBezTo>
                  <a:cubicBezTo>
                    <a:pt x="41" y="14"/>
                    <a:pt x="41" y="16"/>
                    <a:pt x="42" y="16"/>
                  </a:cubicBezTo>
                  <a:cubicBezTo>
                    <a:pt x="42" y="16"/>
                    <a:pt x="42" y="15"/>
                    <a:pt x="42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3"/>
                    <a:pt x="42" y="14"/>
                    <a:pt x="42" y="13"/>
                  </a:cubicBezTo>
                  <a:cubicBezTo>
                    <a:pt x="42" y="14"/>
                    <a:pt x="42" y="12"/>
                    <a:pt x="43" y="14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6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2"/>
                    <a:pt x="43" y="14"/>
                    <a:pt x="43" y="12"/>
                  </a:cubicBezTo>
                  <a:cubicBezTo>
                    <a:pt x="44" y="13"/>
                    <a:pt x="44" y="12"/>
                    <a:pt x="44" y="14"/>
                  </a:cubicBezTo>
                  <a:cubicBezTo>
                    <a:pt x="44" y="13"/>
                    <a:pt x="45" y="12"/>
                    <a:pt x="45" y="13"/>
                  </a:cubicBezTo>
                  <a:cubicBezTo>
                    <a:pt x="45" y="13"/>
                    <a:pt x="45" y="13"/>
                    <a:pt x="45" y="14"/>
                  </a:cubicBezTo>
                  <a:cubicBezTo>
                    <a:pt x="45" y="14"/>
                    <a:pt x="45" y="14"/>
                    <a:pt x="45" y="13"/>
                  </a:cubicBezTo>
                  <a:cubicBezTo>
                    <a:pt x="45" y="14"/>
                    <a:pt x="46" y="15"/>
                    <a:pt x="46" y="16"/>
                  </a:cubicBezTo>
                  <a:cubicBezTo>
                    <a:pt x="46" y="15"/>
                    <a:pt x="46" y="13"/>
                    <a:pt x="46" y="12"/>
                  </a:cubicBezTo>
                  <a:cubicBezTo>
                    <a:pt x="47" y="15"/>
                    <a:pt x="46" y="11"/>
                    <a:pt x="47" y="13"/>
                  </a:cubicBezTo>
                  <a:cubicBezTo>
                    <a:pt x="47" y="13"/>
                    <a:pt x="47" y="14"/>
                    <a:pt x="47" y="15"/>
                  </a:cubicBezTo>
                  <a:cubicBezTo>
                    <a:pt x="48" y="17"/>
                    <a:pt x="47" y="13"/>
                    <a:pt x="48" y="14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8" y="13"/>
                    <a:pt x="48" y="10"/>
                    <a:pt x="48" y="13"/>
                  </a:cubicBezTo>
                  <a:cubicBezTo>
                    <a:pt x="48" y="12"/>
                    <a:pt x="49" y="13"/>
                    <a:pt x="48" y="11"/>
                  </a:cubicBezTo>
                  <a:cubicBezTo>
                    <a:pt x="49" y="13"/>
                    <a:pt x="49" y="10"/>
                    <a:pt x="50" y="14"/>
                  </a:cubicBezTo>
                  <a:cubicBezTo>
                    <a:pt x="50" y="13"/>
                    <a:pt x="51" y="14"/>
                    <a:pt x="51" y="12"/>
                  </a:cubicBezTo>
                  <a:cubicBezTo>
                    <a:pt x="50" y="11"/>
                    <a:pt x="50" y="13"/>
                    <a:pt x="50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1" y="12"/>
                    <a:pt x="51" y="14"/>
                  </a:cubicBezTo>
                  <a:cubicBezTo>
                    <a:pt x="51" y="15"/>
                    <a:pt x="51" y="10"/>
                    <a:pt x="51" y="11"/>
                  </a:cubicBezTo>
                  <a:cubicBezTo>
                    <a:pt x="51" y="12"/>
                    <a:pt x="51" y="12"/>
                    <a:pt x="52" y="12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2" y="11"/>
                    <a:pt x="52" y="12"/>
                    <a:pt x="52" y="14"/>
                  </a:cubicBezTo>
                  <a:cubicBezTo>
                    <a:pt x="53" y="14"/>
                    <a:pt x="53" y="14"/>
                    <a:pt x="53" y="12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4"/>
                    <a:pt x="54" y="14"/>
                    <a:pt x="54" y="13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2"/>
                    <a:pt x="54" y="12"/>
                    <a:pt x="54" y="12"/>
                  </a:cubicBezTo>
                  <a:cubicBezTo>
                    <a:pt x="54" y="12"/>
                    <a:pt x="54" y="10"/>
                    <a:pt x="54" y="10"/>
                  </a:cubicBezTo>
                  <a:cubicBezTo>
                    <a:pt x="54" y="11"/>
                    <a:pt x="54" y="10"/>
                    <a:pt x="54" y="11"/>
                  </a:cubicBezTo>
                  <a:cubicBezTo>
                    <a:pt x="54" y="12"/>
                    <a:pt x="54" y="11"/>
                    <a:pt x="54" y="11"/>
                  </a:cubicBezTo>
                  <a:cubicBezTo>
                    <a:pt x="54" y="12"/>
                    <a:pt x="54" y="13"/>
                    <a:pt x="54" y="12"/>
                  </a:cubicBezTo>
                  <a:cubicBezTo>
                    <a:pt x="54" y="12"/>
                    <a:pt x="54" y="9"/>
                    <a:pt x="54" y="10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5" y="10"/>
                    <a:pt x="55" y="11"/>
                    <a:pt x="55" y="10"/>
                  </a:cubicBezTo>
                  <a:cubicBezTo>
                    <a:pt x="55" y="10"/>
                    <a:pt x="55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2"/>
                    <a:pt x="56" y="11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6" y="9"/>
                  </a:cubicBezTo>
                  <a:cubicBezTo>
                    <a:pt x="57" y="10"/>
                    <a:pt x="57" y="14"/>
                    <a:pt x="57" y="13"/>
                  </a:cubicBezTo>
                  <a:cubicBezTo>
                    <a:pt x="58" y="13"/>
                    <a:pt x="57" y="10"/>
                    <a:pt x="57" y="9"/>
                  </a:cubicBezTo>
                  <a:cubicBezTo>
                    <a:pt x="58" y="10"/>
                    <a:pt x="58" y="8"/>
                    <a:pt x="58" y="10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9" y="9"/>
                    <a:pt x="59" y="7"/>
                    <a:pt x="60" y="9"/>
                  </a:cubicBezTo>
                  <a:cubicBezTo>
                    <a:pt x="60" y="10"/>
                    <a:pt x="61" y="11"/>
                    <a:pt x="61" y="11"/>
                  </a:cubicBezTo>
                  <a:cubicBezTo>
                    <a:pt x="61" y="10"/>
                    <a:pt x="61" y="13"/>
                    <a:pt x="61" y="10"/>
                  </a:cubicBezTo>
                  <a:cubicBezTo>
                    <a:pt x="61" y="9"/>
                    <a:pt x="61" y="9"/>
                    <a:pt x="60" y="8"/>
                  </a:cubicBezTo>
                  <a:cubicBezTo>
                    <a:pt x="61" y="8"/>
                    <a:pt x="61" y="7"/>
                    <a:pt x="62" y="8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8"/>
                    <a:pt x="62" y="6"/>
                    <a:pt x="62" y="7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7"/>
                    <a:pt x="63" y="6"/>
                    <a:pt x="63" y="7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7"/>
                    <a:pt x="64" y="7"/>
                  </a:cubicBezTo>
                  <a:cubicBezTo>
                    <a:pt x="64" y="8"/>
                    <a:pt x="64" y="8"/>
                    <a:pt x="65" y="9"/>
                  </a:cubicBezTo>
                  <a:cubicBezTo>
                    <a:pt x="65" y="5"/>
                    <a:pt x="66" y="5"/>
                    <a:pt x="67" y="5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7"/>
                    <a:pt x="67" y="4"/>
                    <a:pt x="67" y="5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9"/>
                    <a:pt x="68" y="6"/>
                    <a:pt x="68" y="6"/>
                  </a:cubicBezTo>
                  <a:cubicBezTo>
                    <a:pt x="68" y="5"/>
                    <a:pt x="68" y="7"/>
                    <a:pt x="67" y="5"/>
                  </a:cubicBezTo>
                  <a:cubicBezTo>
                    <a:pt x="67" y="5"/>
                    <a:pt x="68" y="6"/>
                    <a:pt x="68" y="4"/>
                  </a:cubicBezTo>
                  <a:cubicBezTo>
                    <a:pt x="68" y="5"/>
                    <a:pt x="68" y="6"/>
                    <a:pt x="68" y="7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9" y="8"/>
                    <a:pt x="69" y="10"/>
                    <a:pt x="69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70" y="14"/>
                    <a:pt x="69" y="14"/>
                    <a:pt x="70" y="14"/>
                  </a:cubicBezTo>
                  <a:cubicBezTo>
                    <a:pt x="70" y="14"/>
                    <a:pt x="70" y="11"/>
                    <a:pt x="69" y="10"/>
                  </a:cubicBezTo>
                  <a:cubicBezTo>
                    <a:pt x="70" y="10"/>
                    <a:pt x="69" y="6"/>
                    <a:pt x="69" y="6"/>
                  </a:cubicBezTo>
                  <a:cubicBezTo>
                    <a:pt x="69" y="7"/>
                    <a:pt x="69" y="7"/>
                    <a:pt x="69" y="8"/>
                  </a:cubicBezTo>
                  <a:cubicBezTo>
                    <a:pt x="70" y="9"/>
                    <a:pt x="69" y="7"/>
                    <a:pt x="70" y="8"/>
                  </a:cubicBezTo>
                  <a:cubicBezTo>
                    <a:pt x="69" y="7"/>
                    <a:pt x="69" y="5"/>
                    <a:pt x="69" y="5"/>
                  </a:cubicBezTo>
                  <a:cubicBezTo>
                    <a:pt x="70" y="6"/>
                    <a:pt x="69" y="6"/>
                    <a:pt x="70" y="7"/>
                  </a:cubicBezTo>
                  <a:cubicBezTo>
                    <a:pt x="70" y="6"/>
                    <a:pt x="70" y="5"/>
                    <a:pt x="69" y="4"/>
                  </a:cubicBezTo>
                  <a:cubicBezTo>
                    <a:pt x="69" y="2"/>
                    <a:pt x="70" y="5"/>
                    <a:pt x="70" y="3"/>
                  </a:cubicBezTo>
                  <a:cubicBezTo>
                    <a:pt x="70" y="4"/>
                    <a:pt x="70" y="7"/>
                    <a:pt x="71" y="7"/>
                  </a:cubicBezTo>
                  <a:cubicBezTo>
                    <a:pt x="70" y="6"/>
                    <a:pt x="71" y="5"/>
                    <a:pt x="70" y="3"/>
                  </a:cubicBezTo>
                  <a:cubicBezTo>
                    <a:pt x="70" y="3"/>
                    <a:pt x="70" y="5"/>
                    <a:pt x="71" y="5"/>
                  </a:cubicBezTo>
                  <a:cubicBezTo>
                    <a:pt x="71" y="6"/>
                    <a:pt x="70" y="3"/>
                    <a:pt x="71" y="6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5"/>
                    <a:pt x="71" y="5"/>
                    <a:pt x="71" y="6"/>
                  </a:cubicBezTo>
                  <a:cubicBezTo>
                    <a:pt x="72" y="6"/>
                    <a:pt x="72" y="4"/>
                    <a:pt x="72" y="6"/>
                  </a:cubicBezTo>
                  <a:cubicBezTo>
                    <a:pt x="72" y="6"/>
                    <a:pt x="72" y="6"/>
                    <a:pt x="72" y="4"/>
                  </a:cubicBezTo>
                  <a:cubicBezTo>
                    <a:pt x="72" y="3"/>
                    <a:pt x="72" y="5"/>
                    <a:pt x="71" y="3"/>
                  </a:cubicBezTo>
                  <a:cubicBezTo>
                    <a:pt x="72" y="5"/>
                    <a:pt x="72" y="3"/>
                    <a:pt x="72" y="2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3"/>
                    <a:pt x="72" y="3"/>
                    <a:pt x="72" y="2"/>
                  </a:cubicBezTo>
                  <a:cubicBezTo>
                    <a:pt x="72" y="2"/>
                    <a:pt x="72" y="3"/>
                    <a:pt x="72" y="3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1"/>
                    <a:pt x="73" y="4"/>
                    <a:pt x="73" y="4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3" y="5"/>
                    <a:pt x="73" y="6"/>
                    <a:pt x="73" y="5"/>
                  </a:cubicBezTo>
                  <a:cubicBezTo>
                    <a:pt x="73" y="4"/>
                    <a:pt x="73" y="3"/>
                    <a:pt x="73" y="2"/>
                  </a:cubicBezTo>
                  <a:cubicBezTo>
                    <a:pt x="73" y="1"/>
                    <a:pt x="73" y="3"/>
                    <a:pt x="73" y="2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4"/>
                    <a:pt x="74" y="5"/>
                    <a:pt x="74" y="5"/>
                  </a:cubicBezTo>
                  <a:cubicBezTo>
                    <a:pt x="74" y="5"/>
                    <a:pt x="74" y="3"/>
                    <a:pt x="74" y="2"/>
                  </a:cubicBezTo>
                  <a:cubicBezTo>
                    <a:pt x="74" y="2"/>
                    <a:pt x="74" y="3"/>
                    <a:pt x="74" y="4"/>
                  </a:cubicBezTo>
                  <a:cubicBezTo>
                    <a:pt x="74" y="3"/>
                    <a:pt x="74" y="3"/>
                    <a:pt x="74" y="2"/>
                  </a:cubicBezTo>
                  <a:cubicBezTo>
                    <a:pt x="74" y="3"/>
                    <a:pt x="75" y="4"/>
                    <a:pt x="75" y="5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9"/>
                    <a:pt x="76" y="8"/>
                    <a:pt x="76" y="10"/>
                  </a:cubicBezTo>
                  <a:cubicBezTo>
                    <a:pt x="76" y="10"/>
                    <a:pt x="76" y="10"/>
                    <a:pt x="76" y="9"/>
                  </a:cubicBezTo>
                  <a:cubicBezTo>
                    <a:pt x="75" y="6"/>
                    <a:pt x="76" y="5"/>
                    <a:pt x="75" y="3"/>
                  </a:cubicBezTo>
                  <a:cubicBezTo>
                    <a:pt x="76" y="2"/>
                    <a:pt x="77" y="9"/>
                    <a:pt x="77" y="5"/>
                  </a:cubicBezTo>
                  <a:cubicBezTo>
                    <a:pt x="76" y="4"/>
                    <a:pt x="76" y="2"/>
                    <a:pt x="76" y="3"/>
                  </a:cubicBezTo>
                  <a:cubicBezTo>
                    <a:pt x="76" y="3"/>
                    <a:pt x="76" y="0"/>
                    <a:pt x="76" y="1"/>
                  </a:cubicBezTo>
                  <a:cubicBezTo>
                    <a:pt x="76" y="2"/>
                    <a:pt x="77" y="4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6"/>
                    <a:pt x="77" y="8"/>
                    <a:pt x="77" y="8"/>
                  </a:cubicBezTo>
                  <a:cubicBezTo>
                    <a:pt x="78" y="7"/>
                    <a:pt x="78" y="7"/>
                    <a:pt x="78" y="6"/>
                  </a:cubicBezTo>
                  <a:cubicBezTo>
                    <a:pt x="77" y="4"/>
                    <a:pt x="77" y="6"/>
                    <a:pt x="77" y="5"/>
                  </a:cubicBezTo>
                  <a:cubicBezTo>
                    <a:pt x="77" y="4"/>
                    <a:pt x="78" y="6"/>
                    <a:pt x="77" y="4"/>
                  </a:cubicBezTo>
                  <a:cubicBezTo>
                    <a:pt x="77" y="4"/>
                    <a:pt x="77" y="2"/>
                    <a:pt x="77" y="1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8" y="2"/>
                    <a:pt x="77" y="0"/>
                    <a:pt x="77" y="0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4"/>
                    <a:pt x="77" y="1"/>
                    <a:pt x="78" y="4"/>
                  </a:cubicBezTo>
                  <a:cubicBezTo>
                    <a:pt x="78" y="4"/>
                    <a:pt x="78" y="3"/>
                    <a:pt x="78" y="3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4"/>
                    <a:pt x="79" y="8"/>
                    <a:pt x="79" y="5"/>
                  </a:cubicBezTo>
                  <a:cubicBezTo>
                    <a:pt x="79" y="5"/>
                    <a:pt x="79" y="4"/>
                    <a:pt x="79" y="3"/>
                  </a:cubicBezTo>
                  <a:cubicBezTo>
                    <a:pt x="79" y="3"/>
                    <a:pt x="79" y="2"/>
                    <a:pt x="79" y="2"/>
                  </a:cubicBezTo>
                  <a:cubicBezTo>
                    <a:pt x="79" y="4"/>
                    <a:pt x="80" y="2"/>
                    <a:pt x="80" y="4"/>
                  </a:cubicBezTo>
                  <a:cubicBezTo>
                    <a:pt x="79" y="3"/>
                    <a:pt x="79" y="3"/>
                    <a:pt x="79" y="5"/>
                  </a:cubicBezTo>
                  <a:cubicBezTo>
                    <a:pt x="80" y="7"/>
                    <a:pt x="79" y="5"/>
                    <a:pt x="79" y="7"/>
                  </a:cubicBezTo>
                  <a:cubicBezTo>
                    <a:pt x="79" y="7"/>
                    <a:pt x="80" y="9"/>
                    <a:pt x="80" y="11"/>
                  </a:cubicBezTo>
                  <a:cubicBezTo>
                    <a:pt x="80" y="11"/>
                    <a:pt x="80" y="10"/>
                    <a:pt x="80" y="10"/>
                  </a:cubicBezTo>
                  <a:cubicBezTo>
                    <a:pt x="80" y="9"/>
                    <a:pt x="80" y="9"/>
                    <a:pt x="80" y="7"/>
                  </a:cubicBezTo>
                  <a:cubicBezTo>
                    <a:pt x="80" y="8"/>
                    <a:pt x="80" y="7"/>
                    <a:pt x="80" y="5"/>
                  </a:cubicBezTo>
                  <a:cubicBezTo>
                    <a:pt x="81" y="6"/>
                    <a:pt x="81" y="7"/>
                    <a:pt x="81" y="8"/>
                  </a:cubicBezTo>
                  <a:cubicBezTo>
                    <a:pt x="81" y="7"/>
                    <a:pt x="82" y="7"/>
                    <a:pt x="82" y="7"/>
                  </a:cubicBezTo>
                  <a:cubicBezTo>
                    <a:pt x="81" y="5"/>
                    <a:pt x="82" y="7"/>
                    <a:pt x="82" y="5"/>
                  </a:cubicBezTo>
                  <a:cubicBezTo>
                    <a:pt x="81" y="4"/>
                    <a:pt x="81" y="3"/>
                    <a:pt x="81" y="2"/>
                  </a:cubicBezTo>
                  <a:cubicBezTo>
                    <a:pt x="81" y="2"/>
                    <a:pt x="81" y="3"/>
                    <a:pt x="81" y="3"/>
                  </a:cubicBezTo>
                  <a:cubicBezTo>
                    <a:pt x="81" y="2"/>
                    <a:pt x="82" y="5"/>
                    <a:pt x="82" y="3"/>
                  </a:cubicBezTo>
                  <a:cubicBezTo>
                    <a:pt x="81" y="4"/>
                    <a:pt x="82" y="6"/>
                    <a:pt x="83" y="8"/>
                  </a:cubicBezTo>
                  <a:cubicBezTo>
                    <a:pt x="83" y="7"/>
                    <a:pt x="83" y="9"/>
                    <a:pt x="83" y="9"/>
                  </a:cubicBezTo>
                  <a:cubicBezTo>
                    <a:pt x="83" y="8"/>
                    <a:pt x="83" y="7"/>
                    <a:pt x="84" y="7"/>
                  </a:cubicBezTo>
                  <a:cubicBezTo>
                    <a:pt x="84" y="8"/>
                    <a:pt x="85" y="7"/>
                    <a:pt x="85" y="6"/>
                  </a:cubicBezTo>
                  <a:cubicBezTo>
                    <a:pt x="85" y="7"/>
                    <a:pt x="86" y="9"/>
                    <a:pt x="86" y="10"/>
                  </a:cubicBezTo>
                  <a:cubicBezTo>
                    <a:pt x="86" y="10"/>
                    <a:pt x="85" y="7"/>
                    <a:pt x="86" y="8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6" y="8"/>
                    <a:pt x="87" y="10"/>
                    <a:pt x="86" y="7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10"/>
                    <a:pt x="87" y="9"/>
                    <a:pt x="87" y="9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8" y="10"/>
                    <a:pt x="88" y="10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8" y="8"/>
                    <a:pt x="88" y="9"/>
                    <a:pt x="89" y="8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9" y="10"/>
                    <a:pt x="90" y="11"/>
                    <a:pt x="89" y="10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89" y="13"/>
                    <a:pt x="89" y="12"/>
                    <a:pt x="89" y="10"/>
                  </a:cubicBezTo>
                  <a:cubicBezTo>
                    <a:pt x="89" y="9"/>
                    <a:pt x="88" y="10"/>
                    <a:pt x="89" y="11"/>
                  </a:cubicBezTo>
                  <a:cubicBezTo>
                    <a:pt x="89" y="11"/>
                    <a:pt x="89" y="11"/>
                    <a:pt x="89" y="10"/>
                  </a:cubicBezTo>
                  <a:cubicBezTo>
                    <a:pt x="89" y="12"/>
                    <a:pt x="89" y="12"/>
                    <a:pt x="89" y="13"/>
                  </a:cubicBezTo>
                  <a:cubicBezTo>
                    <a:pt x="89" y="13"/>
                    <a:pt x="89" y="14"/>
                    <a:pt x="89" y="13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9" y="14"/>
                    <a:pt x="89" y="13"/>
                    <a:pt x="89" y="13"/>
                  </a:cubicBezTo>
                  <a:cubicBezTo>
                    <a:pt x="89" y="14"/>
                    <a:pt x="89" y="15"/>
                    <a:pt x="88" y="14"/>
                  </a:cubicBezTo>
                  <a:cubicBezTo>
                    <a:pt x="88" y="13"/>
                    <a:pt x="88" y="16"/>
                    <a:pt x="88" y="15"/>
                  </a:cubicBezTo>
                  <a:cubicBezTo>
                    <a:pt x="87" y="14"/>
                    <a:pt x="87" y="12"/>
                    <a:pt x="87" y="12"/>
                  </a:cubicBezTo>
                  <a:cubicBezTo>
                    <a:pt x="87" y="11"/>
                    <a:pt x="87" y="12"/>
                    <a:pt x="87" y="11"/>
                  </a:cubicBezTo>
                  <a:cubicBezTo>
                    <a:pt x="87" y="12"/>
                    <a:pt x="87" y="14"/>
                    <a:pt x="87" y="15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7" y="14"/>
                    <a:pt x="87" y="16"/>
                    <a:pt x="87" y="16"/>
                  </a:cubicBezTo>
                  <a:cubicBezTo>
                    <a:pt x="86" y="15"/>
                    <a:pt x="85" y="16"/>
                    <a:pt x="85" y="15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5" y="17"/>
                    <a:pt x="84" y="15"/>
                    <a:pt x="84" y="17"/>
                  </a:cubicBezTo>
                  <a:cubicBezTo>
                    <a:pt x="83" y="16"/>
                    <a:pt x="83" y="18"/>
                    <a:pt x="82" y="16"/>
                  </a:cubicBezTo>
                  <a:cubicBezTo>
                    <a:pt x="81" y="17"/>
                    <a:pt x="81" y="18"/>
                    <a:pt x="80" y="18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9" y="18"/>
                    <a:pt x="79" y="15"/>
                    <a:pt x="79" y="15"/>
                  </a:cubicBezTo>
                  <a:cubicBezTo>
                    <a:pt x="79" y="17"/>
                    <a:pt x="79" y="17"/>
                    <a:pt x="79" y="18"/>
                  </a:cubicBezTo>
                  <a:cubicBezTo>
                    <a:pt x="78" y="17"/>
                    <a:pt x="78" y="19"/>
                    <a:pt x="78" y="20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21"/>
                    <a:pt x="77" y="19"/>
                    <a:pt x="76" y="19"/>
                  </a:cubicBezTo>
                  <a:cubicBezTo>
                    <a:pt x="76" y="19"/>
                    <a:pt x="76" y="18"/>
                    <a:pt x="76" y="18"/>
                  </a:cubicBezTo>
                  <a:cubicBezTo>
                    <a:pt x="76" y="20"/>
                    <a:pt x="76" y="20"/>
                    <a:pt x="75" y="21"/>
                  </a:cubicBezTo>
                  <a:cubicBezTo>
                    <a:pt x="75" y="21"/>
                    <a:pt x="74" y="21"/>
                    <a:pt x="74" y="20"/>
                  </a:cubicBezTo>
                  <a:cubicBezTo>
                    <a:pt x="73" y="23"/>
                    <a:pt x="72" y="21"/>
                    <a:pt x="71" y="23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0" y="25"/>
                    <a:pt x="68" y="23"/>
                    <a:pt x="68" y="24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7" y="21"/>
                    <a:pt x="67" y="23"/>
                    <a:pt x="67" y="24"/>
                  </a:cubicBezTo>
                  <a:cubicBezTo>
                    <a:pt x="67" y="24"/>
                    <a:pt x="67" y="26"/>
                    <a:pt x="66" y="24"/>
                  </a:cubicBezTo>
                  <a:cubicBezTo>
                    <a:pt x="66" y="23"/>
                    <a:pt x="66" y="25"/>
                    <a:pt x="66" y="25"/>
                  </a:cubicBezTo>
                  <a:cubicBezTo>
                    <a:pt x="65" y="25"/>
                    <a:pt x="65" y="25"/>
                    <a:pt x="64" y="25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4" y="25"/>
                    <a:pt x="64" y="24"/>
                    <a:pt x="64" y="24"/>
                  </a:cubicBezTo>
                  <a:cubicBezTo>
                    <a:pt x="64" y="25"/>
                    <a:pt x="63" y="23"/>
                    <a:pt x="64" y="26"/>
                  </a:cubicBezTo>
                  <a:cubicBezTo>
                    <a:pt x="63" y="25"/>
                    <a:pt x="62" y="28"/>
                    <a:pt x="61" y="26"/>
                  </a:cubicBezTo>
                  <a:cubicBezTo>
                    <a:pt x="62" y="26"/>
                    <a:pt x="62" y="27"/>
                    <a:pt x="62" y="27"/>
                  </a:cubicBezTo>
                  <a:cubicBezTo>
                    <a:pt x="61" y="27"/>
                    <a:pt x="60" y="26"/>
                    <a:pt x="60" y="27"/>
                  </a:cubicBezTo>
                  <a:cubicBezTo>
                    <a:pt x="60" y="27"/>
                    <a:pt x="60" y="26"/>
                    <a:pt x="60" y="26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59" y="29"/>
                    <a:pt x="58" y="26"/>
                    <a:pt x="57" y="27"/>
                  </a:cubicBezTo>
                  <a:cubicBezTo>
                    <a:pt x="56" y="29"/>
                    <a:pt x="54" y="28"/>
                    <a:pt x="53" y="2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30"/>
                    <a:pt x="51" y="26"/>
                    <a:pt x="51" y="29"/>
                  </a:cubicBezTo>
                  <a:cubicBezTo>
                    <a:pt x="51" y="29"/>
                    <a:pt x="51" y="29"/>
                    <a:pt x="51" y="28"/>
                  </a:cubicBezTo>
                  <a:cubicBezTo>
                    <a:pt x="51" y="30"/>
                    <a:pt x="49" y="27"/>
                    <a:pt x="49" y="2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9" y="27"/>
                    <a:pt x="48" y="29"/>
                    <a:pt x="48" y="28"/>
                  </a:cubicBezTo>
                  <a:cubicBezTo>
                    <a:pt x="48" y="28"/>
                    <a:pt x="48" y="28"/>
                    <a:pt x="48" y="27"/>
                  </a:cubicBezTo>
                  <a:cubicBezTo>
                    <a:pt x="47" y="26"/>
                    <a:pt x="48" y="30"/>
                    <a:pt x="47" y="27"/>
                  </a:cubicBezTo>
                  <a:cubicBezTo>
                    <a:pt x="47" y="27"/>
                    <a:pt x="47" y="28"/>
                    <a:pt x="47" y="28"/>
                  </a:cubicBezTo>
                  <a:cubicBezTo>
                    <a:pt x="46" y="28"/>
                    <a:pt x="45" y="29"/>
                    <a:pt x="43" y="30"/>
                  </a:cubicBezTo>
                  <a:cubicBezTo>
                    <a:pt x="42" y="29"/>
                    <a:pt x="43" y="26"/>
                    <a:pt x="42" y="28"/>
                  </a:cubicBezTo>
                  <a:cubicBezTo>
                    <a:pt x="42" y="27"/>
                    <a:pt x="42" y="29"/>
                    <a:pt x="42" y="28"/>
                  </a:cubicBezTo>
                  <a:cubicBezTo>
                    <a:pt x="42" y="29"/>
                    <a:pt x="41" y="25"/>
                    <a:pt x="41" y="27"/>
                  </a:cubicBezTo>
                  <a:cubicBezTo>
                    <a:pt x="42" y="28"/>
                    <a:pt x="41" y="28"/>
                    <a:pt x="42" y="29"/>
                  </a:cubicBezTo>
                  <a:cubicBezTo>
                    <a:pt x="41" y="28"/>
                    <a:pt x="40" y="26"/>
                    <a:pt x="40" y="28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9"/>
                    <a:pt x="39" y="28"/>
                    <a:pt x="39" y="31"/>
                  </a:cubicBezTo>
                  <a:cubicBezTo>
                    <a:pt x="36" y="32"/>
                    <a:pt x="34" y="34"/>
                    <a:pt x="31" y="35"/>
                  </a:cubicBezTo>
                  <a:cubicBezTo>
                    <a:pt x="28" y="35"/>
                    <a:pt x="25" y="36"/>
                    <a:pt x="22" y="35"/>
                  </a:cubicBezTo>
                  <a:cubicBezTo>
                    <a:pt x="21" y="33"/>
                    <a:pt x="21" y="33"/>
                    <a:pt x="20" y="34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5"/>
                    <a:pt x="20" y="33"/>
                    <a:pt x="20" y="35"/>
                  </a:cubicBezTo>
                  <a:cubicBezTo>
                    <a:pt x="19" y="35"/>
                    <a:pt x="18" y="36"/>
                    <a:pt x="17" y="36"/>
                  </a:cubicBezTo>
                  <a:cubicBezTo>
                    <a:pt x="17" y="36"/>
                    <a:pt x="17" y="34"/>
                    <a:pt x="17" y="34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6" y="36"/>
                    <a:pt x="17" y="37"/>
                  </a:cubicBezTo>
                  <a:cubicBezTo>
                    <a:pt x="14" y="39"/>
                    <a:pt x="11" y="35"/>
                    <a:pt x="8" y="36"/>
                  </a:cubicBezTo>
                  <a:cubicBezTo>
                    <a:pt x="8" y="35"/>
                    <a:pt x="7" y="36"/>
                    <a:pt x="6" y="37"/>
                  </a:cubicBezTo>
                  <a:cubicBezTo>
                    <a:pt x="4" y="35"/>
                    <a:pt x="2" y="33"/>
                    <a:pt x="0" y="35"/>
                  </a:cubicBezTo>
                  <a:cubicBezTo>
                    <a:pt x="0" y="35"/>
                    <a:pt x="0" y="30"/>
                    <a:pt x="0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4" name="Freeform 43"/>
            <p:cNvSpPr/>
            <p:nvPr/>
          </p:nvSpPr>
          <p:spPr bwMode="auto">
            <a:xfrm>
              <a:off x="8907463" y="2940051"/>
              <a:ext cx="4762" cy="11113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0" y="2"/>
                    <a:pt x="0" y="2"/>
                    <a:pt x="0" y="0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5" name="Freeform 44"/>
            <p:cNvSpPr/>
            <p:nvPr/>
          </p:nvSpPr>
          <p:spPr bwMode="auto">
            <a:xfrm>
              <a:off x="8877300" y="2913063"/>
              <a:ext cx="0" cy="7938"/>
            </a:xfrm>
            <a:custGeom>
              <a:avLst/>
              <a:gdLst>
                <a:gd name="T0" fmla="*/ 1 h 2"/>
                <a:gd name="T1" fmla="*/ 1 h 2"/>
                <a:gd name="T2" fmla="*/ 0 h 2"/>
                <a:gd name="T3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6" name="Freeform 45"/>
            <p:cNvSpPr/>
            <p:nvPr/>
          </p:nvSpPr>
          <p:spPr bwMode="auto">
            <a:xfrm>
              <a:off x="8870950" y="2909888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0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0" y="1"/>
                    <a:pt x="1" y="0"/>
                    <a:pt x="1" y="0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7" name="Freeform 46"/>
            <p:cNvSpPr/>
            <p:nvPr/>
          </p:nvSpPr>
          <p:spPr bwMode="auto">
            <a:xfrm>
              <a:off x="8863013" y="2901951"/>
              <a:ext cx="0" cy="4763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8" name="Freeform 47"/>
            <p:cNvSpPr/>
            <p:nvPr/>
          </p:nvSpPr>
          <p:spPr bwMode="auto">
            <a:xfrm>
              <a:off x="8863013" y="2906713"/>
              <a:ext cx="3175" cy="6350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1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2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8851900" y="2901951"/>
              <a:ext cx="0" cy="7938"/>
            </a:xfrm>
            <a:custGeom>
              <a:avLst/>
              <a:gdLst>
                <a:gd name="T0" fmla="*/ 1 h 2"/>
                <a:gd name="T1" fmla="*/ 1 h 2"/>
                <a:gd name="T2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8843963" y="2906713"/>
              <a:ext cx="3175" cy="635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1" name="Freeform 50"/>
            <p:cNvSpPr/>
            <p:nvPr/>
          </p:nvSpPr>
          <p:spPr bwMode="auto">
            <a:xfrm>
              <a:off x="8745538" y="2943226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  <a:gd name="T3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2" name="Freeform 51"/>
            <p:cNvSpPr/>
            <p:nvPr/>
          </p:nvSpPr>
          <p:spPr bwMode="auto">
            <a:xfrm>
              <a:off x="8701088" y="2947988"/>
              <a:ext cx="0" cy="6350"/>
            </a:xfrm>
            <a:custGeom>
              <a:avLst/>
              <a:gdLst>
                <a:gd name="T0" fmla="*/ 1 h 2"/>
                <a:gd name="T1" fmla="*/ 1 h 2"/>
                <a:gd name="T2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3" name="Freeform 52"/>
            <p:cNvSpPr/>
            <p:nvPr/>
          </p:nvSpPr>
          <p:spPr bwMode="auto">
            <a:xfrm>
              <a:off x="8678863" y="2973388"/>
              <a:ext cx="3175" cy="7938"/>
            </a:xfrm>
            <a:custGeom>
              <a:avLst/>
              <a:gdLst>
                <a:gd name="T0" fmla="*/ 0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2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4" name="Freeform 53"/>
            <p:cNvSpPr/>
            <p:nvPr/>
          </p:nvSpPr>
          <p:spPr bwMode="auto">
            <a:xfrm>
              <a:off x="8799513" y="2439988"/>
              <a:ext cx="3175" cy="7938"/>
            </a:xfrm>
            <a:custGeom>
              <a:avLst/>
              <a:gdLst>
                <a:gd name="T0" fmla="*/ 0 w 1"/>
                <a:gd name="T1" fmla="*/ 1 h 2"/>
                <a:gd name="T2" fmla="*/ 1 w 1"/>
                <a:gd name="T3" fmla="*/ 1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1"/>
                    <a:pt x="1" y="0"/>
                    <a:pt x="1" y="1"/>
                  </a:cubicBezTo>
                  <a:cubicBezTo>
                    <a:pt x="0" y="1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5" name="Freeform 54"/>
            <p:cNvSpPr/>
            <p:nvPr/>
          </p:nvSpPr>
          <p:spPr bwMode="auto">
            <a:xfrm>
              <a:off x="8412163" y="2289176"/>
              <a:ext cx="393700" cy="153988"/>
            </a:xfrm>
            <a:custGeom>
              <a:avLst/>
              <a:gdLst>
                <a:gd name="T0" fmla="*/ 14 w 105"/>
                <a:gd name="T1" fmla="*/ 7 h 41"/>
                <a:gd name="T2" fmla="*/ 17 w 105"/>
                <a:gd name="T3" fmla="*/ 8 h 41"/>
                <a:gd name="T4" fmla="*/ 24 w 105"/>
                <a:gd name="T5" fmla="*/ 5 h 41"/>
                <a:gd name="T6" fmla="*/ 26 w 105"/>
                <a:gd name="T7" fmla="*/ 6 h 41"/>
                <a:gd name="T8" fmla="*/ 33 w 105"/>
                <a:gd name="T9" fmla="*/ 10 h 41"/>
                <a:gd name="T10" fmla="*/ 35 w 105"/>
                <a:gd name="T11" fmla="*/ 11 h 41"/>
                <a:gd name="T12" fmla="*/ 39 w 105"/>
                <a:gd name="T13" fmla="*/ 10 h 41"/>
                <a:gd name="T14" fmla="*/ 42 w 105"/>
                <a:gd name="T15" fmla="*/ 11 h 41"/>
                <a:gd name="T16" fmla="*/ 43 w 105"/>
                <a:gd name="T17" fmla="*/ 13 h 41"/>
                <a:gd name="T18" fmla="*/ 46 w 105"/>
                <a:gd name="T19" fmla="*/ 12 h 41"/>
                <a:gd name="T20" fmla="*/ 50 w 105"/>
                <a:gd name="T21" fmla="*/ 10 h 41"/>
                <a:gd name="T22" fmla="*/ 52 w 105"/>
                <a:gd name="T23" fmla="*/ 11 h 41"/>
                <a:gd name="T24" fmla="*/ 55 w 105"/>
                <a:gd name="T25" fmla="*/ 10 h 41"/>
                <a:gd name="T26" fmla="*/ 57 w 105"/>
                <a:gd name="T27" fmla="*/ 12 h 41"/>
                <a:gd name="T28" fmla="*/ 60 w 105"/>
                <a:gd name="T29" fmla="*/ 13 h 41"/>
                <a:gd name="T30" fmla="*/ 63 w 105"/>
                <a:gd name="T31" fmla="*/ 16 h 41"/>
                <a:gd name="T32" fmla="*/ 65 w 105"/>
                <a:gd name="T33" fmla="*/ 15 h 41"/>
                <a:gd name="T34" fmla="*/ 66 w 105"/>
                <a:gd name="T35" fmla="*/ 17 h 41"/>
                <a:gd name="T36" fmla="*/ 68 w 105"/>
                <a:gd name="T37" fmla="*/ 16 h 41"/>
                <a:gd name="T38" fmla="*/ 69 w 105"/>
                <a:gd name="T39" fmla="*/ 16 h 41"/>
                <a:gd name="T40" fmla="*/ 71 w 105"/>
                <a:gd name="T41" fmla="*/ 16 h 41"/>
                <a:gd name="T42" fmla="*/ 76 w 105"/>
                <a:gd name="T43" fmla="*/ 18 h 41"/>
                <a:gd name="T44" fmla="*/ 78 w 105"/>
                <a:gd name="T45" fmla="*/ 18 h 41"/>
                <a:gd name="T46" fmla="*/ 80 w 105"/>
                <a:gd name="T47" fmla="*/ 19 h 41"/>
                <a:gd name="T48" fmla="*/ 84 w 105"/>
                <a:gd name="T49" fmla="*/ 21 h 41"/>
                <a:gd name="T50" fmla="*/ 84 w 105"/>
                <a:gd name="T51" fmla="*/ 25 h 41"/>
                <a:gd name="T52" fmla="*/ 87 w 105"/>
                <a:gd name="T53" fmla="*/ 22 h 41"/>
                <a:gd name="T54" fmla="*/ 90 w 105"/>
                <a:gd name="T55" fmla="*/ 19 h 41"/>
                <a:gd name="T56" fmla="*/ 91 w 105"/>
                <a:gd name="T57" fmla="*/ 21 h 41"/>
                <a:gd name="T58" fmla="*/ 93 w 105"/>
                <a:gd name="T59" fmla="*/ 19 h 41"/>
                <a:gd name="T60" fmla="*/ 93 w 105"/>
                <a:gd name="T61" fmla="*/ 21 h 41"/>
                <a:gd name="T62" fmla="*/ 93 w 105"/>
                <a:gd name="T63" fmla="*/ 26 h 41"/>
                <a:gd name="T64" fmla="*/ 96 w 105"/>
                <a:gd name="T65" fmla="*/ 23 h 41"/>
                <a:gd name="T66" fmla="*/ 96 w 105"/>
                <a:gd name="T67" fmla="*/ 25 h 41"/>
                <a:gd name="T68" fmla="*/ 98 w 105"/>
                <a:gd name="T69" fmla="*/ 23 h 41"/>
                <a:gd name="T70" fmla="*/ 100 w 105"/>
                <a:gd name="T71" fmla="*/ 24 h 41"/>
                <a:gd name="T72" fmla="*/ 97 w 105"/>
                <a:gd name="T73" fmla="*/ 29 h 41"/>
                <a:gd name="T74" fmla="*/ 101 w 105"/>
                <a:gd name="T75" fmla="*/ 27 h 41"/>
                <a:gd name="T76" fmla="*/ 101 w 105"/>
                <a:gd name="T77" fmla="*/ 35 h 41"/>
                <a:gd name="T78" fmla="*/ 102 w 105"/>
                <a:gd name="T79" fmla="*/ 36 h 41"/>
                <a:gd name="T80" fmla="*/ 104 w 105"/>
                <a:gd name="T81" fmla="*/ 37 h 41"/>
                <a:gd name="T82" fmla="*/ 102 w 105"/>
                <a:gd name="T83" fmla="*/ 40 h 41"/>
                <a:gd name="T84" fmla="*/ 101 w 105"/>
                <a:gd name="T85" fmla="*/ 36 h 41"/>
                <a:gd name="T86" fmla="*/ 95 w 105"/>
                <a:gd name="T87" fmla="*/ 39 h 41"/>
                <a:gd name="T88" fmla="*/ 87 w 105"/>
                <a:gd name="T89" fmla="*/ 38 h 41"/>
                <a:gd name="T90" fmla="*/ 79 w 105"/>
                <a:gd name="T91" fmla="*/ 36 h 41"/>
                <a:gd name="T92" fmla="*/ 72 w 105"/>
                <a:gd name="T93" fmla="*/ 34 h 41"/>
                <a:gd name="T94" fmla="*/ 67 w 105"/>
                <a:gd name="T95" fmla="*/ 33 h 41"/>
                <a:gd name="T96" fmla="*/ 58 w 105"/>
                <a:gd name="T97" fmla="*/ 29 h 41"/>
                <a:gd name="T98" fmla="*/ 54 w 105"/>
                <a:gd name="T99" fmla="*/ 26 h 41"/>
                <a:gd name="T100" fmla="*/ 47 w 105"/>
                <a:gd name="T101" fmla="*/ 22 h 41"/>
                <a:gd name="T102" fmla="*/ 24 w 105"/>
                <a:gd name="T103" fmla="*/ 21 h 41"/>
                <a:gd name="T104" fmla="*/ 18 w 105"/>
                <a:gd name="T105" fmla="*/ 19 h 41"/>
                <a:gd name="T106" fmla="*/ 3 w 105"/>
                <a:gd name="T107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5" h="41">
                  <a:moveTo>
                    <a:pt x="3" y="5"/>
                  </a:moveTo>
                  <a:cubicBezTo>
                    <a:pt x="6" y="0"/>
                    <a:pt x="6" y="5"/>
                    <a:pt x="8" y="3"/>
                  </a:cubicBezTo>
                  <a:cubicBezTo>
                    <a:pt x="8" y="3"/>
                    <a:pt x="7" y="5"/>
                    <a:pt x="8" y="5"/>
                  </a:cubicBezTo>
                  <a:cubicBezTo>
                    <a:pt x="10" y="2"/>
                    <a:pt x="12" y="5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9"/>
                    <a:pt x="13" y="7"/>
                    <a:pt x="14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7"/>
                    <a:pt x="14" y="8"/>
                    <a:pt x="14" y="7"/>
                  </a:cubicBezTo>
                  <a:cubicBezTo>
                    <a:pt x="14" y="8"/>
                    <a:pt x="14" y="9"/>
                    <a:pt x="14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4"/>
                    <a:pt x="16" y="8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9" y="6"/>
                    <a:pt x="20" y="7"/>
                    <a:pt x="21" y="6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2" y="6"/>
                    <a:pt x="22" y="6"/>
                  </a:cubicBezTo>
                  <a:cubicBezTo>
                    <a:pt x="22" y="8"/>
                    <a:pt x="23" y="5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4" y="5"/>
                    <a:pt x="23" y="7"/>
                    <a:pt x="24" y="5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4"/>
                    <a:pt x="24" y="8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6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7"/>
                    <a:pt x="26" y="8"/>
                    <a:pt x="26" y="6"/>
                  </a:cubicBezTo>
                  <a:cubicBezTo>
                    <a:pt x="26" y="8"/>
                    <a:pt x="26" y="7"/>
                    <a:pt x="25" y="9"/>
                  </a:cubicBezTo>
                  <a:cubicBezTo>
                    <a:pt x="27" y="8"/>
                    <a:pt x="29" y="9"/>
                    <a:pt x="31" y="9"/>
                  </a:cubicBezTo>
                  <a:cubicBezTo>
                    <a:pt x="31" y="10"/>
                    <a:pt x="31" y="10"/>
                    <a:pt x="30" y="11"/>
                  </a:cubicBezTo>
                  <a:cubicBezTo>
                    <a:pt x="31" y="10"/>
                    <a:pt x="31" y="11"/>
                    <a:pt x="32" y="10"/>
                  </a:cubicBezTo>
                  <a:cubicBezTo>
                    <a:pt x="32" y="10"/>
                    <a:pt x="31" y="11"/>
                    <a:pt x="32" y="11"/>
                  </a:cubicBezTo>
                  <a:cubicBezTo>
                    <a:pt x="32" y="12"/>
                    <a:pt x="32" y="9"/>
                    <a:pt x="33" y="10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1"/>
                    <a:pt x="33" y="11"/>
                  </a:cubicBezTo>
                  <a:cubicBezTo>
                    <a:pt x="34" y="10"/>
                    <a:pt x="33" y="12"/>
                    <a:pt x="34" y="11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4" y="10"/>
                    <a:pt x="35" y="11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5" y="10"/>
                    <a:pt x="36" y="11"/>
                    <a:pt x="36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7" y="10"/>
                    <a:pt x="37" y="11"/>
                    <a:pt x="38" y="11"/>
                  </a:cubicBezTo>
                  <a:cubicBezTo>
                    <a:pt x="38" y="11"/>
                    <a:pt x="37" y="13"/>
                    <a:pt x="37" y="13"/>
                  </a:cubicBezTo>
                  <a:cubicBezTo>
                    <a:pt x="38" y="11"/>
                    <a:pt x="39" y="12"/>
                    <a:pt x="39" y="10"/>
                  </a:cubicBezTo>
                  <a:cubicBezTo>
                    <a:pt x="39" y="10"/>
                    <a:pt x="40" y="11"/>
                    <a:pt x="40" y="11"/>
                  </a:cubicBezTo>
                  <a:cubicBezTo>
                    <a:pt x="40" y="11"/>
                    <a:pt x="40" y="13"/>
                    <a:pt x="39" y="13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16"/>
                    <a:pt x="39" y="14"/>
                    <a:pt x="39" y="15"/>
                  </a:cubicBezTo>
                  <a:cubicBezTo>
                    <a:pt x="39" y="15"/>
                    <a:pt x="40" y="15"/>
                    <a:pt x="40" y="15"/>
                  </a:cubicBezTo>
                  <a:cubicBezTo>
                    <a:pt x="40" y="14"/>
                    <a:pt x="41" y="11"/>
                    <a:pt x="42" y="11"/>
                  </a:cubicBezTo>
                  <a:cubicBezTo>
                    <a:pt x="41" y="12"/>
                    <a:pt x="41" y="14"/>
                    <a:pt x="41" y="14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2"/>
                    <a:pt x="43" y="11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2"/>
                  </a:cubicBezTo>
                  <a:cubicBezTo>
                    <a:pt x="44" y="13"/>
                    <a:pt x="43" y="12"/>
                    <a:pt x="43" y="13"/>
                  </a:cubicBezTo>
                  <a:cubicBezTo>
                    <a:pt x="44" y="13"/>
                    <a:pt x="44" y="12"/>
                    <a:pt x="44" y="12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5" y="12"/>
                    <a:pt x="45" y="11"/>
                  </a:cubicBezTo>
                  <a:cubicBezTo>
                    <a:pt x="45" y="11"/>
                    <a:pt x="45" y="12"/>
                    <a:pt x="45" y="11"/>
                  </a:cubicBezTo>
                  <a:cubicBezTo>
                    <a:pt x="45" y="10"/>
                    <a:pt x="46" y="10"/>
                    <a:pt x="46" y="10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0"/>
                    <a:pt x="47" y="10"/>
                    <a:pt x="48" y="9"/>
                  </a:cubicBezTo>
                  <a:cubicBezTo>
                    <a:pt x="48" y="8"/>
                    <a:pt x="47" y="11"/>
                    <a:pt x="47" y="10"/>
                  </a:cubicBezTo>
                  <a:cubicBezTo>
                    <a:pt x="47" y="12"/>
                    <a:pt x="49" y="9"/>
                    <a:pt x="49" y="11"/>
                  </a:cubicBezTo>
                  <a:cubicBezTo>
                    <a:pt x="49" y="11"/>
                    <a:pt x="49" y="9"/>
                    <a:pt x="49" y="10"/>
                  </a:cubicBezTo>
                  <a:cubicBezTo>
                    <a:pt x="49" y="10"/>
                    <a:pt x="49" y="11"/>
                    <a:pt x="49" y="11"/>
                  </a:cubicBezTo>
                  <a:cubicBezTo>
                    <a:pt x="49" y="12"/>
                    <a:pt x="50" y="11"/>
                    <a:pt x="50" y="10"/>
                  </a:cubicBezTo>
                  <a:cubicBezTo>
                    <a:pt x="50" y="10"/>
                    <a:pt x="50" y="11"/>
                    <a:pt x="50" y="11"/>
                  </a:cubicBezTo>
                  <a:cubicBezTo>
                    <a:pt x="50" y="10"/>
                    <a:pt x="52" y="9"/>
                    <a:pt x="52" y="11"/>
                  </a:cubicBezTo>
                  <a:cubicBezTo>
                    <a:pt x="52" y="10"/>
                    <a:pt x="53" y="9"/>
                    <a:pt x="53" y="9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2" y="11"/>
                    <a:pt x="53" y="10"/>
                    <a:pt x="53" y="11"/>
                  </a:cubicBezTo>
                  <a:cubicBezTo>
                    <a:pt x="53" y="10"/>
                    <a:pt x="51" y="12"/>
                    <a:pt x="52" y="11"/>
                  </a:cubicBezTo>
                  <a:cubicBezTo>
                    <a:pt x="52" y="12"/>
                    <a:pt x="53" y="9"/>
                    <a:pt x="52" y="11"/>
                  </a:cubicBezTo>
                  <a:cubicBezTo>
                    <a:pt x="53" y="11"/>
                    <a:pt x="53" y="10"/>
                    <a:pt x="53" y="11"/>
                  </a:cubicBezTo>
                  <a:cubicBezTo>
                    <a:pt x="53" y="11"/>
                    <a:pt x="53" y="13"/>
                    <a:pt x="53" y="13"/>
                  </a:cubicBezTo>
                  <a:cubicBezTo>
                    <a:pt x="53" y="13"/>
                    <a:pt x="53" y="12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10"/>
                    <a:pt x="54" y="12"/>
                    <a:pt x="55" y="10"/>
                  </a:cubicBezTo>
                  <a:cubicBezTo>
                    <a:pt x="54" y="11"/>
                    <a:pt x="55" y="10"/>
                    <a:pt x="55" y="12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5" y="12"/>
                    <a:pt x="55" y="11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6" y="9"/>
                    <a:pt x="55" y="12"/>
                    <a:pt x="56" y="10"/>
                  </a:cubicBezTo>
                  <a:cubicBezTo>
                    <a:pt x="56" y="11"/>
                    <a:pt x="57" y="11"/>
                    <a:pt x="57" y="12"/>
                  </a:cubicBezTo>
                  <a:cubicBezTo>
                    <a:pt x="57" y="12"/>
                    <a:pt x="58" y="11"/>
                    <a:pt x="58" y="11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3"/>
                    <a:pt x="58" y="12"/>
                    <a:pt x="58" y="12"/>
                  </a:cubicBezTo>
                  <a:cubicBezTo>
                    <a:pt x="58" y="12"/>
                    <a:pt x="58" y="14"/>
                    <a:pt x="58" y="15"/>
                  </a:cubicBezTo>
                  <a:cubicBezTo>
                    <a:pt x="59" y="14"/>
                    <a:pt x="59" y="13"/>
                    <a:pt x="59" y="12"/>
                  </a:cubicBezTo>
                  <a:cubicBezTo>
                    <a:pt x="59" y="14"/>
                    <a:pt x="61" y="10"/>
                    <a:pt x="60" y="13"/>
                  </a:cubicBezTo>
                  <a:cubicBezTo>
                    <a:pt x="60" y="13"/>
                    <a:pt x="59" y="14"/>
                    <a:pt x="59" y="15"/>
                  </a:cubicBezTo>
                  <a:cubicBezTo>
                    <a:pt x="59" y="17"/>
                    <a:pt x="61" y="13"/>
                    <a:pt x="61" y="14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1"/>
                    <a:pt x="61" y="13"/>
                  </a:cubicBezTo>
                  <a:cubicBezTo>
                    <a:pt x="62" y="13"/>
                    <a:pt x="62" y="14"/>
                    <a:pt x="62" y="12"/>
                  </a:cubicBezTo>
                  <a:cubicBezTo>
                    <a:pt x="62" y="14"/>
                    <a:pt x="64" y="12"/>
                    <a:pt x="63" y="16"/>
                  </a:cubicBezTo>
                  <a:cubicBezTo>
                    <a:pt x="64" y="15"/>
                    <a:pt x="64" y="16"/>
                    <a:pt x="64" y="15"/>
                  </a:cubicBezTo>
                  <a:cubicBezTo>
                    <a:pt x="64" y="13"/>
                    <a:pt x="64" y="15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4"/>
                    <a:pt x="64" y="14"/>
                    <a:pt x="64" y="16"/>
                  </a:cubicBezTo>
                  <a:cubicBezTo>
                    <a:pt x="64" y="17"/>
                    <a:pt x="65" y="13"/>
                    <a:pt x="66" y="14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7" y="14"/>
                    <a:pt x="66" y="16"/>
                    <a:pt x="65" y="17"/>
                  </a:cubicBezTo>
                  <a:cubicBezTo>
                    <a:pt x="66" y="17"/>
                    <a:pt x="66" y="17"/>
                    <a:pt x="66" y="16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6" y="16"/>
                    <a:pt x="66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8"/>
                    <a:pt x="67" y="17"/>
                    <a:pt x="67" y="17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5"/>
                    <a:pt x="67" y="15"/>
                    <a:pt x="68" y="14"/>
                  </a:cubicBezTo>
                  <a:cubicBezTo>
                    <a:pt x="67" y="16"/>
                    <a:pt x="68" y="16"/>
                    <a:pt x="68" y="16"/>
                  </a:cubicBezTo>
                  <a:cubicBezTo>
                    <a:pt x="68" y="16"/>
                    <a:pt x="69" y="15"/>
                    <a:pt x="69" y="15"/>
                  </a:cubicBezTo>
                  <a:cubicBezTo>
                    <a:pt x="68" y="15"/>
                    <a:pt x="69" y="15"/>
                    <a:pt x="68" y="16"/>
                  </a:cubicBezTo>
                  <a:cubicBezTo>
                    <a:pt x="68" y="16"/>
                    <a:pt x="68" y="15"/>
                    <a:pt x="68" y="16"/>
                  </a:cubicBezTo>
                  <a:cubicBezTo>
                    <a:pt x="68" y="16"/>
                    <a:pt x="68" y="18"/>
                    <a:pt x="68" y="17"/>
                  </a:cubicBezTo>
                  <a:cubicBezTo>
                    <a:pt x="69" y="16"/>
                    <a:pt x="69" y="14"/>
                    <a:pt x="69" y="15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5"/>
                    <a:pt x="70" y="16"/>
                    <a:pt x="70" y="15"/>
                  </a:cubicBezTo>
                  <a:cubicBezTo>
                    <a:pt x="70" y="15"/>
                    <a:pt x="70" y="16"/>
                    <a:pt x="70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17"/>
                    <a:pt x="71" y="17"/>
                    <a:pt x="71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6"/>
                    <a:pt x="71" y="16"/>
                    <a:pt x="72" y="15"/>
                  </a:cubicBezTo>
                  <a:cubicBezTo>
                    <a:pt x="72" y="16"/>
                    <a:pt x="70" y="20"/>
                    <a:pt x="71" y="19"/>
                  </a:cubicBezTo>
                  <a:cubicBezTo>
                    <a:pt x="71" y="19"/>
                    <a:pt x="72" y="17"/>
                    <a:pt x="73" y="16"/>
                  </a:cubicBezTo>
                  <a:cubicBezTo>
                    <a:pt x="73" y="17"/>
                    <a:pt x="74" y="15"/>
                    <a:pt x="74" y="17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5" y="17"/>
                    <a:pt x="77" y="15"/>
                    <a:pt x="76" y="18"/>
                  </a:cubicBezTo>
                  <a:cubicBezTo>
                    <a:pt x="76" y="18"/>
                    <a:pt x="76" y="19"/>
                    <a:pt x="75" y="20"/>
                  </a:cubicBezTo>
                  <a:cubicBezTo>
                    <a:pt x="76" y="19"/>
                    <a:pt x="75" y="21"/>
                    <a:pt x="76" y="19"/>
                  </a:cubicBezTo>
                  <a:cubicBezTo>
                    <a:pt x="76" y="18"/>
                    <a:pt x="77" y="17"/>
                    <a:pt x="77" y="17"/>
                  </a:cubicBezTo>
                  <a:cubicBezTo>
                    <a:pt x="77" y="16"/>
                    <a:pt x="78" y="17"/>
                    <a:pt x="78" y="18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8"/>
                    <a:pt x="78" y="19"/>
                    <a:pt x="78" y="18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9" y="18"/>
                    <a:pt x="80" y="16"/>
                    <a:pt x="79" y="17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80" y="18"/>
                    <a:pt x="81" y="16"/>
                    <a:pt x="81" y="17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0" y="19"/>
                    <a:pt x="81" y="18"/>
                    <a:pt x="81" y="17"/>
                  </a:cubicBezTo>
                  <a:cubicBezTo>
                    <a:pt x="81" y="18"/>
                    <a:pt x="81" y="19"/>
                    <a:pt x="81" y="20"/>
                  </a:cubicBezTo>
                  <a:cubicBezTo>
                    <a:pt x="83" y="17"/>
                    <a:pt x="84" y="17"/>
                    <a:pt x="85" y="18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20"/>
                    <a:pt x="86" y="17"/>
                    <a:pt x="85" y="18"/>
                  </a:cubicBezTo>
                  <a:cubicBezTo>
                    <a:pt x="85" y="19"/>
                    <a:pt x="85" y="20"/>
                    <a:pt x="84" y="21"/>
                  </a:cubicBezTo>
                  <a:cubicBezTo>
                    <a:pt x="84" y="22"/>
                    <a:pt x="85" y="20"/>
                    <a:pt x="86" y="19"/>
                  </a:cubicBezTo>
                  <a:cubicBezTo>
                    <a:pt x="86" y="18"/>
                    <a:pt x="85" y="20"/>
                    <a:pt x="86" y="19"/>
                  </a:cubicBezTo>
                  <a:cubicBezTo>
                    <a:pt x="86" y="18"/>
                    <a:pt x="86" y="20"/>
                    <a:pt x="87" y="18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2"/>
                    <a:pt x="84" y="23"/>
                    <a:pt x="84" y="25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3" y="27"/>
                    <a:pt x="83" y="27"/>
                    <a:pt x="83" y="28"/>
                  </a:cubicBezTo>
                  <a:cubicBezTo>
                    <a:pt x="83" y="27"/>
                    <a:pt x="85" y="25"/>
                    <a:pt x="85" y="24"/>
                  </a:cubicBezTo>
                  <a:cubicBezTo>
                    <a:pt x="85" y="24"/>
                    <a:pt x="86" y="20"/>
                    <a:pt x="87" y="21"/>
                  </a:cubicBezTo>
                  <a:cubicBezTo>
                    <a:pt x="87" y="22"/>
                    <a:pt x="86" y="21"/>
                    <a:pt x="86" y="22"/>
                  </a:cubicBezTo>
                  <a:cubicBezTo>
                    <a:pt x="86" y="23"/>
                    <a:pt x="87" y="21"/>
                    <a:pt x="87" y="22"/>
                  </a:cubicBezTo>
                  <a:cubicBezTo>
                    <a:pt x="87" y="21"/>
                    <a:pt x="88" y="20"/>
                    <a:pt x="88" y="19"/>
                  </a:cubicBezTo>
                  <a:cubicBezTo>
                    <a:pt x="88" y="20"/>
                    <a:pt x="87" y="21"/>
                    <a:pt x="87" y="21"/>
                  </a:cubicBezTo>
                  <a:cubicBezTo>
                    <a:pt x="88" y="20"/>
                    <a:pt x="89" y="20"/>
                    <a:pt x="89" y="19"/>
                  </a:cubicBezTo>
                  <a:cubicBezTo>
                    <a:pt x="90" y="17"/>
                    <a:pt x="89" y="20"/>
                    <a:pt x="90" y="18"/>
                  </a:cubicBezTo>
                  <a:cubicBezTo>
                    <a:pt x="89" y="20"/>
                    <a:pt x="88" y="22"/>
                    <a:pt x="88" y="22"/>
                  </a:cubicBezTo>
                  <a:cubicBezTo>
                    <a:pt x="88" y="21"/>
                    <a:pt x="89" y="21"/>
                    <a:pt x="90" y="19"/>
                  </a:cubicBezTo>
                  <a:cubicBezTo>
                    <a:pt x="90" y="19"/>
                    <a:pt x="89" y="20"/>
                    <a:pt x="89" y="21"/>
                  </a:cubicBezTo>
                  <a:cubicBezTo>
                    <a:pt x="89" y="22"/>
                    <a:pt x="90" y="19"/>
                    <a:pt x="89" y="21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21"/>
                    <a:pt x="90" y="21"/>
                    <a:pt x="90" y="22"/>
                  </a:cubicBezTo>
                  <a:cubicBezTo>
                    <a:pt x="90" y="22"/>
                    <a:pt x="91" y="20"/>
                    <a:pt x="90" y="22"/>
                  </a:cubicBezTo>
                  <a:cubicBezTo>
                    <a:pt x="90" y="22"/>
                    <a:pt x="91" y="22"/>
                    <a:pt x="91" y="21"/>
                  </a:cubicBezTo>
                  <a:cubicBezTo>
                    <a:pt x="91" y="20"/>
                    <a:pt x="90" y="22"/>
                    <a:pt x="91" y="20"/>
                  </a:cubicBezTo>
                  <a:cubicBezTo>
                    <a:pt x="91" y="21"/>
                    <a:pt x="92" y="20"/>
                    <a:pt x="92" y="19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2" y="20"/>
                    <a:pt x="92" y="20"/>
                    <a:pt x="93" y="19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3" y="19"/>
                    <a:pt x="93" y="19"/>
                    <a:pt x="93" y="19"/>
                  </a:cubicBezTo>
                  <a:cubicBezTo>
                    <a:pt x="93" y="19"/>
                    <a:pt x="92" y="21"/>
                    <a:pt x="92" y="21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22"/>
                    <a:pt x="91" y="23"/>
                    <a:pt x="92" y="23"/>
                  </a:cubicBezTo>
                  <a:cubicBezTo>
                    <a:pt x="92" y="22"/>
                    <a:pt x="93" y="20"/>
                    <a:pt x="94" y="20"/>
                  </a:cubicBezTo>
                  <a:cubicBezTo>
                    <a:pt x="94" y="19"/>
                    <a:pt x="93" y="21"/>
                    <a:pt x="94" y="20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93" y="21"/>
                    <a:pt x="92" y="23"/>
                    <a:pt x="92" y="23"/>
                  </a:cubicBezTo>
                  <a:cubicBezTo>
                    <a:pt x="93" y="23"/>
                    <a:pt x="94" y="21"/>
                    <a:pt x="94" y="21"/>
                  </a:cubicBezTo>
                  <a:cubicBezTo>
                    <a:pt x="94" y="21"/>
                    <a:pt x="94" y="21"/>
                    <a:pt x="93" y="22"/>
                  </a:cubicBezTo>
                  <a:cubicBezTo>
                    <a:pt x="94" y="22"/>
                    <a:pt x="94" y="21"/>
                    <a:pt x="95" y="20"/>
                  </a:cubicBezTo>
                  <a:cubicBezTo>
                    <a:pt x="94" y="21"/>
                    <a:pt x="94" y="22"/>
                    <a:pt x="94" y="24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2" y="27"/>
                    <a:pt x="92" y="27"/>
                    <a:pt x="91" y="29"/>
                  </a:cubicBezTo>
                  <a:cubicBezTo>
                    <a:pt x="91" y="29"/>
                    <a:pt x="92" y="28"/>
                    <a:pt x="92" y="28"/>
                  </a:cubicBezTo>
                  <a:cubicBezTo>
                    <a:pt x="93" y="25"/>
                    <a:pt x="94" y="25"/>
                    <a:pt x="95" y="22"/>
                  </a:cubicBezTo>
                  <a:cubicBezTo>
                    <a:pt x="96" y="22"/>
                    <a:pt x="93" y="28"/>
                    <a:pt x="95" y="25"/>
                  </a:cubicBezTo>
                  <a:cubicBezTo>
                    <a:pt x="95" y="24"/>
                    <a:pt x="97" y="22"/>
                    <a:pt x="96" y="23"/>
                  </a:cubicBezTo>
                  <a:cubicBezTo>
                    <a:pt x="96" y="23"/>
                    <a:pt x="97" y="20"/>
                    <a:pt x="97" y="22"/>
                  </a:cubicBezTo>
                  <a:cubicBezTo>
                    <a:pt x="96" y="22"/>
                    <a:pt x="96" y="24"/>
                    <a:pt x="95" y="25"/>
                  </a:cubicBezTo>
                  <a:cubicBezTo>
                    <a:pt x="96" y="25"/>
                    <a:pt x="95" y="25"/>
                    <a:pt x="95" y="25"/>
                  </a:cubicBezTo>
                  <a:cubicBezTo>
                    <a:pt x="95" y="26"/>
                    <a:pt x="94" y="27"/>
                    <a:pt x="94" y="27"/>
                  </a:cubicBezTo>
                  <a:cubicBezTo>
                    <a:pt x="95" y="27"/>
                    <a:pt x="95" y="27"/>
                    <a:pt x="95" y="26"/>
                  </a:cubicBezTo>
                  <a:cubicBezTo>
                    <a:pt x="96" y="25"/>
                    <a:pt x="95" y="26"/>
                    <a:pt x="96" y="25"/>
                  </a:cubicBezTo>
                  <a:cubicBezTo>
                    <a:pt x="97" y="25"/>
                    <a:pt x="96" y="27"/>
                    <a:pt x="97" y="24"/>
                  </a:cubicBezTo>
                  <a:cubicBezTo>
                    <a:pt x="97" y="24"/>
                    <a:pt x="97" y="23"/>
                    <a:pt x="98" y="22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8" y="23"/>
                    <a:pt x="99" y="21"/>
                    <a:pt x="99" y="21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8" y="25"/>
                    <a:pt x="98" y="22"/>
                    <a:pt x="97" y="25"/>
                  </a:cubicBezTo>
                  <a:cubicBezTo>
                    <a:pt x="97" y="25"/>
                    <a:pt x="98" y="24"/>
                    <a:pt x="98" y="25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97" y="25"/>
                    <a:pt x="96" y="29"/>
                    <a:pt x="97" y="27"/>
                  </a:cubicBezTo>
                  <a:cubicBezTo>
                    <a:pt x="98" y="26"/>
                    <a:pt x="98" y="26"/>
                    <a:pt x="98" y="25"/>
                  </a:cubicBezTo>
                  <a:cubicBezTo>
                    <a:pt x="99" y="25"/>
                    <a:pt x="100" y="24"/>
                    <a:pt x="100" y="24"/>
                  </a:cubicBezTo>
                  <a:cubicBezTo>
                    <a:pt x="99" y="26"/>
                    <a:pt x="100" y="24"/>
                    <a:pt x="99" y="26"/>
                  </a:cubicBezTo>
                  <a:cubicBezTo>
                    <a:pt x="99" y="25"/>
                    <a:pt x="99" y="25"/>
                    <a:pt x="98" y="26"/>
                  </a:cubicBezTo>
                  <a:cubicBezTo>
                    <a:pt x="97" y="29"/>
                    <a:pt x="97" y="26"/>
                    <a:pt x="96" y="28"/>
                  </a:cubicBezTo>
                  <a:cubicBezTo>
                    <a:pt x="97" y="28"/>
                    <a:pt x="96" y="31"/>
                    <a:pt x="95" y="32"/>
                  </a:cubicBezTo>
                  <a:cubicBezTo>
                    <a:pt x="95" y="32"/>
                    <a:pt x="95" y="32"/>
                    <a:pt x="96" y="31"/>
                  </a:cubicBezTo>
                  <a:cubicBezTo>
                    <a:pt x="96" y="30"/>
                    <a:pt x="96" y="30"/>
                    <a:pt x="97" y="29"/>
                  </a:cubicBezTo>
                  <a:cubicBezTo>
                    <a:pt x="97" y="29"/>
                    <a:pt x="98" y="29"/>
                    <a:pt x="99" y="27"/>
                  </a:cubicBezTo>
                  <a:cubicBezTo>
                    <a:pt x="98" y="28"/>
                    <a:pt x="98" y="30"/>
                    <a:pt x="98" y="30"/>
                  </a:cubicBezTo>
                  <a:cubicBezTo>
                    <a:pt x="98" y="29"/>
                    <a:pt x="99" y="30"/>
                    <a:pt x="99" y="30"/>
                  </a:cubicBezTo>
                  <a:cubicBezTo>
                    <a:pt x="100" y="28"/>
                    <a:pt x="100" y="30"/>
                    <a:pt x="100" y="28"/>
                  </a:cubicBezTo>
                  <a:cubicBezTo>
                    <a:pt x="100" y="28"/>
                    <a:pt x="101" y="26"/>
                    <a:pt x="102" y="25"/>
                  </a:cubicBezTo>
                  <a:cubicBezTo>
                    <a:pt x="102" y="25"/>
                    <a:pt x="101" y="26"/>
                    <a:pt x="101" y="27"/>
                  </a:cubicBezTo>
                  <a:cubicBezTo>
                    <a:pt x="102" y="26"/>
                    <a:pt x="100" y="29"/>
                    <a:pt x="102" y="27"/>
                  </a:cubicBezTo>
                  <a:cubicBezTo>
                    <a:pt x="101" y="27"/>
                    <a:pt x="100" y="29"/>
                    <a:pt x="99" y="31"/>
                  </a:cubicBezTo>
                  <a:cubicBezTo>
                    <a:pt x="100" y="30"/>
                    <a:pt x="99" y="32"/>
                    <a:pt x="99" y="32"/>
                  </a:cubicBezTo>
                  <a:cubicBezTo>
                    <a:pt x="100" y="32"/>
                    <a:pt x="100" y="31"/>
                    <a:pt x="101" y="31"/>
                  </a:cubicBezTo>
                  <a:cubicBezTo>
                    <a:pt x="101" y="33"/>
                    <a:pt x="102" y="32"/>
                    <a:pt x="103" y="32"/>
                  </a:cubicBezTo>
                  <a:cubicBezTo>
                    <a:pt x="102" y="33"/>
                    <a:pt x="101" y="34"/>
                    <a:pt x="101" y="35"/>
                  </a:cubicBezTo>
                  <a:cubicBezTo>
                    <a:pt x="102" y="35"/>
                    <a:pt x="102" y="33"/>
                    <a:pt x="102" y="34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2" y="34"/>
                    <a:pt x="102" y="36"/>
                    <a:pt x="104" y="33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3" y="35"/>
                    <a:pt x="103" y="35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1" y="38"/>
                    <a:pt x="102" y="36"/>
                    <a:pt x="103" y="37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6"/>
                    <a:pt x="105" y="36"/>
                  </a:cubicBezTo>
                  <a:cubicBezTo>
                    <a:pt x="104" y="37"/>
                    <a:pt x="104" y="37"/>
                    <a:pt x="104" y="37"/>
                  </a:cubicBezTo>
                  <a:cubicBezTo>
                    <a:pt x="105" y="36"/>
                    <a:pt x="105" y="36"/>
                    <a:pt x="105" y="36"/>
                  </a:cubicBezTo>
                  <a:cubicBezTo>
                    <a:pt x="104" y="37"/>
                    <a:pt x="104" y="38"/>
                    <a:pt x="104" y="37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39"/>
                    <a:pt x="103" y="39"/>
                    <a:pt x="104" y="37"/>
                  </a:cubicBezTo>
                  <a:cubicBezTo>
                    <a:pt x="104" y="36"/>
                    <a:pt x="103" y="36"/>
                    <a:pt x="103" y="37"/>
                  </a:cubicBezTo>
                  <a:cubicBezTo>
                    <a:pt x="103" y="38"/>
                    <a:pt x="103" y="37"/>
                    <a:pt x="103" y="37"/>
                  </a:cubicBezTo>
                  <a:cubicBezTo>
                    <a:pt x="103" y="39"/>
                    <a:pt x="102" y="39"/>
                    <a:pt x="102" y="40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1" y="40"/>
                    <a:pt x="100" y="41"/>
                    <a:pt x="100" y="40"/>
                  </a:cubicBezTo>
                  <a:cubicBezTo>
                    <a:pt x="101" y="38"/>
                    <a:pt x="99" y="41"/>
                    <a:pt x="99" y="40"/>
                  </a:cubicBezTo>
                  <a:cubicBezTo>
                    <a:pt x="100" y="39"/>
                    <a:pt x="101" y="38"/>
                    <a:pt x="101" y="37"/>
                  </a:cubicBezTo>
                  <a:cubicBezTo>
                    <a:pt x="101" y="36"/>
                    <a:pt x="101" y="37"/>
                    <a:pt x="101" y="36"/>
                  </a:cubicBezTo>
                  <a:cubicBezTo>
                    <a:pt x="100" y="37"/>
                    <a:pt x="99" y="39"/>
                    <a:pt x="99" y="39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9"/>
                    <a:pt x="98" y="40"/>
                    <a:pt x="98" y="40"/>
                  </a:cubicBezTo>
                  <a:cubicBezTo>
                    <a:pt x="97" y="39"/>
                    <a:pt x="97" y="39"/>
                    <a:pt x="96" y="38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95" y="40"/>
                    <a:pt x="95" y="38"/>
                    <a:pt x="95" y="39"/>
                  </a:cubicBezTo>
                  <a:cubicBezTo>
                    <a:pt x="94" y="37"/>
                    <a:pt x="93" y="39"/>
                    <a:pt x="93" y="37"/>
                  </a:cubicBezTo>
                  <a:cubicBezTo>
                    <a:pt x="92" y="37"/>
                    <a:pt x="91" y="38"/>
                    <a:pt x="90" y="37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0" y="36"/>
                    <a:pt x="91" y="34"/>
                    <a:pt x="91" y="35"/>
                  </a:cubicBezTo>
                  <a:cubicBezTo>
                    <a:pt x="90" y="36"/>
                    <a:pt x="90" y="36"/>
                    <a:pt x="89" y="37"/>
                  </a:cubicBezTo>
                  <a:cubicBezTo>
                    <a:pt x="89" y="35"/>
                    <a:pt x="88" y="37"/>
                    <a:pt x="87" y="38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6" y="38"/>
                    <a:pt x="86" y="36"/>
                    <a:pt x="86" y="36"/>
                  </a:cubicBezTo>
                  <a:cubicBezTo>
                    <a:pt x="86" y="35"/>
                    <a:pt x="86" y="34"/>
                    <a:pt x="86" y="34"/>
                  </a:cubicBezTo>
                  <a:cubicBezTo>
                    <a:pt x="85" y="36"/>
                    <a:pt x="85" y="36"/>
                    <a:pt x="84" y="36"/>
                  </a:cubicBezTo>
                  <a:cubicBezTo>
                    <a:pt x="84" y="36"/>
                    <a:pt x="83" y="36"/>
                    <a:pt x="83" y="35"/>
                  </a:cubicBezTo>
                  <a:cubicBezTo>
                    <a:pt x="81" y="37"/>
                    <a:pt x="81" y="35"/>
                    <a:pt x="79" y="36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77" y="36"/>
                    <a:pt x="77" y="33"/>
                    <a:pt x="75" y="34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6" y="31"/>
                    <a:pt x="75" y="32"/>
                    <a:pt x="74" y="34"/>
                  </a:cubicBezTo>
                  <a:cubicBezTo>
                    <a:pt x="74" y="33"/>
                    <a:pt x="73" y="35"/>
                    <a:pt x="74" y="33"/>
                  </a:cubicBezTo>
                  <a:cubicBezTo>
                    <a:pt x="73" y="32"/>
                    <a:pt x="73" y="34"/>
                    <a:pt x="72" y="34"/>
                  </a:cubicBezTo>
                  <a:cubicBezTo>
                    <a:pt x="72" y="33"/>
                    <a:pt x="72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3"/>
                    <a:pt x="72" y="32"/>
                    <a:pt x="72" y="32"/>
                  </a:cubicBezTo>
                  <a:cubicBezTo>
                    <a:pt x="71" y="32"/>
                    <a:pt x="71" y="31"/>
                    <a:pt x="70" y="34"/>
                  </a:cubicBezTo>
                  <a:cubicBezTo>
                    <a:pt x="70" y="32"/>
                    <a:pt x="68" y="34"/>
                    <a:pt x="68" y="32"/>
                  </a:cubicBezTo>
                  <a:cubicBezTo>
                    <a:pt x="68" y="33"/>
                    <a:pt x="68" y="33"/>
                    <a:pt x="67" y="33"/>
                  </a:cubicBezTo>
                  <a:cubicBezTo>
                    <a:pt x="67" y="33"/>
                    <a:pt x="67" y="31"/>
                    <a:pt x="66" y="33"/>
                  </a:cubicBezTo>
                  <a:cubicBezTo>
                    <a:pt x="66" y="32"/>
                    <a:pt x="66" y="31"/>
                    <a:pt x="66" y="31"/>
                  </a:cubicBezTo>
                  <a:cubicBezTo>
                    <a:pt x="66" y="31"/>
                    <a:pt x="66" y="32"/>
                    <a:pt x="65" y="33"/>
                  </a:cubicBezTo>
                  <a:cubicBezTo>
                    <a:pt x="64" y="34"/>
                    <a:pt x="64" y="30"/>
                    <a:pt x="63" y="30"/>
                  </a:cubicBezTo>
                  <a:cubicBezTo>
                    <a:pt x="61" y="31"/>
                    <a:pt x="60" y="30"/>
                    <a:pt x="58" y="30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7" y="31"/>
                    <a:pt x="58" y="27"/>
                    <a:pt x="56" y="30"/>
                  </a:cubicBezTo>
                  <a:cubicBezTo>
                    <a:pt x="56" y="29"/>
                    <a:pt x="56" y="29"/>
                    <a:pt x="56" y="28"/>
                  </a:cubicBezTo>
                  <a:cubicBezTo>
                    <a:pt x="55" y="30"/>
                    <a:pt x="56" y="26"/>
                    <a:pt x="54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6"/>
                    <a:pt x="53" y="28"/>
                    <a:pt x="53" y="27"/>
                  </a:cubicBezTo>
                  <a:cubicBezTo>
                    <a:pt x="53" y="26"/>
                    <a:pt x="54" y="26"/>
                    <a:pt x="54" y="26"/>
                  </a:cubicBezTo>
                  <a:cubicBezTo>
                    <a:pt x="54" y="24"/>
                    <a:pt x="52" y="28"/>
                    <a:pt x="53" y="25"/>
                  </a:cubicBezTo>
                  <a:cubicBezTo>
                    <a:pt x="53" y="25"/>
                    <a:pt x="53" y="26"/>
                    <a:pt x="53" y="26"/>
                  </a:cubicBezTo>
                  <a:cubicBezTo>
                    <a:pt x="52" y="25"/>
                    <a:pt x="50" y="26"/>
                    <a:pt x="48" y="26"/>
                  </a:cubicBezTo>
                  <a:cubicBezTo>
                    <a:pt x="47" y="24"/>
                    <a:pt x="49" y="22"/>
                    <a:pt x="48" y="23"/>
                  </a:cubicBezTo>
                  <a:cubicBezTo>
                    <a:pt x="48" y="23"/>
                    <a:pt x="47" y="24"/>
                    <a:pt x="48" y="24"/>
                  </a:cubicBezTo>
                  <a:cubicBezTo>
                    <a:pt x="47" y="25"/>
                    <a:pt x="48" y="21"/>
                    <a:pt x="47" y="22"/>
                  </a:cubicBezTo>
                  <a:cubicBezTo>
                    <a:pt x="47" y="24"/>
                    <a:pt x="47" y="23"/>
                    <a:pt x="47" y="24"/>
                  </a:cubicBezTo>
                  <a:cubicBezTo>
                    <a:pt x="46" y="23"/>
                    <a:pt x="47" y="21"/>
                    <a:pt x="46" y="22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5" y="24"/>
                    <a:pt x="44" y="22"/>
                    <a:pt x="43" y="25"/>
                  </a:cubicBezTo>
                  <a:cubicBezTo>
                    <a:pt x="40" y="24"/>
                    <a:pt x="36" y="25"/>
                    <a:pt x="33" y="25"/>
                  </a:cubicBezTo>
                  <a:cubicBezTo>
                    <a:pt x="30" y="23"/>
                    <a:pt x="26" y="23"/>
                    <a:pt x="24" y="21"/>
                  </a:cubicBezTo>
                  <a:cubicBezTo>
                    <a:pt x="24" y="18"/>
                    <a:pt x="23" y="18"/>
                    <a:pt x="22" y="19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2" y="20"/>
                    <a:pt x="22" y="18"/>
                    <a:pt x="21" y="20"/>
                  </a:cubicBezTo>
                  <a:cubicBezTo>
                    <a:pt x="20" y="19"/>
                    <a:pt x="19" y="20"/>
                    <a:pt x="18" y="19"/>
                  </a:cubicBezTo>
                  <a:cubicBezTo>
                    <a:pt x="18" y="19"/>
                    <a:pt x="19" y="18"/>
                    <a:pt x="18" y="18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7" y="19"/>
                    <a:pt x="17" y="20"/>
                  </a:cubicBezTo>
                  <a:cubicBezTo>
                    <a:pt x="13" y="21"/>
                    <a:pt x="12" y="16"/>
                    <a:pt x="8" y="15"/>
                  </a:cubicBezTo>
                  <a:cubicBezTo>
                    <a:pt x="8" y="14"/>
                    <a:pt x="7" y="15"/>
                    <a:pt x="6" y="15"/>
                  </a:cubicBezTo>
                  <a:cubicBezTo>
                    <a:pt x="4" y="12"/>
                    <a:pt x="3" y="9"/>
                    <a:pt x="0" y="10"/>
                  </a:cubicBezTo>
                  <a:cubicBezTo>
                    <a:pt x="0" y="10"/>
                    <a:pt x="2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8799513" y="2435226"/>
              <a:ext cx="3175" cy="7938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0" y="1"/>
                    <a:pt x="1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8786813" y="2393951"/>
              <a:ext cx="4762" cy="4763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8" name="Freeform 57"/>
            <p:cNvSpPr/>
            <p:nvPr/>
          </p:nvSpPr>
          <p:spPr bwMode="auto">
            <a:xfrm>
              <a:off x="8783638" y="2387601"/>
              <a:ext cx="3175" cy="6350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1"/>
                    <a:pt x="1" y="0"/>
                    <a:pt x="1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9" name="Freeform 58"/>
            <p:cNvSpPr/>
            <p:nvPr/>
          </p:nvSpPr>
          <p:spPr bwMode="auto">
            <a:xfrm>
              <a:off x="8783638" y="2371726"/>
              <a:ext cx="3175" cy="4763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0" name="Freeform 59"/>
            <p:cNvSpPr/>
            <p:nvPr/>
          </p:nvSpPr>
          <p:spPr bwMode="auto">
            <a:xfrm>
              <a:off x="8780463" y="2379663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8769350" y="2363788"/>
              <a:ext cx="3175" cy="7938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8761413" y="2368551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8640763" y="2335213"/>
              <a:ext cx="0" cy="3175"/>
            </a:xfrm>
            <a:custGeom>
              <a:avLst/>
              <a:gdLst>
                <a:gd name="T0" fmla="*/ 2 h 2"/>
                <a:gd name="T1" fmla="*/ 0 h 2"/>
                <a:gd name="T2" fmla="*/ 2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8583613" y="2316163"/>
              <a:ext cx="4762" cy="635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0 h 2"/>
                <a:gd name="T4" fmla="*/ 1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0" y="2"/>
                    <a:pt x="1" y="1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8555038" y="2327276"/>
              <a:ext cx="0" cy="7938"/>
            </a:xfrm>
            <a:custGeom>
              <a:avLst/>
              <a:gdLst>
                <a:gd name="T0" fmla="*/ 0 h 5"/>
                <a:gd name="T1" fmla="*/ 0 h 5"/>
                <a:gd name="T2" fmla="*/ 5 h 5"/>
                <a:gd name="T3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6" name="Freeform 65"/>
            <p:cNvSpPr/>
            <p:nvPr/>
          </p:nvSpPr>
          <p:spPr bwMode="auto">
            <a:xfrm>
              <a:off x="9099550" y="2047876"/>
              <a:ext cx="3175" cy="4763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7" name="Freeform 66"/>
            <p:cNvSpPr/>
            <p:nvPr/>
          </p:nvSpPr>
          <p:spPr bwMode="auto">
            <a:xfrm>
              <a:off x="8926513" y="1736726"/>
              <a:ext cx="200025" cy="307975"/>
            </a:xfrm>
            <a:custGeom>
              <a:avLst/>
              <a:gdLst>
                <a:gd name="T0" fmla="*/ 11 w 53"/>
                <a:gd name="T1" fmla="*/ 10 h 82"/>
                <a:gd name="T2" fmla="*/ 12 w 53"/>
                <a:gd name="T3" fmla="*/ 12 h 82"/>
                <a:gd name="T4" fmla="*/ 18 w 53"/>
                <a:gd name="T5" fmla="*/ 16 h 82"/>
                <a:gd name="T6" fmla="*/ 19 w 53"/>
                <a:gd name="T7" fmla="*/ 18 h 82"/>
                <a:gd name="T8" fmla="*/ 19 w 53"/>
                <a:gd name="T9" fmla="*/ 24 h 82"/>
                <a:gd name="T10" fmla="*/ 20 w 53"/>
                <a:gd name="T11" fmla="*/ 25 h 82"/>
                <a:gd name="T12" fmla="*/ 23 w 53"/>
                <a:gd name="T13" fmla="*/ 28 h 82"/>
                <a:gd name="T14" fmla="*/ 23 w 53"/>
                <a:gd name="T15" fmla="*/ 31 h 82"/>
                <a:gd name="T16" fmla="*/ 23 w 53"/>
                <a:gd name="T17" fmla="*/ 32 h 82"/>
                <a:gd name="T18" fmla="*/ 25 w 53"/>
                <a:gd name="T19" fmla="*/ 33 h 82"/>
                <a:gd name="T20" fmla="*/ 28 w 53"/>
                <a:gd name="T21" fmla="*/ 35 h 82"/>
                <a:gd name="T22" fmla="*/ 29 w 53"/>
                <a:gd name="T23" fmla="*/ 37 h 82"/>
                <a:gd name="T24" fmla="*/ 31 w 53"/>
                <a:gd name="T25" fmla="*/ 38 h 82"/>
                <a:gd name="T26" fmla="*/ 31 w 53"/>
                <a:gd name="T27" fmla="*/ 41 h 82"/>
                <a:gd name="T28" fmla="*/ 32 w 53"/>
                <a:gd name="T29" fmla="*/ 43 h 82"/>
                <a:gd name="T30" fmla="*/ 33 w 53"/>
                <a:gd name="T31" fmla="*/ 46 h 82"/>
                <a:gd name="T32" fmla="*/ 34 w 53"/>
                <a:gd name="T33" fmla="*/ 47 h 82"/>
                <a:gd name="T34" fmla="*/ 33 w 53"/>
                <a:gd name="T35" fmla="*/ 49 h 82"/>
                <a:gd name="T36" fmla="*/ 35 w 53"/>
                <a:gd name="T37" fmla="*/ 49 h 82"/>
                <a:gd name="T38" fmla="*/ 36 w 53"/>
                <a:gd name="T39" fmla="*/ 49 h 82"/>
                <a:gd name="T40" fmla="*/ 37 w 53"/>
                <a:gd name="T41" fmla="*/ 50 h 82"/>
                <a:gd name="T42" fmla="*/ 39 w 53"/>
                <a:gd name="T43" fmla="*/ 54 h 82"/>
                <a:gd name="T44" fmla="*/ 40 w 53"/>
                <a:gd name="T45" fmla="*/ 56 h 82"/>
                <a:gd name="T46" fmla="*/ 41 w 53"/>
                <a:gd name="T47" fmla="*/ 57 h 82"/>
                <a:gd name="T48" fmla="*/ 42 w 53"/>
                <a:gd name="T49" fmla="*/ 60 h 82"/>
                <a:gd name="T50" fmla="*/ 39 w 53"/>
                <a:gd name="T51" fmla="*/ 63 h 82"/>
                <a:gd name="T52" fmla="*/ 44 w 53"/>
                <a:gd name="T53" fmla="*/ 62 h 82"/>
                <a:gd name="T54" fmla="*/ 48 w 53"/>
                <a:gd name="T55" fmla="*/ 61 h 82"/>
                <a:gd name="T56" fmla="*/ 48 w 53"/>
                <a:gd name="T57" fmla="*/ 63 h 82"/>
                <a:gd name="T58" fmla="*/ 50 w 53"/>
                <a:gd name="T59" fmla="*/ 62 h 82"/>
                <a:gd name="T60" fmla="*/ 49 w 53"/>
                <a:gd name="T61" fmla="*/ 64 h 82"/>
                <a:gd name="T62" fmla="*/ 46 w 53"/>
                <a:gd name="T63" fmla="*/ 67 h 82"/>
                <a:gd name="T64" fmla="*/ 50 w 53"/>
                <a:gd name="T65" fmla="*/ 66 h 82"/>
                <a:gd name="T66" fmla="*/ 49 w 53"/>
                <a:gd name="T67" fmla="*/ 67 h 82"/>
                <a:gd name="T68" fmla="*/ 52 w 53"/>
                <a:gd name="T69" fmla="*/ 67 h 82"/>
                <a:gd name="T70" fmla="*/ 52 w 53"/>
                <a:gd name="T71" fmla="*/ 68 h 82"/>
                <a:gd name="T72" fmla="*/ 47 w 53"/>
                <a:gd name="T73" fmla="*/ 71 h 82"/>
                <a:gd name="T74" fmla="*/ 52 w 53"/>
                <a:gd name="T75" fmla="*/ 70 h 82"/>
                <a:gd name="T76" fmla="*/ 48 w 53"/>
                <a:gd name="T77" fmla="*/ 78 h 82"/>
                <a:gd name="T78" fmla="*/ 47 w 53"/>
                <a:gd name="T79" fmla="*/ 79 h 82"/>
                <a:gd name="T80" fmla="*/ 49 w 53"/>
                <a:gd name="T81" fmla="*/ 81 h 82"/>
                <a:gd name="T82" fmla="*/ 46 w 53"/>
                <a:gd name="T83" fmla="*/ 82 h 82"/>
                <a:gd name="T84" fmla="*/ 47 w 53"/>
                <a:gd name="T85" fmla="*/ 79 h 82"/>
                <a:gd name="T86" fmla="*/ 41 w 53"/>
                <a:gd name="T87" fmla="*/ 78 h 82"/>
                <a:gd name="T88" fmla="*/ 35 w 53"/>
                <a:gd name="T89" fmla="*/ 74 h 82"/>
                <a:gd name="T90" fmla="*/ 29 w 53"/>
                <a:gd name="T91" fmla="*/ 69 h 82"/>
                <a:gd name="T92" fmla="*/ 25 w 53"/>
                <a:gd name="T93" fmla="*/ 64 h 82"/>
                <a:gd name="T94" fmla="*/ 22 w 53"/>
                <a:gd name="T95" fmla="*/ 61 h 82"/>
                <a:gd name="T96" fmla="*/ 19 w 53"/>
                <a:gd name="T97" fmla="*/ 52 h 82"/>
                <a:gd name="T98" fmla="*/ 19 w 53"/>
                <a:gd name="T99" fmla="*/ 47 h 82"/>
                <a:gd name="T100" fmla="*/ 18 w 53"/>
                <a:gd name="T101" fmla="*/ 41 h 82"/>
                <a:gd name="T102" fmla="*/ 5 w 53"/>
                <a:gd name="T103" fmla="*/ 24 h 82"/>
                <a:gd name="T104" fmla="*/ 4 w 53"/>
                <a:gd name="T105" fmla="*/ 19 h 82"/>
                <a:gd name="T106" fmla="*/ 8 w 53"/>
                <a:gd name="T107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" h="82">
                  <a:moveTo>
                    <a:pt x="8" y="1"/>
                  </a:moveTo>
                  <a:cubicBezTo>
                    <a:pt x="12" y="0"/>
                    <a:pt x="8" y="3"/>
                    <a:pt x="12" y="4"/>
                  </a:cubicBezTo>
                  <a:cubicBezTo>
                    <a:pt x="12" y="4"/>
                    <a:pt x="9" y="4"/>
                    <a:pt x="10" y="4"/>
                  </a:cubicBezTo>
                  <a:cubicBezTo>
                    <a:pt x="14" y="4"/>
                    <a:pt x="12" y="7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11" y="9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1" y="10"/>
                    <a:pt x="12" y="10"/>
                  </a:cubicBezTo>
                  <a:cubicBezTo>
                    <a:pt x="11" y="10"/>
                    <a:pt x="10" y="11"/>
                    <a:pt x="9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5" y="10"/>
                    <a:pt x="11" y="12"/>
                    <a:pt x="13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5" y="12"/>
                    <a:pt x="15" y="13"/>
                    <a:pt x="16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4"/>
                    <a:pt x="16" y="15"/>
                    <a:pt x="16" y="15"/>
                  </a:cubicBezTo>
                  <a:cubicBezTo>
                    <a:pt x="15" y="15"/>
                    <a:pt x="18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9" y="15"/>
                    <a:pt x="16" y="16"/>
                    <a:pt x="18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9" y="16"/>
                    <a:pt x="16" y="17"/>
                    <a:pt x="17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7" y="17"/>
                    <a:pt x="18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7" y="18"/>
                    <a:pt x="19" y="18"/>
                  </a:cubicBezTo>
                  <a:cubicBezTo>
                    <a:pt x="17" y="18"/>
                    <a:pt x="18" y="17"/>
                    <a:pt x="16" y="18"/>
                  </a:cubicBezTo>
                  <a:cubicBezTo>
                    <a:pt x="18" y="19"/>
                    <a:pt x="18" y="21"/>
                    <a:pt x="19" y="22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3"/>
                    <a:pt x="18" y="23"/>
                    <a:pt x="19" y="23"/>
                  </a:cubicBezTo>
                  <a:cubicBezTo>
                    <a:pt x="19" y="23"/>
                    <a:pt x="18" y="23"/>
                    <a:pt x="18" y="23"/>
                  </a:cubicBezTo>
                  <a:cubicBezTo>
                    <a:pt x="17" y="24"/>
                    <a:pt x="20" y="23"/>
                    <a:pt x="19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8" y="25"/>
                  </a:cubicBezTo>
                  <a:cubicBezTo>
                    <a:pt x="20" y="24"/>
                    <a:pt x="18" y="25"/>
                    <a:pt x="19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20" y="25"/>
                    <a:pt x="20" y="25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1" y="25"/>
                    <a:pt x="20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7"/>
                    <a:pt x="20" y="27"/>
                    <a:pt x="21" y="27"/>
                  </a:cubicBezTo>
                  <a:cubicBezTo>
                    <a:pt x="21" y="28"/>
                    <a:pt x="19" y="28"/>
                    <a:pt x="19" y="28"/>
                  </a:cubicBezTo>
                  <a:cubicBezTo>
                    <a:pt x="22" y="28"/>
                    <a:pt x="21" y="29"/>
                    <a:pt x="23" y="28"/>
                  </a:cubicBezTo>
                  <a:cubicBezTo>
                    <a:pt x="23" y="28"/>
                    <a:pt x="22" y="29"/>
                    <a:pt x="23" y="29"/>
                  </a:cubicBezTo>
                  <a:cubicBezTo>
                    <a:pt x="22" y="29"/>
                    <a:pt x="20" y="30"/>
                    <a:pt x="20" y="3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1"/>
                    <a:pt x="19" y="30"/>
                    <a:pt x="18" y="31"/>
                  </a:cubicBezTo>
                  <a:cubicBezTo>
                    <a:pt x="18" y="31"/>
                    <a:pt x="19" y="31"/>
                    <a:pt x="19" y="31"/>
                  </a:cubicBezTo>
                  <a:cubicBezTo>
                    <a:pt x="20" y="31"/>
                    <a:pt x="23" y="30"/>
                    <a:pt x="23" y="31"/>
                  </a:cubicBezTo>
                  <a:cubicBezTo>
                    <a:pt x="22" y="31"/>
                    <a:pt x="21" y="32"/>
                    <a:pt x="20" y="32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3" y="31"/>
                    <a:pt x="24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6" y="31"/>
                    <a:pt x="24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3"/>
                    <a:pt x="23" y="32"/>
                    <a:pt x="24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4" y="33"/>
                    <a:pt x="25" y="32"/>
                  </a:cubicBezTo>
                  <a:cubicBezTo>
                    <a:pt x="25" y="32"/>
                    <a:pt x="24" y="33"/>
                    <a:pt x="25" y="32"/>
                  </a:cubicBezTo>
                  <a:cubicBezTo>
                    <a:pt x="26" y="32"/>
                    <a:pt x="26" y="32"/>
                    <a:pt x="27" y="32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7" y="33"/>
                    <a:pt x="27" y="33"/>
                    <a:pt x="28" y="33"/>
                  </a:cubicBezTo>
                  <a:cubicBezTo>
                    <a:pt x="29" y="32"/>
                    <a:pt x="26" y="33"/>
                    <a:pt x="27" y="33"/>
                  </a:cubicBezTo>
                  <a:cubicBezTo>
                    <a:pt x="26" y="34"/>
                    <a:pt x="29" y="33"/>
                    <a:pt x="27" y="35"/>
                  </a:cubicBezTo>
                  <a:cubicBezTo>
                    <a:pt x="27" y="35"/>
                    <a:pt x="29" y="34"/>
                    <a:pt x="28" y="34"/>
                  </a:cubicBezTo>
                  <a:cubicBezTo>
                    <a:pt x="28" y="34"/>
                    <a:pt x="27" y="35"/>
                    <a:pt x="28" y="35"/>
                  </a:cubicBezTo>
                  <a:cubicBezTo>
                    <a:pt x="27" y="35"/>
                    <a:pt x="28" y="35"/>
                    <a:pt x="28" y="35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9" y="35"/>
                    <a:pt x="30" y="35"/>
                    <a:pt x="29" y="36"/>
                  </a:cubicBezTo>
                  <a:cubicBezTo>
                    <a:pt x="30" y="36"/>
                    <a:pt x="31" y="36"/>
                    <a:pt x="31" y="36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7"/>
                    <a:pt x="30" y="37"/>
                    <a:pt x="29" y="37"/>
                  </a:cubicBezTo>
                  <a:cubicBezTo>
                    <a:pt x="31" y="37"/>
                    <a:pt x="27" y="37"/>
                    <a:pt x="29" y="37"/>
                  </a:cubicBezTo>
                  <a:cubicBezTo>
                    <a:pt x="28" y="37"/>
                    <a:pt x="31" y="36"/>
                    <a:pt x="29" y="37"/>
                  </a:cubicBezTo>
                  <a:cubicBezTo>
                    <a:pt x="29" y="37"/>
                    <a:pt x="31" y="37"/>
                    <a:pt x="30" y="38"/>
                  </a:cubicBezTo>
                  <a:cubicBezTo>
                    <a:pt x="30" y="37"/>
                    <a:pt x="28" y="38"/>
                    <a:pt x="28" y="38"/>
                  </a:cubicBezTo>
                  <a:cubicBezTo>
                    <a:pt x="28" y="39"/>
                    <a:pt x="29" y="38"/>
                    <a:pt x="29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1" y="38"/>
                    <a:pt x="30" y="39"/>
                    <a:pt x="31" y="38"/>
                  </a:cubicBezTo>
                  <a:cubicBezTo>
                    <a:pt x="30" y="38"/>
                    <a:pt x="32" y="38"/>
                    <a:pt x="30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40"/>
                    <a:pt x="30" y="39"/>
                    <a:pt x="31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3" y="38"/>
                    <a:pt x="30" y="40"/>
                    <a:pt x="32" y="39"/>
                  </a:cubicBezTo>
                  <a:cubicBezTo>
                    <a:pt x="31" y="40"/>
                    <a:pt x="32" y="40"/>
                    <a:pt x="31" y="41"/>
                  </a:cubicBezTo>
                  <a:cubicBezTo>
                    <a:pt x="32" y="40"/>
                    <a:pt x="33" y="40"/>
                    <a:pt x="32" y="41"/>
                  </a:cubicBezTo>
                  <a:cubicBezTo>
                    <a:pt x="32" y="41"/>
                    <a:pt x="32" y="41"/>
                    <a:pt x="31" y="41"/>
                  </a:cubicBezTo>
                  <a:cubicBezTo>
                    <a:pt x="31" y="41"/>
                    <a:pt x="31" y="41"/>
                    <a:pt x="32" y="41"/>
                  </a:cubicBezTo>
                  <a:cubicBezTo>
                    <a:pt x="31" y="41"/>
                    <a:pt x="30" y="42"/>
                    <a:pt x="30" y="43"/>
                  </a:cubicBezTo>
                  <a:cubicBezTo>
                    <a:pt x="31" y="43"/>
                    <a:pt x="32" y="42"/>
                    <a:pt x="33" y="42"/>
                  </a:cubicBezTo>
                  <a:cubicBezTo>
                    <a:pt x="30" y="43"/>
                    <a:pt x="35" y="41"/>
                    <a:pt x="32" y="43"/>
                  </a:cubicBezTo>
                  <a:cubicBezTo>
                    <a:pt x="32" y="43"/>
                    <a:pt x="31" y="43"/>
                    <a:pt x="31" y="43"/>
                  </a:cubicBezTo>
                  <a:cubicBezTo>
                    <a:pt x="28" y="45"/>
                    <a:pt x="33" y="43"/>
                    <a:pt x="32" y="44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2" y="43"/>
                    <a:pt x="35" y="43"/>
                    <a:pt x="33" y="44"/>
                  </a:cubicBezTo>
                  <a:cubicBezTo>
                    <a:pt x="34" y="43"/>
                    <a:pt x="32" y="44"/>
                    <a:pt x="34" y="43"/>
                  </a:cubicBezTo>
                  <a:cubicBezTo>
                    <a:pt x="33" y="45"/>
                    <a:pt x="36" y="44"/>
                    <a:pt x="33" y="46"/>
                  </a:cubicBezTo>
                  <a:cubicBezTo>
                    <a:pt x="33" y="46"/>
                    <a:pt x="33" y="46"/>
                    <a:pt x="34" y="46"/>
                  </a:cubicBezTo>
                  <a:cubicBezTo>
                    <a:pt x="35" y="45"/>
                    <a:pt x="33" y="46"/>
                    <a:pt x="34" y="46"/>
                  </a:cubicBezTo>
                  <a:cubicBezTo>
                    <a:pt x="34" y="46"/>
                    <a:pt x="34" y="45"/>
                    <a:pt x="34" y="45"/>
                  </a:cubicBezTo>
                  <a:cubicBezTo>
                    <a:pt x="34" y="46"/>
                    <a:pt x="34" y="46"/>
                    <a:pt x="32" y="47"/>
                  </a:cubicBezTo>
                  <a:cubicBezTo>
                    <a:pt x="31" y="47"/>
                    <a:pt x="36" y="45"/>
                    <a:pt x="35" y="46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7"/>
                    <a:pt x="34" y="47"/>
                    <a:pt x="33" y="48"/>
                  </a:cubicBezTo>
                  <a:cubicBezTo>
                    <a:pt x="33" y="48"/>
                    <a:pt x="33" y="48"/>
                    <a:pt x="34" y="48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4" y="48"/>
                    <a:pt x="33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9"/>
                    <a:pt x="33" y="49"/>
                    <a:pt x="34" y="49"/>
                  </a:cubicBezTo>
                  <a:cubicBezTo>
                    <a:pt x="34" y="49"/>
                    <a:pt x="35" y="48"/>
                    <a:pt x="35" y="48"/>
                  </a:cubicBezTo>
                  <a:cubicBezTo>
                    <a:pt x="35" y="48"/>
                    <a:pt x="35" y="48"/>
                    <a:pt x="36" y="48"/>
                  </a:cubicBezTo>
                  <a:cubicBezTo>
                    <a:pt x="35" y="48"/>
                    <a:pt x="35" y="48"/>
                    <a:pt x="35" y="49"/>
                  </a:cubicBezTo>
                  <a:cubicBezTo>
                    <a:pt x="35" y="49"/>
                    <a:pt x="37" y="48"/>
                    <a:pt x="37" y="48"/>
                  </a:cubicBezTo>
                  <a:cubicBezTo>
                    <a:pt x="36" y="49"/>
                    <a:pt x="37" y="49"/>
                    <a:pt x="35" y="49"/>
                  </a:cubicBezTo>
                  <a:cubicBezTo>
                    <a:pt x="35" y="49"/>
                    <a:pt x="36" y="49"/>
                    <a:pt x="35" y="49"/>
                  </a:cubicBezTo>
                  <a:cubicBezTo>
                    <a:pt x="35" y="49"/>
                    <a:pt x="34" y="50"/>
                    <a:pt x="35" y="49"/>
                  </a:cubicBezTo>
                  <a:cubicBezTo>
                    <a:pt x="35" y="49"/>
                    <a:pt x="37" y="48"/>
                    <a:pt x="37" y="4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7" y="49"/>
                    <a:pt x="36" y="50"/>
                    <a:pt x="37" y="49"/>
                  </a:cubicBezTo>
                  <a:cubicBezTo>
                    <a:pt x="38" y="49"/>
                    <a:pt x="37" y="50"/>
                    <a:pt x="37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6" y="51"/>
                    <a:pt x="36" y="51"/>
                    <a:pt x="37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51"/>
                    <a:pt x="37" y="51"/>
                    <a:pt x="38" y="50"/>
                  </a:cubicBezTo>
                  <a:cubicBezTo>
                    <a:pt x="37" y="51"/>
                    <a:pt x="34" y="53"/>
                    <a:pt x="35" y="52"/>
                  </a:cubicBezTo>
                  <a:cubicBezTo>
                    <a:pt x="35" y="52"/>
                    <a:pt x="38" y="51"/>
                    <a:pt x="38" y="51"/>
                  </a:cubicBezTo>
                  <a:cubicBezTo>
                    <a:pt x="38" y="52"/>
                    <a:pt x="40" y="51"/>
                    <a:pt x="38" y="53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53"/>
                    <a:pt x="41" y="53"/>
                    <a:pt x="39" y="54"/>
                  </a:cubicBezTo>
                  <a:cubicBezTo>
                    <a:pt x="39" y="54"/>
                    <a:pt x="38" y="55"/>
                    <a:pt x="37" y="55"/>
                  </a:cubicBezTo>
                  <a:cubicBezTo>
                    <a:pt x="38" y="55"/>
                    <a:pt x="36" y="56"/>
                    <a:pt x="38" y="55"/>
                  </a:cubicBezTo>
                  <a:cubicBezTo>
                    <a:pt x="39" y="55"/>
                    <a:pt x="40" y="54"/>
                    <a:pt x="40" y="54"/>
                  </a:cubicBezTo>
                  <a:cubicBezTo>
                    <a:pt x="41" y="54"/>
                    <a:pt x="41" y="54"/>
                    <a:pt x="40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0" y="55"/>
                    <a:pt x="40" y="56"/>
                    <a:pt x="40" y="56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1" y="56"/>
                    <a:pt x="42" y="55"/>
                    <a:pt x="42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1" y="56"/>
                    <a:pt x="43" y="55"/>
                    <a:pt x="42" y="56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1" y="57"/>
                    <a:pt x="42" y="57"/>
                    <a:pt x="42" y="56"/>
                  </a:cubicBezTo>
                  <a:cubicBezTo>
                    <a:pt x="42" y="57"/>
                    <a:pt x="42" y="58"/>
                    <a:pt x="40" y="58"/>
                  </a:cubicBezTo>
                  <a:cubicBezTo>
                    <a:pt x="44" y="57"/>
                    <a:pt x="44" y="58"/>
                    <a:pt x="45" y="59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3" y="60"/>
                    <a:pt x="45" y="58"/>
                    <a:pt x="45" y="59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1"/>
                    <a:pt x="44" y="60"/>
                    <a:pt x="44" y="60"/>
                  </a:cubicBezTo>
                  <a:cubicBezTo>
                    <a:pt x="45" y="59"/>
                    <a:pt x="44" y="60"/>
                    <a:pt x="45" y="59"/>
                  </a:cubicBezTo>
                  <a:cubicBezTo>
                    <a:pt x="45" y="59"/>
                    <a:pt x="44" y="60"/>
                    <a:pt x="46" y="59"/>
                  </a:cubicBezTo>
                  <a:cubicBezTo>
                    <a:pt x="45" y="60"/>
                    <a:pt x="44" y="60"/>
                    <a:pt x="44" y="61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3" y="62"/>
                    <a:pt x="41" y="62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8" y="65"/>
                    <a:pt x="37" y="64"/>
                    <a:pt x="37" y="65"/>
                  </a:cubicBezTo>
                  <a:cubicBezTo>
                    <a:pt x="38" y="65"/>
                    <a:pt x="40" y="63"/>
                    <a:pt x="41" y="63"/>
                  </a:cubicBezTo>
                  <a:cubicBezTo>
                    <a:pt x="41" y="63"/>
                    <a:pt x="44" y="61"/>
                    <a:pt x="45" y="61"/>
                  </a:cubicBezTo>
                  <a:cubicBezTo>
                    <a:pt x="44" y="62"/>
                    <a:pt x="44" y="61"/>
                    <a:pt x="43" y="62"/>
                  </a:cubicBezTo>
                  <a:cubicBezTo>
                    <a:pt x="42" y="63"/>
                    <a:pt x="44" y="62"/>
                    <a:pt x="44" y="62"/>
                  </a:cubicBezTo>
                  <a:cubicBezTo>
                    <a:pt x="44" y="62"/>
                    <a:pt x="46" y="61"/>
                    <a:pt x="46" y="61"/>
                  </a:cubicBezTo>
                  <a:cubicBezTo>
                    <a:pt x="45" y="61"/>
                    <a:pt x="44" y="62"/>
                    <a:pt x="44" y="62"/>
                  </a:cubicBezTo>
                  <a:cubicBezTo>
                    <a:pt x="45" y="61"/>
                    <a:pt x="46" y="61"/>
                    <a:pt x="47" y="61"/>
                  </a:cubicBezTo>
                  <a:cubicBezTo>
                    <a:pt x="49" y="59"/>
                    <a:pt x="46" y="61"/>
                    <a:pt x="48" y="60"/>
                  </a:cubicBezTo>
                  <a:cubicBezTo>
                    <a:pt x="47" y="61"/>
                    <a:pt x="45" y="62"/>
                    <a:pt x="44" y="63"/>
                  </a:cubicBezTo>
                  <a:cubicBezTo>
                    <a:pt x="45" y="62"/>
                    <a:pt x="46" y="62"/>
                    <a:pt x="48" y="61"/>
                  </a:cubicBezTo>
                  <a:cubicBezTo>
                    <a:pt x="48" y="61"/>
                    <a:pt x="47" y="62"/>
                    <a:pt x="46" y="62"/>
                  </a:cubicBezTo>
                  <a:cubicBezTo>
                    <a:pt x="45" y="63"/>
                    <a:pt x="48" y="61"/>
                    <a:pt x="46" y="63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7" y="62"/>
                    <a:pt x="46" y="62"/>
                    <a:pt x="46" y="63"/>
                  </a:cubicBezTo>
                  <a:cubicBezTo>
                    <a:pt x="46" y="63"/>
                    <a:pt x="48" y="62"/>
                    <a:pt x="46" y="64"/>
                  </a:cubicBezTo>
                  <a:cubicBezTo>
                    <a:pt x="46" y="63"/>
                    <a:pt x="46" y="64"/>
                    <a:pt x="48" y="63"/>
                  </a:cubicBezTo>
                  <a:cubicBezTo>
                    <a:pt x="48" y="62"/>
                    <a:pt x="46" y="63"/>
                    <a:pt x="48" y="62"/>
                  </a:cubicBezTo>
                  <a:cubicBezTo>
                    <a:pt x="47" y="63"/>
                    <a:pt x="49" y="62"/>
                    <a:pt x="49" y="62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9" y="62"/>
                    <a:pt x="49" y="62"/>
                    <a:pt x="50" y="62"/>
                  </a:cubicBezTo>
                  <a:cubicBezTo>
                    <a:pt x="49" y="62"/>
                    <a:pt x="49" y="63"/>
                    <a:pt x="48" y="63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48" y="63"/>
                    <a:pt x="48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4"/>
                    <a:pt x="46" y="65"/>
                    <a:pt x="47" y="65"/>
                  </a:cubicBezTo>
                  <a:cubicBezTo>
                    <a:pt x="48" y="64"/>
                    <a:pt x="49" y="63"/>
                    <a:pt x="50" y="63"/>
                  </a:cubicBezTo>
                  <a:cubicBezTo>
                    <a:pt x="51" y="62"/>
                    <a:pt x="49" y="63"/>
                    <a:pt x="50" y="63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48" y="64"/>
                    <a:pt x="47" y="65"/>
                    <a:pt x="47" y="65"/>
                  </a:cubicBezTo>
                  <a:cubicBezTo>
                    <a:pt x="48" y="65"/>
                    <a:pt x="49" y="64"/>
                    <a:pt x="50" y="63"/>
                  </a:cubicBezTo>
                  <a:cubicBezTo>
                    <a:pt x="50" y="64"/>
                    <a:pt x="49" y="64"/>
                    <a:pt x="48" y="65"/>
                  </a:cubicBezTo>
                  <a:cubicBezTo>
                    <a:pt x="49" y="65"/>
                    <a:pt x="50" y="64"/>
                    <a:pt x="50" y="63"/>
                  </a:cubicBezTo>
                  <a:cubicBezTo>
                    <a:pt x="50" y="64"/>
                    <a:pt x="49" y="65"/>
                    <a:pt x="48" y="66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5" y="68"/>
                    <a:pt x="45" y="68"/>
                    <a:pt x="43" y="69"/>
                  </a:cubicBezTo>
                  <a:cubicBezTo>
                    <a:pt x="43" y="69"/>
                    <a:pt x="44" y="69"/>
                    <a:pt x="44" y="69"/>
                  </a:cubicBezTo>
                  <a:cubicBezTo>
                    <a:pt x="47" y="67"/>
                    <a:pt x="48" y="67"/>
                    <a:pt x="50" y="65"/>
                  </a:cubicBezTo>
                  <a:cubicBezTo>
                    <a:pt x="51" y="65"/>
                    <a:pt x="45" y="69"/>
                    <a:pt x="49" y="67"/>
                  </a:cubicBezTo>
                  <a:cubicBezTo>
                    <a:pt x="49" y="67"/>
                    <a:pt x="51" y="66"/>
                    <a:pt x="50" y="66"/>
                  </a:cubicBezTo>
                  <a:cubicBezTo>
                    <a:pt x="50" y="66"/>
                    <a:pt x="52" y="64"/>
                    <a:pt x="52" y="65"/>
                  </a:cubicBezTo>
                  <a:cubicBezTo>
                    <a:pt x="51" y="66"/>
                    <a:pt x="50" y="67"/>
                    <a:pt x="48" y="68"/>
                  </a:cubicBezTo>
                  <a:cubicBezTo>
                    <a:pt x="49" y="67"/>
                    <a:pt x="49" y="67"/>
                    <a:pt x="48" y="67"/>
                  </a:cubicBezTo>
                  <a:cubicBezTo>
                    <a:pt x="47" y="68"/>
                    <a:pt x="46" y="69"/>
                    <a:pt x="46" y="69"/>
                  </a:cubicBezTo>
                  <a:cubicBezTo>
                    <a:pt x="47" y="69"/>
                    <a:pt x="47" y="69"/>
                    <a:pt x="48" y="68"/>
                  </a:cubicBezTo>
                  <a:cubicBezTo>
                    <a:pt x="49" y="67"/>
                    <a:pt x="48" y="68"/>
                    <a:pt x="49" y="67"/>
                  </a:cubicBezTo>
                  <a:cubicBezTo>
                    <a:pt x="50" y="67"/>
                    <a:pt x="48" y="69"/>
                    <a:pt x="50" y="67"/>
                  </a:cubicBezTo>
                  <a:cubicBezTo>
                    <a:pt x="50" y="67"/>
                    <a:pt x="51" y="66"/>
                    <a:pt x="52" y="66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1" y="67"/>
                    <a:pt x="53" y="65"/>
                    <a:pt x="53" y="66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0" y="68"/>
                    <a:pt x="52" y="66"/>
                    <a:pt x="50" y="68"/>
                  </a:cubicBezTo>
                  <a:cubicBezTo>
                    <a:pt x="50" y="68"/>
                    <a:pt x="51" y="67"/>
                    <a:pt x="50" y="68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0" y="68"/>
                    <a:pt x="47" y="70"/>
                    <a:pt x="49" y="69"/>
                  </a:cubicBezTo>
                  <a:cubicBezTo>
                    <a:pt x="50" y="69"/>
                    <a:pt x="50" y="69"/>
                    <a:pt x="51" y="68"/>
                  </a:cubicBezTo>
                  <a:cubicBezTo>
                    <a:pt x="51" y="68"/>
                    <a:pt x="52" y="68"/>
                    <a:pt x="52" y="68"/>
                  </a:cubicBezTo>
                  <a:cubicBezTo>
                    <a:pt x="51" y="69"/>
                    <a:pt x="52" y="68"/>
                    <a:pt x="51" y="69"/>
                  </a:cubicBezTo>
                  <a:cubicBezTo>
                    <a:pt x="51" y="69"/>
                    <a:pt x="51" y="68"/>
                    <a:pt x="49" y="69"/>
                  </a:cubicBezTo>
                  <a:cubicBezTo>
                    <a:pt x="47" y="71"/>
                    <a:pt x="49" y="69"/>
                    <a:pt x="47" y="70"/>
                  </a:cubicBezTo>
                  <a:cubicBezTo>
                    <a:pt x="47" y="70"/>
                    <a:pt x="46" y="72"/>
                    <a:pt x="44" y="73"/>
                  </a:cubicBezTo>
                  <a:cubicBezTo>
                    <a:pt x="44" y="73"/>
                    <a:pt x="45" y="73"/>
                    <a:pt x="45" y="73"/>
                  </a:cubicBezTo>
                  <a:cubicBezTo>
                    <a:pt x="46" y="72"/>
                    <a:pt x="46" y="72"/>
                    <a:pt x="47" y="71"/>
                  </a:cubicBezTo>
                  <a:cubicBezTo>
                    <a:pt x="47" y="71"/>
                    <a:pt x="48" y="71"/>
                    <a:pt x="49" y="70"/>
                  </a:cubicBezTo>
                  <a:cubicBezTo>
                    <a:pt x="49" y="71"/>
                    <a:pt x="48" y="72"/>
                    <a:pt x="48" y="72"/>
                  </a:cubicBezTo>
                  <a:cubicBezTo>
                    <a:pt x="48" y="72"/>
                    <a:pt x="48" y="72"/>
                    <a:pt x="48" y="73"/>
                  </a:cubicBezTo>
                  <a:cubicBezTo>
                    <a:pt x="50" y="71"/>
                    <a:pt x="49" y="73"/>
                    <a:pt x="50" y="72"/>
                  </a:cubicBezTo>
                  <a:cubicBezTo>
                    <a:pt x="51" y="71"/>
                    <a:pt x="52" y="70"/>
                    <a:pt x="53" y="69"/>
                  </a:cubicBezTo>
                  <a:cubicBezTo>
                    <a:pt x="53" y="70"/>
                    <a:pt x="52" y="70"/>
                    <a:pt x="52" y="70"/>
                  </a:cubicBezTo>
                  <a:cubicBezTo>
                    <a:pt x="53" y="70"/>
                    <a:pt x="50" y="72"/>
                    <a:pt x="52" y="71"/>
                  </a:cubicBezTo>
                  <a:cubicBezTo>
                    <a:pt x="51" y="71"/>
                    <a:pt x="49" y="72"/>
                    <a:pt x="48" y="74"/>
                  </a:cubicBezTo>
                  <a:cubicBezTo>
                    <a:pt x="49" y="73"/>
                    <a:pt x="47" y="74"/>
                    <a:pt x="47" y="75"/>
                  </a:cubicBezTo>
                  <a:cubicBezTo>
                    <a:pt x="48" y="74"/>
                    <a:pt x="49" y="74"/>
                    <a:pt x="49" y="74"/>
                  </a:cubicBezTo>
                  <a:cubicBezTo>
                    <a:pt x="48" y="75"/>
                    <a:pt x="50" y="75"/>
                    <a:pt x="50" y="75"/>
                  </a:cubicBezTo>
                  <a:cubicBezTo>
                    <a:pt x="50" y="76"/>
                    <a:pt x="48" y="77"/>
                    <a:pt x="48" y="78"/>
                  </a:cubicBezTo>
                  <a:cubicBezTo>
                    <a:pt x="48" y="78"/>
                    <a:pt x="49" y="76"/>
                    <a:pt x="49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9" y="77"/>
                    <a:pt x="48" y="79"/>
                    <a:pt x="50" y="77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78"/>
                    <a:pt x="49" y="78"/>
                    <a:pt x="49" y="78"/>
                  </a:cubicBezTo>
                  <a:cubicBezTo>
                    <a:pt x="47" y="79"/>
                    <a:pt x="47" y="79"/>
                    <a:pt x="47" y="79"/>
                  </a:cubicBezTo>
                  <a:cubicBezTo>
                    <a:pt x="46" y="80"/>
                    <a:pt x="48" y="79"/>
                    <a:pt x="48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50" y="78"/>
                    <a:pt x="49" y="79"/>
                    <a:pt x="50" y="79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8" y="81"/>
                    <a:pt x="48" y="81"/>
                    <a:pt x="49" y="81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7" y="81"/>
                    <a:pt x="48" y="80"/>
                  </a:cubicBezTo>
                  <a:cubicBezTo>
                    <a:pt x="49" y="80"/>
                    <a:pt x="49" y="80"/>
                    <a:pt x="48" y="80"/>
                  </a:cubicBezTo>
                  <a:cubicBezTo>
                    <a:pt x="48" y="81"/>
                    <a:pt x="48" y="80"/>
                    <a:pt x="48" y="80"/>
                  </a:cubicBezTo>
                  <a:cubicBezTo>
                    <a:pt x="47" y="81"/>
                    <a:pt x="47" y="81"/>
                    <a:pt x="46" y="82"/>
                  </a:cubicBezTo>
                  <a:cubicBezTo>
                    <a:pt x="46" y="82"/>
                    <a:pt x="45" y="82"/>
                    <a:pt x="46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6" y="81"/>
                    <a:pt x="46" y="81"/>
                  </a:cubicBezTo>
                  <a:cubicBezTo>
                    <a:pt x="45" y="82"/>
                    <a:pt x="44" y="82"/>
                    <a:pt x="44" y="82"/>
                  </a:cubicBezTo>
                  <a:cubicBezTo>
                    <a:pt x="46" y="80"/>
                    <a:pt x="43" y="82"/>
                    <a:pt x="43" y="81"/>
                  </a:cubicBezTo>
                  <a:cubicBezTo>
                    <a:pt x="45" y="80"/>
                    <a:pt x="46" y="80"/>
                    <a:pt x="46" y="80"/>
                  </a:cubicBezTo>
                  <a:cubicBezTo>
                    <a:pt x="47" y="79"/>
                    <a:pt x="46" y="79"/>
                    <a:pt x="47" y="79"/>
                  </a:cubicBezTo>
                  <a:cubicBezTo>
                    <a:pt x="46" y="79"/>
                    <a:pt x="44" y="80"/>
                    <a:pt x="43" y="81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2" y="81"/>
                    <a:pt x="42" y="81"/>
                  </a:cubicBezTo>
                  <a:cubicBezTo>
                    <a:pt x="43" y="80"/>
                    <a:pt x="42" y="79"/>
                    <a:pt x="42" y="79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1" y="79"/>
                    <a:pt x="42" y="78"/>
                    <a:pt x="41" y="78"/>
                  </a:cubicBezTo>
                  <a:cubicBezTo>
                    <a:pt x="41" y="77"/>
                    <a:pt x="39" y="78"/>
                    <a:pt x="40" y="76"/>
                  </a:cubicBezTo>
                  <a:cubicBezTo>
                    <a:pt x="39" y="76"/>
                    <a:pt x="38" y="76"/>
                    <a:pt x="38" y="75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8" y="75"/>
                    <a:pt x="40" y="73"/>
                    <a:pt x="40" y="73"/>
                  </a:cubicBezTo>
                  <a:cubicBezTo>
                    <a:pt x="39" y="74"/>
                    <a:pt x="38" y="74"/>
                    <a:pt x="37" y="75"/>
                  </a:cubicBezTo>
                  <a:cubicBezTo>
                    <a:pt x="38" y="73"/>
                    <a:pt x="36" y="74"/>
                    <a:pt x="35" y="74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4" y="74"/>
                    <a:pt x="35" y="73"/>
                    <a:pt x="35" y="72"/>
                  </a:cubicBezTo>
                  <a:cubicBezTo>
                    <a:pt x="36" y="72"/>
                    <a:pt x="36" y="71"/>
                    <a:pt x="36" y="71"/>
                  </a:cubicBezTo>
                  <a:cubicBezTo>
                    <a:pt x="34" y="72"/>
                    <a:pt x="34" y="72"/>
                    <a:pt x="33" y="72"/>
                  </a:cubicBezTo>
                  <a:cubicBezTo>
                    <a:pt x="33" y="72"/>
                    <a:pt x="33" y="71"/>
                    <a:pt x="34" y="70"/>
                  </a:cubicBezTo>
                  <a:cubicBezTo>
                    <a:pt x="31" y="71"/>
                    <a:pt x="31" y="69"/>
                    <a:pt x="29" y="69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7" y="69"/>
                    <a:pt x="29" y="66"/>
                    <a:pt x="27" y="66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30" y="64"/>
                    <a:pt x="28" y="64"/>
                    <a:pt x="27" y="65"/>
                  </a:cubicBezTo>
                  <a:cubicBezTo>
                    <a:pt x="27" y="65"/>
                    <a:pt x="25" y="65"/>
                    <a:pt x="27" y="64"/>
                  </a:cubicBezTo>
                  <a:cubicBezTo>
                    <a:pt x="27" y="63"/>
                    <a:pt x="26" y="64"/>
                    <a:pt x="25" y="64"/>
                  </a:cubicBezTo>
                  <a:cubicBezTo>
                    <a:pt x="26" y="63"/>
                    <a:pt x="26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6" y="62"/>
                    <a:pt x="26" y="62"/>
                  </a:cubicBezTo>
                  <a:cubicBezTo>
                    <a:pt x="26" y="62"/>
                    <a:pt x="27" y="61"/>
                    <a:pt x="24" y="62"/>
                  </a:cubicBezTo>
                  <a:cubicBezTo>
                    <a:pt x="25" y="61"/>
                    <a:pt x="22" y="62"/>
                    <a:pt x="24" y="60"/>
                  </a:cubicBezTo>
                  <a:cubicBezTo>
                    <a:pt x="23" y="60"/>
                    <a:pt x="23" y="60"/>
                    <a:pt x="22" y="61"/>
                  </a:cubicBezTo>
                  <a:cubicBezTo>
                    <a:pt x="22" y="60"/>
                    <a:pt x="23" y="59"/>
                    <a:pt x="22" y="59"/>
                  </a:cubicBezTo>
                  <a:cubicBezTo>
                    <a:pt x="22" y="59"/>
                    <a:pt x="23" y="59"/>
                    <a:pt x="23" y="58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0" y="59"/>
                    <a:pt x="22" y="56"/>
                    <a:pt x="22" y="56"/>
                  </a:cubicBezTo>
                  <a:cubicBezTo>
                    <a:pt x="19" y="55"/>
                    <a:pt x="19" y="53"/>
                    <a:pt x="19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7" y="52"/>
                    <a:pt x="21" y="50"/>
                    <a:pt x="17" y="51"/>
                  </a:cubicBezTo>
                  <a:cubicBezTo>
                    <a:pt x="18" y="51"/>
                    <a:pt x="17" y="50"/>
                    <a:pt x="19" y="50"/>
                  </a:cubicBezTo>
                  <a:cubicBezTo>
                    <a:pt x="17" y="50"/>
                    <a:pt x="19" y="48"/>
                    <a:pt x="17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9" y="48"/>
                    <a:pt x="17" y="48"/>
                    <a:pt x="18" y="47"/>
                  </a:cubicBezTo>
                  <a:cubicBezTo>
                    <a:pt x="18" y="47"/>
                    <a:pt x="18" y="47"/>
                    <a:pt x="19" y="47"/>
                  </a:cubicBezTo>
                  <a:cubicBezTo>
                    <a:pt x="20" y="46"/>
                    <a:pt x="16" y="47"/>
                    <a:pt x="19" y="46"/>
                  </a:cubicBezTo>
                  <a:cubicBezTo>
                    <a:pt x="19" y="46"/>
                    <a:pt x="17" y="47"/>
                    <a:pt x="17" y="47"/>
                  </a:cubicBezTo>
                  <a:cubicBezTo>
                    <a:pt x="18" y="45"/>
                    <a:pt x="16" y="44"/>
                    <a:pt x="15" y="43"/>
                  </a:cubicBezTo>
                  <a:cubicBezTo>
                    <a:pt x="16" y="42"/>
                    <a:pt x="19" y="42"/>
                    <a:pt x="17" y="42"/>
                  </a:cubicBezTo>
                  <a:cubicBezTo>
                    <a:pt x="17" y="41"/>
                    <a:pt x="16" y="42"/>
                    <a:pt x="16" y="42"/>
                  </a:cubicBezTo>
                  <a:cubicBezTo>
                    <a:pt x="15" y="42"/>
                    <a:pt x="19" y="40"/>
                    <a:pt x="18" y="41"/>
                  </a:cubicBezTo>
                  <a:cubicBezTo>
                    <a:pt x="16" y="41"/>
                    <a:pt x="17" y="41"/>
                    <a:pt x="16" y="41"/>
                  </a:cubicBezTo>
                  <a:cubicBezTo>
                    <a:pt x="17" y="40"/>
                    <a:pt x="18" y="39"/>
                    <a:pt x="17" y="40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5" y="40"/>
                    <a:pt x="16" y="39"/>
                    <a:pt x="13" y="39"/>
                  </a:cubicBezTo>
                  <a:cubicBezTo>
                    <a:pt x="11" y="37"/>
                    <a:pt x="9" y="35"/>
                    <a:pt x="7" y="32"/>
                  </a:cubicBezTo>
                  <a:cubicBezTo>
                    <a:pt x="7" y="29"/>
                    <a:pt x="5" y="27"/>
                    <a:pt x="5" y="24"/>
                  </a:cubicBezTo>
                  <a:cubicBezTo>
                    <a:pt x="7" y="22"/>
                    <a:pt x="7" y="22"/>
                    <a:pt x="6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5" y="22"/>
                    <a:pt x="6" y="21"/>
                    <a:pt x="5" y="22"/>
                  </a:cubicBezTo>
                  <a:cubicBezTo>
                    <a:pt x="5" y="21"/>
                    <a:pt x="4" y="20"/>
                    <a:pt x="3" y="19"/>
                  </a:cubicBezTo>
                  <a:cubicBezTo>
                    <a:pt x="4" y="19"/>
                    <a:pt x="5" y="18"/>
                    <a:pt x="5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3" y="18"/>
                    <a:pt x="2" y="19"/>
                  </a:cubicBezTo>
                  <a:cubicBezTo>
                    <a:pt x="0" y="17"/>
                    <a:pt x="3" y="13"/>
                    <a:pt x="1" y="11"/>
                  </a:cubicBezTo>
                  <a:cubicBezTo>
                    <a:pt x="2" y="10"/>
                    <a:pt x="1" y="9"/>
                    <a:pt x="0" y="9"/>
                  </a:cubicBezTo>
                  <a:cubicBezTo>
                    <a:pt x="2" y="6"/>
                    <a:pt x="4" y="3"/>
                    <a:pt x="1" y="2"/>
                  </a:cubicBezTo>
                  <a:cubicBezTo>
                    <a:pt x="1" y="2"/>
                    <a:pt x="6" y="1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8" name="Freeform 67"/>
            <p:cNvSpPr/>
            <p:nvPr/>
          </p:nvSpPr>
          <p:spPr bwMode="auto">
            <a:xfrm>
              <a:off x="9099550" y="2044701"/>
              <a:ext cx="7937" cy="7938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0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9" name="Freeform 68"/>
            <p:cNvSpPr/>
            <p:nvPr/>
          </p:nvSpPr>
          <p:spPr bwMode="auto">
            <a:xfrm>
              <a:off x="9115425" y="2003426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0" name="Freeform 69"/>
            <p:cNvSpPr/>
            <p:nvPr/>
          </p:nvSpPr>
          <p:spPr bwMode="auto">
            <a:xfrm>
              <a:off x="9115425" y="2000251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9121775" y="1989138"/>
              <a:ext cx="4762" cy="15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2" name="Freeform 71"/>
            <p:cNvSpPr/>
            <p:nvPr/>
          </p:nvSpPr>
          <p:spPr bwMode="auto">
            <a:xfrm>
              <a:off x="9115425" y="199231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3" name="Freeform 72"/>
            <p:cNvSpPr/>
            <p:nvPr/>
          </p:nvSpPr>
          <p:spPr bwMode="auto">
            <a:xfrm>
              <a:off x="9115425" y="1976438"/>
              <a:ext cx="6350" cy="4763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0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0" y="1"/>
                    <a:pt x="1" y="0"/>
                  </a:cubicBezTo>
                  <a:cubicBezTo>
                    <a:pt x="0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4" name="Freeform 73"/>
            <p:cNvSpPr/>
            <p:nvPr/>
          </p:nvSpPr>
          <p:spPr bwMode="auto">
            <a:xfrm>
              <a:off x="9110663" y="1973263"/>
              <a:ext cx="4762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5" name="Freeform 74"/>
            <p:cNvSpPr/>
            <p:nvPr/>
          </p:nvSpPr>
          <p:spPr bwMode="auto">
            <a:xfrm>
              <a:off x="9047163" y="1898651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6" name="Freeform 75"/>
            <p:cNvSpPr/>
            <p:nvPr/>
          </p:nvSpPr>
          <p:spPr bwMode="auto">
            <a:xfrm>
              <a:off x="9031288" y="1852613"/>
              <a:ext cx="4762" cy="4763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7" name="Freeform 76"/>
            <p:cNvSpPr/>
            <p:nvPr/>
          </p:nvSpPr>
          <p:spPr bwMode="auto">
            <a:xfrm>
              <a:off x="9001125" y="1841501"/>
              <a:ext cx="7937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8" name="Freeform 77"/>
            <p:cNvSpPr/>
            <p:nvPr/>
          </p:nvSpPr>
          <p:spPr bwMode="auto">
            <a:xfrm>
              <a:off x="9637713" y="2033588"/>
              <a:ext cx="7937" cy="3175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1"/>
                    <a:pt x="2" y="1"/>
                    <a:pt x="1" y="1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9" name="Freeform 78"/>
            <p:cNvSpPr/>
            <p:nvPr/>
          </p:nvSpPr>
          <p:spPr bwMode="auto">
            <a:xfrm>
              <a:off x="9645650" y="1649413"/>
              <a:ext cx="225425" cy="392113"/>
            </a:xfrm>
            <a:custGeom>
              <a:avLst/>
              <a:gdLst>
                <a:gd name="T0" fmla="*/ 51 w 60"/>
                <a:gd name="T1" fmla="*/ 14 h 104"/>
                <a:gd name="T2" fmla="*/ 50 w 60"/>
                <a:gd name="T3" fmla="*/ 17 h 104"/>
                <a:gd name="T4" fmla="*/ 51 w 60"/>
                <a:gd name="T5" fmla="*/ 25 h 104"/>
                <a:gd name="T6" fmla="*/ 49 w 60"/>
                <a:gd name="T7" fmla="*/ 27 h 104"/>
                <a:gd name="T8" fmla="*/ 44 w 60"/>
                <a:gd name="T9" fmla="*/ 33 h 104"/>
                <a:gd name="T10" fmla="*/ 43 w 60"/>
                <a:gd name="T11" fmla="*/ 35 h 104"/>
                <a:gd name="T12" fmla="*/ 43 w 60"/>
                <a:gd name="T13" fmla="*/ 40 h 104"/>
                <a:gd name="T14" fmla="*/ 40 w 60"/>
                <a:gd name="T15" fmla="*/ 42 h 104"/>
                <a:gd name="T16" fmla="*/ 38 w 60"/>
                <a:gd name="T17" fmla="*/ 43 h 104"/>
                <a:gd name="T18" fmla="*/ 39 w 60"/>
                <a:gd name="T19" fmla="*/ 46 h 104"/>
                <a:gd name="T20" fmla="*/ 39 w 60"/>
                <a:gd name="T21" fmla="*/ 51 h 104"/>
                <a:gd name="T22" fmla="*/ 38 w 60"/>
                <a:gd name="T23" fmla="*/ 53 h 104"/>
                <a:gd name="T24" fmla="*/ 38 w 60"/>
                <a:gd name="T25" fmla="*/ 56 h 104"/>
                <a:gd name="T26" fmla="*/ 36 w 60"/>
                <a:gd name="T27" fmla="*/ 57 h 104"/>
                <a:gd name="T28" fmla="*/ 34 w 60"/>
                <a:gd name="T29" fmla="*/ 61 h 104"/>
                <a:gd name="T30" fmla="*/ 31 w 60"/>
                <a:gd name="T31" fmla="*/ 64 h 104"/>
                <a:gd name="T32" fmla="*/ 31 w 60"/>
                <a:gd name="T33" fmla="*/ 66 h 104"/>
                <a:gd name="T34" fmla="*/ 29 w 60"/>
                <a:gd name="T35" fmla="*/ 66 h 104"/>
                <a:gd name="T36" fmla="*/ 30 w 60"/>
                <a:gd name="T37" fmla="*/ 68 h 104"/>
                <a:gd name="T38" fmla="*/ 29 w 60"/>
                <a:gd name="T39" fmla="*/ 69 h 104"/>
                <a:gd name="T40" fmla="*/ 29 w 60"/>
                <a:gd name="T41" fmla="*/ 71 h 104"/>
                <a:gd name="T42" fmla="*/ 26 w 60"/>
                <a:gd name="T43" fmla="*/ 76 h 104"/>
                <a:gd name="T44" fmla="*/ 25 w 60"/>
                <a:gd name="T45" fmla="*/ 78 h 104"/>
                <a:gd name="T46" fmla="*/ 24 w 60"/>
                <a:gd name="T47" fmla="*/ 80 h 104"/>
                <a:gd name="T48" fmla="*/ 21 w 60"/>
                <a:gd name="T49" fmla="*/ 84 h 104"/>
                <a:gd name="T50" fmla="*/ 17 w 60"/>
                <a:gd name="T51" fmla="*/ 82 h 104"/>
                <a:gd name="T52" fmla="*/ 20 w 60"/>
                <a:gd name="T53" fmla="*/ 86 h 104"/>
                <a:gd name="T54" fmla="*/ 23 w 60"/>
                <a:gd name="T55" fmla="*/ 90 h 104"/>
                <a:gd name="T56" fmla="*/ 21 w 60"/>
                <a:gd name="T57" fmla="*/ 91 h 104"/>
                <a:gd name="T58" fmla="*/ 22 w 60"/>
                <a:gd name="T59" fmla="*/ 92 h 104"/>
                <a:gd name="T60" fmla="*/ 20 w 60"/>
                <a:gd name="T61" fmla="*/ 92 h 104"/>
                <a:gd name="T62" fmla="*/ 16 w 60"/>
                <a:gd name="T63" fmla="*/ 92 h 104"/>
                <a:gd name="T64" fmla="*/ 18 w 60"/>
                <a:gd name="T65" fmla="*/ 95 h 104"/>
                <a:gd name="T66" fmla="*/ 16 w 60"/>
                <a:gd name="T67" fmla="*/ 95 h 104"/>
                <a:gd name="T68" fmla="*/ 18 w 60"/>
                <a:gd name="T69" fmla="*/ 98 h 104"/>
                <a:gd name="T70" fmla="*/ 17 w 60"/>
                <a:gd name="T71" fmla="*/ 99 h 104"/>
                <a:gd name="T72" fmla="*/ 12 w 60"/>
                <a:gd name="T73" fmla="*/ 96 h 104"/>
                <a:gd name="T74" fmla="*/ 14 w 60"/>
                <a:gd name="T75" fmla="*/ 100 h 104"/>
                <a:gd name="T76" fmla="*/ 6 w 60"/>
                <a:gd name="T77" fmla="*/ 100 h 104"/>
                <a:gd name="T78" fmla="*/ 4 w 60"/>
                <a:gd name="T79" fmla="*/ 101 h 104"/>
                <a:gd name="T80" fmla="*/ 3 w 60"/>
                <a:gd name="T81" fmla="*/ 103 h 104"/>
                <a:gd name="T82" fmla="*/ 1 w 60"/>
                <a:gd name="T83" fmla="*/ 101 h 104"/>
                <a:gd name="T84" fmla="*/ 4 w 60"/>
                <a:gd name="T85" fmla="*/ 100 h 104"/>
                <a:gd name="T86" fmla="*/ 2 w 60"/>
                <a:gd name="T87" fmla="*/ 93 h 104"/>
                <a:gd name="T88" fmla="*/ 5 w 60"/>
                <a:gd name="T89" fmla="*/ 85 h 104"/>
                <a:gd name="T90" fmla="*/ 8 w 60"/>
                <a:gd name="T91" fmla="*/ 76 h 104"/>
                <a:gd name="T92" fmla="*/ 10 w 60"/>
                <a:gd name="T93" fmla="*/ 70 h 104"/>
                <a:gd name="T94" fmla="*/ 12 w 60"/>
                <a:gd name="T95" fmla="*/ 65 h 104"/>
                <a:gd name="T96" fmla="*/ 19 w 60"/>
                <a:gd name="T97" fmla="*/ 55 h 104"/>
                <a:gd name="T98" fmla="*/ 23 w 60"/>
                <a:gd name="T99" fmla="*/ 51 h 104"/>
                <a:gd name="T100" fmla="*/ 28 w 60"/>
                <a:gd name="T101" fmla="*/ 46 h 104"/>
                <a:gd name="T102" fmla="*/ 36 w 60"/>
                <a:gd name="T103" fmla="*/ 22 h 104"/>
                <a:gd name="T104" fmla="*/ 39 w 60"/>
                <a:gd name="T105" fmla="*/ 16 h 104"/>
                <a:gd name="T106" fmla="*/ 56 w 60"/>
                <a:gd name="T107" fmla="*/ 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" h="104">
                  <a:moveTo>
                    <a:pt x="56" y="4"/>
                  </a:moveTo>
                  <a:cubicBezTo>
                    <a:pt x="60" y="7"/>
                    <a:pt x="55" y="6"/>
                    <a:pt x="57" y="9"/>
                  </a:cubicBezTo>
                  <a:cubicBezTo>
                    <a:pt x="57" y="9"/>
                    <a:pt x="54" y="8"/>
                    <a:pt x="55" y="9"/>
                  </a:cubicBezTo>
                  <a:cubicBezTo>
                    <a:pt x="57" y="11"/>
                    <a:pt x="54" y="13"/>
                    <a:pt x="51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2" y="14"/>
                    <a:pt x="51" y="14"/>
                  </a:cubicBezTo>
                  <a:cubicBezTo>
                    <a:pt x="51" y="14"/>
                    <a:pt x="51" y="14"/>
                    <a:pt x="50" y="13"/>
                  </a:cubicBezTo>
                  <a:cubicBezTo>
                    <a:pt x="51" y="14"/>
                    <a:pt x="50" y="14"/>
                    <a:pt x="51" y="15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4" y="17"/>
                    <a:pt x="49" y="16"/>
                    <a:pt x="51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2" y="19"/>
                    <a:pt x="50" y="21"/>
                    <a:pt x="51" y="22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50" y="22"/>
                    <a:pt x="50" y="23"/>
                    <a:pt x="50" y="23"/>
                  </a:cubicBezTo>
                  <a:cubicBezTo>
                    <a:pt x="49" y="22"/>
                    <a:pt x="51" y="24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1" y="25"/>
                    <a:pt x="49" y="24"/>
                    <a:pt x="51" y="25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51" y="26"/>
                    <a:pt x="48" y="25"/>
                    <a:pt x="49" y="25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50" y="26"/>
                    <a:pt x="49" y="26"/>
                    <a:pt x="49" y="26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7"/>
                    <a:pt x="48" y="26"/>
                    <a:pt x="49" y="27"/>
                  </a:cubicBezTo>
                  <a:cubicBezTo>
                    <a:pt x="48" y="27"/>
                    <a:pt x="49" y="27"/>
                    <a:pt x="47" y="26"/>
                  </a:cubicBezTo>
                  <a:cubicBezTo>
                    <a:pt x="48" y="28"/>
                    <a:pt x="47" y="30"/>
                    <a:pt x="46" y="31"/>
                  </a:cubicBezTo>
                  <a:cubicBezTo>
                    <a:pt x="45" y="31"/>
                    <a:pt x="45" y="31"/>
                    <a:pt x="44" y="31"/>
                  </a:cubicBezTo>
                  <a:cubicBezTo>
                    <a:pt x="44" y="31"/>
                    <a:pt x="44" y="32"/>
                    <a:pt x="45" y="32"/>
                  </a:cubicBezTo>
                  <a:cubicBezTo>
                    <a:pt x="45" y="32"/>
                    <a:pt x="44" y="32"/>
                    <a:pt x="44" y="32"/>
                  </a:cubicBezTo>
                  <a:cubicBezTo>
                    <a:pt x="43" y="32"/>
                    <a:pt x="45" y="33"/>
                    <a:pt x="44" y="33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4" y="33"/>
                    <a:pt x="44" y="33"/>
                    <a:pt x="44" y="34"/>
                  </a:cubicBezTo>
                  <a:cubicBezTo>
                    <a:pt x="44" y="34"/>
                    <a:pt x="43" y="33"/>
                    <a:pt x="43" y="33"/>
                  </a:cubicBezTo>
                  <a:cubicBezTo>
                    <a:pt x="44" y="34"/>
                    <a:pt x="42" y="34"/>
                    <a:pt x="43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1" y="34"/>
                    <a:pt x="44" y="35"/>
                    <a:pt x="43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4" y="36"/>
                    <a:pt x="43" y="36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2" y="37"/>
                    <a:pt x="42" y="38"/>
                  </a:cubicBezTo>
                  <a:cubicBezTo>
                    <a:pt x="42" y="38"/>
                    <a:pt x="40" y="37"/>
                    <a:pt x="40" y="37"/>
                  </a:cubicBezTo>
                  <a:cubicBezTo>
                    <a:pt x="42" y="39"/>
                    <a:pt x="40" y="39"/>
                    <a:pt x="43" y="40"/>
                  </a:cubicBezTo>
                  <a:cubicBezTo>
                    <a:pt x="42" y="40"/>
                    <a:pt x="41" y="40"/>
                    <a:pt x="42" y="41"/>
                  </a:cubicBezTo>
                  <a:cubicBezTo>
                    <a:pt x="41" y="40"/>
                    <a:pt x="39" y="40"/>
                    <a:pt x="39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7" y="38"/>
                    <a:pt x="38" y="39"/>
                    <a:pt x="37" y="38"/>
                  </a:cubicBezTo>
                  <a:cubicBezTo>
                    <a:pt x="37" y="38"/>
                    <a:pt x="38" y="39"/>
                    <a:pt x="37" y="39"/>
                  </a:cubicBezTo>
                  <a:cubicBezTo>
                    <a:pt x="38" y="40"/>
                    <a:pt x="40" y="42"/>
                    <a:pt x="40" y="42"/>
                  </a:cubicBezTo>
                  <a:cubicBezTo>
                    <a:pt x="40" y="42"/>
                    <a:pt x="38" y="41"/>
                    <a:pt x="38" y="41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0" y="43"/>
                    <a:pt x="40" y="43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1" y="45"/>
                    <a:pt x="39" y="44"/>
                  </a:cubicBezTo>
                  <a:cubicBezTo>
                    <a:pt x="39" y="44"/>
                    <a:pt x="39" y="44"/>
                    <a:pt x="38" y="43"/>
                  </a:cubicBezTo>
                  <a:cubicBezTo>
                    <a:pt x="38" y="44"/>
                    <a:pt x="39" y="44"/>
                    <a:pt x="39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9" y="45"/>
                    <a:pt x="40" y="46"/>
                  </a:cubicBezTo>
                  <a:cubicBezTo>
                    <a:pt x="40" y="46"/>
                    <a:pt x="39" y="45"/>
                    <a:pt x="40" y="45"/>
                  </a:cubicBezTo>
                  <a:cubicBezTo>
                    <a:pt x="41" y="46"/>
                    <a:pt x="41" y="47"/>
                    <a:pt x="41" y="47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41" y="47"/>
                    <a:pt x="41" y="48"/>
                    <a:pt x="41" y="49"/>
                  </a:cubicBezTo>
                  <a:cubicBezTo>
                    <a:pt x="42" y="49"/>
                    <a:pt x="40" y="48"/>
                    <a:pt x="40" y="48"/>
                  </a:cubicBezTo>
                  <a:cubicBezTo>
                    <a:pt x="39" y="48"/>
                    <a:pt x="41" y="50"/>
                    <a:pt x="39" y="50"/>
                  </a:cubicBezTo>
                  <a:cubicBezTo>
                    <a:pt x="39" y="49"/>
                    <a:pt x="40" y="50"/>
                    <a:pt x="40" y="50"/>
                  </a:cubicBezTo>
                  <a:cubicBezTo>
                    <a:pt x="40" y="50"/>
                    <a:pt x="39" y="49"/>
                    <a:pt x="39" y="50"/>
                  </a:cubicBezTo>
                  <a:cubicBezTo>
                    <a:pt x="38" y="50"/>
                    <a:pt x="39" y="50"/>
                    <a:pt x="39" y="51"/>
                  </a:cubicBezTo>
                  <a:cubicBezTo>
                    <a:pt x="40" y="51"/>
                    <a:pt x="39" y="50"/>
                    <a:pt x="39" y="50"/>
                  </a:cubicBezTo>
                  <a:cubicBezTo>
                    <a:pt x="39" y="51"/>
                    <a:pt x="40" y="53"/>
                    <a:pt x="38" y="53"/>
                  </a:cubicBezTo>
                  <a:cubicBezTo>
                    <a:pt x="39" y="53"/>
                    <a:pt x="40" y="54"/>
                    <a:pt x="40" y="54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8" y="53"/>
                    <a:pt x="39" y="54"/>
                    <a:pt x="38" y="53"/>
                  </a:cubicBezTo>
                  <a:cubicBezTo>
                    <a:pt x="39" y="54"/>
                    <a:pt x="37" y="51"/>
                    <a:pt x="38" y="53"/>
                  </a:cubicBezTo>
                  <a:cubicBezTo>
                    <a:pt x="37" y="52"/>
                    <a:pt x="39" y="54"/>
                    <a:pt x="38" y="53"/>
                  </a:cubicBezTo>
                  <a:cubicBezTo>
                    <a:pt x="38" y="53"/>
                    <a:pt x="39" y="55"/>
                    <a:pt x="38" y="54"/>
                  </a:cubicBezTo>
                  <a:cubicBezTo>
                    <a:pt x="38" y="54"/>
                    <a:pt x="36" y="53"/>
                    <a:pt x="36" y="53"/>
                  </a:cubicBezTo>
                  <a:cubicBezTo>
                    <a:pt x="36" y="54"/>
                    <a:pt x="37" y="54"/>
                    <a:pt x="37" y="54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8" y="55"/>
                    <a:pt x="37" y="55"/>
                    <a:pt x="38" y="56"/>
                  </a:cubicBezTo>
                  <a:cubicBezTo>
                    <a:pt x="37" y="55"/>
                    <a:pt x="38" y="56"/>
                    <a:pt x="37" y="55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5"/>
                    <a:pt x="37" y="56"/>
                    <a:pt x="37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9" y="57"/>
                    <a:pt x="36" y="56"/>
                    <a:pt x="38" y="57"/>
                  </a:cubicBezTo>
                  <a:cubicBezTo>
                    <a:pt x="37" y="57"/>
                    <a:pt x="37" y="58"/>
                    <a:pt x="36" y="57"/>
                  </a:cubicBezTo>
                  <a:cubicBezTo>
                    <a:pt x="36" y="58"/>
                    <a:pt x="37" y="59"/>
                    <a:pt x="36" y="59"/>
                  </a:cubicBezTo>
                  <a:cubicBezTo>
                    <a:pt x="36" y="59"/>
                    <a:pt x="36" y="59"/>
                    <a:pt x="35" y="58"/>
                  </a:cubicBezTo>
                  <a:cubicBezTo>
                    <a:pt x="35" y="58"/>
                    <a:pt x="35" y="58"/>
                    <a:pt x="35" y="59"/>
                  </a:cubicBezTo>
                  <a:cubicBezTo>
                    <a:pt x="35" y="59"/>
                    <a:pt x="34" y="58"/>
                    <a:pt x="33" y="58"/>
                  </a:cubicBezTo>
                  <a:cubicBezTo>
                    <a:pt x="33" y="59"/>
                    <a:pt x="35" y="60"/>
                    <a:pt x="35" y="60"/>
                  </a:cubicBezTo>
                  <a:cubicBezTo>
                    <a:pt x="33" y="59"/>
                    <a:pt x="37" y="62"/>
                    <a:pt x="34" y="61"/>
                  </a:cubicBezTo>
                  <a:cubicBezTo>
                    <a:pt x="34" y="60"/>
                    <a:pt x="33" y="60"/>
                    <a:pt x="33" y="60"/>
                  </a:cubicBezTo>
                  <a:cubicBezTo>
                    <a:pt x="30" y="58"/>
                    <a:pt x="34" y="61"/>
                    <a:pt x="33" y="61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3" y="61"/>
                    <a:pt x="35" y="63"/>
                    <a:pt x="34" y="62"/>
                  </a:cubicBezTo>
                  <a:cubicBezTo>
                    <a:pt x="34" y="62"/>
                    <a:pt x="33" y="62"/>
                    <a:pt x="34" y="63"/>
                  </a:cubicBezTo>
                  <a:cubicBezTo>
                    <a:pt x="33" y="63"/>
                    <a:pt x="34" y="65"/>
                    <a:pt x="31" y="64"/>
                  </a:cubicBezTo>
                  <a:cubicBezTo>
                    <a:pt x="31" y="64"/>
                    <a:pt x="31" y="64"/>
                    <a:pt x="32" y="64"/>
                  </a:cubicBezTo>
                  <a:cubicBezTo>
                    <a:pt x="33" y="65"/>
                    <a:pt x="31" y="64"/>
                    <a:pt x="32" y="64"/>
                  </a:cubicBezTo>
                  <a:cubicBezTo>
                    <a:pt x="32" y="64"/>
                    <a:pt x="32" y="65"/>
                    <a:pt x="33" y="65"/>
                  </a:cubicBezTo>
                  <a:cubicBezTo>
                    <a:pt x="32" y="65"/>
                    <a:pt x="32" y="65"/>
                    <a:pt x="30" y="64"/>
                  </a:cubicBezTo>
                  <a:cubicBezTo>
                    <a:pt x="29" y="63"/>
                    <a:pt x="33" y="66"/>
                    <a:pt x="32" y="66"/>
                  </a:cubicBezTo>
                  <a:cubicBezTo>
                    <a:pt x="31" y="66"/>
                    <a:pt x="31" y="65"/>
                    <a:pt x="31" y="66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0" y="66"/>
                    <a:pt x="29" y="65"/>
                  </a:cubicBezTo>
                  <a:cubicBezTo>
                    <a:pt x="29" y="66"/>
                    <a:pt x="29" y="66"/>
                    <a:pt x="30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9" y="66"/>
                    <a:pt x="29" y="66"/>
                    <a:pt x="29" y="67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8" y="66"/>
                    <a:pt x="28" y="66"/>
                    <a:pt x="29" y="67"/>
                  </a:cubicBezTo>
                  <a:cubicBezTo>
                    <a:pt x="29" y="67"/>
                    <a:pt x="30" y="67"/>
                    <a:pt x="30" y="67"/>
                  </a:cubicBezTo>
                  <a:cubicBezTo>
                    <a:pt x="31" y="68"/>
                    <a:pt x="30" y="68"/>
                    <a:pt x="31" y="68"/>
                  </a:cubicBezTo>
                  <a:cubicBezTo>
                    <a:pt x="30" y="67"/>
                    <a:pt x="30" y="68"/>
                    <a:pt x="30" y="68"/>
                  </a:cubicBezTo>
                  <a:cubicBezTo>
                    <a:pt x="29" y="68"/>
                    <a:pt x="31" y="69"/>
                    <a:pt x="31" y="69"/>
                  </a:cubicBezTo>
                  <a:cubicBezTo>
                    <a:pt x="30" y="69"/>
                    <a:pt x="30" y="69"/>
                    <a:pt x="30" y="68"/>
                  </a:cubicBezTo>
                  <a:cubicBezTo>
                    <a:pt x="29" y="68"/>
                    <a:pt x="30" y="69"/>
                    <a:pt x="30" y="68"/>
                  </a:cubicBezTo>
                  <a:cubicBezTo>
                    <a:pt x="29" y="68"/>
                    <a:pt x="28" y="67"/>
                    <a:pt x="29" y="68"/>
                  </a:cubicBezTo>
                  <a:cubicBezTo>
                    <a:pt x="29" y="69"/>
                    <a:pt x="31" y="70"/>
                    <a:pt x="30" y="69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30" y="70"/>
                    <a:pt x="29" y="70"/>
                    <a:pt x="30" y="70"/>
                  </a:cubicBezTo>
                  <a:cubicBezTo>
                    <a:pt x="30" y="71"/>
                    <a:pt x="29" y="70"/>
                    <a:pt x="29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8" y="70"/>
                    <a:pt x="28" y="71"/>
                    <a:pt x="29" y="71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9" y="71"/>
                    <a:pt x="29" y="71"/>
                    <a:pt x="29" y="72"/>
                  </a:cubicBezTo>
                  <a:cubicBezTo>
                    <a:pt x="28" y="72"/>
                    <a:pt x="25" y="70"/>
                    <a:pt x="26" y="71"/>
                  </a:cubicBezTo>
                  <a:cubicBezTo>
                    <a:pt x="26" y="71"/>
                    <a:pt x="28" y="72"/>
                    <a:pt x="29" y="73"/>
                  </a:cubicBezTo>
                  <a:cubicBezTo>
                    <a:pt x="28" y="73"/>
                    <a:pt x="29" y="74"/>
                    <a:pt x="27" y="74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7" y="75"/>
                    <a:pt x="29" y="77"/>
                    <a:pt x="26" y="76"/>
                  </a:cubicBezTo>
                  <a:cubicBezTo>
                    <a:pt x="26" y="76"/>
                    <a:pt x="25" y="75"/>
                    <a:pt x="24" y="75"/>
                  </a:cubicBezTo>
                  <a:cubicBezTo>
                    <a:pt x="25" y="76"/>
                    <a:pt x="23" y="75"/>
                    <a:pt x="25" y="76"/>
                  </a:cubicBezTo>
                  <a:cubicBezTo>
                    <a:pt x="26" y="76"/>
                    <a:pt x="26" y="77"/>
                    <a:pt x="27" y="77"/>
                  </a:cubicBezTo>
                  <a:cubicBezTo>
                    <a:pt x="27" y="77"/>
                    <a:pt x="27" y="78"/>
                    <a:pt x="26" y="78"/>
                  </a:cubicBezTo>
                  <a:cubicBezTo>
                    <a:pt x="26" y="78"/>
                    <a:pt x="26" y="78"/>
                    <a:pt x="27" y="78"/>
                  </a:cubicBezTo>
                  <a:cubicBezTo>
                    <a:pt x="25" y="77"/>
                    <a:pt x="25" y="78"/>
                    <a:pt x="25" y="78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25" y="79"/>
                    <a:pt x="27" y="80"/>
                    <a:pt x="26" y="79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5" y="80"/>
                    <a:pt x="27" y="81"/>
                    <a:pt x="26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4" y="80"/>
                    <a:pt x="25" y="81"/>
                    <a:pt x="25" y="81"/>
                  </a:cubicBezTo>
                  <a:cubicBezTo>
                    <a:pt x="24" y="81"/>
                    <a:pt x="24" y="81"/>
                    <a:pt x="23" y="80"/>
                  </a:cubicBezTo>
                  <a:cubicBezTo>
                    <a:pt x="25" y="83"/>
                    <a:pt x="25" y="84"/>
                    <a:pt x="24" y="85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2" y="84"/>
                    <a:pt x="25" y="85"/>
                    <a:pt x="24" y="85"/>
                  </a:cubicBezTo>
                  <a:cubicBezTo>
                    <a:pt x="23" y="85"/>
                    <a:pt x="22" y="85"/>
                    <a:pt x="21" y="84"/>
                  </a:cubicBezTo>
                  <a:cubicBezTo>
                    <a:pt x="20" y="84"/>
                    <a:pt x="22" y="85"/>
                    <a:pt x="23" y="85"/>
                  </a:cubicBezTo>
                  <a:cubicBezTo>
                    <a:pt x="24" y="86"/>
                    <a:pt x="22" y="85"/>
                    <a:pt x="23" y="86"/>
                  </a:cubicBezTo>
                  <a:cubicBezTo>
                    <a:pt x="24" y="86"/>
                    <a:pt x="22" y="86"/>
                    <a:pt x="24" y="87"/>
                  </a:cubicBezTo>
                  <a:cubicBezTo>
                    <a:pt x="23" y="86"/>
                    <a:pt x="22" y="86"/>
                    <a:pt x="22" y="85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0" y="85"/>
                    <a:pt x="19" y="83"/>
                    <a:pt x="17" y="82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5" y="82"/>
                    <a:pt x="16" y="81"/>
                    <a:pt x="15" y="81"/>
                  </a:cubicBezTo>
                  <a:cubicBezTo>
                    <a:pt x="15" y="82"/>
                    <a:pt x="17" y="84"/>
                    <a:pt x="18" y="84"/>
                  </a:cubicBezTo>
                  <a:cubicBezTo>
                    <a:pt x="18" y="84"/>
                    <a:pt x="22" y="86"/>
                    <a:pt x="21" y="86"/>
                  </a:cubicBezTo>
                  <a:cubicBezTo>
                    <a:pt x="20" y="86"/>
                    <a:pt x="21" y="86"/>
                    <a:pt x="20" y="85"/>
                  </a:cubicBezTo>
                  <a:cubicBezTo>
                    <a:pt x="19" y="85"/>
                    <a:pt x="21" y="86"/>
                    <a:pt x="20" y="86"/>
                  </a:cubicBezTo>
                  <a:cubicBezTo>
                    <a:pt x="21" y="86"/>
                    <a:pt x="22" y="87"/>
                    <a:pt x="22" y="88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87"/>
                    <a:pt x="22" y="88"/>
                    <a:pt x="23" y="88"/>
                  </a:cubicBezTo>
                  <a:cubicBezTo>
                    <a:pt x="25" y="90"/>
                    <a:pt x="22" y="88"/>
                    <a:pt x="23" y="89"/>
                  </a:cubicBezTo>
                  <a:cubicBezTo>
                    <a:pt x="22" y="89"/>
                    <a:pt x="20" y="87"/>
                    <a:pt x="19" y="87"/>
                  </a:cubicBezTo>
                  <a:cubicBezTo>
                    <a:pt x="21" y="88"/>
                    <a:pt x="21" y="89"/>
                    <a:pt x="23" y="90"/>
                  </a:cubicBezTo>
                  <a:cubicBezTo>
                    <a:pt x="23" y="90"/>
                    <a:pt x="22" y="89"/>
                    <a:pt x="21" y="88"/>
                  </a:cubicBezTo>
                  <a:cubicBezTo>
                    <a:pt x="20" y="88"/>
                    <a:pt x="23" y="90"/>
                    <a:pt x="20" y="89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21" y="89"/>
                    <a:pt x="21" y="89"/>
                    <a:pt x="20" y="89"/>
                  </a:cubicBezTo>
                  <a:cubicBezTo>
                    <a:pt x="20" y="89"/>
                    <a:pt x="21" y="91"/>
                    <a:pt x="19" y="90"/>
                  </a:cubicBezTo>
                  <a:cubicBezTo>
                    <a:pt x="20" y="90"/>
                    <a:pt x="19" y="90"/>
                    <a:pt x="21" y="91"/>
                  </a:cubicBezTo>
                  <a:cubicBezTo>
                    <a:pt x="22" y="91"/>
                    <a:pt x="20" y="90"/>
                    <a:pt x="22" y="91"/>
                  </a:cubicBezTo>
                  <a:cubicBezTo>
                    <a:pt x="20" y="90"/>
                    <a:pt x="22" y="91"/>
                    <a:pt x="22" y="92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22" y="92"/>
                    <a:pt x="21" y="92"/>
                    <a:pt x="22" y="92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23" y="93"/>
                    <a:pt x="20" y="91"/>
                    <a:pt x="20" y="92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20" y="91"/>
                    <a:pt x="18" y="91"/>
                    <a:pt x="19" y="91"/>
                  </a:cubicBezTo>
                  <a:cubicBezTo>
                    <a:pt x="20" y="92"/>
                    <a:pt x="21" y="93"/>
                    <a:pt x="22" y="93"/>
                  </a:cubicBezTo>
                  <a:cubicBezTo>
                    <a:pt x="22" y="94"/>
                    <a:pt x="20" y="93"/>
                    <a:pt x="22" y="93"/>
                  </a:cubicBezTo>
                  <a:cubicBezTo>
                    <a:pt x="20" y="92"/>
                    <a:pt x="20" y="92"/>
                    <a:pt x="20" y="92"/>
                  </a:cubicBezTo>
                  <a:cubicBezTo>
                    <a:pt x="20" y="92"/>
                    <a:pt x="18" y="92"/>
                    <a:pt x="18" y="92"/>
                  </a:cubicBezTo>
                  <a:cubicBezTo>
                    <a:pt x="19" y="92"/>
                    <a:pt x="20" y="93"/>
                    <a:pt x="21" y="94"/>
                  </a:cubicBezTo>
                  <a:cubicBezTo>
                    <a:pt x="21" y="94"/>
                    <a:pt x="20" y="93"/>
                    <a:pt x="19" y="93"/>
                  </a:cubicBezTo>
                  <a:cubicBezTo>
                    <a:pt x="19" y="93"/>
                    <a:pt x="20" y="94"/>
                    <a:pt x="21" y="94"/>
                  </a:cubicBezTo>
                  <a:cubicBezTo>
                    <a:pt x="20" y="94"/>
                    <a:pt x="19" y="94"/>
                    <a:pt x="18" y="93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4" y="91"/>
                    <a:pt x="15" y="91"/>
                    <a:pt x="13" y="90"/>
                  </a:cubicBezTo>
                  <a:cubicBezTo>
                    <a:pt x="13" y="90"/>
                    <a:pt x="13" y="91"/>
                    <a:pt x="14" y="91"/>
                  </a:cubicBezTo>
                  <a:cubicBezTo>
                    <a:pt x="16" y="92"/>
                    <a:pt x="17" y="94"/>
                    <a:pt x="19" y="95"/>
                  </a:cubicBezTo>
                  <a:cubicBezTo>
                    <a:pt x="20" y="96"/>
                    <a:pt x="13" y="92"/>
                    <a:pt x="17" y="95"/>
                  </a:cubicBezTo>
                  <a:cubicBezTo>
                    <a:pt x="17" y="95"/>
                    <a:pt x="19" y="96"/>
                    <a:pt x="18" y="95"/>
                  </a:cubicBezTo>
                  <a:cubicBezTo>
                    <a:pt x="18" y="96"/>
                    <a:pt x="21" y="97"/>
                    <a:pt x="20" y="97"/>
                  </a:cubicBezTo>
                  <a:cubicBezTo>
                    <a:pt x="19" y="96"/>
                    <a:pt x="17" y="96"/>
                    <a:pt x="16" y="95"/>
                  </a:cubicBezTo>
                  <a:cubicBezTo>
                    <a:pt x="17" y="95"/>
                    <a:pt x="17" y="95"/>
                    <a:pt x="16" y="94"/>
                  </a:cubicBezTo>
                  <a:cubicBezTo>
                    <a:pt x="15" y="94"/>
                    <a:pt x="14" y="93"/>
                    <a:pt x="14" y="93"/>
                  </a:cubicBezTo>
                  <a:cubicBezTo>
                    <a:pt x="14" y="94"/>
                    <a:pt x="14" y="94"/>
                    <a:pt x="15" y="95"/>
                  </a:cubicBezTo>
                  <a:cubicBezTo>
                    <a:pt x="16" y="95"/>
                    <a:pt x="15" y="94"/>
                    <a:pt x="16" y="95"/>
                  </a:cubicBezTo>
                  <a:cubicBezTo>
                    <a:pt x="17" y="96"/>
                    <a:pt x="15" y="95"/>
                    <a:pt x="17" y="96"/>
                  </a:cubicBezTo>
                  <a:cubicBezTo>
                    <a:pt x="17" y="96"/>
                    <a:pt x="18" y="97"/>
                    <a:pt x="19" y="97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97"/>
                    <a:pt x="20" y="98"/>
                    <a:pt x="20" y="99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6" y="97"/>
                    <a:pt x="19" y="97"/>
                    <a:pt x="16" y="96"/>
                  </a:cubicBezTo>
                  <a:cubicBezTo>
                    <a:pt x="16" y="96"/>
                    <a:pt x="17" y="97"/>
                    <a:pt x="16" y="97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16" y="97"/>
                    <a:pt x="13" y="95"/>
                    <a:pt x="14" y="96"/>
                  </a:cubicBezTo>
                  <a:cubicBezTo>
                    <a:pt x="15" y="97"/>
                    <a:pt x="15" y="97"/>
                    <a:pt x="16" y="98"/>
                  </a:cubicBezTo>
                  <a:cubicBezTo>
                    <a:pt x="16" y="98"/>
                    <a:pt x="17" y="99"/>
                    <a:pt x="17" y="99"/>
                  </a:cubicBezTo>
                  <a:cubicBezTo>
                    <a:pt x="15" y="98"/>
                    <a:pt x="16" y="100"/>
                    <a:pt x="15" y="98"/>
                  </a:cubicBezTo>
                  <a:cubicBezTo>
                    <a:pt x="16" y="99"/>
                    <a:pt x="16" y="98"/>
                    <a:pt x="15" y="97"/>
                  </a:cubicBezTo>
                  <a:cubicBezTo>
                    <a:pt x="12" y="96"/>
                    <a:pt x="15" y="97"/>
                    <a:pt x="13" y="95"/>
                  </a:cubicBezTo>
                  <a:cubicBezTo>
                    <a:pt x="13" y="96"/>
                    <a:pt x="11" y="95"/>
                    <a:pt x="9" y="94"/>
                  </a:cubicBezTo>
                  <a:cubicBezTo>
                    <a:pt x="9" y="94"/>
                    <a:pt x="10" y="94"/>
                    <a:pt x="10" y="94"/>
                  </a:cubicBezTo>
                  <a:cubicBezTo>
                    <a:pt x="11" y="95"/>
                    <a:pt x="11" y="95"/>
                    <a:pt x="12" y="96"/>
                  </a:cubicBezTo>
                  <a:cubicBezTo>
                    <a:pt x="12" y="96"/>
                    <a:pt x="12" y="97"/>
                    <a:pt x="13" y="98"/>
                  </a:cubicBezTo>
                  <a:cubicBezTo>
                    <a:pt x="13" y="98"/>
                    <a:pt x="11" y="97"/>
                    <a:pt x="11" y="97"/>
                  </a:cubicBezTo>
                  <a:cubicBezTo>
                    <a:pt x="12" y="97"/>
                    <a:pt x="11" y="98"/>
                    <a:pt x="10" y="98"/>
                  </a:cubicBezTo>
                  <a:cubicBezTo>
                    <a:pt x="13" y="99"/>
                    <a:pt x="11" y="99"/>
                    <a:pt x="12" y="100"/>
                  </a:cubicBezTo>
                  <a:cubicBezTo>
                    <a:pt x="13" y="100"/>
                    <a:pt x="15" y="100"/>
                    <a:pt x="16" y="101"/>
                  </a:cubicBezTo>
                  <a:cubicBezTo>
                    <a:pt x="15" y="101"/>
                    <a:pt x="15" y="100"/>
                    <a:pt x="14" y="100"/>
                  </a:cubicBezTo>
                  <a:cubicBezTo>
                    <a:pt x="15" y="101"/>
                    <a:pt x="12" y="99"/>
                    <a:pt x="14" y="101"/>
                  </a:cubicBezTo>
                  <a:cubicBezTo>
                    <a:pt x="13" y="100"/>
                    <a:pt x="11" y="99"/>
                    <a:pt x="10" y="98"/>
                  </a:cubicBezTo>
                  <a:cubicBezTo>
                    <a:pt x="10" y="99"/>
                    <a:pt x="9" y="97"/>
                    <a:pt x="8" y="98"/>
                  </a:cubicBezTo>
                  <a:cubicBezTo>
                    <a:pt x="9" y="99"/>
                    <a:pt x="10" y="99"/>
                    <a:pt x="10" y="100"/>
                  </a:cubicBezTo>
                  <a:cubicBezTo>
                    <a:pt x="8" y="100"/>
                    <a:pt x="9" y="101"/>
                    <a:pt x="9" y="102"/>
                  </a:cubicBezTo>
                  <a:cubicBezTo>
                    <a:pt x="8" y="101"/>
                    <a:pt x="6" y="100"/>
                    <a:pt x="6" y="100"/>
                  </a:cubicBezTo>
                  <a:cubicBezTo>
                    <a:pt x="6" y="101"/>
                    <a:pt x="8" y="101"/>
                    <a:pt x="7" y="101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1"/>
                    <a:pt x="5" y="101"/>
                    <a:pt x="7" y="102"/>
                  </a:cubicBezTo>
                  <a:cubicBezTo>
                    <a:pt x="5" y="101"/>
                    <a:pt x="5" y="101"/>
                    <a:pt x="5" y="101"/>
                  </a:cubicBezTo>
                  <a:cubicBezTo>
                    <a:pt x="5" y="101"/>
                    <a:pt x="6" y="102"/>
                    <a:pt x="6" y="102"/>
                  </a:cubicBezTo>
                  <a:cubicBezTo>
                    <a:pt x="5" y="101"/>
                    <a:pt x="4" y="101"/>
                    <a:pt x="4" y="101"/>
                  </a:cubicBezTo>
                  <a:cubicBezTo>
                    <a:pt x="2" y="100"/>
                    <a:pt x="4" y="101"/>
                    <a:pt x="4" y="102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6" y="103"/>
                    <a:pt x="4" y="103"/>
                    <a:pt x="5" y="104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3" y="103"/>
                    <a:pt x="2" y="103"/>
                    <a:pt x="3" y="103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1" y="101"/>
                    <a:pt x="2" y="102"/>
                    <a:pt x="3" y="103"/>
                  </a:cubicBezTo>
                  <a:cubicBezTo>
                    <a:pt x="4" y="103"/>
                    <a:pt x="4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2" y="101"/>
                    <a:pt x="2" y="101"/>
                    <a:pt x="1" y="101"/>
                  </a:cubicBezTo>
                  <a:cubicBezTo>
                    <a:pt x="1" y="101"/>
                    <a:pt x="0" y="101"/>
                    <a:pt x="1" y="101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" y="100"/>
                    <a:pt x="1" y="100"/>
                    <a:pt x="2" y="100"/>
                  </a:cubicBezTo>
                  <a:cubicBezTo>
                    <a:pt x="0" y="100"/>
                    <a:pt x="0" y="99"/>
                    <a:pt x="0" y="99"/>
                  </a:cubicBezTo>
                  <a:cubicBezTo>
                    <a:pt x="2" y="100"/>
                    <a:pt x="0" y="98"/>
                    <a:pt x="0" y="98"/>
                  </a:cubicBezTo>
                  <a:cubicBezTo>
                    <a:pt x="2" y="99"/>
                    <a:pt x="3" y="99"/>
                    <a:pt x="3" y="100"/>
                  </a:cubicBezTo>
                  <a:cubicBezTo>
                    <a:pt x="4" y="100"/>
                    <a:pt x="3" y="100"/>
                    <a:pt x="4" y="100"/>
                  </a:cubicBezTo>
                  <a:cubicBezTo>
                    <a:pt x="3" y="99"/>
                    <a:pt x="2" y="98"/>
                    <a:pt x="1" y="97"/>
                  </a:cubicBezTo>
                  <a:cubicBezTo>
                    <a:pt x="2" y="98"/>
                    <a:pt x="2" y="98"/>
                    <a:pt x="2" y="98"/>
                  </a:cubicBezTo>
                  <a:cubicBezTo>
                    <a:pt x="2" y="97"/>
                    <a:pt x="0" y="97"/>
                    <a:pt x="1" y="96"/>
                  </a:cubicBezTo>
                  <a:cubicBezTo>
                    <a:pt x="2" y="96"/>
                    <a:pt x="2" y="95"/>
                    <a:pt x="3" y="95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1" y="94"/>
                    <a:pt x="3" y="94"/>
                    <a:pt x="2" y="93"/>
                  </a:cubicBezTo>
                  <a:cubicBezTo>
                    <a:pt x="4" y="93"/>
                    <a:pt x="2" y="91"/>
                    <a:pt x="4" y="92"/>
                  </a:cubicBezTo>
                  <a:cubicBezTo>
                    <a:pt x="4" y="90"/>
                    <a:pt x="4" y="89"/>
                    <a:pt x="5" y="88"/>
                  </a:cubicBezTo>
                  <a:cubicBezTo>
                    <a:pt x="6" y="89"/>
                    <a:pt x="6" y="89"/>
                    <a:pt x="6" y="89"/>
                  </a:cubicBezTo>
                  <a:cubicBezTo>
                    <a:pt x="5" y="88"/>
                    <a:pt x="7" y="90"/>
                    <a:pt x="7" y="89"/>
                  </a:cubicBezTo>
                  <a:cubicBezTo>
                    <a:pt x="6" y="89"/>
                    <a:pt x="6" y="88"/>
                    <a:pt x="5" y="87"/>
                  </a:cubicBezTo>
                  <a:cubicBezTo>
                    <a:pt x="6" y="87"/>
                    <a:pt x="5" y="86"/>
                    <a:pt x="5" y="85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4" y="84"/>
                    <a:pt x="6" y="84"/>
                    <a:pt x="7" y="84"/>
                  </a:cubicBezTo>
                  <a:cubicBezTo>
                    <a:pt x="7" y="84"/>
                    <a:pt x="8" y="85"/>
                    <a:pt x="8" y="85"/>
                  </a:cubicBezTo>
                  <a:cubicBezTo>
                    <a:pt x="7" y="83"/>
                    <a:pt x="7" y="83"/>
                    <a:pt x="6" y="82"/>
                  </a:cubicBezTo>
                  <a:cubicBezTo>
                    <a:pt x="6" y="82"/>
                    <a:pt x="7" y="81"/>
                    <a:pt x="8" y="81"/>
                  </a:cubicBezTo>
                  <a:cubicBezTo>
                    <a:pt x="6" y="79"/>
                    <a:pt x="8" y="78"/>
                    <a:pt x="8" y="76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7" y="74"/>
                    <a:pt x="10" y="74"/>
                    <a:pt x="9" y="72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2" y="74"/>
                    <a:pt x="11" y="72"/>
                    <a:pt x="10" y="72"/>
                  </a:cubicBezTo>
                  <a:cubicBezTo>
                    <a:pt x="11" y="72"/>
                    <a:pt x="9" y="70"/>
                    <a:pt x="11" y="71"/>
                  </a:cubicBezTo>
                  <a:cubicBezTo>
                    <a:pt x="12" y="71"/>
                    <a:pt x="10" y="70"/>
                    <a:pt x="10" y="70"/>
                  </a:cubicBezTo>
                  <a:cubicBezTo>
                    <a:pt x="12" y="69"/>
                    <a:pt x="12" y="69"/>
                    <a:pt x="12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2" y="69"/>
                    <a:pt x="13" y="69"/>
                    <a:pt x="13" y="69"/>
                  </a:cubicBezTo>
                  <a:cubicBezTo>
                    <a:pt x="12" y="68"/>
                    <a:pt x="14" y="69"/>
                    <a:pt x="11" y="67"/>
                  </a:cubicBezTo>
                  <a:cubicBezTo>
                    <a:pt x="13" y="67"/>
                    <a:pt x="11" y="65"/>
                    <a:pt x="13" y="65"/>
                  </a:cubicBezTo>
                  <a:cubicBezTo>
                    <a:pt x="13" y="65"/>
                    <a:pt x="13" y="65"/>
                    <a:pt x="12" y="65"/>
                  </a:cubicBezTo>
                  <a:cubicBezTo>
                    <a:pt x="13" y="64"/>
                    <a:pt x="14" y="64"/>
                    <a:pt x="13" y="63"/>
                  </a:cubicBezTo>
                  <a:cubicBezTo>
                    <a:pt x="14" y="63"/>
                    <a:pt x="15" y="64"/>
                    <a:pt x="15" y="64"/>
                  </a:cubicBezTo>
                  <a:cubicBezTo>
                    <a:pt x="15" y="63"/>
                    <a:pt x="14" y="63"/>
                    <a:pt x="14" y="63"/>
                  </a:cubicBezTo>
                  <a:cubicBezTo>
                    <a:pt x="13" y="61"/>
                    <a:pt x="16" y="61"/>
                    <a:pt x="16" y="60"/>
                  </a:cubicBezTo>
                  <a:cubicBezTo>
                    <a:pt x="16" y="58"/>
                    <a:pt x="17" y="57"/>
                    <a:pt x="18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7" y="54"/>
                    <a:pt x="21" y="55"/>
                    <a:pt x="19" y="53"/>
                  </a:cubicBezTo>
                  <a:cubicBezTo>
                    <a:pt x="19" y="54"/>
                    <a:pt x="19" y="53"/>
                    <a:pt x="20" y="54"/>
                  </a:cubicBezTo>
                  <a:cubicBezTo>
                    <a:pt x="19" y="52"/>
                    <a:pt x="22" y="53"/>
                    <a:pt x="21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2" y="52"/>
                    <a:pt x="21" y="51"/>
                    <a:pt x="22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4" y="52"/>
                    <a:pt x="21" y="50"/>
                    <a:pt x="24" y="51"/>
                  </a:cubicBezTo>
                  <a:cubicBezTo>
                    <a:pt x="24" y="51"/>
                    <a:pt x="23" y="50"/>
                    <a:pt x="23" y="50"/>
                  </a:cubicBezTo>
                  <a:cubicBezTo>
                    <a:pt x="25" y="49"/>
                    <a:pt x="24" y="47"/>
                    <a:pt x="24" y="45"/>
                  </a:cubicBezTo>
                  <a:cubicBezTo>
                    <a:pt x="26" y="45"/>
                    <a:pt x="28" y="48"/>
                    <a:pt x="27" y="46"/>
                  </a:cubicBezTo>
                  <a:cubicBezTo>
                    <a:pt x="27" y="46"/>
                    <a:pt x="26" y="45"/>
                    <a:pt x="26" y="46"/>
                  </a:cubicBezTo>
                  <a:cubicBezTo>
                    <a:pt x="26" y="45"/>
                    <a:pt x="30" y="47"/>
                    <a:pt x="28" y="46"/>
                  </a:cubicBezTo>
                  <a:cubicBezTo>
                    <a:pt x="27" y="45"/>
                    <a:pt x="28" y="45"/>
                    <a:pt x="27" y="45"/>
                  </a:cubicBezTo>
                  <a:cubicBezTo>
                    <a:pt x="28" y="44"/>
                    <a:pt x="29" y="45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7" y="43"/>
                    <a:pt x="29" y="43"/>
                    <a:pt x="27" y="41"/>
                  </a:cubicBezTo>
                  <a:cubicBezTo>
                    <a:pt x="28" y="37"/>
                    <a:pt x="28" y="33"/>
                    <a:pt x="30" y="30"/>
                  </a:cubicBezTo>
                  <a:cubicBezTo>
                    <a:pt x="32" y="28"/>
                    <a:pt x="33" y="24"/>
                    <a:pt x="36" y="22"/>
                  </a:cubicBezTo>
                  <a:cubicBezTo>
                    <a:pt x="38" y="22"/>
                    <a:pt x="38" y="22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7" y="20"/>
                    <a:pt x="39" y="21"/>
                    <a:pt x="37" y="20"/>
                  </a:cubicBezTo>
                  <a:cubicBezTo>
                    <a:pt x="38" y="19"/>
                    <a:pt x="38" y="17"/>
                    <a:pt x="39" y="16"/>
                  </a:cubicBezTo>
                  <a:cubicBezTo>
                    <a:pt x="39" y="16"/>
                    <a:pt x="40" y="17"/>
                    <a:pt x="40" y="17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9" y="16"/>
                    <a:pt x="39" y="15"/>
                    <a:pt x="38" y="15"/>
                  </a:cubicBezTo>
                  <a:cubicBezTo>
                    <a:pt x="38" y="12"/>
                    <a:pt x="43" y="11"/>
                    <a:pt x="44" y="7"/>
                  </a:cubicBezTo>
                  <a:cubicBezTo>
                    <a:pt x="45" y="7"/>
                    <a:pt x="45" y="6"/>
                    <a:pt x="45" y="5"/>
                  </a:cubicBezTo>
                  <a:cubicBezTo>
                    <a:pt x="49" y="4"/>
                    <a:pt x="52" y="3"/>
                    <a:pt x="51" y="0"/>
                  </a:cubicBezTo>
                  <a:cubicBezTo>
                    <a:pt x="51" y="0"/>
                    <a:pt x="56" y="2"/>
                    <a:pt x="56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0" name="Freeform 79"/>
            <p:cNvSpPr/>
            <p:nvPr/>
          </p:nvSpPr>
          <p:spPr bwMode="auto">
            <a:xfrm>
              <a:off x="9640888" y="2033588"/>
              <a:ext cx="11112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1" name="Freeform 80"/>
            <p:cNvSpPr/>
            <p:nvPr/>
          </p:nvSpPr>
          <p:spPr bwMode="auto">
            <a:xfrm>
              <a:off x="9690100" y="2025651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2" name="Freeform 81"/>
            <p:cNvSpPr/>
            <p:nvPr/>
          </p:nvSpPr>
          <p:spPr bwMode="auto">
            <a:xfrm>
              <a:off x="9693275" y="2019301"/>
              <a:ext cx="7937" cy="6350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2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3" name="Freeform 82"/>
            <p:cNvSpPr/>
            <p:nvPr/>
          </p:nvSpPr>
          <p:spPr bwMode="auto">
            <a:xfrm>
              <a:off x="9712325" y="2019301"/>
              <a:ext cx="4762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4" name="Freeform 83"/>
            <p:cNvSpPr/>
            <p:nvPr/>
          </p:nvSpPr>
          <p:spPr bwMode="auto">
            <a:xfrm>
              <a:off x="9705975" y="2014538"/>
              <a:ext cx="3175" cy="476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0" y="0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5" name="Freeform 84"/>
            <p:cNvSpPr/>
            <p:nvPr/>
          </p:nvSpPr>
          <p:spPr bwMode="auto">
            <a:xfrm>
              <a:off x="9720263" y="2003426"/>
              <a:ext cx="3175" cy="7938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6" name="Freeform 85"/>
            <p:cNvSpPr/>
            <p:nvPr/>
          </p:nvSpPr>
          <p:spPr bwMode="auto">
            <a:xfrm>
              <a:off x="9720263" y="2000251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7" name="Freeform 86"/>
            <p:cNvSpPr/>
            <p:nvPr/>
          </p:nvSpPr>
          <p:spPr bwMode="auto">
            <a:xfrm>
              <a:off x="9772650" y="1879601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0 w 3"/>
                <a:gd name="T5" fmla="*/ 0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8" name="Freeform 87"/>
            <p:cNvSpPr/>
            <p:nvPr/>
          </p:nvSpPr>
          <p:spPr bwMode="auto">
            <a:xfrm>
              <a:off x="9802813" y="183038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9" name="Freeform 88"/>
            <p:cNvSpPr/>
            <p:nvPr/>
          </p:nvSpPr>
          <p:spPr bwMode="auto">
            <a:xfrm>
              <a:off x="9799638" y="1792288"/>
              <a:ext cx="3175" cy="4763"/>
            </a:xfrm>
            <a:custGeom>
              <a:avLst/>
              <a:gdLst>
                <a:gd name="T0" fmla="*/ 2 w 2"/>
                <a:gd name="T1" fmla="*/ 3 h 3"/>
                <a:gd name="T2" fmla="*/ 2 w 2"/>
                <a:gd name="T3" fmla="*/ 3 h 3"/>
                <a:gd name="T4" fmla="*/ 0 w 2"/>
                <a:gd name="T5" fmla="*/ 0 h 3"/>
                <a:gd name="T6" fmla="*/ 2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0" name="Freeform 89"/>
            <p:cNvSpPr/>
            <p:nvPr/>
          </p:nvSpPr>
          <p:spPr bwMode="auto">
            <a:xfrm>
              <a:off x="9937750" y="2360613"/>
              <a:ext cx="4762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1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1" name="Freeform 90"/>
            <p:cNvSpPr/>
            <p:nvPr/>
          </p:nvSpPr>
          <p:spPr bwMode="auto">
            <a:xfrm>
              <a:off x="9945688" y="2259013"/>
              <a:ext cx="376237" cy="158750"/>
            </a:xfrm>
            <a:custGeom>
              <a:avLst/>
              <a:gdLst>
                <a:gd name="T0" fmla="*/ 89 w 100"/>
                <a:gd name="T1" fmla="*/ 12 h 42"/>
                <a:gd name="T2" fmla="*/ 86 w 100"/>
                <a:gd name="T3" fmla="*/ 13 h 42"/>
                <a:gd name="T4" fmla="*/ 81 w 100"/>
                <a:gd name="T5" fmla="*/ 19 h 42"/>
                <a:gd name="T6" fmla="*/ 79 w 100"/>
                <a:gd name="T7" fmla="*/ 19 h 42"/>
                <a:gd name="T8" fmla="*/ 72 w 100"/>
                <a:gd name="T9" fmla="*/ 19 h 42"/>
                <a:gd name="T10" fmla="*/ 70 w 100"/>
                <a:gd name="T11" fmla="*/ 19 h 42"/>
                <a:gd name="T12" fmla="*/ 67 w 100"/>
                <a:gd name="T13" fmla="*/ 22 h 42"/>
                <a:gd name="T14" fmla="*/ 64 w 100"/>
                <a:gd name="T15" fmla="*/ 22 h 42"/>
                <a:gd name="T16" fmla="*/ 62 w 100"/>
                <a:gd name="T17" fmla="*/ 21 h 42"/>
                <a:gd name="T18" fmla="*/ 61 w 100"/>
                <a:gd name="T19" fmla="*/ 23 h 42"/>
                <a:gd name="T20" fmla="*/ 57 w 100"/>
                <a:gd name="T21" fmla="*/ 26 h 42"/>
                <a:gd name="T22" fmla="*/ 55 w 100"/>
                <a:gd name="T23" fmla="*/ 26 h 42"/>
                <a:gd name="T24" fmla="*/ 53 w 100"/>
                <a:gd name="T25" fmla="*/ 29 h 42"/>
                <a:gd name="T26" fmla="*/ 51 w 100"/>
                <a:gd name="T27" fmla="*/ 28 h 42"/>
                <a:gd name="T28" fmla="*/ 48 w 100"/>
                <a:gd name="T29" fmla="*/ 29 h 42"/>
                <a:gd name="T30" fmla="*/ 44 w 100"/>
                <a:gd name="T31" fmla="*/ 28 h 42"/>
                <a:gd name="T32" fmla="*/ 42 w 100"/>
                <a:gd name="T33" fmla="*/ 30 h 42"/>
                <a:gd name="T34" fmla="*/ 41 w 100"/>
                <a:gd name="T35" fmla="*/ 28 h 42"/>
                <a:gd name="T36" fmla="*/ 39 w 100"/>
                <a:gd name="T37" fmla="*/ 30 h 42"/>
                <a:gd name="T38" fmla="*/ 39 w 100"/>
                <a:gd name="T39" fmla="*/ 30 h 42"/>
                <a:gd name="T40" fmla="*/ 37 w 100"/>
                <a:gd name="T41" fmla="*/ 31 h 42"/>
                <a:gd name="T42" fmla="*/ 32 w 100"/>
                <a:gd name="T43" fmla="*/ 32 h 42"/>
                <a:gd name="T44" fmla="*/ 30 w 100"/>
                <a:gd name="T45" fmla="*/ 33 h 42"/>
                <a:gd name="T46" fmla="*/ 28 w 100"/>
                <a:gd name="T47" fmla="*/ 33 h 42"/>
                <a:gd name="T48" fmla="*/ 24 w 100"/>
                <a:gd name="T49" fmla="*/ 34 h 42"/>
                <a:gd name="T50" fmla="*/ 22 w 100"/>
                <a:gd name="T51" fmla="*/ 29 h 42"/>
                <a:gd name="T52" fmla="*/ 22 w 100"/>
                <a:gd name="T53" fmla="*/ 34 h 42"/>
                <a:gd name="T54" fmla="*/ 21 w 100"/>
                <a:gd name="T55" fmla="*/ 39 h 42"/>
                <a:gd name="T56" fmla="*/ 19 w 100"/>
                <a:gd name="T57" fmla="*/ 37 h 42"/>
                <a:gd name="T58" fmla="*/ 19 w 100"/>
                <a:gd name="T59" fmla="*/ 40 h 42"/>
                <a:gd name="T60" fmla="*/ 17 w 100"/>
                <a:gd name="T61" fmla="*/ 38 h 42"/>
                <a:gd name="T62" fmla="*/ 15 w 100"/>
                <a:gd name="T63" fmla="*/ 34 h 42"/>
                <a:gd name="T64" fmla="*/ 14 w 100"/>
                <a:gd name="T65" fmla="*/ 39 h 42"/>
                <a:gd name="T66" fmla="*/ 13 w 100"/>
                <a:gd name="T67" fmla="*/ 37 h 42"/>
                <a:gd name="T68" fmla="*/ 12 w 100"/>
                <a:gd name="T69" fmla="*/ 39 h 42"/>
                <a:gd name="T70" fmla="*/ 11 w 100"/>
                <a:gd name="T71" fmla="*/ 40 h 42"/>
                <a:gd name="T72" fmla="*/ 10 w 100"/>
                <a:gd name="T73" fmla="*/ 34 h 42"/>
                <a:gd name="T74" fmla="*/ 8 w 100"/>
                <a:gd name="T75" fmla="*/ 38 h 42"/>
                <a:gd name="T76" fmla="*/ 3 w 100"/>
                <a:gd name="T77" fmla="*/ 32 h 42"/>
                <a:gd name="T78" fmla="*/ 2 w 100"/>
                <a:gd name="T79" fmla="*/ 31 h 42"/>
                <a:gd name="T80" fmla="*/ 0 w 100"/>
                <a:gd name="T81" fmla="*/ 31 h 42"/>
                <a:gd name="T82" fmla="*/ 0 w 100"/>
                <a:gd name="T83" fmla="*/ 28 h 42"/>
                <a:gd name="T84" fmla="*/ 3 w 100"/>
                <a:gd name="T85" fmla="*/ 30 h 42"/>
                <a:gd name="T86" fmla="*/ 6 w 100"/>
                <a:gd name="T87" fmla="*/ 25 h 42"/>
                <a:gd name="T88" fmla="*/ 13 w 100"/>
                <a:gd name="T89" fmla="*/ 21 h 42"/>
                <a:gd name="T90" fmla="*/ 21 w 100"/>
                <a:gd name="T91" fmla="*/ 18 h 42"/>
                <a:gd name="T92" fmla="*/ 27 w 100"/>
                <a:gd name="T93" fmla="*/ 16 h 42"/>
                <a:gd name="T94" fmla="*/ 32 w 100"/>
                <a:gd name="T95" fmla="*/ 14 h 42"/>
                <a:gd name="T96" fmla="*/ 42 w 100"/>
                <a:gd name="T97" fmla="*/ 14 h 42"/>
                <a:gd name="T98" fmla="*/ 47 w 100"/>
                <a:gd name="T99" fmla="*/ 15 h 42"/>
                <a:gd name="T100" fmla="*/ 54 w 100"/>
                <a:gd name="T101" fmla="*/ 15 h 42"/>
                <a:gd name="T102" fmla="*/ 75 w 100"/>
                <a:gd name="T103" fmla="*/ 5 h 42"/>
                <a:gd name="T104" fmla="*/ 80 w 100"/>
                <a:gd name="T105" fmla="*/ 4 h 42"/>
                <a:gd name="T106" fmla="*/ 99 w 100"/>
                <a:gd name="T107" fmla="*/ 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0" h="42">
                  <a:moveTo>
                    <a:pt x="99" y="9"/>
                  </a:moveTo>
                  <a:cubicBezTo>
                    <a:pt x="99" y="14"/>
                    <a:pt x="96" y="10"/>
                    <a:pt x="96" y="13"/>
                  </a:cubicBezTo>
                  <a:cubicBezTo>
                    <a:pt x="96" y="13"/>
                    <a:pt x="95" y="10"/>
                    <a:pt x="95" y="11"/>
                  </a:cubicBezTo>
                  <a:cubicBezTo>
                    <a:pt x="95" y="15"/>
                    <a:pt x="92" y="13"/>
                    <a:pt x="90" y="11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89" y="10"/>
                    <a:pt x="90" y="12"/>
                    <a:pt x="89" y="12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9" y="12"/>
                    <a:pt x="89" y="11"/>
                    <a:pt x="89" y="12"/>
                  </a:cubicBezTo>
                  <a:cubicBezTo>
                    <a:pt x="88" y="12"/>
                    <a:pt x="88" y="11"/>
                    <a:pt x="88" y="10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6"/>
                    <a:pt x="87" y="12"/>
                    <a:pt x="87" y="14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6" y="16"/>
                    <a:pt x="84" y="15"/>
                    <a:pt x="83" y="17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3" y="16"/>
                    <a:pt x="83" y="17"/>
                    <a:pt x="83" y="17"/>
                  </a:cubicBezTo>
                  <a:cubicBezTo>
                    <a:pt x="82" y="15"/>
                    <a:pt x="82" y="19"/>
                    <a:pt x="82" y="18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9"/>
                    <a:pt x="81" y="16"/>
                    <a:pt x="81" y="19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1" y="20"/>
                    <a:pt x="80" y="16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0" y="19"/>
                    <a:pt x="80" y="17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79" y="18"/>
                    <a:pt x="79" y="17"/>
                    <a:pt x="79" y="19"/>
                  </a:cubicBezTo>
                  <a:cubicBezTo>
                    <a:pt x="79" y="18"/>
                    <a:pt x="80" y="18"/>
                    <a:pt x="79" y="16"/>
                  </a:cubicBezTo>
                  <a:cubicBezTo>
                    <a:pt x="78" y="18"/>
                    <a:pt x="76" y="18"/>
                    <a:pt x="74" y="19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3" y="18"/>
                    <a:pt x="73" y="19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2" y="17"/>
                    <a:pt x="73" y="20"/>
                    <a:pt x="72" y="19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9"/>
                    <a:pt x="72" y="18"/>
                    <a:pt x="71" y="19"/>
                  </a:cubicBezTo>
                  <a:cubicBezTo>
                    <a:pt x="71" y="19"/>
                    <a:pt x="71" y="18"/>
                    <a:pt x="71" y="18"/>
                  </a:cubicBezTo>
                  <a:cubicBezTo>
                    <a:pt x="71" y="20"/>
                    <a:pt x="71" y="18"/>
                    <a:pt x="71" y="19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0" y="16"/>
                    <a:pt x="71" y="20"/>
                    <a:pt x="70" y="19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0" y="20"/>
                    <a:pt x="69" y="19"/>
                    <a:pt x="69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8" y="20"/>
                    <a:pt x="68" y="20"/>
                    <a:pt x="68" y="21"/>
                  </a:cubicBezTo>
                  <a:cubicBezTo>
                    <a:pt x="67" y="20"/>
                    <a:pt x="67" y="18"/>
                    <a:pt x="67" y="18"/>
                  </a:cubicBezTo>
                  <a:cubicBezTo>
                    <a:pt x="67" y="21"/>
                    <a:pt x="66" y="19"/>
                    <a:pt x="67" y="22"/>
                  </a:cubicBezTo>
                  <a:cubicBezTo>
                    <a:pt x="66" y="22"/>
                    <a:pt x="66" y="21"/>
                    <a:pt x="66" y="22"/>
                  </a:cubicBezTo>
                  <a:cubicBezTo>
                    <a:pt x="66" y="21"/>
                    <a:pt x="65" y="19"/>
                    <a:pt x="65" y="19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4" y="17"/>
                    <a:pt x="65" y="18"/>
                    <a:pt x="65" y="17"/>
                  </a:cubicBezTo>
                  <a:cubicBezTo>
                    <a:pt x="64" y="17"/>
                    <a:pt x="64" y="18"/>
                    <a:pt x="64" y="17"/>
                  </a:cubicBezTo>
                  <a:cubicBezTo>
                    <a:pt x="64" y="19"/>
                    <a:pt x="64" y="21"/>
                    <a:pt x="64" y="22"/>
                  </a:cubicBezTo>
                  <a:cubicBezTo>
                    <a:pt x="64" y="21"/>
                    <a:pt x="63" y="19"/>
                    <a:pt x="63" y="19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3"/>
                    <a:pt x="63" y="22"/>
                    <a:pt x="63" y="22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3"/>
                    <a:pt x="62" y="24"/>
                    <a:pt x="62" y="22"/>
                  </a:cubicBezTo>
                  <a:cubicBezTo>
                    <a:pt x="62" y="21"/>
                    <a:pt x="62" y="22"/>
                    <a:pt x="62" y="21"/>
                  </a:cubicBezTo>
                  <a:cubicBezTo>
                    <a:pt x="61" y="21"/>
                    <a:pt x="61" y="22"/>
                    <a:pt x="61" y="22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1" y="21"/>
                    <a:pt x="61" y="23"/>
                    <a:pt x="61" y="24"/>
                  </a:cubicBezTo>
                  <a:cubicBezTo>
                    <a:pt x="61" y="24"/>
                    <a:pt x="61" y="22"/>
                    <a:pt x="61" y="23"/>
                  </a:cubicBezTo>
                  <a:cubicBezTo>
                    <a:pt x="61" y="24"/>
                    <a:pt x="61" y="25"/>
                    <a:pt x="61" y="25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0" y="25"/>
                    <a:pt x="60" y="26"/>
                    <a:pt x="60" y="26"/>
                  </a:cubicBezTo>
                  <a:cubicBezTo>
                    <a:pt x="60" y="28"/>
                    <a:pt x="60" y="25"/>
                    <a:pt x="60" y="25"/>
                  </a:cubicBezTo>
                  <a:cubicBezTo>
                    <a:pt x="59" y="24"/>
                    <a:pt x="59" y="27"/>
                    <a:pt x="58" y="25"/>
                  </a:cubicBezTo>
                  <a:cubicBezTo>
                    <a:pt x="58" y="25"/>
                    <a:pt x="58" y="27"/>
                    <a:pt x="58" y="27"/>
                  </a:cubicBezTo>
                  <a:cubicBezTo>
                    <a:pt x="58" y="26"/>
                    <a:pt x="58" y="25"/>
                    <a:pt x="58" y="26"/>
                  </a:cubicBezTo>
                  <a:cubicBezTo>
                    <a:pt x="58" y="25"/>
                    <a:pt x="58" y="26"/>
                    <a:pt x="57" y="26"/>
                  </a:cubicBezTo>
                  <a:cubicBezTo>
                    <a:pt x="57" y="27"/>
                    <a:pt x="57" y="26"/>
                    <a:pt x="57" y="26"/>
                  </a:cubicBezTo>
                  <a:cubicBezTo>
                    <a:pt x="57" y="26"/>
                    <a:pt x="56" y="28"/>
                    <a:pt x="56" y="27"/>
                  </a:cubicBezTo>
                  <a:cubicBezTo>
                    <a:pt x="56" y="27"/>
                    <a:pt x="56" y="29"/>
                    <a:pt x="55" y="29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7"/>
                    <a:pt x="55" y="28"/>
                    <a:pt x="55" y="27"/>
                  </a:cubicBezTo>
                  <a:cubicBezTo>
                    <a:pt x="55" y="28"/>
                    <a:pt x="55" y="25"/>
                    <a:pt x="55" y="26"/>
                  </a:cubicBezTo>
                  <a:cubicBezTo>
                    <a:pt x="55" y="25"/>
                    <a:pt x="55" y="29"/>
                    <a:pt x="55" y="27"/>
                  </a:cubicBezTo>
                  <a:cubicBezTo>
                    <a:pt x="55" y="27"/>
                    <a:pt x="55" y="28"/>
                    <a:pt x="54" y="27"/>
                  </a:cubicBezTo>
                  <a:cubicBezTo>
                    <a:pt x="54" y="27"/>
                    <a:pt x="54" y="25"/>
                    <a:pt x="54" y="25"/>
                  </a:cubicBezTo>
                  <a:cubicBezTo>
                    <a:pt x="53" y="26"/>
                    <a:pt x="54" y="26"/>
                    <a:pt x="54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4" y="29"/>
                    <a:pt x="53" y="27"/>
                    <a:pt x="53" y="29"/>
                  </a:cubicBezTo>
                  <a:cubicBezTo>
                    <a:pt x="53" y="28"/>
                    <a:pt x="53" y="29"/>
                    <a:pt x="53" y="27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2" y="26"/>
                    <a:pt x="52" y="27"/>
                    <a:pt x="52" y="28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3" y="30"/>
                    <a:pt x="52" y="27"/>
                    <a:pt x="52" y="29"/>
                  </a:cubicBezTo>
                  <a:cubicBezTo>
                    <a:pt x="51" y="28"/>
                    <a:pt x="51" y="29"/>
                    <a:pt x="51" y="28"/>
                  </a:cubicBezTo>
                  <a:cubicBezTo>
                    <a:pt x="50" y="29"/>
                    <a:pt x="50" y="30"/>
                    <a:pt x="50" y="29"/>
                  </a:cubicBezTo>
                  <a:cubicBezTo>
                    <a:pt x="50" y="29"/>
                    <a:pt x="50" y="29"/>
                    <a:pt x="50" y="28"/>
                  </a:cubicBezTo>
                  <a:cubicBezTo>
                    <a:pt x="50" y="27"/>
                    <a:pt x="50" y="28"/>
                    <a:pt x="50" y="29"/>
                  </a:cubicBezTo>
                  <a:cubicBezTo>
                    <a:pt x="50" y="28"/>
                    <a:pt x="49" y="27"/>
                    <a:pt x="48" y="26"/>
                  </a:cubicBezTo>
                  <a:cubicBezTo>
                    <a:pt x="48" y="27"/>
                    <a:pt x="49" y="28"/>
                    <a:pt x="49" y="29"/>
                  </a:cubicBezTo>
                  <a:cubicBezTo>
                    <a:pt x="48" y="27"/>
                    <a:pt x="48" y="31"/>
                    <a:pt x="48" y="29"/>
                  </a:cubicBezTo>
                  <a:cubicBezTo>
                    <a:pt x="48" y="28"/>
                    <a:pt x="48" y="27"/>
                    <a:pt x="47" y="27"/>
                  </a:cubicBezTo>
                  <a:cubicBezTo>
                    <a:pt x="47" y="24"/>
                    <a:pt x="47" y="29"/>
                    <a:pt x="47" y="28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29"/>
                    <a:pt x="47" y="31"/>
                    <a:pt x="46" y="29"/>
                  </a:cubicBezTo>
                  <a:cubicBezTo>
                    <a:pt x="46" y="30"/>
                    <a:pt x="46" y="28"/>
                    <a:pt x="46" y="30"/>
                  </a:cubicBezTo>
                  <a:cubicBezTo>
                    <a:pt x="45" y="29"/>
                    <a:pt x="45" y="32"/>
                    <a:pt x="44" y="28"/>
                  </a:cubicBezTo>
                  <a:cubicBezTo>
                    <a:pt x="44" y="28"/>
                    <a:pt x="43" y="28"/>
                    <a:pt x="44" y="29"/>
                  </a:cubicBezTo>
                  <a:cubicBezTo>
                    <a:pt x="44" y="30"/>
                    <a:pt x="44" y="28"/>
                    <a:pt x="44" y="29"/>
                  </a:cubicBezTo>
                  <a:cubicBezTo>
                    <a:pt x="44" y="29"/>
                    <a:pt x="44" y="30"/>
                    <a:pt x="44" y="30"/>
                  </a:cubicBezTo>
                  <a:cubicBezTo>
                    <a:pt x="44" y="30"/>
                    <a:pt x="43" y="30"/>
                    <a:pt x="43" y="28"/>
                  </a:cubicBezTo>
                  <a:cubicBezTo>
                    <a:pt x="43" y="26"/>
                    <a:pt x="43" y="31"/>
                    <a:pt x="43" y="31"/>
                  </a:cubicBezTo>
                  <a:cubicBezTo>
                    <a:pt x="43" y="30"/>
                    <a:pt x="42" y="29"/>
                    <a:pt x="42" y="30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29"/>
                    <a:pt x="41" y="28"/>
                  </a:cubicBezTo>
                  <a:cubicBezTo>
                    <a:pt x="41" y="28"/>
                    <a:pt x="41" y="28"/>
                    <a:pt x="41" y="29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9"/>
                    <a:pt x="41" y="28"/>
                    <a:pt x="40" y="29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9"/>
                    <a:pt x="41" y="30"/>
                    <a:pt x="41" y="30"/>
                  </a:cubicBezTo>
                  <a:cubicBezTo>
                    <a:pt x="41" y="30"/>
                    <a:pt x="41" y="30"/>
                    <a:pt x="41" y="31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1"/>
                    <a:pt x="40" y="31"/>
                  </a:cubicBezTo>
                  <a:cubicBezTo>
                    <a:pt x="40" y="31"/>
                    <a:pt x="40" y="31"/>
                    <a:pt x="39" y="30"/>
                  </a:cubicBezTo>
                  <a:cubicBezTo>
                    <a:pt x="40" y="30"/>
                    <a:pt x="40" y="31"/>
                    <a:pt x="40" y="30"/>
                  </a:cubicBezTo>
                  <a:cubicBezTo>
                    <a:pt x="40" y="30"/>
                    <a:pt x="39" y="28"/>
                    <a:pt x="39" y="29"/>
                  </a:cubicBezTo>
                  <a:cubicBezTo>
                    <a:pt x="39" y="30"/>
                    <a:pt x="40" y="32"/>
                    <a:pt x="39" y="3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1"/>
                    <a:pt x="38" y="30"/>
                    <a:pt x="39" y="32"/>
                  </a:cubicBezTo>
                  <a:cubicBezTo>
                    <a:pt x="38" y="32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30"/>
                    <a:pt x="37" y="31"/>
                    <a:pt x="37" y="32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2"/>
                  </a:cubicBezTo>
                  <a:cubicBezTo>
                    <a:pt x="36" y="31"/>
                    <a:pt x="36" y="27"/>
                    <a:pt x="36" y="29"/>
                  </a:cubicBezTo>
                  <a:cubicBezTo>
                    <a:pt x="36" y="29"/>
                    <a:pt x="36" y="31"/>
                    <a:pt x="36" y="32"/>
                  </a:cubicBezTo>
                  <a:cubicBezTo>
                    <a:pt x="35" y="32"/>
                    <a:pt x="35" y="34"/>
                    <a:pt x="34" y="32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3" y="35"/>
                    <a:pt x="32" y="32"/>
                  </a:cubicBezTo>
                  <a:cubicBezTo>
                    <a:pt x="32" y="32"/>
                    <a:pt x="32" y="31"/>
                    <a:pt x="32" y="30"/>
                  </a:cubicBezTo>
                  <a:cubicBezTo>
                    <a:pt x="32" y="31"/>
                    <a:pt x="31" y="29"/>
                    <a:pt x="32" y="31"/>
                  </a:cubicBezTo>
                  <a:cubicBezTo>
                    <a:pt x="32" y="32"/>
                    <a:pt x="32" y="33"/>
                    <a:pt x="32" y="33"/>
                  </a:cubicBezTo>
                  <a:cubicBezTo>
                    <a:pt x="32" y="34"/>
                    <a:pt x="31" y="34"/>
                    <a:pt x="31" y="33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2"/>
                    <a:pt x="30" y="32"/>
                    <a:pt x="30" y="33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3"/>
                    <a:pt x="30" y="35"/>
                    <a:pt x="30" y="34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9" y="34"/>
                    <a:pt x="29" y="36"/>
                    <a:pt x="29" y="35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8" y="33"/>
                    <a:pt x="28" y="34"/>
                    <a:pt x="29" y="35"/>
                  </a:cubicBezTo>
                  <a:cubicBezTo>
                    <a:pt x="28" y="34"/>
                    <a:pt x="28" y="34"/>
                    <a:pt x="27" y="32"/>
                  </a:cubicBezTo>
                  <a:cubicBezTo>
                    <a:pt x="27" y="36"/>
                    <a:pt x="26" y="37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4" y="35"/>
                    <a:pt x="25" y="37"/>
                    <a:pt x="25" y="37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3"/>
                    <a:pt x="24" y="35"/>
                    <a:pt x="24" y="36"/>
                  </a:cubicBezTo>
                  <a:cubicBezTo>
                    <a:pt x="24" y="37"/>
                    <a:pt x="24" y="35"/>
                    <a:pt x="24" y="36"/>
                  </a:cubicBezTo>
                  <a:cubicBezTo>
                    <a:pt x="24" y="37"/>
                    <a:pt x="23" y="36"/>
                    <a:pt x="24" y="37"/>
                  </a:cubicBezTo>
                  <a:cubicBezTo>
                    <a:pt x="23" y="37"/>
                    <a:pt x="23" y="35"/>
                    <a:pt x="23" y="35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2" y="34"/>
                    <a:pt x="23" y="32"/>
                    <a:pt x="22" y="29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28"/>
                    <a:pt x="22" y="28"/>
                    <a:pt x="22" y="27"/>
                  </a:cubicBezTo>
                  <a:cubicBezTo>
                    <a:pt x="22" y="28"/>
                    <a:pt x="22" y="30"/>
                    <a:pt x="22" y="31"/>
                  </a:cubicBezTo>
                  <a:cubicBezTo>
                    <a:pt x="22" y="32"/>
                    <a:pt x="23" y="35"/>
                    <a:pt x="22" y="35"/>
                  </a:cubicBezTo>
                  <a:cubicBezTo>
                    <a:pt x="22" y="34"/>
                    <a:pt x="23" y="35"/>
                    <a:pt x="22" y="34"/>
                  </a:cubicBezTo>
                  <a:cubicBezTo>
                    <a:pt x="22" y="32"/>
                    <a:pt x="22" y="34"/>
                    <a:pt x="22" y="34"/>
                  </a:cubicBezTo>
                  <a:cubicBezTo>
                    <a:pt x="22" y="35"/>
                    <a:pt x="22" y="36"/>
                    <a:pt x="22" y="37"/>
                  </a:cubicBezTo>
                  <a:cubicBezTo>
                    <a:pt x="22" y="36"/>
                    <a:pt x="22" y="35"/>
                    <a:pt x="21" y="35"/>
                  </a:cubicBezTo>
                  <a:cubicBezTo>
                    <a:pt x="22" y="36"/>
                    <a:pt x="21" y="37"/>
                    <a:pt x="22" y="37"/>
                  </a:cubicBezTo>
                  <a:cubicBezTo>
                    <a:pt x="22" y="40"/>
                    <a:pt x="21" y="37"/>
                    <a:pt x="21" y="39"/>
                  </a:cubicBezTo>
                  <a:cubicBezTo>
                    <a:pt x="21" y="37"/>
                    <a:pt x="21" y="35"/>
                    <a:pt x="21" y="34"/>
                  </a:cubicBezTo>
                  <a:cubicBezTo>
                    <a:pt x="21" y="36"/>
                    <a:pt x="20" y="36"/>
                    <a:pt x="21" y="39"/>
                  </a:cubicBezTo>
                  <a:cubicBezTo>
                    <a:pt x="21" y="38"/>
                    <a:pt x="21" y="37"/>
                    <a:pt x="21" y="36"/>
                  </a:cubicBezTo>
                  <a:cubicBezTo>
                    <a:pt x="20" y="35"/>
                    <a:pt x="21" y="39"/>
                    <a:pt x="20" y="3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6"/>
                  </a:cubicBezTo>
                  <a:cubicBezTo>
                    <a:pt x="19" y="36"/>
                    <a:pt x="19" y="38"/>
                    <a:pt x="19" y="36"/>
                  </a:cubicBezTo>
                  <a:cubicBezTo>
                    <a:pt x="19" y="36"/>
                    <a:pt x="18" y="36"/>
                    <a:pt x="19" y="37"/>
                  </a:cubicBezTo>
                  <a:cubicBezTo>
                    <a:pt x="19" y="38"/>
                    <a:pt x="19" y="36"/>
                    <a:pt x="19" y="38"/>
                  </a:cubicBezTo>
                  <a:cubicBezTo>
                    <a:pt x="19" y="37"/>
                    <a:pt x="19" y="39"/>
                    <a:pt x="19" y="3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9"/>
                    <a:pt x="19" y="39"/>
                    <a:pt x="19" y="40"/>
                  </a:cubicBezTo>
                  <a:cubicBezTo>
                    <a:pt x="19" y="39"/>
                    <a:pt x="19" y="38"/>
                    <a:pt x="18" y="38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8" y="40"/>
                    <a:pt x="18" y="37"/>
                    <a:pt x="18" y="38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8" y="35"/>
                    <a:pt x="17" y="36"/>
                  </a:cubicBezTo>
                  <a:cubicBezTo>
                    <a:pt x="18" y="37"/>
                    <a:pt x="18" y="39"/>
                    <a:pt x="18" y="40"/>
                  </a:cubicBezTo>
                  <a:cubicBezTo>
                    <a:pt x="18" y="40"/>
                    <a:pt x="17" y="38"/>
                    <a:pt x="17" y="40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6"/>
                    <a:pt x="17" y="36"/>
                  </a:cubicBezTo>
                  <a:cubicBezTo>
                    <a:pt x="17" y="37"/>
                    <a:pt x="17" y="39"/>
                    <a:pt x="17" y="39"/>
                  </a:cubicBezTo>
                  <a:cubicBezTo>
                    <a:pt x="17" y="39"/>
                    <a:pt x="17" y="38"/>
                    <a:pt x="16" y="38"/>
                  </a:cubicBezTo>
                  <a:cubicBezTo>
                    <a:pt x="16" y="38"/>
                    <a:pt x="17" y="39"/>
                    <a:pt x="17" y="40"/>
                  </a:cubicBezTo>
                  <a:cubicBezTo>
                    <a:pt x="16" y="39"/>
                    <a:pt x="16" y="38"/>
                    <a:pt x="15" y="37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3"/>
                    <a:pt x="15" y="33"/>
                    <a:pt x="15" y="31"/>
                  </a:cubicBezTo>
                  <a:cubicBezTo>
                    <a:pt x="14" y="31"/>
                    <a:pt x="14" y="32"/>
                    <a:pt x="14" y="32"/>
                  </a:cubicBezTo>
                  <a:cubicBezTo>
                    <a:pt x="15" y="35"/>
                    <a:pt x="15" y="36"/>
                    <a:pt x="15" y="39"/>
                  </a:cubicBezTo>
                  <a:cubicBezTo>
                    <a:pt x="15" y="40"/>
                    <a:pt x="14" y="32"/>
                    <a:pt x="14" y="37"/>
                  </a:cubicBezTo>
                  <a:cubicBezTo>
                    <a:pt x="14" y="37"/>
                    <a:pt x="14" y="39"/>
                    <a:pt x="14" y="39"/>
                  </a:cubicBezTo>
                  <a:cubicBezTo>
                    <a:pt x="14" y="38"/>
                    <a:pt x="15" y="41"/>
                    <a:pt x="14" y="40"/>
                  </a:cubicBezTo>
                  <a:cubicBezTo>
                    <a:pt x="14" y="39"/>
                    <a:pt x="13" y="38"/>
                    <a:pt x="13" y="36"/>
                  </a:cubicBezTo>
                  <a:cubicBezTo>
                    <a:pt x="13" y="37"/>
                    <a:pt x="14" y="37"/>
                    <a:pt x="14" y="36"/>
                  </a:cubicBezTo>
                  <a:cubicBezTo>
                    <a:pt x="13" y="35"/>
                    <a:pt x="13" y="34"/>
                    <a:pt x="13" y="34"/>
                  </a:cubicBezTo>
                  <a:cubicBezTo>
                    <a:pt x="13" y="34"/>
                    <a:pt x="13" y="34"/>
                    <a:pt x="13" y="35"/>
                  </a:cubicBezTo>
                  <a:cubicBezTo>
                    <a:pt x="13" y="37"/>
                    <a:pt x="13" y="35"/>
                    <a:pt x="13" y="37"/>
                  </a:cubicBezTo>
                  <a:cubicBezTo>
                    <a:pt x="13" y="37"/>
                    <a:pt x="12" y="35"/>
                    <a:pt x="13" y="38"/>
                  </a:cubicBezTo>
                  <a:cubicBezTo>
                    <a:pt x="13" y="38"/>
                    <a:pt x="13" y="39"/>
                    <a:pt x="13" y="40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39"/>
                    <a:pt x="13" y="42"/>
                    <a:pt x="13" y="41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8"/>
                    <a:pt x="13" y="40"/>
                    <a:pt x="12" y="37"/>
                  </a:cubicBezTo>
                  <a:cubicBezTo>
                    <a:pt x="12" y="37"/>
                    <a:pt x="12" y="39"/>
                    <a:pt x="12" y="38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1" y="34"/>
                    <a:pt x="11" y="36"/>
                  </a:cubicBezTo>
                  <a:cubicBezTo>
                    <a:pt x="11" y="37"/>
                    <a:pt x="11" y="37"/>
                    <a:pt x="11" y="38"/>
                  </a:cubicBezTo>
                  <a:cubicBezTo>
                    <a:pt x="11" y="38"/>
                    <a:pt x="11" y="39"/>
                    <a:pt x="11" y="40"/>
                  </a:cubicBezTo>
                  <a:cubicBezTo>
                    <a:pt x="10" y="38"/>
                    <a:pt x="10" y="40"/>
                    <a:pt x="10" y="37"/>
                  </a:cubicBezTo>
                  <a:cubicBezTo>
                    <a:pt x="10" y="39"/>
                    <a:pt x="11" y="38"/>
                    <a:pt x="11" y="36"/>
                  </a:cubicBezTo>
                  <a:cubicBezTo>
                    <a:pt x="10" y="34"/>
                    <a:pt x="11" y="37"/>
                    <a:pt x="11" y="34"/>
                  </a:cubicBezTo>
                  <a:cubicBezTo>
                    <a:pt x="11" y="34"/>
                    <a:pt x="10" y="32"/>
                    <a:pt x="10" y="30"/>
                  </a:cubicBezTo>
                  <a:cubicBezTo>
                    <a:pt x="10" y="30"/>
                    <a:pt x="10" y="31"/>
                    <a:pt x="10" y="31"/>
                  </a:cubicBezTo>
                  <a:cubicBezTo>
                    <a:pt x="10" y="33"/>
                    <a:pt x="10" y="33"/>
                    <a:pt x="10" y="34"/>
                  </a:cubicBezTo>
                  <a:cubicBezTo>
                    <a:pt x="10" y="34"/>
                    <a:pt x="10" y="35"/>
                    <a:pt x="10" y="36"/>
                  </a:cubicBezTo>
                  <a:cubicBezTo>
                    <a:pt x="9" y="35"/>
                    <a:pt x="9" y="34"/>
                    <a:pt x="9" y="34"/>
                  </a:cubicBezTo>
                  <a:cubicBezTo>
                    <a:pt x="9" y="34"/>
                    <a:pt x="8" y="34"/>
                    <a:pt x="8" y="34"/>
                  </a:cubicBezTo>
                  <a:cubicBezTo>
                    <a:pt x="8" y="36"/>
                    <a:pt x="7" y="34"/>
                    <a:pt x="8" y="36"/>
                  </a:cubicBezTo>
                  <a:cubicBezTo>
                    <a:pt x="8" y="37"/>
                    <a:pt x="9" y="39"/>
                    <a:pt x="9" y="40"/>
                  </a:cubicBezTo>
                  <a:cubicBezTo>
                    <a:pt x="9" y="40"/>
                    <a:pt x="9" y="39"/>
                    <a:pt x="8" y="38"/>
                  </a:cubicBezTo>
                  <a:cubicBezTo>
                    <a:pt x="8" y="39"/>
                    <a:pt x="8" y="36"/>
                    <a:pt x="8" y="38"/>
                  </a:cubicBezTo>
                  <a:cubicBezTo>
                    <a:pt x="8" y="37"/>
                    <a:pt x="8" y="35"/>
                    <a:pt x="7" y="33"/>
                  </a:cubicBezTo>
                  <a:cubicBezTo>
                    <a:pt x="7" y="34"/>
                    <a:pt x="7" y="32"/>
                    <a:pt x="7" y="32"/>
                  </a:cubicBezTo>
                  <a:cubicBezTo>
                    <a:pt x="7" y="33"/>
                    <a:pt x="6" y="34"/>
                    <a:pt x="6" y="35"/>
                  </a:cubicBezTo>
                  <a:cubicBezTo>
                    <a:pt x="5" y="33"/>
                    <a:pt x="5" y="35"/>
                    <a:pt x="4" y="35"/>
                  </a:cubicBezTo>
                  <a:cubicBezTo>
                    <a:pt x="4" y="34"/>
                    <a:pt x="4" y="32"/>
                    <a:pt x="3" y="32"/>
                  </a:cubicBezTo>
                  <a:cubicBezTo>
                    <a:pt x="3" y="32"/>
                    <a:pt x="4" y="34"/>
                    <a:pt x="3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3"/>
                    <a:pt x="2" y="31"/>
                    <a:pt x="3" y="34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29"/>
                    <a:pt x="2" y="31"/>
                    <a:pt x="1" y="31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1" y="33"/>
                    <a:pt x="1" y="32"/>
                    <a:pt x="1" y="33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0" y="30"/>
                    <a:pt x="0" y="3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0" y="30"/>
                    <a:pt x="0" y="31"/>
                  </a:cubicBezTo>
                  <a:cubicBezTo>
                    <a:pt x="1" y="32"/>
                    <a:pt x="1" y="31"/>
                    <a:pt x="1" y="30"/>
                  </a:cubicBezTo>
                  <a:cubicBezTo>
                    <a:pt x="1" y="30"/>
                    <a:pt x="1" y="30"/>
                    <a:pt x="1" y="31"/>
                  </a:cubicBezTo>
                  <a:cubicBezTo>
                    <a:pt x="0" y="29"/>
                    <a:pt x="0" y="29"/>
                    <a:pt x="0" y="28"/>
                  </a:cubicBezTo>
                  <a:cubicBezTo>
                    <a:pt x="0" y="28"/>
                    <a:pt x="0" y="27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7"/>
                    <a:pt x="1" y="26"/>
                    <a:pt x="1" y="27"/>
                  </a:cubicBezTo>
                  <a:cubicBezTo>
                    <a:pt x="2" y="28"/>
                    <a:pt x="2" y="25"/>
                    <a:pt x="2" y="26"/>
                  </a:cubicBezTo>
                  <a:cubicBezTo>
                    <a:pt x="2" y="27"/>
                    <a:pt x="2" y="29"/>
                    <a:pt x="2" y="30"/>
                  </a:cubicBezTo>
                  <a:cubicBezTo>
                    <a:pt x="3" y="30"/>
                    <a:pt x="3" y="29"/>
                    <a:pt x="3" y="30"/>
                  </a:cubicBezTo>
                  <a:cubicBezTo>
                    <a:pt x="3" y="29"/>
                    <a:pt x="3" y="27"/>
                    <a:pt x="3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5"/>
                    <a:pt x="3" y="25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24"/>
                    <a:pt x="6" y="26"/>
                    <a:pt x="6" y="25"/>
                  </a:cubicBezTo>
                  <a:cubicBezTo>
                    <a:pt x="7" y="26"/>
                    <a:pt x="8" y="23"/>
                    <a:pt x="8" y="25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4"/>
                    <a:pt x="12" y="26"/>
                    <a:pt x="12" y="26"/>
                  </a:cubicBezTo>
                  <a:cubicBezTo>
                    <a:pt x="11" y="24"/>
                    <a:pt x="12" y="24"/>
                    <a:pt x="12" y="23"/>
                  </a:cubicBezTo>
                  <a:cubicBezTo>
                    <a:pt x="13" y="24"/>
                    <a:pt x="13" y="23"/>
                    <a:pt x="13" y="21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0"/>
                    <a:pt x="14" y="22"/>
                    <a:pt x="15" y="22"/>
                  </a:cubicBezTo>
                  <a:cubicBezTo>
                    <a:pt x="15" y="23"/>
                    <a:pt x="16" y="24"/>
                    <a:pt x="16" y="24"/>
                  </a:cubicBezTo>
                  <a:cubicBezTo>
                    <a:pt x="16" y="22"/>
                    <a:pt x="16" y="22"/>
                    <a:pt x="16" y="20"/>
                  </a:cubicBezTo>
                  <a:cubicBezTo>
                    <a:pt x="16" y="20"/>
                    <a:pt x="17" y="21"/>
                    <a:pt x="18" y="22"/>
                  </a:cubicBezTo>
                  <a:cubicBezTo>
                    <a:pt x="18" y="19"/>
                    <a:pt x="20" y="20"/>
                    <a:pt x="21" y="18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16"/>
                    <a:pt x="24" y="19"/>
                    <a:pt x="25" y="17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20"/>
                    <a:pt x="26" y="19"/>
                    <a:pt x="26" y="17"/>
                  </a:cubicBezTo>
                  <a:cubicBezTo>
                    <a:pt x="26" y="18"/>
                    <a:pt x="26" y="16"/>
                    <a:pt x="27" y="18"/>
                  </a:cubicBezTo>
                  <a:cubicBezTo>
                    <a:pt x="27" y="18"/>
                    <a:pt x="27" y="17"/>
                    <a:pt x="27" y="16"/>
                  </a:cubicBezTo>
                  <a:cubicBezTo>
                    <a:pt x="28" y="17"/>
                    <a:pt x="28" y="17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7"/>
                    <a:pt x="29" y="18"/>
                    <a:pt x="29" y="18"/>
                  </a:cubicBezTo>
                  <a:cubicBezTo>
                    <a:pt x="29" y="17"/>
                    <a:pt x="30" y="18"/>
                    <a:pt x="29" y="15"/>
                  </a:cubicBezTo>
                  <a:cubicBezTo>
                    <a:pt x="30" y="17"/>
                    <a:pt x="31" y="14"/>
                    <a:pt x="32" y="16"/>
                  </a:cubicBezTo>
                  <a:cubicBezTo>
                    <a:pt x="32" y="15"/>
                    <a:pt x="32" y="15"/>
                    <a:pt x="32" y="14"/>
                  </a:cubicBezTo>
                  <a:cubicBezTo>
                    <a:pt x="32" y="14"/>
                    <a:pt x="33" y="16"/>
                    <a:pt x="34" y="14"/>
                  </a:cubicBezTo>
                  <a:cubicBezTo>
                    <a:pt x="34" y="15"/>
                    <a:pt x="34" y="16"/>
                    <a:pt x="34" y="16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5" y="13"/>
                    <a:pt x="36" y="15"/>
                    <a:pt x="37" y="15"/>
                  </a:cubicBezTo>
                  <a:cubicBezTo>
                    <a:pt x="38" y="13"/>
                    <a:pt x="40" y="14"/>
                    <a:pt x="42" y="13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1"/>
                    <a:pt x="43" y="16"/>
                    <a:pt x="43" y="12"/>
                  </a:cubicBezTo>
                  <a:cubicBezTo>
                    <a:pt x="43" y="13"/>
                    <a:pt x="44" y="12"/>
                    <a:pt x="44" y="14"/>
                  </a:cubicBezTo>
                  <a:cubicBezTo>
                    <a:pt x="44" y="12"/>
                    <a:pt x="45" y="15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6" y="14"/>
                    <a:pt x="46" y="12"/>
                    <a:pt x="47" y="13"/>
                  </a:cubicBezTo>
                  <a:cubicBezTo>
                    <a:pt x="47" y="14"/>
                    <a:pt x="47" y="14"/>
                    <a:pt x="47" y="15"/>
                  </a:cubicBezTo>
                  <a:cubicBezTo>
                    <a:pt x="48" y="16"/>
                    <a:pt x="47" y="12"/>
                    <a:pt x="48" y="15"/>
                  </a:cubicBezTo>
                  <a:cubicBezTo>
                    <a:pt x="48" y="15"/>
                    <a:pt x="48" y="13"/>
                    <a:pt x="48" y="13"/>
                  </a:cubicBezTo>
                  <a:cubicBezTo>
                    <a:pt x="49" y="14"/>
                    <a:pt x="50" y="12"/>
                    <a:pt x="52" y="11"/>
                  </a:cubicBezTo>
                  <a:cubicBezTo>
                    <a:pt x="53" y="13"/>
                    <a:pt x="53" y="16"/>
                    <a:pt x="53" y="14"/>
                  </a:cubicBezTo>
                  <a:cubicBezTo>
                    <a:pt x="53" y="14"/>
                    <a:pt x="53" y="13"/>
                    <a:pt x="53" y="13"/>
                  </a:cubicBezTo>
                  <a:cubicBezTo>
                    <a:pt x="53" y="12"/>
                    <a:pt x="54" y="16"/>
                    <a:pt x="54" y="15"/>
                  </a:cubicBezTo>
                  <a:cubicBezTo>
                    <a:pt x="54" y="13"/>
                    <a:pt x="54" y="14"/>
                    <a:pt x="54" y="13"/>
                  </a:cubicBezTo>
                  <a:cubicBezTo>
                    <a:pt x="55" y="14"/>
                    <a:pt x="55" y="15"/>
                    <a:pt x="55" y="14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12"/>
                    <a:pt x="57" y="13"/>
                    <a:pt x="56" y="10"/>
                  </a:cubicBezTo>
                  <a:cubicBezTo>
                    <a:pt x="60" y="9"/>
                    <a:pt x="62" y="7"/>
                    <a:pt x="65" y="6"/>
                  </a:cubicBezTo>
                  <a:cubicBezTo>
                    <a:pt x="68" y="6"/>
                    <a:pt x="71" y="4"/>
                    <a:pt x="75" y="5"/>
                  </a:cubicBezTo>
                  <a:cubicBezTo>
                    <a:pt x="76" y="7"/>
                    <a:pt x="76" y="7"/>
                    <a:pt x="76" y="6"/>
                  </a:cubicBezTo>
                  <a:cubicBezTo>
                    <a:pt x="77" y="7"/>
                    <a:pt x="77" y="7"/>
                    <a:pt x="77" y="7"/>
                  </a:cubicBezTo>
                  <a:cubicBezTo>
                    <a:pt x="76" y="5"/>
                    <a:pt x="77" y="6"/>
                    <a:pt x="77" y="5"/>
                  </a:cubicBezTo>
                  <a:cubicBezTo>
                    <a:pt x="78" y="5"/>
                    <a:pt x="79" y="4"/>
                    <a:pt x="80" y="4"/>
                  </a:cubicBezTo>
                  <a:cubicBezTo>
                    <a:pt x="80" y="4"/>
                    <a:pt x="80" y="5"/>
                    <a:pt x="80" y="5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4"/>
                    <a:pt x="81" y="3"/>
                    <a:pt x="80" y="3"/>
                  </a:cubicBezTo>
                  <a:cubicBezTo>
                    <a:pt x="83" y="0"/>
                    <a:pt x="87" y="3"/>
                    <a:pt x="89" y="2"/>
                  </a:cubicBezTo>
                  <a:cubicBezTo>
                    <a:pt x="90" y="3"/>
                    <a:pt x="91" y="2"/>
                    <a:pt x="92" y="1"/>
                  </a:cubicBezTo>
                  <a:cubicBezTo>
                    <a:pt x="95" y="3"/>
                    <a:pt x="97" y="5"/>
                    <a:pt x="99" y="3"/>
                  </a:cubicBezTo>
                  <a:cubicBezTo>
                    <a:pt x="99" y="3"/>
                    <a:pt x="100" y="8"/>
                    <a:pt x="99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2" name="Freeform 91"/>
            <p:cNvSpPr/>
            <p:nvPr/>
          </p:nvSpPr>
          <p:spPr bwMode="auto">
            <a:xfrm>
              <a:off x="9942513" y="2360613"/>
              <a:ext cx="0" cy="11113"/>
            </a:xfrm>
            <a:custGeom>
              <a:avLst/>
              <a:gdLst>
                <a:gd name="T0" fmla="*/ 0 h 3"/>
                <a:gd name="T1" fmla="*/ 3 h 3"/>
                <a:gd name="T2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3" name="Freeform 92"/>
            <p:cNvSpPr/>
            <p:nvPr/>
          </p:nvSpPr>
          <p:spPr bwMode="auto">
            <a:xfrm>
              <a:off x="9972675" y="2393951"/>
              <a:ext cx="3175" cy="476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4" name="Freeform 93"/>
            <p:cNvSpPr/>
            <p:nvPr/>
          </p:nvSpPr>
          <p:spPr bwMode="auto">
            <a:xfrm>
              <a:off x="9979025" y="2393951"/>
              <a:ext cx="0" cy="7938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9991725" y="2409826"/>
              <a:ext cx="1587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6" name="Freeform 95"/>
            <p:cNvSpPr/>
            <p:nvPr/>
          </p:nvSpPr>
          <p:spPr bwMode="auto">
            <a:xfrm>
              <a:off x="9986963" y="2401888"/>
              <a:ext cx="4762" cy="476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7" name="Freeform 96"/>
            <p:cNvSpPr/>
            <p:nvPr/>
          </p:nvSpPr>
          <p:spPr bwMode="auto">
            <a:xfrm>
              <a:off x="10002838" y="2406651"/>
              <a:ext cx="3175" cy="6350"/>
            </a:xfrm>
            <a:custGeom>
              <a:avLst/>
              <a:gdLst>
                <a:gd name="T0" fmla="*/ 0 w 1"/>
                <a:gd name="T1" fmla="*/ 1 h 2"/>
                <a:gd name="T2" fmla="*/ 1 w 1"/>
                <a:gd name="T3" fmla="*/ 1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8" name="Freeform 97"/>
            <p:cNvSpPr/>
            <p:nvPr/>
          </p:nvSpPr>
          <p:spPr bwMode="auto">
            <a:xfrm>
              <a:off x="10009188" y="2401888"/>
              <a:ext cx="0" cy="4763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9" name="Freeform 98"/>
            <p:cNvSpPr/>
            <p:nvPr/>
          </p:nvSpPr>
          <p:spPr bwMode="auto">
            <a:xfrm>
              <a:off x="10123488" y="2368551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0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0" name="Freeform 99"/>
            <p:cNvSpPr/>
            <p:nvPr/>
          </p:nvSpPr>
          <p:spPr bwMode="auto">
            <a:xfrm>
              <a:off x="10175875" y="2357438"/>
              <a:ext cx="0" cy="6350"/>
            </a:xfrm>
            <a:custGeom>
              <a:avLst/>
              <a:gdLst>
                <a:gd name="T0" fmla="*/ 1 h 2"/>
                <a:gd name="T1" fmla="*/ 1 h 2"/>
                <a:gd name="T2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1" name="Freeform 100"/>
            <p:cNvSpPr/>
            <p:nvPr/>
          </p:nvSpPr>
          <p:spPr bwMode="auto">
            <a:xfrm>
              <a:off x="10198100" y="2330451"/>
              <a:ext cx="0" cy="7938"/>
            </a:xfrm>
            <a:custGeom>
              <a:avLst/>
              <a:gdLst>
                <a:gd name="T0" fmla="*/ 5 h 5"/>
                <a:gd name="T1" fmla="*/ 5 h 5"/>
                <a:gd name="T2" fmla="*/ 0 h 5"/>
                <a:gd name="T3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2" name="Freeform 101"/>
            <p:cNvSpPr/>
            <p:nvPr/>
          </p:nvSpPr>
          <p:spPr bwMode="auto">
            <a:xfrm>
              <a:off x="9825038" y="2924176"/>
              <a:ext cx="4762" cy="7938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1 h 2"/>
                <a:gd name="T4" fmla="*/ 1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1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3" name="Freeform 102"/>
            <p:cNvSpPr/>
            <p:nvPr/>
          </p:nvSpPr>
          <p:spPr bwMode="auto">
            <a:xfrm>
              <a:off x="9825038" y="2932113"/>
              <a:ext cx="395287" cy="307975"/>
            </a:xfrm>
            <a:custGeom>
              <a:avLst/>
              <a:gdLst>
                <a:gd name="T0" fmla="*/ 90 w 105"/>
                <a:gd name="T1" fmla="*/ 71 h 82"/>
                <a:gd name="T2" fmla="*/ 87 w 105"/>
                <a:gd name="T3" fmla="*/ 69 h 82"/>
                <a:gd name="T4" fmla="*/ 78 w 105"/>
                <a:gd name="T5" fmla="*/ 66 h 82"/>
                <a:gd name="T6" fmla="*/ 76 w 105"/>
                <a:gd name="T7" fmla="*/ 64 h 82"/>
                <a:gd name="T8" fmla="*/ 71 w 105"/>
                <a:gd name="T9" fmla="*/ 57 h 82"/>
                <a:gd name="T10" fmla="*/ 70 w 105"/>
                <a:gd name="T11" fmla="*/ 56 h 82"/>
                <a:gd name="T12" fmla="*/ 65 w 105"/>
                <a:gd name="T13" fmla="*/ 54 h 82"/>
                <a:gd name="T14" fmla="*/ 63 w 105"/>
                <a:gd name="T15" fmla="*/ 51 h 82"/>
                <a:gd name="T16" fmla="*/ 62 w 105"/>
                <a:gd name="T17" fmla="*/ 48 h 82"/>
                <a:gd name="T18" fmla="*/ 59 w 105"/>
                <a:gd name="T19" fmla="*/ 49 h 82"/>
                <a:gd name="T20" fmla="*/ 54 w 105"/>
                <a:gd name="T21" fmla="*/ 47 h 82"/>
                <a:gd name="T22" fmla="*/ 52 w 105"/>
                <a:gd name="T23" fmla="*/ 45 h 82"/>
                <a:gd name="T24" fmla="*/ 49 w 105"/>
                <a:gd name="T25" fmla="*/ 45 h 82"/>
                <a:gd name="T26" fmla="*/ 48 w 105"/>
                <a:gd name="T27" fmla="*/ 42 h 82"/>
                <a:gd name="T28" fmla="*/ 44 w 105"/>
                <a:gd name="T29" fmla="*/ 40 h 82"/>
                <a:gd name="T30" fmla="*/ 42 w 105"/>
                <a:gd name="T31" fmla="*/ 36 h 82"/>
                <a:gd name="T32" fmla="*/ 40 w 105"/>
                <a:gd name="T33" fmla="*/ 35 h 82"/>
                <a:gd name="T34" fmla="*/ 39 w 105"/>
                <a:gd name="T35" fmla="*/ 33 h 82"/>
                <a:gd name="T36" fmla="*/ 37 w 105"/>
                <a:gd name="T37" fmla="*/ 33 h 82"/>
                <a:gd name="T38" fmla="*/ 36 w 105"/>
                <a:gd name="T39" fmla="*/ 33 h 82"/>
                <a:gd name="T40" fmla="*/ 34 w 105"/>
                <a:gd name="T41" fmla="*/ 32 h 82"/>
                <a:gd name="T42" fmla="*/ 29 w 105"/>
                <a:gd name="T43" fmla="*/ 28 h 82"/>
                <a:gd name="T44" fmla="*/ 27 w 105"/>
                <a:gd name="T45" fmla="*/ 27 h 82"/>
                <a:gd name="T46" fmla="*/ 25 w 105"/>
                <a:gd name="T47" fmla="*/ 26 h 82"/>
                <a:gd name="T48" fmla="*/ 21 w 105"/>
                <a:gd name="T49" fmla="*/ 23 h 82"/>
                <a:gd name="T50" fmla="*/ 23 w 105"/>
                <a:gd name="T51" fmla="*/ 18 h 82"/>
                <a:gd name="T52" fmla="*/ 19 w 105"/>
                <a:gd name="T53" fmla="*/ 21 h 82"/>
                <a:gd name="T54" fmla="*/ 15 w 105"/>
                <a:gd name="T55" fmla="*/ 24 h 82"/>
                <a:gd name="T56" fmla="*/ 14 w 105"/>
                <a:gd name="T57" fmla="*/ 21 h 82"/>
                <a:gd name="T58" fmla="*/ 12 w 105"/>
                <a:gd name="T59" fmla="*/ 23 h 82"/>
                <a:gd name="T60" fmla="*/ 12 w 105"/>
                <a:gd name="T61" fmla="*/ 21 h 82"/>
                <a:gd name="T62" fmla="*/ 13 w 105"/>
                <a:gd name="T63" fmla="*/ 16 h 82"/>
                <a:gd name="T64" fmla="*/ 9 w 105"/>
                <a:gd name="T65" fmla="*/ 19 h 82"/>
                <a:gd name="T66" fmla="*/ 9 w 105"/>
                <a:gd name="T67" fmla="*/ 16 h 82"/>
                <a:gd name="T68" fmla="*/ 7 w 105"/>
                <a:gd name="T69" fmla="*/ 18 h 82"/>
                <a:gd name="T70" fmla="*/ 5 w 105"/>
                <a:gd name="T71" fmla="*/ 17 h 82"/>
                <a:gd name="T72" fmla="*/ 9 w 105"/>
                <a:gd name="T73" fmla="*/ 13 h 82"/>
                <a:gd name="T74" fmla="*/ 4 w 105"/>
                <a:gd name="T75" fmla="*/ 14 h 82"/>
                <a:gd name="T76" fmla="*/ 3 w 105"/>
                <a:gd name="T77" fmla="*/ 6 h 82"/>
                <a:gd name="T78" fmla="*/ 3 w 105"/>
                <a:gd name="T79" fmla="*/ 4 h 82"/>
                <a:gd name="T80" fmla="*/ 0 w 105"/>
                <a:gd name="T81" fmla="*/ 3 h 82"/>
                <a:gd name="T82" fmla="*/ 2 w 105"/>
                <a:gd name="T83" fmla="*/ 0 h 82"/>
                <a:gd name="T84" fmla="*/ 4 w 105"/>
                <a:gd name="T85" fmla="*/ 4 h 82"/>
                <a:gd name="T86" fmla="*/ 11 w 105"/>
                <a:gd name="T87" fmla="*/ 2 h 82"/>
                <a:gd name="T88" fmla="*/ 20 w 105"/>
                <a:gd name="T89" fmla="*/ 5 h 82"/>
                <a:gd name="T90" fmla="*/ 30 w 105"/>
                <a:gd name="T91" fmla="*/ 9 h 82"/>
                <a:gd name="T92" fmla="*/ 37 w 105"/>
                <a:gd name="T93" fmla="*/ 13 h 82"/>
                <a:gd name="T94" fmla="*/ 43 w 105"/>
                <a:gd name="T95" fmla="*/ 16 h 82"/>
                <a:gd name="T96" fmla="*/ 52 w 105"/>
                <a:gd name="T97" fmla="*/ 25 h 82"/>
                <a:gd name="T98" fmla="*/ 56 w 105"/>
                <a:gd name="T99" fmla="*/ 31 h 82"/>
                <a:gd name="T100" fmla="*/ 61 w 105"/>
                <a:gd name="T101" fmla="*/ 37 h 82"/>
                <a:gd name="T102" fmla="*/ 85 w 105"/>
                <a:gd name="T103" fmla="*/ 53 h 82"/>
                <a:gd name="T104" fmla="*/ 90 w 105"/>
                <a:gd name="T105" fmla="*/ 58 h 82"/>
                <a:gd name="T106" fmla="*/ 99 w 105"/>
                <a:gd name="T107" fmla="*/ 8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5" h="82">
                  <a:moveTo>
                    <a:pt x="99" y="80"/>
                  </a:moveTo>
                  <a:cubicBezTo>
                    <a:pt x="95" y="82"/>
                    <a:pt x="97" y="77"/>
                    <a:pt x="93" y="78"/>
                  </a:cubicBezTo>
                  <a:cubicBezTo>
                    <a:pt x="93" y="78"/>
                    <a:pt x="95" y="76"/>
                    <a:pt x="94" y="76"/>
                  </a:cubicBezTo>
                  <a:cubicBezTo>
                    <a:pt x="91" y="78"/>
                    <a:pt x="90" y="74"/>
                    <a:pt x="91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2" y="70"/>
                    <a:pt x="90" y="71"/>
                    <a:pt x="90" y="71"/>
                  </a:cubicBezTo>
                  <a:cubicBezTo>
                    <a:pt x="90" y="71"/>
                    <a:pt x="90" y="71"/>
                    <a:pt x="90" y="70"/>
                  </a:cubicBezTo>
                  <a:cubicBezTo>
                    <a:pt x="89" y="71"/>
                    <a:pt x="89" y="70"/>
                    <a:pt x="89" y="71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6" y="72"/>
                    <a:pt x="88" y="68"/>
                    <a:pt x="86" y="69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4" y="69"/>
                    <a:pt x="83" y="68"/>
                    <a:pt x="81" y="67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2" y="67"/>
                    <a:pt x="81" y="67"/>
                    <a:pt x="80" y="67"/>
                  </a:cubicBezTo>
                  <a:cubicBezTo>
                    <a:pt x="82" y="65"/>
                    <a:pt x="79" y="67"/>
                    <a:pt x="79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78" y="67"/>
                    <a:pt x="80" y="65"/>
                    <a:pt x="78" y="66"/>
                  </a:cubicBezTo>
                  <a:cubicBezTo>
                    <a:pt x="79" y="65"/>
                    <a:pt x="79" y="65"/>
                    <a:pt x="79" y="65"/>
                  </a:cubicBezTo>
                  <a:cubicBezTo>
                    <a:pt x="77" y="67"/>
                    <a:pt x="79" y="64"/>
                    <a:pt x="78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7" y="65"/>
                    <a:pt x="78" y="64"/>
                    <a:pt x="78" y="64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77" y="64"/>
                    <a:pt x="78" y="63"/>
                    <a:pt x="76" y="64"/>
                  </a:cubicBezTo>
                  <a:cubicBezTo>
                    <a:pt x="77" y="63"/>
                    <a:pt x="77" y="64"/>
                    <a:pt x="79" y="62"/>
                  </a:cubicBezTo>
                  <a:cubicBezTo>
                    <a:pt x="76" y="62"/>
                    <a:pt x="75" y="61"/>
                    <a:pt x="73" y="59"/>
                  </a:cubicBezTo>
                  <a:cubicBezTo>
                    <a:pt x="73" y="59"/>
                    <a:pt x="73" y="58"/>
                    <a:pt x="74" y="58"/>
                  </a:cubicBezTo>
                  <a:cubicBezTo>
                    <a:pt x="74" y="58"/>
                    <a:pt x="73" y="58"/>
                    <a:pt x="72" y="58"/>
                  </a:cubicBezTo>
                  <a:cubicBezTo>
                    <a:pt x="72" y="58"/>
                    <a:pt x="73" y="57"/>
                    <a:pt x="73" y="57"/>
                  </a:cubicBezTo>
                  <a:cubicBezTo>
                    <a:pt x="73" y="56"/>
                    <a:pt x="71" y="58"/>
                    <a:pt x="71" y="57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2" y="57"/>
                    <a:pt x="71" y="57"/>
                    <a:pt x="71" y="57"/>
                  </a:cubicBezTo>
                  <a:cubicBezTo>
                    <a:pt x="71" y="57"/>
                    <a:pt x="71" y="56"/>
                    <a:pt x="72" y="56"/>
                  </a:cubicBezTo>
                  <a:cubicBezTo>
                    <a:pt x="70" y="57"/>
                    <a:pt x="71" y="55"/>
                    <a:pt x="70" y="56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2" y="54"/>
                    <a:pt x="69" y="57"/>
                    <a:pt x="70" y="56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69" y="56"/>
                    <a:pt x="69" y="55"/>
                    <a:pt x="68" y="55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68" y="54"/>
                    <a:pt x="68" y="54"/>
                    <a:pt x="67" y="54"/>
                  </a:cubicBezTo>
                  <a:cubicBezTo>
                    <a:pt x="67" y="53"/>
                    <a:pt x="68" y="52"/>
                    <a:pt x="68" y="52"/>
                  </a:cubicBezTo>
                  <a:cubicBezTo>
                    <a:pt x="66" y="53"/>
                    <a:pt x="66" y="52"/>
                    <a:pt x="65" y="54"/>
                  </a:cubicBezTo>
                  <a:cubicBezTo>
                    <a:pt x="65" y="53"/>
                    <a:pt x="65" y="52"/>
                    <a:pt x="64" y="52"/>
                  </a:cubicBezTo>
                  <a:cubicBezTo>
                    <a:pt x="65" y="52"/>
                    <a:pt x="66" y="50"/>
                    <a:pt x="66" y="50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68" y="49"/>
                    <a:pt x="67" y="50"/>
                    <a:pt x="68" y="49"/>
                  </a:cubicBezTo>
                  <a:cubicBezTo>
                    <a:pt x="67" y="49"/>
                    <a:pt x="66" y="49"/>
                    <a:pt x="67" y="48"/>
                  </a:cubicBezTo>
                  <a:cubicBezTo>
                    <a:pt x="65" y="49"/>
                    <a:pt x="63" y="51"/>
                    <a:pt x="63" y="51"/>
                  </a:cubicBezTo>
                  <a:cubicBezTo>
                    <a:pt x="63" y="50"/>
                    <a:pt x="64" y="49"/>
                    <a:pt x="65" y="49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1" y="51"/>
                    <a:pt x="62" y="50"/>
                    <a:pt x="62" y="50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61" y="51"/>
                    <a:pt x="59" y="51"/>
                    <a:pt x="61" y="49"/>
                  </a:cubicBezTo>
                  <a:cubicBezTo>
                    <a:pt x="61" y="48"/>
                    <a:pt x="61" y="49"/>
                    <a:pt x="62" y="48"/>
                  </a:cubicBezTo>
                  <a:cubicBezTo>
                    <a:pt x="62" y="48"/>
                    <a:pt x="61" y="49"/>
                    <a:pt x="61" y="48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1" y="48"/>
                    <a:pt x="60" y="48"/>
                    <a:pt x="59" y="49"/>
                  </a:cubicBezTo>
                  <a:cubicBezTo>
                    <a:pt x="59" y="50"/>
                    <a:pt x="60" y="48"/>
                    <a:pt x="60" y="49"/>
                  </a:cubicBezTo>
                  <a:cubicBezTo>
                    <a:pt x="59" y="50"/>
                    <a:pt x="58" y="50"/>
                    <a:pt x="58" y="50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7" y="49"/>
                    <a:pt x="57" y="49"/>
                    <a:pt x="56" y="50"/>
                  </a:cubicBezTo>
                  <a:cubicBezTo>
                    <a:pt x="55" y="50"/>
                    <a:pt x="57" y="48"/>
                    <a:pt x="57" y="49"/>
                  </a:cubicBezTo>
                  <a:cubicBezTo>
                    <a:pt x="57" y="47"/>
                    <a:pt x="54" y="49"/>
                    <a:pt x="55" y="47"/>
                  </a:cubicBezTo>
                  <a:cubicBezTo>
                    <a:pt x="56" y="47"/>
                    <a:pt x="54" y="49"/>
                    <a:pt x="55" y="48"/>
                  </a:cubicBezTo>
                  <a:cubicBezTo>
                    <a:pt x="54" y="48"/>
                    <a:pt x="55" y="47"/>
                    <a:pt x="55" y="47"/>
                  </a:cubicBezTo>
                  <a:cubicBezTo>
                    <a:pt x="56" y="46"/>
                    <a:pt x="55" y="47"/>
                    <a:pt x="54" y="47"/>
                  </a:cubicBezTo>
                  <a:cubicBezTo>
                    <a:pt x="54" y="48"/>
                    <a:pt x="54" y="47"/>
                    <a:pt x="55" y="47"/>
                  </a:cubicBezTo>
                  <a:cubicBezTo>
                    <a:pt x="54" y="47"/>
                    <a:pt x="52" y="47"/>
                    <a:pt x="52" y="46"/>
                  </a:cubicBezTo>
                  <a:cubicBezTo>
                    <a:pt x="52" y="46"/>
                    <a:pt x="51" y="47"/>
                    <a:pt x="50" y="47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2" y="45"/>
                    <a:pt x="51" y="46"/>
                    <a:pt x="52" y="45"/>
                  </a:cubicBezTo>
                  <a:cubicBezTo>
                    <a:pt x="50" y="46"/>
                    <a:pt x="54" y="45"/>
                    <a:pt x="52" y="45"/>
                  </a:cubicBezTo>
                  <a:cubicBezTo>
                    <a:pt x="53" y="44"/>
                    <a:pt x="50" y="47"/>
                    <a:pt x="52" y="45"/>
                  </a:cubicBezTo>
                  <a:cubicBezTo>
                    <a:pt x="52" y="45"/>
                    <a:pt x="50" y="46"/>
                    <a:pt x="51" y="45"/>
                  </a:cubicBezTo>
                  <a:cubicBezTo>
                    <a:pt x="51" y="45"/>
                    <a:pt x="52" y="43"/>
                    <a:pt x="52" y="43"/>
                  </a:cubicBezTo>
                  <a:cubicBezTo>
                    <a:pt x="52" y="43"/>
                    <a:pt x="52" y="44"/>
                    <a:pt x="51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49" y="45"/>
                    <a:pt x="50" y="44"/>
                    <a:pt x="49" y="45"/>
                  </a:cubicBezTo>
                  <a:cubicBezTo>
                    <a:pt x="50" y="44"/>
                    <a:pt x="48" y="45"/>
                    <a:pt x="50" y="43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0" y="43"/>
                    <a:pt x="49" y="44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8" y="45"/>
                    <a:pt x="49" y="43"/>
                    <a:pt x="48" y="44"/>
                  </a:cubicBezTo>
                  <a:cubicBezTo>
                    <a:pt x="48" y="43"/>
                    <a:pt x="47" y="43"/>
                    <a:pt x="48" y="42"/>
                  </a:cubicBezTo>
                  <a:cubicBezTo>
                    <a:pt x="47" y="42"/>
                    <a:pt x="46" y="43"/>
                    <a:pt x="46" y="42"/>
                  </a:cubicBezTo>
                  <a:cubicBezTo>
                    <a:pt x="46" y="42"/>
                    <a:pt x="46" y="42"/>
                    <a:pt x="47" y="41"/>
                  </a:cubicBezTo>
                  <a:cubicBezTo>
                    <a:pt x="47" y="41"/>
                    <a:pt x="47" y="41"/>
                    <a:pt x="46" y="41"/>
                  </a:cubicBezTo>
                  <a:cubicBezTo>
                    <a:pt x="47" y="41"/>
                    <a:pt x="47" y="40"/>
                    <a:pt x="47" y="39"/>
                  </a:cubicBezTo>
                  <a:cubicBezTo>
                    <a:pt x="47" y="39"/>
                    <a:pt x="46" y="40"/>
                    <a:pt x="45" y="41"/>
                  </a:cubicBezTo>
                  <a:cubicBezTo>
                    <a:pt x="47" y="39"/>
                    <a:pt x="43" y="42"/>
                    <a:pt x="44" y="40"/>
                  </a:cubicBezTo>
                  <a:cubicBezTo>
                    <a:pt x="45" y="39"/>
                    <a:pt x="46" y="39"/>
                    <a:pt x="46" y="38"/>
                  </a:cubicBezTo>
                  <a:cubicBezTo>
                    <a:pt x="47" y="36"/>
                    <a:pt x="44" y="39"/>
                    <a:pt x="45" y="38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4" y="39"/>
                    <a:pt x="42" y="40"/>
                    <a:pt x="43" y="39"/>
                  </a:cubicBezTo>
                  <a:cubicBezTo>
                    <a:pt x="43" y="39"/>
                    <a:pt x="43" y="38"/>
                    <a:pt x="42" y="39"/>
                  </a:cubicBezTo>
                  <a:cubicBezTo>
                    <a:pt x="43" y="38"/>
                    <a:pt x="40" y="39"/>
                    <a:pt x="42" y="36"/>
                  </a:cubicBezTo>
                  <a:cubicBezTo>
                    <a:pt x="42" y="36"/>
                    <a:pt x="42" y="35"/>
                    <a:pt x="41" y="36"/>
                  </a:cubicBezTo>
                  <a:cubicBezTo>
                    <a:pt x="40" y="37"/>
                    <a:pt x="42" y="36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6"/>
                    <a:pt x="42" y="35"/>
                  </a:cubicBezTo>
                  <a:cubicBezTo>
                    <a:pt x="42" y="34"/>
                    <a:pt x="39" y="38"/>
                    <a:pt x="39" y="36"/>
                  </a:cubicBezTo>
                  <a:cubicBezTo>
                    <a:pt x="40" y="36"/>
                    <a:pt x="40" y="36"/>
                    <a:pt x="40" y="35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6"/>
                    <a:pt x="39" y="35"/>
                    <a:pt x="40" y="33"/>
                  </a:cubicBezTo>
                  <a:cubicBezTo>
                    <a:pt x="40" y="34"/>
                    <a:pt x="40" y="33"/>
                    <a:pt x="39" y="34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9" y="34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0" y="32"/>
                    <a:pt x="39" y="33"/>
                    <a:pt x="39" y="33"/>
                  </a:cubicBezTo>
                  <a:cubicBezTo>
                    <a:pt x="38" y="33"/>
                    <a:pt x="38" y="34"/>
                    <a:pt x="38" y="34"/>
                  </a:cubicBezTo>
                  <a:cubicBezTo>
                    <a:pt x="38" y="35"/>
                    <a:pt x="38" y="34"/>
                    <a:pt x="37" y="35"/>
                  </a:cubicBezTo>
                  <a:cubicBezTo>
                    <a:pt x="38" y="34"/>
                    <a:pt x="37" y="34"/>
                    <a:pt x="37" y="34"/>
                  </a:cubicBezTo>
                  <a:cubicBezTo>
                    <a:pt x="37" y="33"/>
                    <a:pt x="36" y="34"/>
                    <a:pt x="36" y="34"/>
                  </a:cubicBezTo>
                  <a:cubicBezTo>
                    <a:pt x="37" y="34"/>
                    <a:pt x="36" y="34"/>
                    <a:pt x="37" y="33"/>
                  </a:cubicBezTo>
                  <a:cubicBezTo>
                    <a:pt x="37" y="33"/>
                    <a:pt x="37" y="34"/>
                    <a:pt x="37" y="34"/>
                  </a:cubicBezTo>
                  <a:cubicBezTo>
                    <a:pt x="37" y="33"/>
                    <a:pt x="38" y="32"/>
                    <a:pt x="37" y="32"/>
                  </a:cubicBezTo>
                  <a:cubicBezTo>
                    <a:pt x="37" y="33"/>
                    <a:pt x="36" y="35"/>
                    <a:pt x="36" y="34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6" y="33"/>
                    <a:pt x="36" y="32"/>
                    <a:pt x="35" y="34"/>
                  </a:cubicBezTo>
                  <a:cubicBezTo>
                    <a:pt x="35" y="34"/>
                    <a:pt x="35" y="33"/>
                    <a:pt x="35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31"/>
                    <a:pt x="35" y="32"/>
                    <a:pt x="34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2"/>
                    <a:pt x="34" y="32"/>
                    <a:pt x="33" y="32"/>
                  </a:cubicBezTo>
                  <a:cubicBezTo>
                    <a:pt x="34" y="31"/>
                    <a:pt x="36" y="28"/>
                    <a:pt x="35" y="29"/>
                  </a:cubicBezTo>
                  <a:cubicBezTo>
                    <a:pt x="35" y="29"/>
                    <a:pt x="33" y="31"/>
                    <a:pt x="33" y="32"/>
                  </a:cubicBezTo>
                  <a:cubicBezTo>
                    <a:pt x="33" y="31"/>
                    <a:pt x="31" y="32"/>
                    <a:pt x="32" y="3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0" y="30"/>
                    <a:pt x="28" y="31"/>
                    <a:pt x="29" y="28"/>
                  </a:cubicBezTo>
                  <a:cubicBezTo>
                    <a:pt x="30" y="28"/>
                    <a:pt x="30" y="27"/>
                    <a:pt x="30" y="27"/>
                  </a:cubicBezTo>
                  <a:cubicBezTo>
                    <a:pt x="30" y="28"/>
                    <a:pt x="31" y="26"/>
                    <a:pt x="30" y="27"/>
                  </a:cubicBezTo>
                  <a:cubicBezTo>
                    <a:pt x="29" y="28"/>
                    <a:pt x="29" y="29"/>
                    <a:pt x="28" y="29"/>
                  </a:cubicBezTo>
                  <a:cubicBezTo>
                    <a:pt x="28" y="29"/>
                    <a:pt x="27" y="29"/>
                    <a:pt x="27" y="28"/>
                  </a:cubicBezTo>
                  <a:cubicBezTo>
                    <a:pt x="27" y="28"/>
                    <a:pt x="27" y="29"/>
                    <a:pt x="27" y="29"/>
                  </a:cubicBezTo>
                  <a:cubicBezTo>
                    <a:pt x="28" y="27"/>
                    <a:pt x="28" y="27"/>
                    <a:pt x="27" y="27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5" y="29"/>
                    <a:pt x="26" y="28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4" y="28"/>
                    <a:pt x="25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4" y="27"/>
                    <a:pt x="24" y="27"/>
                  </a:cubicBezTo>
                  <a:cubicBezTo>
                    <a:pt x="24" y="26"/>
                    <a:pt x="24" y="26"/>
                    <a:pt x="25" y="24"/>
                  </a:cubicBezTo>
                  <a:cubicBezTo>
                    <a:pt x="22" y="27"/>
                    <a:pt x="21" y="26"/>
                    <a:pt x="20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0" y="26"/>
                    <a:pt x="20" y="25"/>
                  </a:cubicBezTo>
                  <a:cubicBezTo>
                    <a:pt x="20" y="24"/>
                    <a:pt x="21" y="23"/>
                    <a:pt x="21" y="23"/>
                  </a:cubicBezTo>
                  <a:cubicBezTo>
                    <a:pt x="21" y="22"/>
                    <a:pt x="20" y="24"/>
                    <a:pt x="20" y="24"/>
                  </a:cubicBezTo>
                  <a:cubicBezTo>
                    <a:pt x="19" y="25"/>
                    <a:pt x="20" y="23"/>
                    <a:pt x="19" y="25"/>
                  </a:cubicBezTo>
                  <a:cubicBezTo>
                    <a:pt x="19" y="25"/>
                    <a:pt x="19" y="23"/>
                    <a:pt x="18" y="25"/>
                  </a:cubicBezTo>
                  <a:cubicBezTo>
                    <a:pt x="19" y="24"/>
                    <a:pt x="19" y="23"/>
                    <a:pt x="20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1"/>
                    <a:pt x="22" y="21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4" y="17"/>
                    <a:pt x="24" y="16"/>
                  </a:cubicBezTo>
                  <a:cubicBezTo>
                    <a:pt x="23" y="17"/>
                    <a:pt x="22" y="19"/>
                    <a:pt x="21" y="19"/>
                  </a:cubicBezTo>
                  <a:cubicBezTo>
                    <a:pt x="21" y="20"/>
                    <a:pt x="19" y="23"/>
                    <a:pt x="18" y="22"/>
                  </a:cubicBezTo>
                  <a:cubicBezTo>
                    <a:pt x="19" y="21"/>
                    <a:pt x="19" y="22"/>
                    <a:pt x="20" y="21"/>
                  </a:cubicBezTo>
                  <a:cubicBezTo>
                    <a:pt x="20" y="20"/>
                    <a:pt x="19" y="22"/>
                    <a:pt x="19" y="21"/>
                  </a:cubicBezTo>
                  <a:cubicBezTo>
                    <a:pt x="19" y="22"/>
                    <a:pt x="18" y="23"/>
                    <a:pt x="17" y="23"/>
                  </a:cubicBezTo>
                  <a:cubicBezTo>
                    <a:pt x="17" y="22"/>
                    <a:pt x="18" y="22"/>
                    <a:pt x="18" y="22"/>
                  </a:cubicBezTo>
                  <a:cubicBezTo>
                    <a:pt x="17" y="22"/>
                    <a:pt x="17" y="23"/>
                    <a:pt x="17" y="24"/>
                  </a:cubicBezTo>
                  <a:cubicBezTo>
                    <a:pt x="15" y="25"/>
                    <a:pt x="17" y="23"/>
                    <a:pt x="15" y="24"/>
                  </a:cubicBezTo>
                  <a:cubicBezTo>
                    <a:pt x="16" y="23"/>
                    <a:pt x="18" y="21"/>
                    <a:pt x="18" y="20"/>
                  </a:cubicBezTo>
                  <a:cubicBezTo>
                    <a:pt x="17" y="22"/>
                    <a:pt x="16" y="22"/>
                    <a:pt x="15" y="24"/>
                  </a:cubicBezTo>
                  <a:cubicBezTo>
                    <a:pt x="15" y="23"/>
                    <a:pt x="16" y="22"/>
                    <a:pt x="17" y="22"/>
                  </a:cubicBezTo>
                  <a:cubicBezTo>
                    <a:pt x="17" y="21"/>
                    <a:pt x="14" y="24"/>
                    <a:pt x="16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1"/>
                    <a:pt x="16" y="21"/>
                  </a:cubicBezTo>
                  <a:cubicBezTo>
                    <a:pt x="16" y="20"/>
                    <a:pt x="14" y="22"/>
                    <a:pt x="15" y="20"/>
                  </a:cubicBezTo>
                  <a:cubicBezTo>
                    <a:pt x="15" y="20"/>
                    <a:pt x="15" y="20"/>
                    <a:pt x="14" y="21"/>
                  </a:cubicBezTo>
                  <a:cubicBezTo>
                    <a:pt x="14" y="22"/>
                    <a:pt x="15" y="20"/>
                    <a:pt x="14" y="22"/>
                  </a:cubicBezTo>
                  <a:cubicBezTo>
                    <a:pt x="15" y="21"/>
                    <a:pt x="13" y="22"/>
                    <a:pt x="13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2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3" y="21"/>
                    <a:pt x="13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19"/>
                    <a:pt x="14" y="19"/>
                  </a:cubicBezTo>
                  <a:cubicBezTo>
                    <a:pt x="13" y="20"/>
                    <a:pt x="12" y="21"/>
                    <a:pt x="11" y="22"/>
                  </a:cubicBezTo>
                  <a:cubicBezTo>
                    <a:pt x="11" y="23"/>
                    <a:pt x="12" y="21"/>
                    <a:pt x="11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0"/>
                    <a:pt x="13" y="19"/>
                    <a:pt x="13" y="19"/>
                  </a:cubicBezTo>
                  <a:cubicBezTo>
                    <a:pt x="12" y="19"/>
                    <a:pt x="11" y="20"/>
                    <a:pt x="11" y="21"/>
                  </a:cubicBezTo>
                  <a:cubicBezTo>
                    <a:pt x="11" y="21"/>
                    <a:pt x="11" y="20"/>
                    <a:pt x="12" y="20"/>
                  </a:cubicBezTo>
                  <a:cubicBezTo>
                    <a:pt x="11" y="20"/>
                    <a:pt x="11" y="21"/>
                    <a:pt x="10" y="21"/>
                  </a:cubicBezTo>
                  <a:cubicBezTo>
                    <a:pt x="11" y="20"/>
                    <a:pt x="11" y="19"/>
                    <a:pt x="11" y="18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5"/>
                    <a:pt x="13" y="15"/>
                    <a:pt x="14" y="13"/>
                  </a:cubicBezTo>
                  <a:cubicBezTo>
                    <a:pt x="14" y="13"/>
                    <a:pt x="14" y="14"/>
                    <a:pt x="14" y="14"/>
                  </a:cubicBezTo>
                  <a:cubicBezTo>
                    <a:pt x="12" y="17"/>
                    <a:pt x="11" y="17"/>
                    <a:pt x="10" y="19"/>
                  </a:cubicBezTo>
                  <a:cubicBezTo>
                    <a:pt x="9" y="20"/>
                    <a:pt x="13" y="14"/>
                    <a:pt x="10" y="17"/>
                  </a:cubicBezTo>
                  <a:cubicBezTo>
                    <a:pt x="10" y="18"/>
                    <a:pt x="8" y="19"/>
                    <a:pt x="9" y="19"/>
                  </a:cubicBezTo>
                  <a:cubicBezTo>
                    <a:pt x="9" y="18"/>
                    <a:pt x="8" y="21"/>
                    <a:pt x="8" y="20"/>
                  </a:cubicBezTo>
                  <a:cubicBezTo>
                    <a:pt x="9" y="19"/>
                    <a:pt x="9" y="17"/>
                    <a:pt x="10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6"/>
                    <a:pt x="12" y="14"/>
                    <a:pt x="11" y="14"/>
                  </a:cubicBezTo>
                  <a:cubicBezTo>
                    <a:pt x="11" y="14"/>
                    <a:pt x="11" y="14"/>
                    <a:pt x="10" y="15"/>
                  </a:cubicBezTo>
                  <a:cubicBezTo>
                    <a:pt x="9" y="17"/>
                    <a:pt x="10" y="15"/>
                    <a:pt x="9" y="16"/>
                  </a:cubicBezTo>
                  <a:cubicBezTo>
                    <a:pt x="9" y="17"/>
                    <a:pt x="10" y="15"/>
                    <a:pt x="8" y="17"/>
                  </a:cubicBezTo>
                  <a:cubicBezTo>
                    <a:pt x="9" y="17"/>
                    <a:pt x="8" y="18"/>
                    <a:pt x="7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8"/>
                    <a:pt x="6" y="20"/>
                    <a:pt x="6" y="20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6"/>
                    <a:pt x="7" y="19"/>
                    <a:pt x="8" y="16"/>
                  </a:cubicBezTo>
                  <a:cubicBezTo>
                    <a:pt x="8" y="16"/>
                    <a:pt x="7" y="17"/>
                    <a:pt x="7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10" y="13"/>
                    <a:pt x="8" y="14"/>
                  </a:cubicBezTo>
                  <a:cubicBezTo>
                    <a:pt x="7" y="15"/>
                    <a:pt x="7" y="15"/>
                    <a:pt x="7" y="16"/>
                  </a:cubicBezTo>
                  <a:cubicBezTo>
                    <a:pt x="6" y="16"/>
                    <a:pt x="6" y="17"/>
                    <a:pt x="5" y="17"/>
                  </a:cubicBezTo>
                  <a:cubicBezTo>
                    <a:pt x="6" y="15"/>
                    <a:pt x="5" y="16"/>
                    <a:pt x="6" y="15"/>
                  </a:cubicBezTo>
                  <a:cubicBezTo>
                    <a:pt x="6" y="16"/>
                    <a:pt x="6" y="16"/>
                    <a:pt x="8" y="15"/>
                  </a:cubicBezTo>
                  <a:cubicBezTo>
                    <a:pt x="9" y="12"/>
                    <a:pt x="8" y="15"/>
                    <a:pt x="9" y="13"/>
                  </a:cubicBezTo>
                  <a:cubicBezTo>
                    <a:pt x="9" y="13"/>
                    <a:pt x="10" y="11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9" y="13"/>
                  </a:cubicBezTo>
                  <a:cubicBezTo>
                    <a:pt x="8" y="12"/>
                    <a:pt x="7" y="12"/>
                    <a:pt x="7" y="14"/>
                  </a:cubicBezTo>
                  <a:cubicBezTo>
                    <a:pt x="7" y="13"/>
                    <a:pt x="7" y="12"/>
                    <a:pt x="8" y="12"/>
                  </a:cubicBezTo>
                  <a:cubicBezTo>
                    <a:pt x="7" y="12"/>
                    <a:pt x="6" y="11"/>
                    <a:pt x="6" y="10"/>
                  </a:cubicBezTo>
                  <a:cubicBezTo>
                    <a:pt x="5" y="13"/>
                    <a:pt x="5" y="11"/>
                    <a:pt x="5" y="13"/>
                  </a:cubicBezTo>
                  <a:cubicBezTo>
                    <a:pt x="5" y="13"/>
                    <a:pt x="4" y="15"/>
                    <a:pt x="3" y="16"/>
                  </a:cubicBezTo>
                  <a:cubicBezTo>
                    <a:pt x="3" y="15"/>
                    <a:pt x="4" y="15"/>
                    <a:pt x="4" y="14"/>
                  </a:cubicBezTo>
                  <a:cubicBezTo>
                    <a:pt x="3" y="15"/>
                    <a:pt x="5" y="12"/>
                    <a:pt x="3" y="14"/>
                  </a:cubicBezTo>
                  <a:cubicBezTo>
                    <a:pt x="4" y="14"/>
                    <a:pt x="5" y="11"/>
                    <a:pt x="6" y="10"/>
                  </a:cubicBezTo>
                  <a:cubicBezTo>
                    <a:pt x="5" y="11"/>
                    <a:pt x="7" y="9"/>
                    <a:pt x="6" y="8"/>
                  </a:cubicBezTo>
                  <a:cubicBezTo>
                    <a:pt x="5" y="9"/>
                    <a:pt x="5" y="10"/>
                    <a:pt x="4" y="10"/>
                  </a:cubicBezTo>
                  <a:cubicBezTo>
                    <a:pt x="4" y="8"/>
                    <a:pt x="3" y="9"/>
                    <a:pt x="2" y="9"/>
                  </a:cubicBezTo>
                  <a:cubicBezTo>
                    <a:pt x="2" y="8"/>
                    <a:pt x="4" y="6"/>
                    <a:pt x="3" y="6"/>
                  </a:cubicBezTo>
                  <a:cubicBezTo>
                    <a:pt x="3" y="5"/>
                    <a:pt x="3" y="8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7"/>
                    <a:pt x="3" y="5"/>
                    <a:pt x="1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2" y="5"/>
                    <a:pt x="2" y="4"/>
                    <a:pt x="3" y="4"/>
                  </a:cubicBezTo>
                  <a:cubicBezTo>
                    <a:pt x="3" y="2"/>
                    <a:pt x="2" y="4"/>
                    <a:pt x="2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1" y="4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0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1" y="4"/>
                    <a:pt x="2" y="3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2" y="1"/>
                    <a:pt x="2" y="2"/>
                    <a:pt x="3" y="1"/>
                  </a:cubicBezTo>
                  <a:cubicBezTo>
                    <a:pt x="2" y="1"/>
                    <a:pt x="3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6" y="0"/>
                    <a:pt x="6" y="0"/>
                  </a:cubicBezTo>
                  <a:cubicBezTo>
                    <a:pt x="5" y="2"/>
                    <a:pt x="4" y="3"/>
                    <a:pt x="3" y="3"/>
                  </a:cubicBezTo>
                  <a:cubicBezTo>
                    <a:pt x="3" y="4"/>
                    <a:pt x="4" y="3"/>
                    <a:pt x="4" y="4"/>
                  </a:cubicBezTo>
                  <a:cubicBezTo>
                    <a:pt x="4" y="3"/>
                    <a:pt x="5" y="2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7" y="0"/>
                    <a:pt x="7" y="1"/>
                  </a:cubicBezTo>
                  <a:cubicBezTo>
                    <a:pt x="8" y="2"/>
                    <a:pt x="8" y="2"/>
                    <a:pt x="9" y="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0" y="1"/>
                    <a:pt x="10" y="3"/>
                    <a:pt x="11" y="2"/>
                  </a:cubicBezTo>
                  <a:cubicBezTo>
                    <a:pt x="11" y="4"/>
                    <a:pt x="13" y="2"/>
                    <a:pt x="12" y="4"/>
                  </a:cubicBezTo>
                  <a:cubicBezTo>
                    <a:pt x="14" y="4"/>
                    <a:pt x="16" y="4"/>
                    <a:pt x="17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5" y="7"/>
                    <a:pt x="16" y="7"/>
                  </a:cubicBezTo>
                  <a:cubicBezTo>
                    <a:pt x="16" y="6"/>
                    <a:pt x="17" y="6"/>
                    <a:pt x="18" y="5"/>
                  </a:cubicBezTo>
                  <a:cubicBezTo>
                    <a:pt x="17" y="7"/>
                    <a:pt x="19" y="6"/>
                    <a:pt x="20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1" y="5"/>
                    <a:pt x="21" y="7"/>
                    <a:pt x="21" y="7"/>
                  </a:cubicBezTo>
                  <a:cubicBezTo>
                    <a:pt x="21" y="8"/>
                    <a:pt x="20" y="9"/>
                    <a:pt x="21" y="9"/>
                  </a:cubicBezTo>
                  <a:cubicBezTo>
                    <a:pt x="22" y="7"/>
                    <a:pt x="22" y="8"/>
                    <a:pt x="23" y="7"/>
                  </a:cubicBezTo>
                  <a:cubicBezTo>
                    <a:pt x="24" y="7"/>
                    <a:pt x="24" y="8"/>
                    <a:pt x="24" y="9"/>
                  </a:cubicBezTo>
                  <a:cubicBezTo>
                    <a:pt x="27" y="7"/>
                    <a:pt x="27" y="10"/>
                    <a:pt x="30" y="9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2" y="9"/>
                    <a:pt x="32" y="12"/>
                    <a:pt x="34" y="12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5"/>
                    <a:pt x="34" y="14"/>
                    <a:pt x="35" y="13"/>
                  </a:cubicBezTo>
                  <a:cubicBezTo>
                    <a:pt x="35" y="13"/>
                    <a:pt x="36" y="12"/>
                    <a:pt x="35" y="14"/>
                  </a:cubicBezTo>
                  <a:cubicBezTo>
                    <a:pt x="36" y="15"/>
                    <a:pt x="37" y="13"/>
                    <a:pt x="37" y="13"/>
                  </a:cubicBezTo>
                  <a:cubicBezTo>
                    <a:pt x="37" y="15"/>
                    <a:pt x="38" y="15"/>
                    <a:pt x="39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7" y="16"/>
                    <a:pt x="38" y="16"/>
                  </a:cubicBezTo>
                  <a:cubicBezTo>
                    <a:pt x="38" y="16"/>
                    <a:pt x="38" y="17"/>
                    <a:pt x="40" y="15"/>
                  </a:cubicBezTo>
                  <a:cubicBezTo>
                    <a:pt x="39" y="17"/>
                    <a:pt x="42" y="15"/>
                    <a:pt x="41" y="17"/>
                  </a:cubicBezTo>
                  <a:cubicBezTo>
                    <a:pt x="42" y="17"/>
                    <a:pt x="42" y="17"/>
                    <a:pt x="43" y="16"/>
                  </a:cubicBezTo>
                  <a:cubicBezTo>
                    <a:pt x="43" y="17"/>
                    <a:pt x="43" y="19"/>
                    <a:pt x="44" y="18"/>
                  </a:cubicBezTo>
                  <a:cubicBezTo>
                    <a:pt x="44" y="18"/>
                    <a:pt x="43" y="19"/>
                    <a:pt x="43" y="19"/>
                  </a:cubicBezTo>
                  <a:cubicBezTo>
                    <a:pt x="44" y="19"/>
                    <a:pt x="44" y="18"/>
                    <a:pt x="45" y="18"/>
                  </a:cubicBezTo>
                  <a:cubicBezTo>
                    <a:pt x="47" y="18"/>
                    <a:pt x="46" y="21"/>
                    <a:pt x="47" y="21"/>
                  </a:cubicBezTo>
                  <a:cubicBezTo>
                    <a:pt x="49" y="21"/>
                    <a:pt x="51" y="23"/>
                    <a:pt x="52" y="24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4" y="24"/>
                    <a:pt x="52" y="28"/>
                    <a:pt x="54" y="25"/>
                  </a:cubicBezTo>
                  <a:cubicBezTo>
                    <a:pt x="54" y="26"/>
                    <a:pt x="54" y="26"/>
                    <a:pt x="54" y="27"/>
                  </a:cubicBezTo>
                  <a:cubicBezTo>
                    <a:pt x="55" y="26"/>
                    <a:pt x="54" y="29"/>
                    <a:pt x="56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30"/>
                    <a:pt x="57" y="29"/>
                    <a:pt x="57" y="30"/>
                  </a:cubicBezTo>
                  <a:cubicBezTo>
                    <a:pt x="56" y="30"/>
                    <a:pt x="56" y="30"/>
                    <a:pt x="56" y="31"/>
                  </a:cubicBezTo>
                  <a:cubicBezTo>
                    <a:pt x="55" y="32"/>
                    <a:pt x="58" y="29"/>
                    <a:pt x="56" y="31"/>
                  </a:cubicBezTo>
                  <a:cubicBezTo>
                    <a:pt x="56" y="32"/>
                    <a:pt x="57" y="30"/>
                    <a:pt x="57" y="30"/>
                  </a:cubicBezTo>
                  <a:cubicBezTo>
                    <a:pt x="58" y="32"/>
                    <a:pt x="60" y="32"/>
                    <a:pt x="62" y="33"/>
                  </a:cubicBezTo>
                  <a:cubicBezTo>
                    <a:pt x="62" y="35"/>
                    <a:pt x="59" y="37"/>
                    <a:pt x="61" y="36"/>
                  </a:cubicBezTo>
                  <a:cubicBezTo>
                    <a:pt x="61" y="36"/>
                    <a:pt x="62" y="35"/>
                    <a:pt x="62" y="36"/>
                  </a:cubicBezTo>
                  <a:cubicBezTo>
                    <a:pt x="62" y="35"/>
                    <a:pt x="60" y="38"/>
                    <a:pt x="61" y="37"/>
                  </a:cubicBezTo>
                  <a:cubicBezTo>
                    <a:pt x="62" y="36"/>
                    <a:pt x="62" y="37"/>
                    <a:pt x="63" y="36"/>
                  </a:cubicBezTo>
                  <a:cubicBezTo>
                    <a:pt x="62" y="37"/>
                    <a:pt x="62" y="39"/>
                    <a:pt x="63" y="38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5" y="37"/>
                    <a:pt x="64" y="39"/>
                    <a:pt x="67" y="37"/>
                  </a:cubicBezTo>
                  <a:cubicBezTo>
                    <a:pt x="70" y="40"/>
                    <a:pt x="74" y="41"/>
                    <a:pt x="77" y="44"/>
                  </a:cubicBezTo>
                  <a:cubicBezTo>
                    <a:pt x="80" y="47"/>
                    <a:pt x="84" y="49"/>
                    <a:pt x="85" y="53"/>
                  </a:cubicBezTo>
                  <a:cubicBezTo>
                    <a:pt x="84" y="55"/>
                    <a:pt x="84" y="55"/>
                    <a:pt x="86" y="55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7" y="54"/>
                    <a:pt x="86" y="56"/>
                    <a:pt x="87" y="55"/>
                  </a:cubicBezTo>
                  <a:cubicBezTo>
                    <a:pt x="88" y="56"/>
                    <a:pt x="89" y="56"/>
                    <a:pt x="90" y="57"/>
                  </a:cubicBezTo>
                  <a:cubicBezTo>
                    <a:pt x="90" y="57"/>
                    <a:pt x="89" y="59"/>
                    <a:pt x="89" y="59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1" y="58"/>
                    <a:pt x="91" y="57"/>
                  </a:cubicBezTo>
                  <a:cubicBezTo>
                    <a:pt x="95" y="59"/>
                    <a:pt x="95" y="64"/>
                    <a:pt x="98" y="66"/>
                  </a:cubicBezTo>
                  <a:cubicBezTo>
                    <a:pt x="98" y="68"/>
                    <a:pt x="100" y="68"/>
                    <a:pt x="101" y="68"/>
                  </a:cubicBezTo>
                  <a:cubicBezTo>
                    <a:pt x="101" y="72"/>
                    <a:pt x="101" y="75"/>
                    <a:pt x="105" y="76"/>
                  </a:cubicBezTo>
                  <a:cubicBezTo>
                    <a:pt x="105" y="76"/>
                    <a:pt x="101" y="80"/>
                    <a:pt x="99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4" name="Freeform 103"/>
            <p:cNvSpPr/>
            <p:nvPr/>
          </p:nvSpPr>
          <p:spPr bwMode="auto">
            <a:xfrm>
              <a:off x="9825038" y="2928938"/>
              <a:ext cx="4762" cy="7938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5" name="Freeform 104"/>
            <p:cNvSpPr/>
            <p:nvPr/>
          </p:nvSpPr>
          <p:spPr bwMode="auto">
            <a:xfrm>
              <a:off x="9840913" y="2978151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6" name="Freeform 105"/>
            <p:cNvSpPr/>
            <p:nvPr/>
          </p:nvSpPr>
          <p:spPr bwMode="auto">
            <a:xfrm>
              <a:off x="9844088" y="2981326"/>
              <a:ext cx="4762" cy="7938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7" name="Freeform 106"/>
            <p:cNvSpPr/>
            <p:nvPr/>
          </p:nvSpPr>
          <p:spPr bwMode="auto">
            <a:xfrm>
              <a:off x="9844088" y="3000376"/>
              <a:ext cx="4762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8" name="Freeform 107"/>
            <p:cNvSpPr/>
            <p:nvPr/>
          </p:nvSpPr>
          <p:spPr bwMode="auto">
            <a:xfrm>
              <a:off x="9848850" y="2992438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9" name="Freeform 108"/>
            <p:cNvSpPr/>
            <p:nvPr/>
          </p:nvSpPr>
          <p:spPr bwMode="auto">
            <a:xfrm>
              <a:off x="9859963" y="300831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10" name="Freeform 109"/>
            <p:cNvSpPr/>
            <p:nvPr/>
          </p:nvSpPr>
          <p:spPr bwMode="auto">
            <a:xfrm>
              <a:off x="9866313" y="3008313"/>
              <a:ext cx="4762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11" name="Freeform 110"/>
            <p:cNvSpPr/>
            <p:nvPr/>
          </p:nvSpPr>
          <p:spPr bwMode="auto">
            <a:xfrm>
              <a:off x="9991725" y="3079751"/>
              <a:ext cx="0" cy="3175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12" name="Freeform 111"/>
            <p:cNvSpPr/>
            <p:nvPr/>
          </p:nvSpPr>
          <p:spPr bwMode="auto">
            <a:xfrm>
              <a:off x="10036175" y="3121026"/>
              <a:ext cx="3175" cy="635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2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13" name="Freeform 112"/>
            <p:cNvSpPr/>
            <p:nvPr/>
          </p:nvSpPr>
          <p:spPr bwMode="auto">
            <a:xfrm>
              <a:off x="10074275" y="3127376"/>
              <a:ext cx="3175" cy="7938"/>
            </a:xfrm>
            <a:custGeom>
              <a:avLst/>
              <a:gdLst>
                <a:gd name="T0" fmla="*/ 0 w 2"/>
                <a:gd name="T1" fmla="*/ 5 h 5"/>
                <a:gd name="T2" fmla="*/ 0 w 2"/>
                <a:gd name="T3" fmla="*/ 5 h 5"/>
                <a:gd name="T4" fmla="*/ 2 w 2"/>
                <a:gd name="T5" fmla="*/ 0 h 5"/>
                <a:gd name="T6" fmla="*/ 0 w 2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</p:grpSp>
      <p:sp>
        <p:nvSpPr>
          <p:cNvPr id="114" name="文本框 113"/>
          <p:cNvSpPr txBox="1"/>
          <p:nvPr/>
        </p:nvSpPr>
        <p:spPr>
          <a:xfrm>
            <a:off x="265653" y="3429001"/>
            <a:ext cx="4093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汉仪丫丫体简" panose="02010604000101010101" pitchFamily="2" charset="-122"/>
                <a:cs typeface="Times New Roman" panose="02020603050405020304" pitchFamily="18" charset="0"/>
              </a:rPr>
              <a:t>This is U.S.’s 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汉仪丫丫体简" panose="02010604000101010101" pitchFamily="2" charset="-122"/>
                <a:cs typeface="Times New Roman" panose="02020603050405020304" pitchFamily="18" charset="0"/>
              </a:rPr>
              <a:t>flag</a:t>
            </a:r>
            <a:r>
              <a:rPr lang="en-US" altLang="zh-CN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汉仪丫丫体简" panose="0201060400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3600" b="1" dirty="0">
              <a:solidFill>
                <a:srgbClr val="0000CC"/>
              </a:solidFill>
              <a:latin typeface="Times New Roman" panose="02020603050405020304" pitchFamily="18" charset="0"/>
              <a:ea typeface="汉仪丫丫体简" panose="0201060400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5" name="文本框 113"/>
          <p:cNvSpPr txBox="1"/>
          <p:nvPr/>
        </p:nvSpPr>
        <p:spPr>
          <a:xfrm>
            <a:off x="265653" y="4365105"/>
            <a:ext cx="4093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汉仪丫丫体简" panose="02010604000101010101" pitchFamily="2" charset="-122"/>
                <a:cs typeface="Times New Roman" panose="02020603050405020304" pitchFamily="18" charset="0"/>
              </a:rPr>
              <a:t>It’s red, white and blue.</a:t>
            </a:r>
            <a:endParaRPr lang="zh-CN" altLang="en-US" sz="3600" b="1" dirty="0">
              <a:solidFill>
                <a:srgbClr val="0000CC"/>
              </a:solidFill>
              <a:latin typeface="Times New Roman" panose="02020603050405020304" pitchFamily="18" charset="0"/>
              <a:ea typeface="汉仪丫丫体简" panose="0201060400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6" name="图片 115" descr="2ed114fcceb90bf0d7fa8d0b38f73e8f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6662" y="404664"/>
            <a:ext cx="3536918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7" name="图片 116" descr="70c288ca8d093029cb9146542294e35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30991" y="188640"/>
            <a:ext cx="3657445" cy="31232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8" name="文本框 113"/>
          <p:cNvSpPr txBox="1"/>
          <p:nvPr/>
        </p:nvSpPr>
        <p:spPr>
          <a:xfrm>
            <a:off x="4864620" y="3357563"/>
            <a:ext cx="3854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汉仪丫丫体简" panose="02010604000101010101" pitchFamily="2" charset="-122"/>
                <a:cs typeface="Times New Roman" panose="02020603050405020304" pitchFamily="18" charset="0"/>
              </a:rPr>
              <a:t>This is U.K.’s 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汉仪丫丫体简" panose="02010604000101010101" pitchFamily="2" charset="-122"/>
                <a:cs typeface="Times New Roman" panose="02020603050405020304" pitchFamily="18" charset="0"/>
              </a:rPr>
              <a:t>flag</a:t>
            </a:r>
            <a:r>
              <a:rPr lang="en-US" altLang="zh-CN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汉仪丫丫体简" panose="0201060400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3600" b="1" dirty="0">
              <a:solidFill>
                <a:srgbClr val="0000CC"/>
              </a:solidFill>
              <a:latin typeface="Times New Roman" panose="02020603050405020304" pitchFamily="18" charset="0"/>
              <a:ea typeface="汉仪丫丫体简" panose="0201060400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9" name="文本框 113"/>
          <p:cNvSpPr txBox="1"/>
          <p:nvPr/>
        </p:nvSpPr>
        <p:spPr>
          <a:xfrm>
            <a:off x="4866955" y="4365105"/>
            <a:ext cx="3959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汉仪丫丫体简" panose="02010604000101010101" pitchFamily="2" charset="-122"/>
                <a:cs typeface="Times New Roman" panose="02020603050405020304" pitchFamily="18" charset="0"/>
              </a:rPr>
              <a:t>It’s red, white and blue.</a:t>
            </a:r>
            <a:endParaRPr lang="zh-CN" altLang="en-US" sz="3600" b="1" dirty="0">
              <a:solidFill>
                <a:srgbClr val="0000CC"/>
              </a:solidFill>
              <a:latin typeface="Times New Roman" panose="02020603050405020304" pitchFamily="18" charset="0"/>
              <a:ea typeface="汉仪丫丫体简" panose="0201060400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15" grpId="0"/>
      <p:bldP spid="118" grpId="0"/>
      <p:bldP spid="1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>
          <a:xfrm flipV="1">
            <a:off x="413538" y="2"/>
            <a:ext cx="1510735" cy="2865439"/>
            <a:chOff x="8412163" y="1649413"/>
            <a:chExt cx="1909762" cy="2865439"/>
          </a:xfrm>
        </p:grpSpPr>
        <p:sp>
          <p:nvSpPr>
            <p:cNvPr id="6" name="Freeform 5"/>
            <p:cNvSpPr/>
            <p:nvPr/>
          </p:nvSpPr>
          <p:spPr bwMode="auto">
            <a:xfrm>
              <a:off x="9121775" y="3165476"/>
              <a:ext cx="7937" cy="15875"/>
            </a:xfrm>
            <a:custGeom>
              <a:avLst/>
              <a:gdLst>
                <a:gd name="T0" fmla="*/ 1 w 2"/>
                <a:gd name="T1" fmla="*/ 1 h 4"/>
                <a:gd name="T2" fmla="*/ 1 w 2"/>
                <a:gd name="T3" fmla="*/ 3 h 4"/>
                <a:gd name="T4" fmla="*/ 1 w 2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1" y="1"/>
                  </a:moveTo>
                  <a:cubicBezTo>
                    <a:pt x="1" y="4"/>
                    <a:pt x="2" y="0"/>
                    <a:pt x="1" y="3"/>
                  </a:cubicBezTo>
                  <a:cubicBezTo>
                    <a:pt x="1" y="3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8896350" y="2154238"/>
              <a:ext cx="922337" cy="1030288"/>
            </a:xfrm>
            <a:custGeom>
              <a:avLst/>
              <a:gdLst>
                <a:gd name="T0" fmla="*/ 183 w 245"/>
                <a:gd name="T1" fmla="*/ 210 h 274"/>
                <a:gd name="T2" fmla="*/ 197 w 245"/>
                <a:gd name="T3" fmla="*/ 195 h 274"/>
                <a:gd name="T4" fmla="*/ 217 w 245"/>
                <a:gd name="T5" fmla="*/ 160 h 274"/>
                <a:gd name="T6" fmla="*/ 222 w 245"/>
                <a:gd name="T7" fmla="*/ 147 h 274"/>
                <a:gd name="T8" fmla="*/ 227 w 245"/>
                <a:gd name="T9" fmla="*/ 104 h 274"/>
                <a:gd name="T10" fmla="*/ 224 w 245"/>
                <a:gd name="T11" fmla="*/ 91 h 274"/>
                <a:gd name="T12" fmla="*/ 214 w 245"/>
                <a:gd name="T13" fmla="*/ 69 h 274"/>
                <a:gd name="T14" fmla="*/ 204 w 245"/>
                <a:gd name="T15" fmla="*/ 51 h 274"/>
                <a:gd name="T16" fmla="*/ 197 w 245"/>
                <a:gd name="T17" fmla="*/ 42 h 274"/>
                <a:gd name="T18" fmla="*/ 188 w 245"/>
                <a:gd name="T19" fmla="*/ 37 h 274"/>
                <a:gd name="T20" fmla="*/ 168 w 245"/>
                <a:gd name="T21" fmla="*/ 26 h 274"/>
                <a:gd name="T22" fmla="*/ 156 w 245"/>
                <a:gd name="T23" fmla="*/ 22 h 274"/>
                <a:gd name="T24" fmla="*/ 142 w 245"/>
                <a:gd name="T25" fmla="*/ 20 h 274"/>
                <a:gd name="T26" fmla="*/ 125 w 245"/>
                <a:gd name="T27" fmla="*/ 16 h 274"/>
                <a:gd name="T28" fmla="*/ 106 w 245"/>
                <a:gd name="T29" fmla="*/ 17 h 274"/>
                <a:gd name="T30" fmla="*/ 83 w 245"/>
                <a:gd name="T31" fmla="*/ 21 h 274"/>
                <a:gd name="T32" fmla="*/ 75 w 245"/>
                <a:gd name="T33" fmla="*/ 26 h 274"/>
                <a:gd name="T34" fmla="*/ 66 w 245"/>
                <a:gd name="T35" fmla="*/ 29 h 274"/>
                <a:gd name="T36" fmla="*/ 60 w 245"/>
                <a:gd name="T37" fmla="*/ 35 h 274"/>
                <a:gd name="T38" fmla="*/ 57 w 245"/>
                <a:gd name="T39" fmla="*/ 38 h 274"/>
                <a:gd name="T40" fmla="*/ 50 w 245"/>
                <a:gd name="T41" fmla="*/ 46 h 274"/>
                <a:gd name="T42" fmla="*/ 31 w 245"/>
                <a:gd name="T43" fmla="*/ 72 h 274"/>
                <a:gd name="T44" fmla="*/ 26 w 245"/>
                <a:gd name="T45" fmla="*/ 84 h 274"/>
                <a:gd name="T46" fmla="*/ 22 w 245"/>
                <a:gd name="T47" fmla="*/ 94 h 274"/>
                <a:gd name="T48" fmla="*/ 18 w 245"/>
                <a:gd name="T49" fmla="*/ 120 h 274"/>
                <a:gd name="T50" fmla="*/ 14 w 245"/>
                <a:gd name="T51" fmla="*/ 126 h 274"/>
                <a:gd name="T52" fmla="*/ 19 w 245"/>
                <a:gd name="T53" fmla="*/ 135 h 274"/>
                <a:gd name="T54" fmla="*/ 25 w 245"/>
                <a:gd name="T55" fmla="*/ 142 h 274"/>
                <a:gd name="T56" fmla="*/ 27 w 245"/>
                <a:gd name="T57" fmla="*/ 153 h 274"/>
                <a:gd name="T58" fmla="*/ 31 w 245"/>
                <a:gd name="T59" fmla="*/ 156 h 274"/>
                <a:gd name="T60" fmla="*/ 31 w 245"/>
                <a:gd name="T61" fmla="*/ 162 h 274"/>
                <a:gd name="T62" fmla="*/ 32 w 245"/>
                <a:gd name="T63" fmla="*/ 173 h 274"/>
                <a:gd name="T64" fmla="*/ 40 w 245"/>
                <a:gd name="T65" fmla="*/ 180 h 274"/>
                <a:gd name="T66" fmla="*/ 41 w 245"/>
                <a:gd name="T67" fmla="*/ 186 h 274"/>
                <a:gd name="T68" fmla="*/ 48 w 245"/>
                <a:gd name="T69" fmla="*/ 193 h 274"/>
                <a:gd name="T70" fmla="*/ 53 w 245"/>
                <a:gd name="T71" fmla="*/ 202 h 274"/>
                <a:gd name="T72" fmla="*/ 46 w 245"/>
                <a:gd name="T73" fmla="*/ 200 h 274"/>
                <a:gd name="T74" fmla="*/ 57 w 245"/>
                <a:gd name="T75" fmla="*/ 214 h 274"/>
                <a:gd name="T76" fmla="*/ 61 w 245"/>
                <a:gd name="T77" fmla="*/ 241 h 274"/>
                <a:gd name="T78" fmla="*/ 62 w 245"/>
                <a:gd name="T79" fmla="*/ 248 h 274"/>
                <a:gd name="T80" fmla="*/ 64 w 245"/>
                <a:gd name="T81" fmla="*/ 265 h 274"/>
                <a:gd name="T82" fmla="*/ 61 w 245"/>
                <a:gd name="T83" fmla="*/ 259 h 274"/>
                <a:gd name="T84" fmla="*/ 60 w 245"/>
                <a:gd name="T85" fmla="*/ 243 h 274"/>
                <a:gd name="T86" fmla="*/ 44 w 245"/>
                <a:gd name="T87" fmla="*/ 219 h 274"/>
                <a:gd name="T88" fmla="*/ 19 w 245"/>
                <a:gd name="T89" fmla="*/ 177 h 274"/>
                <a:gd name="T90" fmla="*/ 2 w 245"/>
                <a:gd name="T91" fmla="*/ 123 h 274"/>
                <a:gd name="T92" fmla="*/ 10 w 245"/>
                <a:gd name="T93" fmla="*/ 78 h 274"/>
                <a:gd name="T94" fmla="*/ 25 w 245"/>
                <a:gd name="T95" fmla="*/ 48 h 274"/>
                <a:gd name="T96" fmla="*/ 82 w 245"/>
                <a:gd name="T97" fmla="*/ 6 h 274"/>
                <a:gd name="T98" fmla="*/ 120 w 245"/>
                <a:gd name="T99" fmla="*/ 2 h 274"/>
                <a:gd name="T100" fmla="*/ 166 w 245"/>
                <a:gd name="T101" fmla="*/ 13 h 274"/>
                <a:gd name="T102" fmla="*/ 239 w 245"/>
                <a:gd name="T103" fmla="*/ 141 h 274"/>
                <a:gd name="T104" fmla="*/ 221 w 245"/>
                <a:gd name="T105" fmla="*/ 181 h 274"/>
                <a:gd name="T106" fmla="*/ 148 w 245"/>
                <a:gd name="T107" fmla="*/ 26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5" h="274">
                  <a:moveTo>
                    <a:pt x="148" y="266"/>
                  </a:moveTo>
                  <a:cubicBezTo>
                    <a:pt x="144" y="256"/>
                    <a:pt x="154" y="248"/>
                    <a:pt x="155" y="239"/>
                  </a:cubicBezTo>
                  <a:cubicBezTo>
                    <a:pt x="156" y="238"/>
                    <a:pt x="157" y="241"/>
                    <a:pt x="158" y="239"/>
                  </a:cubicBezTo>
                  <a:cubicBezTo>
                    <a:pt x="160" y="229"/>
                    <a:pt x="170" y="220"/>
                    <a:pt x="180" y="214"/>
                  </a:cubicBezTo>
                  <a:cubicBezTo>
                    <a:pt x="180" y="215"/>
                    <a:pt x="180" y="215"/>
                    <a:pt x="180" y="215"/>
                  </a:cubicBezTo>
                  <a:cubicBezTo>
                    <a:pt x="182" y="214"/>
                    <a:pt x="182" y="211"/>
                    <a:pt x="183" y="210"/>
                  </a:cubicBezTo>
                  <a:cubicBezTo>
                    <a:pt x="184" y="210"/>
                    <a:pt x="183" y="211"/>
                    <a:pt x="184" y="211"/>
                  </a:cubicBezTo>
                  <a:cubicBezTo>
                    <a:pt x="183" y="209"/>
                    <a:pt x="186" y="207"/>
                    <a:pt x="186" y="206"/>
                  </a:cubicBezTo>
                  <a:cubicBezTo>
                    <a:pt x="187" y="206"/>
                    <a:pt x="188" y="207"/>
                    <a:pt x="189" y="206"/>
                  </a:cubicBezTo>
                  <a:cubicBezTo>
                    <a:pt x="189" y="204"/>
                    <a:pt x="189" y="204"/>
                    <a:pt x="189" y="204"/>
                  </a:cubicBezTo>
                  <a:cubicBezTo>
                    <a:pt x="188" y="199"/>
                    <a:pt x="195" y="199"/>
                    <a:pt x="196" y="194"/>
                  </a:cubicBezTo>
                  <a:cubicBezTo>
                    <a:pt x="197" y="194"/>
                    <a:pt x="196" y="195"/>
                    <a:pt x="197" y="195"/>
                  </a:cubicBezTo>
                  <a:cubicBezTo>
                    <a:pt x="200" y="188"/>
                    <a:pt x="207" y="181"/>
                    <a:pt x="210" y="174"/>
                  </a:cubicBezTo>
                  <a:cubicBezTo>
                    <a:pt x="211" y="174"/>
                    <a:pt x="211" y="175"/>
                    <a:pt x="212" y="175"/>
                  </a:cubicBezTo>
                  <a:cubicBezTo>
                    <a:pt x="211" y="174"/>
                    <a:pt x="212" y="171"/>
                    <a:pt x="213" y="169"/>
                  </a:cubicBezTo>
                  <a:cubicBezTo>
                    <a:pt x="215" y="169"/>
                    <a:pt x="214" y="165"/>
                    <a:pt x="216" y="164"/>
                  </a:cubicBezTo>
                  <a:cubicBezTo>
                    <a:pt x="216" y="164"/>
                    <a:pt x="216" y="164"/>
                    <a:pt x="216" y="164"/>
                  </a:cubicBezTo>
                  <a:cubicBezTo>
                    <a:pt x="215" y="162"/>
                    <a:pt x="219" y="162"/>
                    <a:pt x="217" y="160"/>
                  </a:cubicBezTo>
                  <a:cubicBezTo>
                    <a:pt x="219" y="159"/>
                    <a:pt x="219" y="159"/>
                    <a:pt x="219" y="159"/>
                  </a:cubicBezTo>
                  <a:cubicBezTo>
                    <a:pt x="217" y="158"/>
                    <a:pt x="221" y="157"/>
                    <a:pt x="221" y="155"/>
                  </a:cubicBezTo>
                  <a:cubicBezTo>
                    <a:pt x="220" y="155"/>
                    <a:pt x="220" y="155"/>
                    <a:pt x="220" y="155"/>
                  </a:cubicBezTo>
                  <a:cubicBezTo>
                    <a:pt x="220" y="154"/>
                    <a:pt x="222" y="153"/>
                    <a:pt x="222" y="152"/>
                  </a:cubicBezTo>
                  <a:cubicBezTo>
                    <a:pt x="222" y="152"/>
                    <a:pt x="222" y="152"/>
                    <a:pt x="222" y="152"/>
                  </a:cubicBezTo>
                  <a:cubicBezTo>
                    <a:pt x="223" y="149"/>
                    <a:pt x="224" y="147"/>
                    <a:pt x="222" y="147"/>
                  </a:cubicBezTo>
                  <a:cubicBezTo>
                    <a:pt x="224" y="146"/>
                    <a:pt x="222" y="150"/>
                    <a:pt x="225" y="149"/>
                  </a:cubicBezTo>
                  <a:cubicBezTo>
                    <a:pt x="226" y="138"/>
                    <a:pt x="228" y="128"/>
                    <a:pt x="228" y="117"/>
                  </a:cubicBezTo>
                  <a:cubicBezTo>
                    <a:pt x="229" y="116"/>
                    <a:pt x="229" y="115"/>
                    <a:pt x="230" y="115"/>
                  </a:cubicBezTo>
                  <a:cubicBezTo>
                    <a:pt x="229" y="114"/>
                    <a:pt x="229" y="111"/>
                    <a:pt x="228" y="110"/>
                  </a:cubicBezTo>
                  <a:cubicBezTo>
                    <a:pt x="228" y="110"/>
                    <a:pt x="229" y="109"/>
                    <a:pt x="229" y="109"/>
                  </a:cubicBezTo>
                  <a:cubicBezTo>
                    <a:pt x="229" y="106"/>
                    <a:pt x="226" y="107"/>
                    <a:pt x="227" y="104"/>
                  </a:cubicBezTo>
                  <a:cubicBezTo>
                    <a:pt x="228" y="105"/>
                    <a:pt x="228" y="105"/>
                    <a:pt x="229" y="105"/>
                  </a:cubicBezTo>
                  <a:cubicBezTo>
                    <a:pt x="227" y="103"/>
                    <a:pt x="227" y="101"/>
                    <a:pt x="226" y="99"/>
                  </a:cubicBezTo>
                  <a:cubicBezTo>
                    <a:pt x="226" y="99"/>
                    <a:pt x="227" y="100"/>
                    <a:pt x="227" y="100"/>
                  </a:cubicBezTo>
                  <a:cubicBezTo>
                    <a:pt x="225" y="98"/>
                    <a:pt x="227" y="95"/>
                    <a:pt x="225" y="93"/>
                  </a:cubicBezTo>
                  <a:cubicBezTo>
                    <a:pt x="227" y="94"/>
                    <a:pt x="227" y="94"/>
                    <a:pt x="227" y="94"/>
                  </a:cubicBezTo>
                  <a:cubicBezTo>
                    <a:pt x="227" y="90"/>
                    <a:pt x="224" y="93"/>
                    <a:pt x="224" y="91"/>
                  </a:cubicBezTo>
                  <a:cubicBezTo>
                    <a:pt x="225" y="91"/>
                    <a:pt x="225" y="91"/>
                    <a:pt x="226" y="91"/>
                  </a:cubicBezTo>
                  <a:cubicBezTo>
                    <a:pt x="223" y="89"/>
                    <a:pt x="222" y="84"/>
                    <a:pt x="221" y="82"/>
                  </a:cubicBezTo>
                  <a:cubicBezTo>
                    <a:pt x="221" y="82"/>
                    <a:pt x="221" y="82"/>
                    <a:pt x="221" y="82"/>
                  </a:cubicBezTo>
                  <a:cubicBezTo>
                    <a:pt x="220" y="79"/>
                    <a:pt x="220" y="76"/>
                    <a:pt x="218" y="74"/>
                  </a:cubicBezTo>
                  <a:cubicBezTo>
                    <a:pt x="218" y="72"/>
                    <a:pt x="220" y="73"/>
                    <a:pt x="219" y="70"/>
                  </a:cubicBezTo>
                  <a:cubicBezTo>
                    <a:pt x="217" y="71"/>
                    <a:pt x="215" y="66"/>
                    <a:pt x="214" y="69"/>
                  </a:cubicBezTo>
                  <a:cubicBezTo>
                    <a:pt x="213" y="66"/>
                    <a:pt x="212" y="62"/>
                    <a:pt x="210" y="61"/>
                  </a:cubicBezTo>
                  <a:cubicBezTo>
                    <a:pt x="212" y="62"/>
                    <a:pt x="212" y="59"/>
                    <a:pt x="213" y="60"/>
                  </a:cubicBezTo>
                  <a:cubicBezTo>
                    <a:pt x="214" y="58"/>
                    <a:pt x="214" y="58"/>
                    <a:pt x="214" y="58"/>
                  </a:cubicBezTo>
                  <a:cubicBezTo>
                    <a:pt x="215" y="58"/>
                    <a:pt x="214" y="60"/>
                    <a:pt x="215" y="59"/>
                  </a:cubicBezTo>
                  <a:cubicBezTo>
                    <a:pt x="214" y="58"/>
                    <a:pt x="212" y="55"/>
                    <a:pt x="212" y="55"/>
                  </a:cubicBezTo>
                  <a:cubicBezTo>
                    <a:pt x="209" y="54"/>
                    <a:pt x="206" y="54"/>
                    <a:pt x="204" y="51"/>
                  </a:cubicBezTo>
                  <a:cubicBezTo>
                    <a:pt x="205" y="52"/>
                    <a:pt x="205" y="49"/>
                    <a:pt x="206" y="50"/>
                  </a:cubicBezTo>
                  <a:cubicBezTo>
                    <a:pt x="200" y="49"/>
                    <a:pt x="200" y="49"/>
                    <a:pt x="200" y="49"/>
                  </a:cubicBezTo>
                  <a:cubicBezTo>
                    <a:pt x="199" y="48"/>
                    <a:pt x="201" y="47"/>
                    <a:pt x="200" y="47"/>
                  </a:cubicBezTo>
                  <a:cubicBezTo>
                    <a:pt x="199" y="47"/>
                    <a:pt x="199" y="47"/>
                    <a:pt x="198" y="47"/>
                  </a:cubicBezTo>
                  <a:cubicBezTo>
                    <a:pt x="198" y="46"/>
                    <a:pt x="195" y="44"/>
                    <a:pt x="196" y="42"/>
                  </a:cubicBezTo>
                  <a:cubicBezTo>
                    <a:pt x="196" y="41"/>
                    <a:pt x="197" y="43"/>
                    <a:pt x="197" y="42"/>
                  </a:cubicBezTo>
                  <a:cubicBezTo>
                    <a:pt x="196" y="40"/>
                    <a:pt x="195" y="41"/>
                    <a:pt x="194" y="39"/>
                  </a:cubicBezTo>
                  <a:cubicBezTo>
                    <a:pt x="194" y="39"/>
                    <a:pt x="194" y="39"/>
                    <a:pt x="194" y="39"/>
                  </a:cubicBezTo>
                  <a:cubicBezTo>
                    <a:pt x="193" y="38"/>
                    <a:pt x="190" y="37"/>
                    <a:pt x="190" y="39"/>
                  </a:cubicBezTo>
                  <a:cubicBezTo>
                    <a:pt x="191" y="40"/>
                    <a:pt x="191" y="38"/>
                    <a:pt x="192" y="39"/>
                  </a:cubicBezTo>
                  <a:cubicBezTo>
                    <a:pt x="190" y="40"/>
                    <a:pt x="188" y="38"/>
                    <a:pt x="187" y="37"/>
                  </a:cubicBezTo>
                  <a:cubicBezTo>
                    <a:pt x="188" y="37"/>
                    <a:pt x="188" y="37"/>
                    <a:pt x="188" y="37"/>
                  </a:cubicBezTo>
                  <a:cubicBezTo>
                    <a:pt x="186" y="36"/>
                    <a:pt x="183" y="35"/>
                    <a:pt x="180" y="34"/>
                  </a:cubicBezTo>
                  <a:cubicBezTo>
                    <a:pt x="179" y="35"/>
                    <a:pt x="182" y="33"/>
                    <a:pt x="182" y="34"/>
                  </a:cubicBezTo>
                  <a:cubicBezTo>
                    <a:pt x="180" y="31"/>
                    <a:pt x="175" y="31"/>
                    <a:pt x="173" y="28"/>
                  </a:cubicBezTo>
                  <a:cubicBezTo>
                    <a:pt x="173" y="28"/>
                    <a:pt x="172" y="30"/>
                    <a:pt x="173" y="29"/>
                  </a:cubicBezTo>
                  <a:cubicBezTo>
                    <a:pt x="171" y="28"/>
                    <a:pt x="172" y="27"/>
                    <a:pt x="170" y="27"/>
                  </a:cubicBezTo>
                  <a:cubicBezTo>
                    <a:pt x="171" y="26"/>
                    <a:pt x="169" y="27"/>
                    <a:pt x="168" y="26"/>
                  </a:cubicBezTo>
                  <a:cubicBezTo>
                    <a:pt x="167" y="27"/>
                    <a:pt x="168" y="26"/>
                    <a:pt x="169" y="26"/>
                  </a:cubicBezTo>
                  <a:cubicBezTo>
                    <a:pt x="167" y="26"/>
                    <a:pt x="160" y="24"/>
                    <a:pt x="157" y="22"/>
                  </a:cubicBezTo>
                  <a:cubicBezTo>
                    <a:pt x="157" y="23"/>
                    <a:pt x="154" y="24"/>
                    <a:pt x="153" y="23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3" y="21"/>
                    <a:pt x="151" y="22"/>
                    <a:pt x="151" y="20"/>
                  </a:cubicBezTo>
                  <a:cubicBezTo>
                    <a:pt x="149" y="21"/>
                    <a:pt x="159" y="21"/>
                    <a:pt x="156" y="22"/>
                  </a:cubicBezTo>
                  <a:cubicBezTo>
                    <a:pt x="156" y="20"/>
                    <a:pt x="152" y="23"/>
                    <a:pt x="153" y="21"/>
                  </a:cubicBezTo>
                  <a:cubicBezTo>
                    <a:pt x="151" y="21"/>
                    <a:pt x="149" y="22"/>
                    <a:pt x="148" y="20"/>
                  </a:cubicBezTo>
                  <a:cubicBezTo>
                    <a:pt x="148" y="20"/>
                    <a:pt x="150" y="18"/>
                    <a:pt x="148" y="18"/>
                  </a:cubicBezTo>
                  <a:cubicBezTo>
                    <a:pt x="146" y="18"/>
                    <a:pt x="147" y="18"/>
                    <a:pt x="145" y="18"/>
                  </a:cubicBezTo>
                  <a:cubicBezTo>
                    <a:pt x="144" y="19"/>
                    <a:pt x="144" y="19"/>
                    <a:pt x="144" y="19"/>
                  </a:cubicBezTo>
                  <a:cubicBezTo>
                    <a:pt x="143" y="20"/>
                    <a:pt x="142" y="18"/>
                    <a:pt x="142" y="20"/>
                  </a:cubicBezTo>
                  <a:cubicBezTo>
                    <a:pt x="142" y="19"/>
                    <a:pt x="138" y="20"/>
                    <a:pt x="139" y="18"/>
                  </a:cubicBezTo>
                  <a:cubicBezTo>
                    <a:pt x="140" y="16"/>
                    <a:pt x="140" y="16"/>
                    <a:pt x="140" y="16"/>
                  </a:cubicBezTo>
                  <a:cubicBezTo>
                    <a:pt x="139" y="16"/>
                    <a:pt x="138" y="18"/>
                    <a:pt x="137" y="18"/>
                  </a:cubicBezTo>
                  <a:cubicBezTo>
                    <a:pt x="136" y="17"/>
                    <a:pt x="136" y="17"/>
                    <a:pt x="136" y="17"/>
                  </a:cubicBezTo>
                  <a:cubicBezTo>
                    <a:pt x="136" y="20"/>
                    <a:pt x="134" y="17"/>
                    <a:pt x="132" y="18"/>
                  </a:cubicBezTo>
                  <a:cubicBezTo>
                    <a:pt x="130" y="17"/>
                    <a:pt x="126" y="18"/>
                    <a:pt x="125" y="16"/>
                  </a:cubicBezTo>
                  <a:cubicBezTo>
                    <a:pt x="124" y="17"/>
                    <a:pt x="122" y="18"/>
                    <a:pt x="120" y="17"/>
                  </a:cubicBezTo>
                  <a:cubicBezTo>
                    <a:pt x="120" y="17"/>
                    <a:pt x="121" y="17"/>
                    <a:pt x="121" y="16"/>
                  </a:cubicBezTo>
                  <a:cubicBezTo>
                    <a:pt x="120" y="15"/>
                    <a:pt x="119" y="16"/>
                    <a:pt x="118" y="16"/>
                  </a:cubicBezTo>
                  <a:cubicBezTo>
                    <a:pt x="119" y="16"/>
                    <a:pt x="116" y="15"/>
                    <a:pt x="114" y="14"/>
                  </a:cubicBezTo>
                  <a:cubicBezTo>
                    <a:pt x="113" y="15"/>
                    <a:pt x="113" y="16"/>
                    <a:pt x="113" y="17"/>
                  </a:cubicBezTo>
                  <a:cubicBezTo>
                    <a:pt x="111" y="15"/>
                    <a:pt x="108" y="19"/>
                    <a:pt x="106" y="17"/>
                  </a:cubicBezTo>
                  <a:cubicBezTo>
                    <a:pt x="107" y="16"/>
                    <a:pt x="109" y="15"/>
                    <a:pt x="107" y="15"/>
                  </a:cubicBezTo>
                  <a:cubicBezTo>
                    <a:pt x="105" y="12"/>
                    <a:pt x="104" y="17"/>
                    <a:pt x="101" y="16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1" y="17"/>
                    <a:pt x="99" y="20"/>
                    <a:pt x="99" y="18"/>
                  </a:cubicBezTo>
                  <a:cubicBezTo>
                    <a:pt x="98" y="19"/>
                    <a:pt x="96" y="18"/>
                    <a:pt x="96" y="20"/>
                  </a:cubicBezTo>
                  <a:cubicBezTo>
                    <a:pt x="92" y="19"/>
                    <a:pt x="87" y="24"/>
                    <a:pt x="83" y="21"/>
                  </a:cubicBezTo>
                  <a:cubicBezTo>
                    <a:pt x="83" y="21"/>
                    <a:pt x="81" y="22"/>
                    <a:pt x="82" y="22"/>
                  </a:cubicBezTo>
                  <a:cubicBezTo>
                    <a:pt x="84" y="23"/>
                    <a:pt x="83" y="21"/>
                    <a:pt x="84" y="22"/>
                  </a:cubicBezTo>
                  <a:cubicBezTo>
                    <a:pt x="83" y="22"/>
                    <a:pt x="83" y="23"/>
                    <a:pt x="83" y="23"/>
                  </a:cubicBezTo>
                  <a:cubicBezTo>
                    <a:pt x="82" y="23"/>
                    <a:pt x="81" y="23"/>
                    <a:pt x="82" y="21"/>
                  </a:cubicBezTo>
                  <a:cubicBezTo>
                    <a:pt x="78" y="21"/>
                    <a:pt x="80" y="26"/>
                    <a:pt x="77" y="27"/>
                  </a:cubicBezTo>
                  <a:cubicBezTo>
                    <a:pt x="76" y="26"/>
                    <a:pt x="76" y="26"/>
                    <a:pt x="75" y="26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2" y="29"/>
                    <a:pt x="72" y="27"/>
                    <a:pt x="71" y="26"/>
                  </a:cubicBezTo>
                  <a:cubicBezTo>
                    <a:pt x="70" y="27"/>
                    <a:pt x="69" y="27"/>
                    <a:pt x="69" y="29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8" y="29"/>
                    <a:pt x="66" y="29"/>
                    <a:pt x="66" y="30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5" y="29"/>
                    <a:pt x="64" y="30"/>
                    <a:pt x="64" y="31"/>
                  </a:cubicBezTo>
                  <a:cubicBezTo>
                    <a:pt x="65" y="31"/>
                    <a:pt x="66" y="31"/>
                    <a:pt x="67" y="31"/>
                  </a:cubicBezTo>
                  <a:cubicBezTo>
                    <a:pt x="67" y="32"/>
                    <a:pt x="66" y="32"/>
                    <a:pt x="65" y="33"/>
                  </a:cubicBezTo>
                  <a:cubicBezTo>
                    <a:pt x="65" y="32"/>
                    <a:pt x="63" y="33"/>
                    <a:pt x="62" y="34"/>
                  </a:cubicBezTo>
                  <a:cubicBezTo>
                    <a:pt x="61" y="34"/>
                    <a:pt x="62" y="36"/>
                    <a:pt x="62" y="36"/>
                  </a:cubicBezTo>
                  <a:cubicBezTo>
                    <a:pt x="61" y="35"/>
                    <a:pt x="60" y="37"/>
                    <a:pt x="60" y="35"/>
                  </a:cubicBezTo>
                  <a:cubicBezTo>
                    <a:pt x="60" y="35"/>
                    <a:pt x="61" y="36"/>
                    <a:pt x="61" y="35"/>
                  </a:cubicBezTo>
                  <a:cubicBezTo>
                    <a:pt x="60" y="35"/>
                    <a:pt x="60" y="33"/>
                    <a:pt x="59" y="35"/>
                  </a:cubicBezTo>
                  <a:cubicBezTo>
                    <a:pt x="58" y="37"/>
                    <a:pt x="61" y="37"/>
                    <a:pt x="59" y="38"/>
                  </a:cubicBezTo>
                  <a:cubicBezTo>
                    <a:pt x="59" y="37"/>
                    <a:pt x="59" y="37"/>
                    <a:pt x="59" y="36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7" y="39"/>
                    <a:pt x="55" y="40"/>
                    <a:pt x="55" y="42"/>
                  </a:cubicBezTo>
                  <a:cubicBezTo>
                    <a:pt x="55" y="43"/>
                    <a:pt x="53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1" y="43"/>
                    <a:pt x="50" y="45"/>
                    <a:pt x="50" y="46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49" y="46"/>
                    <a:pt x="48" y="48"/>
                    <a:pt x="48" y="49"/>
                  </a:cubicBezTo>
                  <a:cubicBezTo>
                    <a:pt x="46" y="50"/>
                    <a:pt x="44" y="46"/>
                    <a:pt x="44" y="49"/>
                  </a:cubicBezTo>
                  <a:cubicBezTo>
                    <a:pt x="43" y="50"/>
                    <a:pt x="44" y="52"/>
                    <a:pt x="45" y="52"/>
                  </a:cubicBezTo>
                  <a:cubicBezTo>
                    <a:pt x="42" y="54"/>
                    <a:pt x="42" y="58"/>
                    <a:pt x="39" y="59"/>
                  </a:cubicBezTo>
                  <a:cubicBezTo>
                    <a:pt x="39" y="60"/>
                    <a:pt x="39" y="60"/>
                    <a:pt x="39" y="61"/>
                  </a:cubicBezTo>
                  <a:cubicBezTo>
                    <a:pt x="35" y="64"/>
                    <a:pt x="35" y="70"/>
                    <a:pt x="31" y="72"/>
                  </a:cubicBezTo>
                  <a:cubicBezTo>
                    <a:pt x="31" y="71"/>
                    <a:pt x="30" y="71"/>
                    <a:pt x="29" y="71"/>
                  </a:cubicBezTo>
                  <a:cubicBezTo>
                    <a:pt x="30" y="73"/>
                    <a:pt x="27" y="72"/>
                    <a:pt x="29" y="73"/>
                  </a:cubicBezTo>
                  <a:cubicBezTo>
                    <a:pt x="30" y="73"/>
                    <a:pt x="31" y="74"/>
                    <a:pt x="32" y="73"/>
                  </a:cubicBezTo>
                  <a:cubicBezTo>
                    <a:pt x="31" y="75"/>
                    <a:pt x="29" y="79"/>
                    <a:pt x="28" y="80"/>
                  </a:cubicBezTo>
                  <a:cubicBezTo>
                    <a:pt x="28" y="80"/>
                    <a:pt x="29" y="81"/>
                    <a:pt x="29" y="81"/>
                  </a:cubicBezTo>
                  <a:cubicBezTo>
                    <a:pt x="27" y="80"/>
                    <a:pt x="26" y="82"/>
                    <a:pt x="26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5" y="86"/>
                    <a:pt x="27" y="86"/>
                    <a:pt x="26" y="87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5" y="89"/>
                    <a:pt x="26" y="92"/>
                    <a:pt x="24" y="93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5"/>
                    <a:pt x="23" y="96"/>
                    <a:pt x="24" y="95"/>
                  </a:cubicBezTo>
                  <a:cubicBezTo>
                    <a:pt x="22" y="98"/>
                    <a:pt x="22" y="100"/>
                    <a:pt x="20" y="100"/>
                  </a:cubicBezTo>
                  <a:cubicBezTo>
                    <a:pt x="22" y="106"/>
                    <a:pt x="21" y="113"/>
                    <a:pt x="21" y="119"/>
                  </a:cubicBezTo>
                  <a:cubicBezTo>
                    <a:pt x="20" y="118"/>
                    <a:pt x="20" y="118"/>
                    <a:pt x="20" y="118"/>
                  </a:cubicBezTo>
                  <a:cubicBezTo>
                    <a:pt x="19" y="120"/>
                    <a:pt x="21" y="119"/>
                    <a:pt x="21" y="120"/>
                  </a:cubicBezTo>
                  <a:cubicBezTo>
                    <a:pt x="20" y="120"/>
                    <a:pt x="19" y="121"/>
                    <a:pt x="18" y="120"/>
                  </a:cubicBezTo>
                  <a:cubicBezTo>
                    <a:pt x="17" y="122"/>
                    <a:pt x="20" y="123"/>
                    <a:pt x="20" y="124"/>
                  </a:cubicBezTo>
                  <a:cubicBezTo>
                    <a:pt x="21" y="125"/>
                    <a:pt x="19" y="123"/>
                    <a:pt x="21" y="124"/>
                  </a:cubicBezTo>
                  <a:cubicBezTo>
                    <a:pt x="21" y="124"/>
                    <a:pt x="20" y="127"/>
                    <a:pt x="22" y="127"/>
                  </a:cubicBezTo>
                  <a:cubicBezTo>
                    <a:pt x="21" y="127"/>
                    <a:pt x="20" y="127"/>
                    <a:pt x="19" y="127"/>
                  </a:cubicBezTo>
                  <a:cubicBezTo>
                    <a:pt x="20" y="128"/>
                    <a:pt x="20" y="128"/>
                    <a:pt x="20" y="128"/>
                  </a:cubicBezTo>
                  <a:cubicBezTo>
                    <a:pt x="18" y="130"/>
                    <a:pt x="16" y="125"/>
                    <a:pt x="14" y="126"/>
                  </a:cubicBezTo>
                  <a:cubicBezTo>
                    <a:pt x="14" y="128"/>
                    <a:pt x="14" y="128"/>
                    <a:pt x="14" y="128"/>
                  </a:cubicBezTo>
                  <a:cubicBezTo>
                    <a:pt x="12" y="129"/>
                    <a:pt x="12" y="124"/>
                    <a:pt x="11" y="128"/>
                  </a:cubicBezTo>
                  <a:cubicBezTo>
                    <a:pt x="12" y="129"/>
                    <a:pt x="15" y="130"/>
                    <a:pt x="16" y="129"/>
                  </a:cubicBezTo>
                  <a:cubicBezTo>
                    <a:pt x="16" y="132"/>
                    <a:pt x="20" y="130"/>
                    <a:pt x="20" y="133"/>
                  </a:cubicBezTo>
                  <a:cubicBezTo>
                    <a:pt x="19" y="134"/>
                    <a:pt x="19" y="131"/>
                    <a:pt x="18" y="131"/>
                  </a:cubicBezTo>
                  <a:cubicBezTo>
                    <a:pt x="17" y="133"/>
                    <a:pt x="19" y="134"/>
                    <a:pt x="19" y="135"/>
                  </a:cubicBezTo>
                  <a:cubicBezTo>
                    <a:pt x="19" y="134"/>
                    <a:pt x="21" y="135"/>
                    <a:pt x="22" y="136"/>
                  </a:cubicBezTo>
                  <a:cubicBezTo>
                    <a:pt x="21" y="137"/>
                    <a:pt x="20" y="135"/>
                    <a:pt x="20" y="137"/>
                  </a:cubicBezTo>
                  <a:cubicBezTo>
                    <a:pt x="21" y="137"/>
                    <a:pt x="22" y="139"/>
                    <a:pt x="23" y="137"/>
                  </a:cubicBezTo>
                  <a:cubicBezTo>
                    <a:pt x="25" y="138"/>
                    <a:pt x="23" y="140"/>
                    <a:pt x="24" y="140"/>
                  </a:cubicBezTo>
                  <a:cubicBezTo>
                    <a:pt x="23" y="141"/>
                    <a:pt x="20" y="139"/>
                    <a:pt x="20" y="141"/>
                  </a:cubicBezTo>
                  <a:cubicBezTo>
                    <a:pt x="21" y="141"/>
                    <a:pt x="23" y="144"/>
                    <a:pt x="25" y="142"/>
                  </a:cubicBezTo>
                  <a:cubicBezTo>
                    <a:pt x="25" y="143"/>
                    <a:pt x="23" y="143"/>
                    <a:pt x="22" y="143"/>
                  </a:cubicBezTo>
                  <a:cubicBezTo>
                    <a:pt x="22" y="145"/>
                    <a:pt x="26" y="145"/>
                    <a:pt x="23" y="146"/>
                  </a:cubicBezTo>
                  <a:cubicBezTo>
                    <a:pt x="25" y="146"/>
                    <a:pt x="25" y="146"/>
                    <a:pt x="25" y="146"/>
                  </a:cubicBezTo>
                  <a:cubicBezTo>
                    <a:pt x="25" y="147"/>
                    <a:pt x="24" y="148"/>
                    <a:pt x="24" y="149"/>
                  </a:cubicBezTo>
                  <a:cubicBezTo>
                    <a:pt x="24" y="150"/>
                    <a:pt x="27" y="151"/>
                    <a:pt x="25" y="152"/>
                  </a:cubicBezTo>
                  <a:cubicBezTo>
                    <a:pt x="25" y="152"/>
                    <a:pt x="26" y="155"/>
                    <a:pt x="27" y="153"/>
                  </a:cubicBezTo>
                  <a:cubicBezTo>
                    <a:pt x="27" y="151"/>
                    <a:pt x="25" y="152"/>
                    <a:pt x="27" y="150"/>
                  </a:cubicBezTo>
                  <a:cubicBezTo>
                    <a:pt x="26" y="152"/>
                    <a:pt x="28" y="153"/>
                    <a:pt x="29" y="153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9" y="156"/>
                    <a:pt x="30" y="156"/>
                  </a:cubicBezTo>
                  <a:cubicBezTo>
                    <a:pt x="30" y="155"/>
                    <a:pt x="29" y="156"/>
                    <a:pt x="29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2" y="158"/>
                    <a:pt x="29" y="158"/>
                    <a:pt x="30" y="160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29" y="159"/>
                    <a:pt x="28" y="160"/>
                    <a:pt x="29" y="161"/>
                  </a:cubicBezTo>
                  <a:cubicBezTo>
                    <a:pt x="30" y="161"/>
                    <a:pt x="32" y="161"/>
                    <a:pt x="33" y="161"/>
                  </a:cubicBezTo>
                  <a:cubicBezTo>
                    <a:pt x="34" y="162"/>
                    <a:pt x="32" y="162"/>
                    <a:pt x="34" y="163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62"/>
                    <a:pt x="30" y="164"/>
                    <a:pt x="31" y="166"/>
                  </a:cubicBezTo>
                  <a:cubicBezTo>
                    <a:pt x="32" y="167"/>
                    <a:pt x="34" y="167"/>
                    <a:pt x="34" y="165"/>
                  </a:cubicBezTo>
                  <a:cubicBezTo>
                    <a:pt x="34" y="166"/>
                    <a:pt x="34" y="168"/>
                    <a:pt x="33" y="168"/>
                  </a:cubicBezTo>
                  <a:cubicBezTo>
                    <a:pt x="34" y="169"/>
                    <a:pt x="34" y="167"/>
                    <a:pt x="36" y="168"/>
                  </a:cubicBezTo>
                  <a:cubicBezTo>
                    <a:pt x="35" y="169"/>
                    <a:pt x="35" y="172"/>
                    <a:pt x="35" y="173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2" y="174"/>
                    <a:pt x="32" y="174"/>
                    <a:pt x="32" y="174"/>
                  </a:cubicBezTo>
                  <a:cubicBezTo>
                    <a:pt x="30" y="173"/>
                    <a:pt x="32" y="175"/>
                    <a:pt x="30" y="175"/>
                  </a:cubicBezTo>
                  <a:cubicBezTo>
                    <a:pt x="30" y="176"/>
                    <a:pt x="31" y="177"/>
                    <a:pt x="32" y="177"/>
                  </a:cubicBezTo>
                  <a:cubicBezTo>
                    <a:pt x="33" y="174"/>
                    <a:pt x="36" y="178"/>
                    <a:pt x="38" y="176"/>
                  </a:cubicBezTo>
                  <a:cubicBezTo>
                    <a:pt x="41" y="179"/>
                    <a:pt x="34" y="181"/>
                    <a:pt x="39" y="182"/>
                  </a:cubicBezTo>
                  <a:cubicBezTo>
                    <a:pt x="39" y="181"/>
                    <a:pt x="42" y="182"/>
                    <a:pt x="40" y="180"/>
                  </a:cubicBezTo>
                  <a:cubicBezTo>
                    <a:pt x="41" y="182"/>
                    <a:pt x="43" y="180"/>
                    <a:pt x="44" y="183"/>
                  </a:cubicBezTo>
                  <a:cubicBezTo>
                    <a:pt x="42" y="182"/>
                    <a:pt x="42" y="186"/>
                    <a:pt x="39" y="185"/>
                  </a:cubicBezTo>
                  <a:cubicBezTo>
                    <a:pt x="40" y="184"/>
                    <a:pt x="39" y="183"/>
                    <a:pt x="39" y="183"/>
                  </a:cubicBezTo>
                  <a:cubicBezTo>
                    <a:pt x="38" y="184"/>
                    <a:pt x="36" y="184"/>
                    <a:pt x="37" y="186"/>
                  </a:cubicBezTo>
                  <a:cubicBezTo>
                    <a:pt x="38" y="187"/>
                    <a:pt x="39" y="188"/>
                    <a:pt x="40" y="188"/>
                  </a:cubicBezTo>
                  <a:cubicBezTo>
                    <a:pt x="42" y="187"/>
                    <a:pt x="39" y="186"/>
                    <a:pt x="41" y="186"/>
                  </a:cubicBezTo>
                  <a:cubicBezTo>
                    <a:pt x="43" y="188"/>
                    <a:pt x="41" y="189"/>
                    <a:pt x="44" y="189"/>
                  </a:cubicBezTo>
                  <a:cubicBezTo>
                    <a:pt x="43" y="188"/>
                    <a:pt x="44" y="187"/>
                    <a:pt x="45" y="186"/>
                  </a:cubicBezTo>
                  <a:cubicBezTo>
                    <a:pt x="47" y="188"/>
                    <a:pt x="47" y="188"/>
                    <a:pt x="47" y="188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46" y="191"/>
                    <a:pt x="48" y="188"/>
                    <a:pt x="49" y="190"/>
                  </a:cubicBezTo>
                  <a:cubicBezTo>
                    <a:pt x="48" y="193"/>
                    <a:pt x="48" y="193"/>
                    <a:pt x="48" y="193"/>
                  </a:cubicBezTo>
                  <a:cubicBezTo>
                    <a:pt x="46" y="193"/>
                    <a:pt x="46" y="188"/>
                    <a:pt x="44" y="190"/>
                  </a:cubicBezTo>
                  <a:cubicBezTo>
                    <a:pt x="45" y="192"/>
                    <a:pt x="46" y="192"/>
                    <a:pt x="47" y="194"/>
                  </a:cubicBezTo>
                  <a:cubicBezTo>
                    <a:pt x="46" y="193"/>
                    <a:pt x="46" y="193"/>
                    <a:pt x="46" y="193"/>
                  </a:cubicBezTo>
                  <a:cubicBezTo>
                    <a:pt x="46" y="194"/>
                    <a:pt x="43" y="196"/>
                    <a:pt x="46" y="198"/>
                  </a:cubicBezTo>
                  <a:cubicBezTo>
                    <a:pt x="48" y="198"/>
                    <a:pt x="47" y="197"/>
                    <a:pt x="48" y="197"/>
                  </a:cubicBezTo>
                  <a:cubicBezTo>
                    <a:pt x="50" y="200"/>
                    <a:pt x="52" y="200"/>
                    <a:pt x="53" y="202"/>
                  </a:cubicBezTo>
                  <a:cubicBezTo>
                    <a:pt x="51" y="202"/>
                    <a:pt x="54" y="205"/>
                    <a:pt x="51" y="204"/>
                  </a:cubicBezTo>
                  <a:cubicBezTo>
                    <a:pt x="52" y="203"/>
                    <a:pt x="49" y="198"/>
                    <a:pt x="47" y="198"/>
                  </a:cubicBezTo>
                  <a:cubicBezTo>
                    <a:pt x="46" y="201"/>
                    <a:pt x="46" y="196"/>
                    <a:pt x="44" y="197"/>
                  </a:cubicBezTo>
                  <a:cubicBezTo>
                    <a:pt x="45" y="199"/>
                    <a:pt x="43" y="200"/>
                    <a:pt x="42" y="201"/>
                  </a:cubicBezTo>
                  <a:cubicBezTo>
                    <a:pt x="42" y="202"/>
                    <a:pt x="43" y="202"/>
                    <a:pt x="43" y="202"/>
                  </a:cubicBezTo>
                  <a:cubicBezTo>
                    <a:pt x="45" y="202"/>
                    <a:pt x="44" y="201"/>
                    <a:pt x="46" y="200"/>
                  </a:cubicBezTo>
                  <a:cubicBezTo>
                    <a:pt x="47" y="203"/>
                    <a:pt x="49" y="205"/>
                    <a:pt x="51" y="206"/>
                  </a:cubicBezTo>
                  <a:cubicBezTo>
                    <a:pt x="51" y="207"/>
                    <a:pt x="49" y="208"/>
                    <a:pt x="48" y="207"/>
                  </a:cubicBezTo>
                  <a:cubicBezTo>
                    <a:pt x="50" y="209"/>
                    <a:pt x="52" y="213"/>
                    <a:pt x="53" y="216"/>
                  </a:cubicBezTo>
                  <a:cubicBezTo>
                    <a:pt x="54" y="213"/>
                    <a:pt x="55" y="219"/>
                    <a:pt x="57" y="217"/>
                  </a:cubicBezTo>
                  <a:cubicBezTo>
                    <a:pt x="56" y="215"/>
                    <a:pt x="57" y="213"/>
                    <a:pt x="58" y="213"/>
                  </a:cubicBezTo>
                  <a:cubicBezTo>
                    <a:pt x="59" y="214"/>
                    <a:pt x="57" y="214"/>
                    <a:pt x="57" y="214"/>
                  </a:cubicBezTo>
                  <a:cubicBezTo>
                    <a:pt x="59" y="215"/>
                    <a:pt x="56" y="217"/>
                    <a:pt x="59" y="218"/>
                  </a:cubicBezTo>
                  <a:cubicBezTo>
                    <a:pt x="57" y="215"/>
                    <a:pt x="56" y="218"/>
                    <a:pt x="54" y="219"/>
                  </a:cubicBezTo>
                  <a:cubicBezTo>
                    <a:pt x="56" y="220"/>
                    <a:pt x="53" y="219"/>
                    <a:pt x="54" y="221"/>
                  </a:cubicBezTo>
                  <a:cubicBezTo>
                    <a:pt x="56" y="223"/>
                    <a:pt x="58" y="225"/>
                    <a:pt x="59" y="227"/>
                  </a:cubicBezTo>
                  <a:cubicBezTo>
                    <a:pt x="59" y="231"/>
                    <a:pt x="63" y="235"/>
                    <a:pt x="63" y="238"/>
                  </a:cubicBezTo>
                  <a:cubicBezTo>
                    <a:pt x="63" y="240"/>
                    <a:pt x="61" y="239"/>
                    <a:pt x="61" y="241"/>
                  </a:cubicBezTo>
                  <a:cubicBezTo>
                    <a:pt x="61" y="243"/>
                    <a:pt x="62" y="239"/>
                    <a:pt x="62" y="242"/>
                  </a:cubicBezTo>
                  <a:cubicBezTo>
                    <a:pt x="62" y="242"/>
                    <a:pt x="62" y="242"/>
                    <a:pt x="62" y="242"/>
                  </a:cubicBezTo>
                  <a:cubicBezTo>
                    <a:pt x="63" y="243"/>
                    <a:pt x="62" y="247"/>
                    <a:pt x="65" y="247"/>
                  </a:cubicBezTo>
                  <a:cubicBezTo>
                    <a:pt x="63" y="247"/>
                    <a:pt x="63" y="247"/>
                    <a:pt x="63" y="247"/>
                  </a:cubicBezTo>
                  <a:cubicBezTo>
                    <a:pt x="63" y="248"/>
                    <a:pt x="63" y="248"/>
                    <a:pt x="64" y="248"/>
                  </a:cubicBezTo>
                  <a:cubicBezTo>
                    <a:pt x="63" y="248"/>
                    <a:pt x="62" y="249"/>
                    <a:pt x="62" y="248"/>
                  </a:cubicBezTo>
                  <a:cubicBezTo>
                    <a:pt x="60" y="251"/>
                    <a:pt x="63" y="252"/>
                    <a:pt x="63" y="254"/>
                  </a:cubicBezTo>
                  <a:cubicBezTo>
                    <a:pt x="64" y="252"/>
                    <a:pt x="64" y="252"/>
                    <a:pt x="64" y="252"/>
                  </a:cubicBezTo>
                  <a:cubicBezTo>
                    <a:pt x="66" y="255"/>
                    <a:pt x="65" y="258"/>
                    <a:pt x="66" y="261"/>
                  </a:cubicBezTo>
                  <a:cubicBezTo>
                    <a:pt x="64" y="261"/>
                    <a:pt x="64" y="261"/>
                    <a:pt x="64" y="261"/>
                  </a:cubicBezTo>
                  <a:cubicBezTo>
                    <a:pt x="65" y="263"/>
                    <a:pt x="65" y="263"/>
                    <a:pt x="65" y="263"/>
                  </a:cubicBezTo>
                  <a:cubicBezTo>
                    <a:pt x="64" y="262"/>
                    <a:pt x="63" y="264"/>
                    <a:pt x="64" y="265"/>
                  </a:cubicBezTo>
                  <a:cubicBezTo>
                    <a:pt x="61" y="261"/>
                    <a:pt x="61" y="261"/>
                    <a:pt x="61" y="261"/>
                  </a:cubicBezTo>
                  <a:cubicBezTo>
                    <a:pt x="61" y="259"/>
                    <a:pt x="62" y="262"/>
                    <a:pt x="64" y="261"/>
                  </a:cubicBezTo>
                  <a:cubicBezTo>
                    <a:pt x="65" y="260"/>
                    <a:pt x="64" y="257"/>
                    <a:pt x="63" y="257"/>
                  </a:cubicBezTo>
                  <a:cubicBezTo>
                    <a:pt x="63" y="258"/>
                    <a:pt x="63" y="258"/>
                    <a:pt x="64" y="259"/>
                  </a:cubicBezTo>
                  <a:cubicBezTo>
                    <a:pt x="62" y="259"/>
                    <a:pt x="62" y="258"/>
                    <a:pt x="60" y="257"/>
                  </a:cubicBezTo>
                  <a:cubicBezTo>
                    <a:pt x="60" y="258"/>
                    <a:pt x="60" y="259"/>
                    <a:pt x="61" y="259"/>
                  </a:cubicBezTo>
                  <a:cubicBezTo>
                    <a:pt x="60" y="258"/>
                    <a:pt x="59" y="257"/>
                    <a:pt x="59" y="255"/>
                  </a:cubicBezTo>
                  <a:cubicBezTo>
                    <a:pt x="60" y="256"/>
                    <a:pt x="60" y="254"/>
                    <a:pt x="60" y="254"/>
                  </a:cubicBezTo>
                  <a:cubicBezTo>
                    <a:pt x="59" y="254"/>
                    <a:pt x="58" y="253"/>
                    <a:pt x="58" y="251"/>
                  </a:cubicBezTo>
                  <a:cubicBezTo>
                    <a:pt x="60" y="249"/>
                    <a:pt x="56" y="247"/>
                    <a:pt x="56" y="244"/>
                  </a:cubicBezTo>
                  <a:cubicBezTo>
                    <a:pt x="57" y="245"/>
                    <a:pt x="59" y="246"/>
                    <a:pt x="60" y="247"/>
                  </a:cubicBezTo>
                  <a:cubicBezTo>
                    <a:pt x="61" y="245"/>
                    <a:pt x="60" y="245"/>
                    <a:pt x="60" y="243"/>
                  </a:cubicBezTo>
                  <a:cubicBezTo>
                    <a:pt x="59" y="243"/>
                    <a:pt x="57" y="243"/>
                    <a:pt x="55" y="241"/>
                  </a:cubicBezTo>
                  <a:cubicBezTo>
                    <a:pt x="56" y="241"/>
                    <a:pt x="56" y="241"/>
                    <a:pt x="56" y="241"/>
                  </a:cubicBezTo>
                  <a:cubicBezTo>
                    <a:pt x="55" y="239"/>
                    <a:pt x="54" y="240"/>
                    <a:pt x="53" y="237"/>
                  </a:cubicBezTo>
                  <a:cubicBezTo>
                    <a:pt x="52" y="233"/>
                    <a:pt x="50" y="229"/>
                    <a:pt x="49" y="226"/>
                  </a:cubicBezTo>
                  <a:cubicBezTo>
                    <a:pt x="50" y="225"/>
                    <a:pt x="50" y="225"/>
                    <a:pt x="50" y="225"/>
                  </a:cubicBezTo>
                  <a:cubicBezTo>
                    <a:pt x="47" y="225"/>
                    <a:pt x="46" y="220"/>
                    <a:pt x="44" y="219"/>
                  </a:cubicBezTo>
                  <a:cubicBezTo>
                    <a:pt x="43" y="214"/>
                    <a:pt x="39" y="211"/>
                    <a:pt x="40" y="208"/>
                  </a:cubicBezTo>
                  <a:cubicBezTo>
                    <a:pt x="35" y="202"/>
                    <a:pt x="31" y="197"/>
                    <a:pt x="28" y="190"/>
                  </a:cubicBezTo>
                  <a:cubicBezTo>
                    <a:pt x="30" y="190"/>
                    <a:pt x="30" y="190"/>
                    <a:pt x="30" y="190"/>
                  </a:cubicBezTo>
                  <a:cubicBezTo>
                    <a:pt x="28" y="189"/>
                    <a:pt x="30" y="189"/>
                    <a:pt x="30" y="188"/>
                  </a:cubicBezTo>
                  <a:cubicBezTo>
                    <a:pt x="29" y="190"/>
                    <a:pt x="27" y="187"/>
                    <a:pt x="26" y="187"/>
                  </a:cubicBezTo>
                  <a:cubicBezTo>
                    <a:pt x="25" y="183"/>
                    <a:pt x="22" y="179"/>
                    <a:pt x="19" y="177"/>
                  </a:cubicBezTo>
                  <a:cubicBezTo>
                    <a:pt x="20" y="177"/>
                    <a:pt x="20" y="177"/>
                    <a:pt x="20" y="177"/>
                  </a:cubicBezTo>
                  <a:cubicBezTo>
                    <a:pt x="17" y="175"/>
                    <a:pt x="17" y="170"/>
                    <a:pt x="16" y="167"/>
                  </a:cubicBezTo>
                  <a:cubicBezTo>
                    <a:pt x="16" y="166"/>
                    <a:pt x="17" y="165"/>
                    <a:pt x="16" y="164"/>
                  </a:cubicBezTo>
                  <a:cubicBezTo>
                    <a:pt x="14" y="163"/>
                    <a:pt x="13" y="162"/>
                    <a:pt x="11" y="159"/>
                  </a:cubicBezTo>
                  <a:cubicBezTo>
                    <a:pt x="10" y="157"/>
                    <a:pt x="9" y="153"/>
                    <a:pt x="9" y="151"/>
                  </a:cubicBezTo>
                  <a:cubicBezTo>
                    <a:pt x="4" y="143"/>
                    <a:pt x="4" y="133"/>
                    <a:pt x="2" y="123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0" y="113"/>
                    <a:pt x="5" y="102"/>
                    <a:pt x="5" y="95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9" y="94"/>
                    <a:pt x="8" y="90"/>
                    <a:pt x="6" y="90"/>
                  </a:cubicBezTo>
                  <a:cubicBezTo>
                    <a:pt x="8" y="88"/>
                    <a:pt x="7" y="84"/>
                    <a:pt x="9" y="83"/>
                  </a:cubicBezTo>
                  <a:cubicBezTo>
                    <a:pt x="11" y="81"/>
                    <a:pt x="9" y="80"/>
                    <a:pt x="10" y="78"/>
                  </a:cubicBezTo>
                  <a:cubicBezTo>
                    <a:pt x="13" y="74"/>
                    <a:pt x="13" y="72"/>
                    <a:pt x="15" y="67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69"/>
                    <a:pt x="15" y="70"/>
                    <a:pt x="16" y="69"/>
                  </a:cubicBezTo>
                  <a:cubicBezTo>
                    <a:pt x="16" y="67"/>
                    <a:pt x="20" y="63"/>
                    <a:pt x="16" y="63"/>
                  </a:cubicBezTo>
                  <a:cubicBezTo>
                    <a:pt x="20" y="60"/>
                    <a:pt x="21" y="52"/>
                    <a:pt x="26" y="50"/>
                  </a:cubicBezTo>
                  <a:cubicBezTo>
                    <a:pt x="25" y="50"/>
                    <a:pt x="25" y="48"/>
                    <a:pt x="25" y="48"/>
                  </a:cubicBezTo>
                  <a:cubicBezTo>
                    <a:pt x="28" y="44"/>
                    <a:pt x="32" y="41"/>
                    <a:pt x="33" y="38"/>
                  </a:cubicBezTo>
                  <a:cubicBezTo>
                    <a:pt x="34" y="38"/>
                    <a:pt x="34" y="40"/>
                    <a:pt x="35" y="38"/>
                  </a:cubicBezTo>
                  <a:cubicBezTo>
                    <a:pt x="35" y="37"/>
                    <a:pt x="34" y="38"/>
                    <a:pt x="35" y="36"/>
                  </a:cubicBezTo>
                  <a:cubicBezTo>
                    <a:pt x="38" y="30"/>
                    <a:pt x="47" y="27"/>
                    <a:pt x="51" y="23"/>
                  </a:cubicBezTo>
                  <a:cubicBezTo>
                    <a:pt x="60" y="15"/>
                    <a:pt x="71" y="9"/>
                    <a:pt x="82" y="5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5" y="2"/>
                    <a:pt x="91" y="5"/>
                    <a:pt x="94" y="2"/>
                  </a:cubicBezTo>
                  <a:cubicBezTo>
                    <a:pt x="95" y="2"/>
                    <a:pt x="97" y="1"/>
                    <a:pt x="97" y="2"/>
                  </a:cubicBezTo>
                  <a:cubicBezTo>
                    <a:pt x="99" y="0"/>
                    <a:pt x="105" y="2"/>
                    <a:pt x="109" y="0"/>
                  </a:cubicBezTo>
                  <a:cubicBezTo>
                    <a:pt x="108" y="1"/>
                    <a:pt x="108" y="1"/>
                    <a:pt x="108" y="1"/>
                  </a:cubicBezTo>
                  <a:cubicBezTo>
                    <a:pt x="113" y="2"/>
                    <a:pt x="117" y="0"/>
                    <a:pt x="121" y="1"/>
                  </a:cubicBezTo>
                  <a:cubicBezTo>
                    <a:pt x="121" y="1"/>
                    <a:pt x="120" y="1"/>
                    <a:pt x="120" y="2"/>
                  </a:cubicBezTo>
                  <a:cubicBezTo>
                    <a:pt x="121" y="3"/>
                    <a:pt x="124" y="0"/>
                    <a:pt x="125" y="3"/>
                  </a:cubicBezTo>
                  <a:cubicBezTo>
                    <a:pt x="126" y="3"/>
                    <a:pt x="125" y="1"/>
                    <a:pt x="125" y="1"/>
                  </a:cubicBezTo>
                  <a:cubicBezTo>
                    <a:pt x="135" y="3"/>
                    <a:pt x="145" y="3"/>
                    <a:pt x="156" y="5"/>
                  </a:cubicBezTo>
                  <a:cubicBezTo>
                    <a:pt x="162" y="9"/>
                    <a:pt x="155" y="10"/>
                    <a:pt x="161" y="10"/>
                  </a:cubicBezTo>
                  <a:cubicBezTo>
                    <a:pt x="161" y="10"/>
                    <a:pt x="162" y="9"/>
                    <a:pt x="161" y="9"/>
                  </a:cubicBezTo>
                  <a:cubicBezTo>
                    <a:pt x="164" y="9"/>
                    <a:pt x="164" y="13"/>
                    <a:pt x="166" y="13"/>
                  </a:cubicBezTo>
                  <a:cubicBezTo>
                    <a:pt x="166" y="11"/>
                    <a:pt x="167" y="12"/>
                    <a:pt x="167" y="11"/>
                  </a:cubicBezTo>
                  <a:cubicBezTo>
                    <a:pt x="171" y="14"/>
                    <a:pt x="171" y="16"/>
                    <a:pt x="175" y="16"/>
                  </a:cubicBezTo>
                  <a:cubicBezTo>
                    <a:pt x="174" y="17"/>
                    <a:pt x="174" y="17"/>
                    <a:pt x="174" y="17"/>
                  </a:cubicBezTo>
                  <a:cubicBezTo>
                    <a:pt x="180" y="16"/>
                    <a:pt x="183" y="20"/>
                    <a:pt x="188" y="19"/>
                  </a:cubicBezTo>
                  <a:cubicBezTo>
                    <a:pt x="208" y="32"/>
                    <a:pt x="224" y="51"/>
                    <a:pt x="233" y="72"/>
                  </a:cubicBezTo>
                  <a:cubicBezTo>
                    <a:pt x="241" y="94"/>
                    <a:pt x="245" y="117"/>
                    <a:pt x="239" y="141"/>
                  </a:cubicBezTo>
                  <a:cubicBezTo>
                    <a:pt x="236" y="146"/>
                    <a:pt x="236" y="146"/>
                    <a:pt x="235" y="152"/>
                  </a:cubicBezTo>
                  <a:cubicBezTo>
                    <a:pt x="235" y="152"/>
                    <a:pt x="235" y="151"/>
                    <a:pt x="234" y="152"/>
                  </a:cubicBezTo>
                  <a:cubicBezTo>
                    <a:pt x="236" y="153"/>
                    <a:pt x="233" y="156"/>
                    <a:pt x="234" y="157"/>
                  </a:cubicBezTo>
                  <a:cubicBezTo>
                    <a:pt x="231" y="165"/>
                    <a:pt x="227" y="172"/>
                    <a:pt x="222" y="180"/>
                  </a:cubicBezTo>
                  <a:cubicBezTo>
                    <a:pt x="223" y="179"/>
                    <a:pt x="222" y="177"/>
                    <a:pt x="221" y="179"/>
                  </a:cubicBezTo>
                  <a:cubicBezTo>
                    <a:pt x="221" y="181"/>
                    <a:pt x="221" y="181"/>
                    <a:pt x="221" y="181"/>
                  </a:cubicBezTo>
                  <a:cubicBezTo>
                    <a:pt x="221" y="181"/>
                    <a:pt x="221" y="181"/>
                    <a:pt x="221" y="181"/>
                  </a:cubicBezTo>
                  <a:cubicBezTo>
                    <a:pt x="220" y="182"/>
                    <a:pt x="221" y="183"/>
                    <a:pt x="222" y="183"/>
                  </a:cubicBezTo>
                  <a:cubicBezTo>
                    <a:pt x="210" y="202"/>
                    <a:pt x="192" y="213"/>
                    <a:pt x="179" y="228"/>
                  </a:cubicBezTo>
                  <a:cubicBezTo>
                    <a:pt x="176" y="230"/>
                    <a:pt x="172" y="236"/>
                    <a:pt x="170" y="240"/>
                  </a:cubicBezTo>
                  <a:cubicBezTo>
                    <a:pt x="159" y="249"/>
                    <a:pt x="153" y="260"/>
                    <a:pt x="152" y="274"/>
                  </a:cubicBezTo>
                  <a:cubicBezTo>
                    <a:pt x="152" y="274"/>
                    <a:pt x="148" y="272"/>
                    <a:pt x="148" y="2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9121775" y="3151188"/>
              <a:ext cx="11112" cy="11113"/>
            </a:xfrm>
            <a:custGeom>
              <a:avLst/>
              <a:gdLst>
                <a:gd name="T0" fmla="*/ 0 w 3"/>
                <a:gd name="T1" fmla="*/ 2 h 3"/>
                <a:gd name="T2" fmla="*/ 3 w 3"/>
                <a:gd name="T3" fmla="*/ 1 h 3"/>
                <a:gd name="T4" fmla="*/ 0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1" y="2"/>
                    <a:pt x="2" y="0"/>
                    <a:pt x="3" y="1"/>
                  </a:cubicBezTo>
                  <a:cubicBezTo>
                    <a:pt x="2" y="2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9110663" y="2973388"/>
              <a:ext cx="7937" cy="4763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1" y="1"/>
                    <a:pt x="2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9091613" y="2936876"/>
              <a:ext cx="15875" cy="11113"/>
            </a:xfrm>
            <a:custGeom>
              <a:avLst/>
              <a:gdLst>
                <a:gd name="T0" fmla="*/ 0 w 4"/>
                <a:gd name="T1" fmla="*/ 0 h 3"/>
                <a:gd name="T2" fmla="*/ 4 w 4"/>
                <a:gd name="T3" fmla="*/ 3 h 3"/>
                <a:gd name="T4" fmla="*/ 0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1" y="0"/>
                    <a:pt x="3" y="2"/>
                    <a:pt x="4" y="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9085263" y="2887663"/>
              <a:ext cx="3175" cy="7938"/>
            </a:xfrm>
            <a:custGeom>
              <a:avLst/>
              <a:gdLst>
                <a:gd name="T0" fmla="*/ 0 w 1"/>
                <a:gd name="T1" fmla="*/ 1 h 2"/>
                <a:gd name="T2" fmla="*/ 1 w 1"/>
                <a:gd name="T3" fmla="*/ 1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9072563" y="2882901"/>
              <a:ext cx="7937" cy="12700"/>
            </a:xfrm>
            <a:custGeom>
              <a:avLst/>
              <a:gdLst>
                <a:gd name="T0" fmla="*/ 1 w 2"/>
                <a:gd name="T1" fmla="*/ 3 h 3"/>
                <a:gd name="T2" fmla="*/ 1 w 2"/>
                <a:gd name="T3" fmla="*/ 0 h 3"/>
                <a:gd name="T4" fmla="*/ 1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0" y="2"/>
                    <a:pt x="0" y="1"/>
                    <a:pt x="1" y="0"/>
                  </a:cubicBezTo>
                  <a:cubicBezTo>
                    <a:pt x="0" y="1"/>
                    <a:pt x="2" y="2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9036050" y="2800351"/>
              <a:ext cx="11112" cy="7938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0 h 2"/>
                <a:gd name="T4" fmla="*/ 1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1" y="2"/>
                    <a:pt x="0" y="1"/>
                    <a:pt x="1" y="0"/>
                  </a:cubicBezTo>
                  <a:cubicBezTo>
                    <a:pt x="0" y="1"/>
                    <a:pt x="3" y="2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9017000" y="2767013"/>
              <a:ext cx="3175" cy="7938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1 h 2"/>
                <a:gd name="T4" fmla="*/ 1 w 1"/>
                <a:gd name="T5" fmla="*/ 1 h 2"/>
                <a:gd name="T6" fmla="*/ 0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9283700" y="2217738"/>
              <a:ext cx="4762" cy="3175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2 h 2"/>
                <a:gd name="T4" fmla="*/ 0 w 3"/>
                <a:gd name="T5" fmla="*/ 0 h 2"/>
                <a:gd name="T6" fmla="*/ 3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9588500" y="2297113"/>
              <a:ext cx="7937" cy="3175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9709150" y="2420938"/>
              <a:ext cx="7937" cy="3175"/>
            </a:xfrm>
            <a:custGeom>
              <a:avLst/>
              <a:gdLst>
                <a:gd name="T0" fmla="*/ 0 w 5"/>
                <a:gd name="T1" fmla="*/ 2 h 2"/>
                <a:gd name="T2" fmla="*/ 0 w 5"/>
                <a:gd name="T3" fmla="*/ 0 h 2"/>
                <a:gd name="T4" fmla="*/ 5 w 5"/>
                <a:gd name="T5" fmla="*/ 0 h 2"/>
                <a:gd name="T6" fmla="*/ 0 w 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9107488" y="3151188"/>
              <a:ext cx="22225" cy="6350"/>
            </a:xfrm>
            <a:custGeom>
              <a:avLst/>
              <a:gdLst>
                <a:gd name="T0" fmla="*/ 4 w 6"/>
                <a:gd name="T1" fmla="*/ 0 h 2"/>
                <a:gd name="T2" fmla="*/ 2 w 6"/>
                <a:gd name="T3" fmla="*/ 1 h 2"/>
                <a:gd name="T4" fmla="*/ 4 w 6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cubicBezTo>
                    <a:pt x="0" y="1"/>
                    <a:pt x="6" y="2"/>
                    <a:pt x="2" y="1"/>
                  </a:cubicBezTo>
                  <a:cubicBezTo>
                    <a:pt x="2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8783638" y="3152777"/>
              <a:ext cx="703262" cy="1362075"/>
            </a:xfrm>
            <a:custGeom>
              <a:avLst/>
              <a:gdLst>
                <a:gd name="T0" fmla="*/ 73 w 187"/>
                <a:gd name="T1" fmla="*/ 274 h 362"/>
                <a:gd name="T2" fmla="*/ 105 w 187"/>
                <a:gd name="T3" fmla="*/ 211 h 362"/>
                <a:gd name="T4" fmla="*/ 107 w 187"/>
                <a:gd name="T5" fmla="*/ 187 h 362"/>
                <a:gd name="T6" fmla="*/ 105 w 187"/>
                <a:gd name="T7" fmla="*/ 126 h 362"/>
                <a:gd name="T8" fmla="*/ 135 w 187"/>
                <a:gd name="T9" fmla="*/ 109 h 362"/>
                <a:gd name="T10" fmla="*/ 98 w 187"/>
                <a:gd name="T11" fmla="*/ 101 h 362"/>
                <a:gd name="T12" fmla="*/ 110 w 187"/>
                <a:gd name="T13" fmla="*/ 86 h 362"/>
                <a:gd name="T14" fmla="*/ 143 w 187"/>
                <a:gd name="T15" fmla="*/ 78 h 362"/>
                <a:gd name="T16" fmla="*/ 169 w 187"/>
                <a:gd name="T17" fmla="*/ 72 h 362"/>
                <a:gd name="T18" fmla="*/ 166 w 187"/>
                <a:gd name="T19" fmla="*/ 85 h 362"/>
                <a:gd name="T20" fmla="*/ 168 w 187"/>
                <a:gd name="T21" fmla="*/ 83 h 362"/>
                <a:gd name="T22" fmla="*/ 168 w 187"/>
                <a:gd name="T23" fmla="*/ 75 h 362"/>
                <a:gd name="T24" fmla="*/ 168 w 187"/>
                <a:gd name="T25" fmla="*/ 83 h 362"/>
                <a:gd name="T26" fmla="*/ 157 w 187"/>
                <a:gd name="T27" fmla="*/ 79 h 362"/>
                <a:gd name="T28" fmla="*/ 131 w 187"/>
                <a:gd name="T29" fmla="*/ 79 h 362"/>
                <a:gd name="T30" fmla="*/ 95 w 187"/>
                <a:gd name="T31" fmla="*/ 80 h 362"/>
                <a:gd name="T32" fmla="*/ 70 w 187"/>
                <a:gd name="T33" fmla="*/ 73 h 362"/>
                <a:gd name="T34" fmla="*/ 74 w 187"/>
                <a:gd name="T35" fmla="*/ 61 h 362"/>
                <a:gd name="T36" fmla="*/ 94 w 187"/>
                <a:gd name="T37" fmla="*/ 54 h 362"/>
                <a:gd name="T38" fmla="*/ 110 w 187"/>
                <a:gd name="T39" fmla="*/ 48 h 362"/>
                <a:gd name="T40" fmla="*/ 119 w 187"/>
                <a:gd name="T41" fmla="*/ 46 h 362"/>
                <a:gd name="T42" fmla="*/ 144 w 187"/>
                <a:gd name="T43" fmla="*/ 43 h 362"/>
                <a:gd name="T44" fmla="*/ 169 w 187"/>
                <a:gd name="T45" fmla="*/ 33 h 362"/>
                <a:gd name="T46" fmla="*/ 161 w 187"/>
                <a:gd name="T47" fmla="*/ 45 h 362"/>
                <a:gd name="T48" fmla="*/ 143 w 187"/>
                <a:gd name="T49" fmla="*/ 44 h 362"/>
                <a:gd name="T50" fmla="*/ 92 w 187"/>
                <a:gd name="T51" fmla="*/ 49 h 362"/>
                <a:gd name="T52" fmla="*/ 80 w 187"/>
                <a:gd name="T53" fmla="*/ 42 h 362"/>
                <a:gd name="T54" fmla="*/ 83 w 187"/>
                <a:gd name="T55" fmla="*/ 27 h 362"/>
                <a:gd name="T56" fmla="*/ 101 w 187"/>
                <a:gd name="T57" fmla="*/ 21 h 362"/>
                <a:gd name="T58" fmla="*/ 117 w 187"/>
                <a:gd name="T59" fmla="*/ 15 h 362"/>
                <a:gd name="T60" fmla="*/ 127 w 187"/>
                <a:gd name="T61" fmla="*/ 15 h 362"/>
                <a:gd name="T62" fmla="*/ 143 w 187"/>
                <a:gd name="T63" fmla="*/ 19 h 362"/>
                <a:gd name="T64" fmla="*/ 160 w 187"/>
                <a:gd name="T65" fmla="*/ 14 h 362"/>
                <a:gd name="T66" fmla="*/ 173 w 187"/>
                <a:gd name="T67" fmla="*/ 4 h 362"/>
                <a:gd name="T68" fmla="*/ 181 w 187"/>
                <a:gd name="T69" fmla="*/ 3 h 362"/>
                <a:gd name="T70" fmla="*/ 178 w 187"/>
                <a:gd name="T71" fmla="*/ 21 h 362"/>
                <a:gd name="T72" fmla="*/ 181 w 187"/>
                <a:gd name="T73" fmla="*/ 4 h 362"/>
                <a:gd name="T74" fmla="*/ 180 w 187"/>
                <a:gd name="T75" fmla="*/ 6 h 362"/>
                <a:gd name="T76" fmla="*/ 183 w 187"/>
                <a:gd name="T77" fmla="*/ 8 h 362"/>
                <a:gd name="T78" fmla="*/ 180 w 187"/>
                <a:gd name="T79" fmla="*/ 16 h 362"/>
                <a:gd name="T80" fmla="*/ 156 w 187"/>
                <a:gd name="T81" fmla="*/ 15 h 362"/>
                <a:gd name="T82" fmla="*/ 118 w 187"/>
                <a:gd name="T83" fmla="*/ 12 h 362"/>
                <a:gd name="T84" fmla="*/ 97 w 187"/>
                <a:gd name="T85" fmla="*/ 11 h 362"/>
                <a:gd name="T86" fmla="*/ 109 w 187"/>
                <a:gd name="T87" fmla="*/ 5 h 362"/>
                <a:gd name="T88" fmla="*/ 135 w 187"/>
                <a:gd name="T89" fmla="*/ 2 h 362"/>
                <a:gd name="T90" fmla="*/ 186 w 187"/>
                <a:gd name="T91" fmla="*/ 9 h 362"/>
                <a:gd name="T92" fmla="*/ 176 w 187"/>
                <a:gd name="T93" fmla="*/ 20 h 362"/>
                <a:gd name="T94" fmla="*/ 123 w 187"/>
                <a:gd name="T95" fmla="*/ 30 h 362"/>
                <a:gd name="T96" fmla="*/ 78 w 187"/>
                <a:gd name="T97" fmla="*/ 31 h 362"/>
                <a:gd name="T98" fmla="*/ 86 w 187"/>
                <a:gd name="T99" fmla="*/ 33 h 362"/>
                <a:gd name="T100" fmla="*/ 159 w 187"/>
                <a:gd name="T101" fmla="*/ 30 h 362"/>
                <a:gd name="T102" fmla="*/ 176 w 187"/>
                <a:gd name="T103" fmla="*/ 50 h 362"/>
                <a:gd name="T104" fmla="*/ 145 w 187"/>
                <a:gd name="T105" fmla="*/ 58 h 362"/>
                <a:gd name="T106" fmla="*/ 82 w 187"/>
                <a:gd name="T107" fmla="*/ 74 h 362"/>
                <a:gd name="T108" fmla="*/ 81 w 187"/>
                <a:gd name="T109" fmla="*/ 60 h 362"/>
                <a:gd name="T110" fmla="*/ 127 w 187"/>
                <a:gd name="T111" fmla="*/ 66 h 362"/>
                <a:gd name="T112" fmla="*/ 176 w 187"/>
                <a:gd name="T113" fmla="*/ 75 h 362"/>
                <a:gd name="T114" fmla="*/ 170 w 187"/>
                <a:gd name="T115" fmla="*/ 88 h 362"/>
                <a:gd name="T116" fmla="*/ 105 w 187"/>
                <a:gd name="T117" fmla="*/ 104 h 362"/>
                <a:gd name="T118" fmla="*/ 104 w 187"/>
                <a:gd name="T119" fmla="*/ 88 h 362"/>
                <a:gd name="T120" fmla="*/ 144 w 187"/>
                <a:gd name="T121" fmla="*/ 117 h 362"/>
                <a:gd name="T122" fmla="*/ 118 w 187"/>
                <a:gd name="T123" fmla="*/ 169 h 362"/>
                <a:gd name="T124" fmla="*/ 112 w 187"/>
                <a:gd name="T125" fmla="*/ 233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7" h="362">
                  <a:moveTo>
                    <a:pt x="6" y="350"/>
                  </a:moveTo>
                  <a:cubicBezTo>
                    <a:pt x="10" y="338"/>
                    <a:pt x="24" y="331"/>
                    <a:pt x="30" y="320"/>
                  </a:cubicBezTo>
                  <a:cubicBezTo>
                    <a:pt x="31" y="319"/>
                    <a:pt x="31" y="322"/>
                    <a:pt x="33" y="319"/>
                  </a:cubicBezTo>
                  <a:cubicBezTo>
                    <a:pt x="39" y="308"/>
                    <a:pt x="53" y="296"/>
                    <a:pt x="64" y="286"/>
                  </a:cubicBezTo>
                  <a:cubicBezTo>
                    <a:pt x="64" y="287"/>
                    <a:pt x="64" y="287"/>
                    <a:pt x="64" y="287"/>
                  </a:cubicBezTo>
                  <a:cubicBezTo>
                    <a:pt x="67" y="286"/>
                    <a:pt x="67" y="282"/>
                    <a:pt x="69" y="279"/>
                  </a:cubicBezTo>
                  <a:cubicBezTo>
                    <a:pt x="69" y="280"/>
                    <a:pt x="69" y="281"/>
                    <a:pt x="70" y="280"/>
                  </a:cubicBezTo>
                  <a:cubicBezTo>
                    <a:pt x="69" y="279"/>
                    <a:pt x="73" y="276"/>
                    <a:pt x="73" y="274"/>
                  </a:cubicBezTo>
                  <a:cubicBezTo>
                    <a:pt x="74" y="274"/>
                    <a:pt x="74" y="274"/>
                    <a:pt x="76" y="274"/>
                  </a:cubicBezTo>
                  <a:cubicBezTo>
                    <a:pt x="76" y="271"/>
                    <a:pt x="76" y="271"/>
                    <a:pt x="76" y="271"/>
                  </a:cubicBezTo>
                  <a:cubicBezTo>
                    <a:pt x="75" y="265"/>
                    <a:pt x="83" y="262"/>
                    <a:pt x="85" y="256"/>
                  </a:cubicBezTo>
                  <a:cubicBezTo>
                    <a:pt x="85" y="256"/>
                    <a:pt x="85" y="257"/>
                    <a:pt x="85" y="257"/>
                  </a:cubicBezTo>
                  <a:cubicBezTo>
                    <a:pt x="89" y="247"/>
                    <a:pt x="96" y="236"/>
                    <a:pt x="100" y="226"/>
                  </a:cubicBezTo>
                  <a:cubicBezTo>
                    <a:pt x="100" y="226"/>
                    <a:pt x="101" y="227"/>
                    <a:pt x="102" y="227"/>
                  </a:cubicBezTo>
                  <a:cubicBezTo>
                    <a:pt x="100" y="226"/>
                    <a:pt x="102" y="222"/>
                    <a:pt x="103" y="219"/>
                  </a:cubicBezTo>
                  <a:cubicBezTo>
                    <a:pt x="105" y="219"/>
                    <a:pt x="103" y="214"/>
                    <a:pt x="105" y="211"/>
                  </a:cubicBezTo>
                  <a:cubicBezTo>
                    <a:pt x="105" y="211"/>
                    <a:pt x="105" y="211"/>
                    <a:pt x="105" y="211"/>
                  </a:cubicBezTo>
                  <a:cubicBezTo>
                    <a:pt x="104" y="208"/>
                    <a:pt x="107" y="208"/>
                    <a:pt x="106" y="205"/>
                  </a:cubicBezTo>
                  <a:cubicBezTo>
                    <a:pt x="107" y="204"/>
                    <a:pt x="107" y="204"/>
                    <a:pt x="107" y="204"/>
                  </a:cubicBezTo>
                  <a:cubicBezTo>
                    <a:pt x="105" y="203"/>
                    <a:pt x="110" y="201"/>
                    <a:pt x="109" y="198"/>
                  </a:cubicBezTo>
                  <a:cubicBezTo>
                    <a:pt x="108" y="198"/>
                    <a:pt x="108" y="198"/>
                    <a:pt x="108" y="198"/>
                  </a:cubicBezTo>
                  <a:cubicBezTo>
                    <a:pt x="108" y="196"/>
                    <a:pt x="109" y="196"/>
                    <a:pt x="109" y="194"/>
                  </a:cubicBezTo>
                  <a:cubicBezTo>
                    <a:pt x="109" y="193"/>
                    <a:pt x="109" y="193"/>
                    <a:pt x="109" y="193"/>
                  </a:cubicBezTo>
                  <a:cubicBezTo>
                    <a:pt x="108" y="189"/>
                    <a:pt x="109" y="187"/>
                    <a:pt x="107" y="187"/>
                  </a:cubicBezTo>
                  <a:cubicBezTo>
                    <a:pt x="109" y="185"/>
                    <a:pt x="108" y="191"/>
                    <a:pt x="111" y="188"/>
                  </a:cubicBezTo>
                  <a:cubicBezTo>
                    <a:pt x="109" y="173"/>
                    <a:pt x="96" y="164"/>
                    <a:pt x="91" y="148"/>
                  </a:cubicBezTo>
                  <a:cubicBezTo>
                    <a:pt x="92" y="146"/>
                    <a:pt x="92" y="145"/>
                    <a:pt x="93" y="145"/>
                  </a:cubicBezTo>
                  <a:cubicBezTo>
                    <a:pt x="93" y="144"/>
                    <a:pt x="95" y="140"/>
                    <a:pt x="95" y="138"/>
                  </a:cubicBezTo>
                  <a:cubicBezTo>
                    <a:pt x="94" y="139"/>
                    <a:pt x="96" y="138"/>
                    <a:pt x="96" y="137"/>
                  </a:cubicBezTo>
                  <a:cubicBezTo>
                    <a:pt x="99" y="136"/>
                    <a:pt x="96" y="134"/>
                    <a:pt x="99" y="132"/>
                  </a:cubicBezTo>
                  <a:cubicBezTo>
                    <a:pt x="98" y="133"/>
                    <a:pt x="99" y="134"/>
                    <a:pt x="100" y="134"/>
                  </a:cubicBezTo>
                  <a:cubicBezTo>
                    <a:pt x="100" y="131"/>
                    <a:pt x="103" y="129"/>
                    <a:pt x="105" y="126"/>
                  </a:cubicBezTo>
                  <a:cubicBezTo>
                    <a:pt x="104" y="127"/>
                    <a:pt x="104" y="128"/>
                    <a:pt x="105" y="128"/>
                  </a:cubicBezTo>
                  <a:cubicBezTo>
                    <a:pt x="106" y="124"/>
                    <a:pt x="109" y="124"/>
                    <a:pt x="111" y="122"/>
                  </a:cubicBezTo>
                  <a:cubicBezTo>
                    <a:pt x="111" y="123"/>
                    <a:pt x="111" y="123"/>
                    <a:pt x="111" y="123"/>
                  </a:cubicBezTo>
                  <a:cubicBezTo>
                    <a:pt x="115" y="122"/>
                    <a:pt x="111" y="121"/>
                    <a:pt x="114" y="119"/>
                  </a:cubicBezTo>
                  <a:cubicBezTo>
                    <a:pt x="114" y="120"/>
                    <a:pt x="114" y="120"/>
                    <a:pt x="114" y="121"/>
                  </a:cubicBezTo>
                  <a:cubicBezTo>
                    <a:pt x="116" y="117"/>
                    <a:pt x="122" y="115"/>
                    <a:pt x="125" y="112"/>
                  </a:cubicBezTo>
                  <a:cubicBezTo>
                    <a:pt x="125" y="113"/>
                    <a:pt x="125" y="113"/>
                    <a:pt x="125" y="113"/>
                  </a:cubicBezTo>
                  <a:cubicBezTo>
                    <a:pt x="128" y="112"/>
                    <a:pt x="133" y="105"/>
                    <a:pt x="135" y="109"/>
                  </a:cubicBezTo>
                  <a:cubicBezTo>
                    <a:pt x="133" y="108"/>
                    <a:pt x="136" y="106"/>
                    <a:pt x="132" y="105"/>
                  </a:cubicBezTo>
                  <a:cubicBezTo>
                    <a:pt x="132" y="107"/>
                    <a:pt x="125" y="105"/>
                    <a:pt x="127" y="108"/>
                  </a:cubicBezTo>
                  <a:cubicBezTo>
                    <a:pt x="124" y="107"/>
                    <a:pt x="118" y="105"/>
                    <a:pt x="115" y="106"/>
                  </a:cubicBezTo>
                  <a:cubicBezTo>
                    <a:pt x="117" y="105"/>
                    <a:pt x="114" y="103"/>
                    <a:pt x="117" y="103"/>
                  </a:cubicBezTo>
                  <a:cubicBezTo>
                    <a:pt x="115" y="102"/>
                    <a:pt x="115" y="102"/>
                    <a:pt x="115" y="102"/>
                  </a:cubicBezTo>
                  <a:cubicBezTo>
                    <a:pt x="115" y="101"/>
                    <a:pt x="117" y="102"/>
                    <a:pt x="116" y="101"/>
                  </a:cubicBezTo>
                  <a:cubicBezTo>
                    <a:pt x="115" y="101"/>
                    <a:pt x="110" y="101"/>
                    <a:pt x="109" y="101"/>
                  </a:cubicBezTo>
                  <a:cubicBezTo>
                    <a:pt x="106" y="101"/>
                    <a:pt x="103" y="103"/>
                    <a:pt x="98" y="101"/>
                  </a:cubicBezTo>
                  <a:cubicBezTo>
                    <a:pt x="101" y="102"/>
                    <a:pt x="98" y="99"/>
                    <a:pt x="100" y="99"/>
                  </a:cubicBezTo>
                  <a:cubicBezTo>
                    <a:pt x="99" y="97"/>
                    <a:pt x="93" y="104"/>
                    <a:pt x="94" y="93"/>
                  </a:cubicBezTo>
                  <a:cubicBezTo>
                    <a:pt x="95" y="92"/>
                    <a:pt x="95" y="94"/>
                    <a:pt x="97" y="92"/>
                  </a:cubicBezTo>
                  <a:cubicBezTo>
                    <a:pt x="96" y="92"/>
                    <a:pt x="97" y="91"/>
                    <a:pt x="97" y="90"/>
                  </a:cubicBezTo>
                  <a:cubicBezTo>
                    <a:pt x="98" y="89"/>
                    <a:pt x="103" y="86"/>
                    <a:pt x="105" y="88"/>
                  </a:cubicBezTo>
                  <a:cubicBezTo>
                    <a:pt x="106" y="88"/>
                    <a:pt x="103" y="89"/>
                    <a:pt x="105" y="89"/>
                  </a:cubicBezTo>
                  <a:cubicBezTo>
                    <a:pt x="107" y="88"/>
                    <a:pt x="107" y="87"/>
                    <a:pt x="110" y="86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112" y="86"/>
                    <a:pt x="115" y="84"/>
                    <a:pt x="113" y="83"/>
                  </a:cubicBezTo>
                  <a:cubicBezTo>
                    <a:pt x="112" y="84"/>
                    <a:pt x="114" y="85"/>
                    <a:pt x="112" y="84"/>
                  </a:cubicBezTo>
                  <a:cubicBezTo>
                    <a:pt x="113" y="83"/>
                    <a:pt x="116" y="82"/>
                    <a:pt x="119" y="81"/>
                  </a:cubicBezTo>
                  <a:cubicBezTo>
                    <a:pt x="118" y="82"/>
                    <a:pt x="118" y="82"/>
                    <a:pt x="118" y="83"/>
                  </a:cubicBezTo>
                  <a:cubicBezTo>
                    <a:pt x="122" y="81"/>
                    <a:pt x="126" y="80"/>
                    <a:pt x="130" y="78"/>
                  </a:cubicBezTo>
                  <a:cubicBezTo>
                    <a:pt x="130" y="77"/>
                    <a:pt x="128" y="81"/>
                    <a:pt x="128" y="80"/>
                  </a:cubicBezTo>
                  <a:cubicBezTo>
                    <a:pt x="133" y="81"/>
                    <a:pt x="139" y="77"/>
                    <a:pt x="143" y="79"/>
                  </a:cubicBezTo>
                  <a:cubicBezTo>
                    <a:pt x="143" y="79"/>
                    <a:pt x="143" y="77"/>
                    <a:pt x="143" y="78"/>
                  </a:cubicBezTo>
                  <a:cubicBezTo>
                    <a:pt x="146" y="77"/>
                    <a:pt x="146" y="79"/>
                    <a:pt x="147" y="78"/>
                  </a:cubicBezTo>
                  <a:cubicBezTo>
                    <a:pt x="147" y="79"/>
                    <a:pt x="149" y="78"/>
                    <a:pt x="151" y="77"/>
                  </a:cubicBezTo>
                  <a:cubicBezTo>
                    <a:pt x="152" y="77"/>
                    <a:pt x="151" y="78"/>
                    <a:pt x="150" y="78"/>
                  </a:cubicBezTo>
                  <a:cubicBezTo>
                    <a:pt x="152" y="77"/>
                    <a:pt x="162" y="75"/>
                    <a:pt x="167" y="75"/>
                  </a:cubicBezTo>
                  <a:cubicBezTo>
                    <a:pt x="166" y="74"/>
                    <a:pt x="167" y="74"/>
                    <a:pt x="168" y="73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70" y="69"/>
                    <a:pt x="164" y="97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5" y="85"/>
                    <a:pt x="165" y="85"/>
                    <a:pt x="165" y="85"/>
                  </a:cubicBezTo>
                  <a:cubicBezTo>
                    <a:pt x="167" y="84"/>
                    <a:pt x="167" y="84"/>
                    <a:pt x="167" y="84"/>
                  </a:cubicBezTo>
                  <a:cubicBezTo>
                    <a:pt x="166" y="83"/>
                    <a:pt x="164" y="83"/>
                    <a:pt x="164" y="82"/>
                  </a:cubicBezTo>
                  <a:cubicBezTo>
                    <a:pt x="163" y="82"/>
                    <a:pt x="165" y="83"/>
                    <a:pt x="167" y="83"/>
                  </a:cubicBezTo>
                  <a:cubicBezTo>
                    <a:pt x="167" y="83"/>
                    <a:pt x="167" y="83"/>
                    <a:pt x="167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7" y="85"/>
                    <a:pt x="172" y="67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69" y="75"/>
                    <a:pt x="169" y="75"/>
                    <a:pt x="169" y="75"/>
                  </a:cubicBezTo>
                  <a:cubicBezTo>
                    <a:pt x="168" y="75"/>
                    <a:pt x="168" y="75"/>
                    <a:pt x="168" y="75"/>
                  </a:cubicBezTo>
                  <a:cubicBezTo>
                    <a:pt x="168" y="75"/>
                    <a:pt x="168" y="75"/>
                    <a:pt x="168" y="75"/>
                  </a:cubicBezTo>
                  <a:cubicBezTo>
                    <a:pt x="169" y="75"/>
                    <a:pt x="169" y="75"/>
                    <a:pt x="169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69" y="78"/>
                    <a:pt x="172" y="66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7" y="83"/>
                    <a:pt x="167" y="83"/>
                    <a:pt x="167" y="83"/>
                  </a:cubicBezTo>
                  <a:cubicBezTo>
                    <a:pt x="166" y="83"/>
                    <a:pt x="165" y="83"/>
                    <a:pt x="166" y="83"/>
                  </a:cubicBezTo>
                  <a:cubicBezTo>
                    <a:pt x="164" y="82"/>
                    <a:pt x="162" y="82"/>
                    <a:pt x="161" y="80"/>
                  </a:cubicBezTo>
                  <a:cubicBezTo>
                    <a:pt x="161" y="80"/>
                    <a:pt x="163" y="79"/>
                    <a:pt x="161" y="78"/>
                  </a:cubicBezTo>
                  <a:cubicBezTo>
                    <a:pt x="158" y="78"/>
                    <a:pt x="160" y="79"/>
                    <a:pt x="157" y="79"/>
                  </a:cubicBezTo>
                  <a:cubicBezTo>
                    <a:pt x="156" y="79"/>
                    <a:pt x="156" y="79"/>
                    <a:pt x="156" y="79"/>
                  </a:cubicBezTo>
                  <a:cubicBezTo>
                    <a:pt x="155" y="80"/>
                    <a:pt x="153" y="78"/>
                    <a:pt x="154" y="80"/>
                  </a:cubicBezTo>
                  <a:cubicBezTo>
                    <a:pt x="154" y="79"/>
                    <a:pt x="149" y="80"/>
                    <a:pt x="150" y="78"/>
                  </a:cubicBezTo>
                  <a:cubicBezTo>
                    <a:pt x="150" y="76"/>
                    <a:pt x="150" y="76"/>
                    <a:pt x="150" y="76"/>
                  </a:cubicBezTo>
                  <a:cubicBezTo>
                    <a:pt x="149" y="76"/>
                    <a:pt x="148" y="78"/>
                    <a:pt x="147" y="79"/>
                  </a:cubicBezTo>
                  <a:cubicBezTo>
                    <a:pt x="146" y="78"/>
                    <a:pt x="146" y="78"/>
                    <a:pt x="146" y="78"/>
                  </a:cubicBezTo>
                  <a:cubicBezTo>
                    <a:pt x="146" y="80"/>
                    <a:pt x="142" y="78"/>
                    <a:pt x="141" y="80"/>
                  </a:cubicBezTo>
                  <a:cubicBezTo>
                    <a:pt x="138" y="79"/>
                    <a:pt x="133" y="80"/>
                    <a:pt x="131" y="79"/>
                  </a:cubicBezTo>
                  <a:cubicBezTo>
                    <a:pt x="128" y="80"/>
                    <a:pt x="126" y="81"/>
                    <a:pt x="123" y="80"/>
                  </a:cubicBezTo>
                  <a:cubicBezTo>
                    <a:pt x="124" y="80"/>
                    <a:pt x="125" y="80"/>
                    <a:pt x="125" y="79"/>
                  </a:cubicBezTo>
                  <a:cubicBezTo>
                    <a:pt x="123" y="79"/>
                    <a:pt x="122" y="79"/>
                    <a:pt x="121" y="80"/>
                  </a:cubicBezTo>
                  <a:cubicBezTo>
                    <a:pt x="121" y="80"/>
                    <a:pt x="117" y="79"/>
                    <a:pt x="115" y="78"/>
                  </a:cubicBezTo>
                  <a:cubicBezTo>
                    <a:pt x="112" y="79"/>
                    <a:pt x="113" y="80"/>
                    <a:pt x="113" y="81"/>
                  </a:cubicBezTo>
                  <a:cubicBezTo>
                    <a:pt x="111" y="79"/>
                    <a:pt x="106" y="83"/>
                    <a:pt x="102" y="81"/>
                  </a:cubicBezTo>
                  <a:cubicBezTo>
                    <a:pt x="103" y="81"/>
                    <a:pt x="106" y="80"/>
                    <a:pt x="104" y="79"/>
                  </a:cubicBezTo>
                  <a:cubicBezTo>
                    <a:pt x="102" y="76"/>
                    <a:pt x="99" y="81"/>
                    <a:pt x="95" y="80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4" y="80"/>
                    <a:pt x="90" y="82"/>
                    <a:pt x="90" y="80"/>
                  </a:cubicBezTo>
                  <a:cubicBezTo>
                    <a:pt x="89" y="81"/>
                    <a:pt x="86" y="79"/>
                    <a:pt x="86" y="81"/>
                  </a:cubicBezTo>
                  <a:cubicBezTo>
                    <a:pt x="82" y="80"/>
                    <a:pt x="78" y="78"/>
                    <a:pt x="74" y="76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82"/>
                    <a:pt x="68" y="61"/>
                    <a:pt x="68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71" y="62"/>
                    <a:pt x="72" y="61"/>
                    <a:pt x="74" y="61"/>
                  </a:cubicBezTo>
                  <a:cubicBezTo>
                    <a:pt x="75" y="60"/>
                    <a:pt x="77" y="59"/>
                    <a:pt x="76" y="58"/>
                  </a:cubicBezTo>
                  <a:cubicBezTo>
                    <a:pt x="74" y="58"/>
                    <a:pt x="74" y="60"/>
                    <a:pt x="73" y="60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76" y="58"/>
                    <a:pt x="78" y="57"/>
                    <a:pt x="77" y="60"/>
                  </a:cubicBezTo>
                  <a:cubicBezTo>
                    <a:pt x="82" y="58"/>
                    <a:pt x="80" y="54"/>
                    <a:pt x="86" y="53"/>
                  </a:cubicBezTo>
                  <a:cubicBezTo>
                    <a:pt x="86" y="53"/>
                    <a:pt x="86" y="54"/>
                    <a:pt x="88" y="53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5" y="50"/>
                    <a:pt x="93" y="52"/>
                    <a:pt x="94" y="54"/>
                  </a:cubicBezTo>
                  <a:cubicBezTo>
                    <a:pt x="96" y="53"/>
                    <a:pt x="98" y="52"/>
                    <a:pt x="99" y="51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99" y="51"/>
                    <a:pt x="103" y="51"/>
                    <a:pt x="103" y="51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3" y="52"/>
                    <a:pt x="105" y="51"/>
                    <a:pt x="106" y="51"/>
                  </a:cubicBezTo>
                  <a:cubicBezTo>
                    <a:pt x="106" y="50"/>
                    <a:pt x="103" y="50"/>
                    <a:pt x="102" y="50"/>
                  </a:cubicBezTo>
                  <a:cubicBezTo>
                    <a:pt x="103" y="49"/>
                    <a:pt x="104" y="49"/>
                    <a:pt x="105" y="48"/>
                  </a:cubicBezTo>
                  <a:cubicBezTo>
                    <a:pt x="105" y="49"/>
                    <a:pt x="108" y="48"/>
                    <a:pt x="110" y="48"/>
                  </a:cubicBezTo>
                  <a:cubicBezTo>
                    <a:pt x="112" y="48"/>
                    <a:pt x="112" y="46"/>
                    <a:pt x="112" y="46"/>
                  </a:cubicBezTo>
                  <a:cubicBezTo>
                    <a:pt x="112" y="47"/>
                    <a:pt x="115" y="46"/>
                    <a:pt x="114" y="47"/>
                  </a:cubicBezTo>
                  <a:cubicBezTo>
                    <a:pt x="113" y="47"/>
                    <a:pt x="112" y="47"/>
                    <a:pt x="111" y="47"/>
                  </a:cubicBezTo>
                  <a:cubicBezTo>
                    <a:pt x="113" y="48"/>
                    <a:pt x="113" y="49"/>
                    <a:pt x="115" y="48"/>
                  </a:cubicBezTo>
                  <a:cubicBezTo>
                    <a:pt x="117" y="47"/>
                    <a:pt x="114" y="45"/>
                    <a:pt x="118" y="45"/>
                  </a:cubicBezTo>
                  <a:cubicBezTo>
                    <a:pt x="117" y="46"/>
                    <a:pt x="117" y="46"/>
                    <a:pt x="116" y="47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9" y="46"/>
                    <a:pt x="119" y="46"/>
                    <a:pt x="119" y="46"/>
                  </a:cubicBezTo>
                  <a:cubicBezTo>
                    <a:pt x="120" y="46"/>
                    <a:pt x="120" y="46"/>
                    <a:pt x="120" y="46"/>
                  </a:cubicBezTo>
                  <a:cubicBezTo>
                    <a:pt x="120" y="45"/>
                    <a:pt x="125" y="45"/>
                    <a:pt x="125" y="43"/>
                  </a:cubicBezTo>
                  <a:cubicBezTo>
                    <a:pt x="127" y="43"/>
                    <a:pt x="129" y="43"/>
                    <a:pt x="130" y="43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2" y="44"/>
                    <a:pt x="134" y="43"/>
                    <a:pt x="135" y="42"/>
                  </a:cubicBezTo>
                  <a:cubicBezTo>
                    <a:pt x="135" y="42"/>
                    <a:pt x="135" y="42"/>
                    <a:pt x="135" y="42"/>
                  </a:cubicBezTo>
                  <a:cubicBezTo>
                    <a:pt x="136" y="42"/>
                    <a:pt x="139" y="42"/>
                    <a:pt x="140" y="41"/>
                  </a:cubicBezTo>
                  <a:cubicBezTo>
                    <a:pt x="143" y="41"/>
                    <a:pt x="142" y="46"/>
                    <a:pt x="144" y="43"/>
                  </a:cubicBezTo>
                  <a:cubicBezTo>
                    <a:pt x="147" y="43"/>
                    <a:pt x="147" y="40"/>
                    <a:pt x="146" y="40"/>
                  </a:cubicBezTo>
                  <a:cubicBezTo>
                    <a:pt x="151" y="39"/>
                    <a:pt x="156" y="37"/>
                    <a:pt x="160" y="37"/>
                  </a:cubicBezTo>
                  <a:cubicBezTo>
                    <a:pt x="160" y="37"/>
                    <a:pt x="160" y="37"/>
                    <a:pt x="161" y="36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8" y="34"/>
                    <a:pt x="168" y="34"/>
                    <a:pt x="168" y="34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0"/>
                    <a:pt x="169" y="63"/>
                    <a:pt x="169" y="49"/>
                  </a:cubicBezTo>
                  <a:cubicBezTo>
                    <a:pt x="169" y="49"/>
                    <a:pt x="169" y="49"/>
                    <a:pt x="169" y="49"/>
                  </a:cubicBezTo>
                  <a:cubicBezTo>
                    <a:pt x="169" y="49"/>
                    <a:pt x="169" y="49"/>
                    <a:pt x="169" y="49"/>
                  </a:cubicBezTo>
                  <a:cubicBezTo>
                    <a:pt x="168" y="49"/>
                    <a:pt x="168" y="49"/>
                    <a:pt x="168" y="49"/>
                  </a:cubicBezTo>
                  <a:cubicBezTo>
                    <a:pt x="165" y="48"/>
                    <a:pt x="163" y="47"/>
                    <a:pt x="161" y="45"/>
                  </a:cubicBezTo>
                  <a:cubicBezTo>
                    <a:pt x="163" y="45"/>
                    <a:pt x="162" y="44"/>
                    <a:pt x="162" y="43"/>
                  </a:cubicBezTo>
                  <a:cubicBezTo>
                    <a:pt x="160" y="44"/>
                    <a:pt x="160" y="41"/>
                    <a:pt x="159" y="43"/>
                  </a:cubicBezTo>
                  <a:cubicBezTo>
                    <a:pt x="159" y="45"/>
                    <a:pt x="159" y="45"/>
                    <a:pt x="160" y="46"/>
                  </a:cubicBezTo>
                  <a:cubicBezTo>
                    <a:pt x="157" y="46"/>
                    <a:pt x="151" y="45"/>
                    <a:pt x="149" y="44"/>
                  </a:cubicBezTo>
                  <a:cubicBezTo>
                    <a:pt x="150" y="45"/>
                    <a:pt x="150" y="45"/>
                    <a:pt x="149" y="45"/>
                  </a:cubicBezTo>
                  <a:cubicBezTo>
                    <a:pt x="149" y="43"/>
                    <a:pt x="146" y="43"/>
                    <a:pt x="144" y="44"/>
                  </a:cubicBezTo>
                  <a:cubicBezTo>
                    <a:pt x="144" y="45"/>
                    <a:pt x="144" y="45"/>
                    <a:pt x="144" y="45"/>
                  </a:cubicBezTo>
                  <a:cubicBezTo>
                    <a:pt x="143" y="44"/>
                    <a:pt x="143" y="44"/>
                    <a:pt x="143" y="44"/>
                  </a:cubicBezTo>
                  <a:cubicBezTo>
                    <a:pt x="142" y="44"/>
                    <a:pt x="142" y="46"/>
                    <a:pt x="140" y="45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7" y="45"/>
                    <a:pt x="134" y="47"/>
                    <a:pt x="131" y="46"/>
                  </a:cubicBezTo>
                  <a:cubicBezTo>
                    <a:pt x="129" y="45"/>
                    <a:pt x="129" y="45"/>
                    <a:pt x="129" y="45"/>
                  </a:cubicBezTo>
                  <a:cubicBezTo>
                    <a:pt x="128" y="45"/>
                    <a:pt x="126" y="46"/>
                    <a:pt x="128" y="46"/>
                  </a:cubicBezTo>
                  <a:cubicBezTo>
                    <a:pt x="124" y="46"/>
                    <a:pt x="121" y="46"/>
                    <a:pt x="119" y="45"/>
                  </a:cubicBezTo>
                  <a:cubicBezTo>
                    <a:pt x="113" y="49"/>
                    <a:pt x="101" y="51"/>
                    <a:pt x="92" y="50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89" y="49"/>
                    <a:pt x="91" y="51"/>
                    <a:pt x="89" y="50"/>
                  </a:cubicBezTo>
                  <a:cubicBezTo>
                    <a:pt x="90" y="50"/>
                    <a:pt x="87" y="49"/>
                    <a:pt x="89" y="48"/>
                  </a:cubicBezTo>
                  <a:cubicBezTo>
                    <a:pt x="85" y="47"/>
                    <a:pt x="84" y="49"/>
                    <a:pt x="82" y="49"/>
                  </a:cubicBezTo>
                  <a:cubicBezTo>
                    <a:pt x="81" y="50"/>
                    <a:pt x="84" y="48"/>
                    <a:pt x="83" y="50"/>
                  </a:cubicBezTo>
                  <a:cubicBezTo>
                    <a:pt x="83" y="50"/>
                    <a:pt x="78" y="48"/>
                    <a:pt x="77" y="50"/>
                  </a:cubicBezTo>
                  <a:cubicBezTo>
                    <a:pt x="76" y="49"/>
                    <a:pt x="77" y="48"/>
                    <a:pt x="78" y="47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3" y="46"/>
                    <a:pt x="82" y="45"/>
                    <a:pt x="80" y="42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76" y="40"/>
                    <a:pt x="83" y="41"/>
                    <a:pt x="79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5" y="37"/>
                    <a:pt x="76" y="38"/>
                    <a:pt x="76" y="37"/>
                  </a:cubicBezTo>
                  <a:cubicBezTo>
                    <a:pt x="75" y="36"/>
                    <a:pt x="75" y="36"/>
                    <a:pt x="74" y="36"/>
                  </a:cubicBezTo>
                  <a:cubicBezTo>
                    <a:pt x="78" y="32"/>
                    <a:pt x="73" y="30"/>
                    <a:pt x="79" y="28"/>
                  </a:cubicBezTo>
                  <a:cubicBezTo>
                    <a:pt x="81" y="28"/>
                    <a:pt x="74" y="30"/>
                    <a:pt x="76" y="31"/>
                  </a:cubicBezTo>
                  <a:cubicBezTo>
                    <a:pt x="79" y="31"/>
                    <a:pt x="81" y="28"/>
                    <a:pt x="83" y="27"/>
                  </a:cubicBezTo>
                  <a:cubicBezTo>
                    <a:pt x="81" y="27"/>
                    <a:pt x="82" y="25"/>
                    <a:pt x="84" y="24"/>
                  </a:cubicBezTo>
                  <a:cubicBezTo>
                    <a:pt x="87" y="24"/>
                    <a:pt x="83" y="26"/>
                    <a:pt x="86" y="26"/>
                  </a:cubicBezTo>
                  <a:cubicBezTo>
                    <a:pt x="87" y="24"/>
                    <a:pt x="90" y="23"/>
                    <a:pt x="87" y="23"/>
                  </a:cubicBezTo>
                  <a:cubicBezTo>
                    <a:pt x="88" y="20"/>
                    <a:pt x="90" y="23"/>
                    <a:pt x="91" y="20"/>
                  </a:cubicBezTo>
                  <a:cubicBezTo>
                    <a:pt x="93" y="22"/>
                    <a:pt x="89" y="25"/>
                    <a:pt x="93" y="25"/>
                  </a:cubicBezTo>
                  <a:cubicBezTo>
                    <a:pt x="92" y="23"/>
                    <a:pt x="97" y="22"/>
                    <a:pt x="95" y="20"/>
                  </a:cubicBezTo>
                  <a:cubicBezTo>
                    <a:pt x="96" y="20"/>
                    <a:pt x="97" y="21"/>
                    <a:pt x="96" y="22"/>
                  </a:cubicBezTo>
                  <a:cubicBezTo>
                    <a:pt x="98" y="23"/>
                    <a:pt x="100" y="18"/>
                    <a:pt x="101" y="21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102" y="20"/>
                    <a:pt x="103" y="20"/>
                    <a:pt x="105" y="21"/>
                  </a:cubicBezTo>
                  <a:cubicBezTo>
                    <a:pt x="106" y="21"/>
                    <a:pt x="110" y="18"/>
                    <a:pt x="110" y="20"/>
                  </a:cubicBezTo>
                  <a:cubicBezTo>
                    <a:pt x="111" y="20"/>
                    <a:pt x="115" y="19"/>
                    <a:pt x="113" y="18"/>
                  </a:cubicBezTo>
                  <a:cubicBezTo>
                    <a:pt x="110" y="17"/>
                    <a:pt x="110" y="19"/>
                    <a:pt x="109" y="17"/>
                  </a:cubicBezTo>
                  <a:cubicBezTo>
                    <a:pt x="111" y="19"/>
                    <a:pt x="112" y="16"/>
                    <a:pt x="114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5" y="16"/>
                    <a:pt x="117" y="16"/>
                    <a:pt x="117" y="15"/>
                  </a:cubicBezTo>
                  <a:cubicBezTo>
                    <a:pt x="117" y="15"/>
                    <a:pt x="117" y="16"/>
                    <a:pt x="118" y="16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22" y="13"/>
                    <a:pt x="120" y="17"/>
                    <a:pt x="123" y="16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21" y="17"/>
                    <a:pt x="123" y="18"/>
                    <a:pt x="124" y="17"/>
                  </a:cubicBezTo>
                  <a:cubicBezTo>
                    <a:pt x="125" y="16"/>
                    <a:pt x="126" y="14"/>
                    <a:pt x="126" y="13"/>
                  </a:cubicBezTo>
                  <a:cubicBezTo>
                    <a:pt x="128" y="12"/>
                    <a:pt x="127" y="14"/>
                    <a:pt x="129" y="13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6" y="15"/>
                    <a:pt x="129" y="17"/>
                    <a:pt x="131" y="16"/>
                  </a:cubicBezTo>
                  <a:cubicBezTo>
                    <a:pt x="133" y="15"/>
                    <a:pt x="135" y="13"/>
                    <a:pt x="132" y="13"/>
                  </a:cubicBezTo>
                  <a:cubicBezTo>
                    <a:pt x="133" y="13"/>
                    <a:pt x="135" y="13"/>
                    <a:pt x="135" y="14"/>
                  </a:cubicBezTo>
                  <a:cubicBezTo>
                    <a:pt x="137" y="13"/>
                    <a:pt x="134" y="13"/>
                    <a:pt x="136" y="12"/>
                  </a:cubicBezTo>
                  <a:cubicBezTo>
                    <a:pt x="138" y="12"/>
                    <a:pt x="141" y="13"/>
                    <a:pt x="143" y="14"/>
                  </a:cubicBezTo>
                  <a:cubicBezTo>
                    <a:pt x="141" y="16"/>
                    <a:pt x="141" y="16"/>
                    <a:pt x="141" y="16"/>
                  </a:cubicBezTo>
                  <a:cubicBezTo>
                    <a:pt x="143" y="16"/>
                    <a:pt x="143" y="16"/>
                    <a:pt x="143" y="16"/>
                  </a:cubicBezTo>
                  <a:cubicBezTo>
                    <a:pt x="141" y="18"/>
                    <a:pt x="144" y="17"/>
                    <a:pt x="143" y="19"/>
                  </a:cubicBezTo>
                  <a:cubicBezTo>
                    <a:pt x="144" y="19"/>
                    <a:pt x="146" y="18"/>
                    <a:pt x="147" y="18"/>
                  </a:cubicBezTo>
                  <a:cubicBezTo>
                    <a:pt x="143" y="15"/>
                    <a:pt x="150" y="13"/>
                    <a:pt x="148" y="11"/>
                  </a:cubicBezTo>
                  <a:cubicBezTo>
                    <a:pt x="153" y="9"/>
                    <a:pt x="152" y="16"/>
                    <a:pt x="156" y="11"/>
                  </a:cubicBezTo>
                  <a:cubicBezTo>
                    <a:pt x="155" y="11"/>
                    <a:pt x="157" y="8"/>
                    <a:pt x="155" y="10"/>
                  </a:cubicBezTo>
                  <a:cubicBezTo>
                    <a:pt x="158" y="9"/>
                    <a:pt x="156" y="7"/>
                    <a:pt x="160" y="7"/>
                  </a:cubicBezTo>
                  <a:cubicBezTo>
                    <a:pt x="157" y="9"/>
                    <a:pt x="163" y="9"/>
                    <a:pt x="160" y="11"/>
                  </a:cubicBezTo>
                  <a:cubicBezTo>
                    <a:pt x="160" y="11"/>
                    <a:pt x="157" y="11"/>
                    <a:pt x="157" y="12"/>
                  </a:cubicBezTo>
                  <a:cubicBezTo>
                    <a:pt x="158" y="12"/>
                    <a:pt x="157" y="14"/>
                    <a:pt x="160" y="14"/>
                  </a:cubicBezTo>
                  <a:cubicBezTo>
                    <a:pt x="162" y="13"/>
                    <a:pt x="164" y="12"/>
                    <a:pt x="164" y="11"/>
                  </a:cubicBezTo>
                  <a:cubicBezTo>
                    <a:pt x="163" y="10"/>
                    <a:pt x="161" y="12"/>
                    <a:pt x="162" y="10"/>
                  </a:cubicBezTo>
                  <a:cubicBezTo>
                    <a:pt x="165" y="9"/>
                    <a:pt x="166" y="11"/>
                    <a:pt x="167" y="8"/>
                  </a:cubicBezTo>
                  <a:cubicBezTo>
                    <a:pt x="165" y="9"/>
                    <a:pt x="164" y="7"/>
                    <a:pt x="164" y="6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6" y="6"/>
                    <a:pt x="166" y="6"/>
                    <a:pt x="166" y="6"/>
                  </a:cubicBezTo>
                  <a:cubicBezTo>
                    <a:pt x="170" y="5"/>
                    <a:pt x="167" y="4"/>
                    <a:pt x="171" y="3"/>
                  </a:cubicBezTo>
                  <a:cubicBezTo>
                    <a:pt x="173" y="4"/>
                    <a:pt x="173" y="4"/>
                    <a:pt x="173" y="4"/>
                  </a:cubicBezTo>
                  <a:cubicBezTo>
                    <a:pt x="173" y="6"/>
                    <a:pt x="167" y="5"/>
                    <a:pt x="169" y="8"/>
                  </a:cubicBezTo>
                  <a:cubicBezTo>
                    <a:pt x="171" y="7"/>
                    <a:pt x="172" y="6"/>
                    <a:pt x="174" y="6"/>
                  </a:cubicBezTo>
                  <a:cubicBezTo>
                    <a:pt x="173" y="7"/>
                    <a:pt x="173" y="7"/>
                    <a:pt x="173" y="7"/>
                  </a:cubicBezTo>
                  <a:cubicBezTo>
                    <a:pt x="174" y="6"/>
                    <a:pt x="176" y="10"/>
                    <a:pt x="179" y="7"/>
                  </a:cubicBezTo>
                  <a:cubicBezTo>
                    <a:pt x="180" y="5"/>
                    <a:pt x="179" y="6"/>
                    <a:pt x="179" y="4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2" y="0"/>
                    <a:pt x="178" y="37"/>
                    <a:pt x="179" y="21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78" y="21"/>
                    <a:pt x="178" y="21"/>
                    <a:pt x="178" y="21"/>
                  </a:cubicBezTo>
                  <a:cubicBezTo>
                    <a:pt x="178" y="21"/>
                    <a:pt x="178" y="21"/>
                    <a:pt x="178" y="21"/>
                  </a:cubicBezTo>
                  <a:cubicBezTo>
                    <a:pt x="177" y="21"/>
                    <a:pt x="176" y="21"/>
                    <a:pt x="175" y="20"/>
                  </a:cubicBezTo>
                  <a:cubicBezTo>
                    <a:pt x="176" y="19"/>
                    <a:pt x="171" y="19"/>
                    <a:pt x="174" y="18"/>
                  </a:cubicBezTo>
                  <a:cubicBezTo>
                    <a:pt x="175" y="18"/>
                    <a:pt x="176" y="19"/>
                    <a:pt x="177" y="20"/>
                  </a:cubicBezTo>
                  <a:cubicBezTo>
                    <a:pt x="180" y="20"/>
                    <a:pt x="180" y="20"/>
                    <a:pt x="180" y="20"/>
                  </a:cubicBezTo>
                  <a:cubicBezTo>
                    <a:pt x="180" y="20"/>
                    <a:pt x="180" y="20"/>
                    <a:pt x="180" y="20"/>
                  </a:cubicBezTo>
                  <a:cubicBezTo>
                    <a:pt x="180" y="20"/>
                    <a:pt x="180" y="20"/>
                    <a:pt x="180" y="20"/>
                  </a:cubicBezTo>
                  <a:cubicBezTo>
                    <a:pt x="180" y="13"/>
                    <a:pt x="178" y="36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0" y="6"/>
                    <a:pt x="180" y="6"/>
                    <a:pt x="180" y="6"/>
                  </a:cubicBezTo>
                  <a:cubicBezTo>
                    <a:pt x="182" y="8"/>
                    <a:pt x="177" y="6"/>
                    <a:pt x="176" y="9"/>
                  </a:cubicBezTo>
                  <a:cubicBezTo>
                    <a:pt x="180" y="8"/>
                    <a:pt x="180" y="10"/>
                    <a:pt x="182" y="12"/>
                  </a:cubicBezTo>
                  <a:cubicBezTo>
                    <a:pt x="182" y="13"/>
                    <a:pt x="184" y="6"/>
                    <a:pt x="183" y="15"/>
                  </a:cubicBezTo>
                  <a:cubicBezTo>
                    <a:pt x="183" y="12"/>
                    <a:pt x="182" y="22"/>
                    <a:pt x="183" y="9"/>
                  </a:cubicBezTo>
                  <a:cubicBezTo>
                    <a:pt x="183" y="9"/>
                    <a:pt x="182" y="8"/>
                    <a:pt x="182" y="8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5"/>
                    <a:pt x="181" y="26"/>
                    <a:pt x="182" y="17"/>
                  </a:cubicBezTo>
                  <a:cubicBezTo>
                    <a:pt x="182" y="17"/>
                    <a:pt x="182" y="17"/>
                    <a:pt x="182" y="17"/>
                  </a:cubicBezTo>
                  <a:cubicBezTo>
                    <a:pt x="182" y="17"/>
                    <a:pt x="182" y="17"/>
                    <a:pt x="182" y="17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80" y="16"/>
                    <a:pt x="180" y="16"/>
                    <a:pt x="180" y="16"/>
                  </a:cubicBezTo>
                  <a:cubicBezTo>
                    <a:pt x="177" y="16"/>
                    <a:pt x="177" y="16"/>
                    <a:pt x="177" y="16"/>
                  </a:cubicBezTo>
                  <a:cubicBezTo>
                    <a:pt x="176" y="15"/>
                    <a:pt x="175" y="16"/>
                    <a:pt x="174" y="16"/>
                  </a:cubicBezTo>
                  <a:cubicBezTo>
                    <a:pt x="173" y="15"/>
                    <a:pt x="173" y="13"/>
                    <a:pt x="175" y="14"/>
                  </a:cubicBezTo>
                  <a:cubicBezTo>
                    <a:pt x="171" y="13"/>
                    <a:pt x="166" y="12"/>
                    <a:pt x="162" y="11"/>
                  </a:cubicBezTo>
                  <a:cubicBezTo>
                    <a:pt x="164" y="13"/>
                    <a:pt x="157" y="11"/>
                    <a:pt x="159" y="13"/>
                  </a:cubicBezTo>
                  <a:cubicBezTo>
                    <a:pt x="161" y="14"/>
                    <a:pt x="163" y="16"/>
                    <a:pt x="161" y="17"/>
                  </a:cubicBezTo>
                  <a:cubicBezTo>
                    <a:pt x="160" y="17"/>
                    <a:pt x="161" y="16"/>
                    <a:pt x="161" y="15"/>
                  </a:cubicBezTo>
                  <a:cubicBezTo>
                    <a:pt x="159" y="16"/>
                    <a:pt x="158" y="13"/>
                    <a:pt x="156" y="15"/>
                  </a:cubicBezTo>
                  <a:cubicBezTo>
                    <a:pt x="160" y="14"/>
                    <a:pt x="157" y="12"/>
                    <a:pt x="158" y="10"/>
                  </a:cubicBezTo>
                  <a:cubicBezTo>
                    <a:pt x="155" y="11"/>
                    <a:pt x="158" y="9"/>
                    <a:pt x="155" y="9"/>
                  </a:cubicBezTo>
                  <a:cubicBezTo>
                    <a:pt x="152" y="10"/>
                    <a:pt x="149" y="10"/>
                    <a:pt x="145" y="11"/>
                  </a:cubicBezTo>
                  <a:cubicBezTo>
                    <a:pt x="141" y="9"/>
                    <a:pt x="134" y="11"/>
                    <a:pt x="131" y="12"/>
                  </a:cubicBezTo>
                  <a:cubicBezTo>
                    <a:pt x="128" y="11"/>
                    <a:pt x="130" y="9"/>
                    <a:pt x="127" y="8"/>
                  </a:cubicBezTo>
                  <a:cubicBezTo>
                    <a:pt x="125" y="9"/>
                    <a:pt x="130" y="10"/>
                    <a:pt x="126" y="10"/>
                  </a:cubicBezTo>
                  <a:cubicBezTo>
                    <a:pt x="126" y="9"/>
                    <a:pt x="126" y="9"/>
                    <a:pt x="126" y="9"/>
                  </a:cubicBezTo>
                  <a:cubicBezTo>
                    <a:pt x="125" y="10"/>
                    <a:pt x="119" y="8"/>
                    <a:pt x="118" y="12"/>
                  </a:cubicBezTo>
                  <a:cubicBezTo>
                    <a:pt x="119" y="9"/>
                    <a:pt x="119" y="9"/>
                    <a:pt x="119" y="9"/>
                  </a:cubicBezTo>
                  <a:cubicBezTo>
                    <a:pt x="118" y="9"/>
                    <a:pt x="118" y="10"/>
                    <a:pt x="117" y="10"/>
                  </a:cubicBezTo>
                  <a:cubicBezTo>
                    <a:pt x="117" y="9"/>
                    <a:pt x="116" y="9"/>
                    <a:pt x="117" y="8"/>
                  </a:cubicBezTo>
                  <a:cubicBezTo>
                    <a:pt x="115" y="7"/>
                    <a:pt x="112" y="9"/>
                    <a:pt x="110" y="9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07" y="12"/>
                    <a:pt x="104" y="11"/>
                    <a:pt x="100" y="12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98" y="10"/>
                    <a:pt x="95" y="10"/>
                    <a:pt x="94" y="11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102" y="7"/>
                    <a:pt x="99" y="9"/>
                    <a:pt x="100" y="10"/>
                  </a:cubicBezTo>
                  <a:cubicBezTo>
                    <a:pt x="101" y="11"/>
                    <a:pt x="105" y="10"/>
                    <a:pt x="105" y="9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2" y="8"/>
                    <a:pt x="104" y="8"/>
                    <a:pt x="105" y="6"/>
                  </a:cubicBezTo>
                  <a:cubicBezTo>
                    <a:pt x="105" y="6"/>
                    <a:pt x="103" y="6"/>
                    <a:pt x="103" y="7"/>
                  </a:cubicBezTo>
                  <a:cubicBezTo>
                    <a:pt x="105" y="6"/>
                    <a:pt x="106" y="5"/>
                    <a:pt x="109" y="5"/>
                  </a:cubicBezTo>
                  <a:cubicBezTo>
                    <a:pt x="107" y="6"/>
                    <a:pt x="110" y="6"/>
                    <a:pt x="109" y="7"/>
                  </a:cubicBezTo>
                  <a:cubicBezTo>
                    <a:pt x="109" y="5"/>
                    <a:pt x="112" y="4"/>
                    <a:pt x="115" y="4"/>
                  </a:cubicBezTo>
                  <a:cubicBezTo>
                    <a:pt x="118" y="6"/>
                    <a:pt x="121" y="2"/>
                    <a:pt x="125" y="3"/>
                  </a:cubicBezTo>
                  <a:cubicBezTo>
                    <a:pt x="123" y="4"/>
                    <a:pt x="122" y="6"/>
                    <a:pt x="119" y="7"/>
                  </a:cubicBezTo>
                  <a:cubicBezTo>
                    <a:pt x="122" y="7"/>
                    <a:pt x="122" y="7"/>
                    <a:pt x="124" y="7"/>
                  </a:cubicBezTo>
                  <a:cubicBezTo>
                    <a:pt x="125" y="6"/>
                    <a:pt x="126" y="4"/>
                    <a:pt x="129" y="3"/>
                  </a:cubicBezTo>
                  <a:cubicBezTo>
                    <a:pt x="129" y="4"/>
                    <a:pt x="129" y="4"/>
                    <a:pt x="129" y="4"/>
                  </a:cubicBezTo>
                  <a:cubicBezTo>
                    <a:pt x="132" y="3"/>
                    <a:pt x="132" y="1"/>
                    <a:pt x="135" y="2"/>
                  </a:cubicBezTo>
                  <a:cubicBezTo>
                    <a:pt x="142" y="2"/>
                    <a:pt x="148" y="2"/>
                    <a:pt x="153" y="2"/>
                  </a:cubicBezTo>
                  <a:cubicBezTo>
                    <a:pt x="153" y="3"/>
                    <a:pt x="153" y="3"/>
                    <a:pt x="153" y="3"/>
                  </a:cubicBezTo>
                  <a:cubicBezTo>
                    <a:pt x="156" y="1"/>
                    <a:pt x="162" y="2"/>
                    <a:pt x="165" y="2"/>
                  </a:cubicBezTo>
                  <a:cubicBezTo>
                    <a:pt x="171" y="4"/>
                    <a:pt x="179" y="4"/>
                    <a:pt x="181" y="7"/>
                  </a:cubicBezTo>
                  <a:cubicBezTo>
                    <a:pt x="185" y="9"/>
                    <a:pt x="185" y="9"/>
                    <a:pt x="185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7" y="2"/>
                    <a:pt x="185" y="18"/>
                    <a:pt x="186" y="16"/>
                  </a:cubicBezTo>
                  <a:cubicBezTo>
                    <a:pt x="186" y="17"/>
                    <a:pt x="186" y="17"/>
                    <a:pt x="186" y="17"/>
                  </a:cubicBezTo>
                  <a:cubicBezTo>
                    <a:pt x="185" y="17"/>
                    <a:pt x="185" y="17"/>
                    <a:pt x="185" y="17"/>
                  </a:cubicBezTo>
                  <a:cubicBezTo>
                    <a:pt x="185" y="17"/>
                    <a:pt x="185" y="17"/>
                    <a:pt x="185" y="17"/>
                  </a:cubicBezTo>
                  <a:cubicBezTo>
                    <a:pt x="183" y="17"/>
                    <a:pt x="183" y="17"/>
                    <a:pt x="183" y="17"/>
                  </a:cubicBezTo>
                  <a:cubicBezTo>
                    <a:pt x="176" y="20"/>
                    <a:pt x="176" y="20"/>
                    <a:pt x="176" y="20"/>
                  </a:cubicBezTo>
                  <a:cubicBezTo>
                    <a:pt x="171" y="22"/>
                    <a:pt x="166" y="23"/>
                    <a:pt x="161" y="24"/>
                  </a:cubicBezTo>
                  <a:cubicBezTo>
                    <a:pt x="162" y="22"/>
                    <a:pt x="162" y="22"/>
                    <a:pt x="162" y="22"/>
                  </a:cubicBezTo>
                  <a:cubicBezTo>
                    <a:pt x="161" y="24"/>
                    <a:pt x="161" y="21"/>
                    <a:pt x="159" y="22"/>
                  </a:cubicBezTo>
                  <a:cubicBezTo>
                    <a:pt x="162" y="23"/>
                    <a:pt x="157" y="24"/>
                    <a:pt x="156" y="26"/>
                  </a:cubicBezTo>
                  <a:cubicBezTo>
                    <a:pt x="151" y="25"/>
                    <a:pt x="145" y="28"/>
                    <a:pt x="141" y="30"/>
                  </a:cubicBezTo>
                  <a:cubicBezTo>
                    <a:pt x="141" y="29"/>
                    <a:pt x="141" y="29"/>
                    <a:pt x="141" y="29"/>
                  </a:cubicBezTo>
                  <a:cubicBezTo>
                    <a:pt x="137" y="32"/>
                    <a:pt x="132" y="31"/>
                    <a:pt x="126" y="31"/>
                  </a:cubicBezTo>
                  <a:cubicBezTo>
                    <a:pt x="126" y="31"/>
                    <a:pt x="124" y="30"/>
                    <a:pt x="123" y="30"/>
                  </a:cubicBezTo>
                  <a:cubicBezTo>
                    <a:pt x="120" y="33"/>
                    <a:pt x="119" y="33"/>
                    <a:pt x="115" y="35"/>
                  </a:cubicBezTo>
                  <a:cubicBezTo>
                    <a:pt x="112" y="35"/>
                    <a:pt x="107" y="36"/>
                    <a:pt x="104" y="36"/>
                  </a:cubicBezTo>
                  <a:cubicBezTo>
                    <a:pt x="99" y="38"/>
                    <a:pt x="93" y="40"/>
                    <a:pt x="88" y="41"/>
                  </a:cubicBezTo>
                  <a:cubicBezTo>
                    <a:pt x="86" y="42"/>
                    <a:pt x="84" y="43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4" y="47"/>
                    <a:pt x="74" y="20"/>
                    <a:pt x="78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97" y="31"/>
                    <a:pt x="111" y="32"/>
                    <a:pt x="121" y="29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23" y="32"/>
                    <a:pt x="127" y="30"/>
                    <a:pt x="126" y="29"/>
                  </a:cubicBezTo>
                  <a:cubicBezTo>
                    <a:pt x="129" y="29"/>
                    <a:pt x="134" y="27"/>
                    <a:pt x="136" y="28"/>
                  </a:cubicBezTo>
                  <a:cubicBezTo>
                    <a:pt x="140" y="29"/>
                    <a:pt x="140" y="27"/>
                    <a:pt x="143" y="27"/>
                  </a:cubicBezTo>
                  <a:cubicBezTo>
                    <a:pt x="150" y="27"/>
                    <a:pt x="153" y="28"/>
                    <a:pt x="160" y="28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7" y="28"/>
                    <a:pt x="157" y="29"/>
                    <a:pt x="159" y="30"/>
                  </a:cubicBezTo>
                  <a:cubicBezTo>
                    <a:pt x="161" y="29"/>
                    <a:pt x="168" y="32"/>
                    <a:pt x="166" y="29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7" y="28"/>
                    <a:pt x="176" y="66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1" y="52"/>
                    <a:pt x="167" y="53"/>
                    <a:pt x="163" y="53"/>
                  </a:cubicBezTo>
                  <a:cubicBezTo>
                    <a:pt x="164" y="54"/>
                    <a:pt x="162" y="55"/>
                    <a:pt x="162" y="55"/>
                  </a:cubicBezTo>
                  <a:cubicBezTo>
                    <a:pt x="156" y="57"/>
                    <a:pt x="149" y="56"/>
                    <a:pt x="145" y="58"/>
                  </a:cubicBezTo>
                  <a:cubicBezTo>
                    <a:pt x="144" y="58"/>
                    <a:pt x="146" y="57"/>
                    <a:pt x="144" y="57"/>
                  </a:cubicBezTo>
                  <a:cubicBezTo>
                    <a:pt x="143" y="58"/>
                    <a:pt x="144" y="58"/>
                    <a:pt x="142" y="59"/>
                  </a:cubicBezTo>
                  <a:cubicBezTo>
                    <a:pt x="134" y="62"/>
                    <a:pt x="124" y="60"/>
                    <a:pt x="116" y="62"/>
                  </a:cubicBezTo>
                  <a:cubicBezTo>
                    <a:pt x="109" y="65"/>
                    <a:pt x="101" y="67"/>
                    <a:pt x="95" y="68"/>
                  </a:cubicBezTo>
                  <a:cubicBezTo>
                    <a:pt x="92" y="69"/>
                    <a:pt x="89" y="70"/>
                    <a:pt x="86" y="71"/>
                  </a:cubicBezTo>
                  <a:cubicBezTo>
                    <a:pt x="83" y="73"/>
                    <a:pt x="83" y="73"/>
                    <a:pt x="83" y="73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2" y="77"/>
                    <a:pt x="78" y="47"/>
                    <a:pt x="8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5" y="59"/>
                    <a:pt x="86" y="66"/>
                    <a:pt x="91" y="63"/>
                  </a:cubicBezTo>
                  <a:cubicBezTo>
                    <a:pt x="92" y="64"/>
                    <a:pt x="94" y="64"/>
                    <a:pt x="94" y="65"/>
                  </a:cubicBezTo>
                  <a:cubicBezTo>
                    <a:pt x="96" y="64"/>
                    <a:pt x="103" y="67"/>
                    <a:pt x="108" y="65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112" y="66"/>
                    <a:pt x="117" y="64"/>
                    <a:pt x="122" y="65"/>
                  </a:cubicBezTo>
                  <a:cubicBezTo>
                    <a:pt x="122" y="65"/>
                    <a:pt x="121" y="65"/>
                    <a:pt x="121" y="66"/>
                  </a:cubicBezTo>
                  <a:cubicBezTo>
                    <a:pt x="123" y="67"/>
                    <a:pt x="126" y="63"/>
                    <a:pt x="127" y="66"/>
                  </a:cubicBezTo>
                  <a:cubicBezTo>
                    <a:pt x="129" y="65"/>
                    <a:pt x="128" y="64"/>
                    <a:pt x="127" y="64"/>
                  </a:cubicBezTo>
                  <a:cubicBezTo>
                    <a:pt x="140" y="64"/>
                    <a:pt x="155" y="60"/>
                    <a:pt x="172" y="68"/>
                  </a:cubicBezTo>
                  <a:cubicBezTo>
                    <a:pt x="178" y="73"/>
                    <a:pt x="177" y="74"/>
                    <a:pt x="176" y="74"/>
                  </a:cubicBezTo>
                  <a:cubicBezTo>
                    <a:pt x="176" y="74"/>
                    <a:pt x="176" y="74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8" y="65"/>
                    <a:pt x="173" y="88"/>
                    <a:pt x="174" y="86"/>
                  </a:cubicBezTo>
                  <a:cubicBezTo>
                    <a:pt x="174" y="86"/>
                    <a:pt x="174" y="86"/>
                    <a:pt x="174" y="86"/>
                  </a:cubicBezTo>
                  <a:cubicBezTo>
                    <a:pt x="174" y="86"/>
                    <a:pt x="174" y="86"/>
                    <a:pt x="174" y="86"/>
                  </a:cubicBezTo>
                  <a:cubicBezTo>
                    <a:pt x="173" y="86"/>
                    <a:pt x="173" y="86"/>
                    <a:pt x="173" y="86"/>
                  </a:cubicBezTo>
                  <a:cubicBezTo>
                    <a:pt x="173" y="86"/>
                    <a:pt x="173" y="86"/>
                    <a:pt x="173" y="86"/>
                  </a:cubicBezTo>
                  <a:cubicBezTo>
                    <a:pt x="172" y="87"/>
                    <a:pt x="171" y="87"/>
                    <a:pt x="171" y="88"/>
                  </a:cubicBezTo>
                  <a:cubicBezTo>
                    <a:pt x="170" y="87"/>
                    <a:pt x="170" y="89"/>
                    <a:pt x="170" y="88"/>
                  </a:cubicBezTo>
                  <a:cubicBezTo>
                    <a:pt x="167" y="90"/>
                    <a:pt x="164" y="86"/>
                    <a:pt x="163" y="88"/>
                  </a:cubicBezTo>
                  <a:cubicBezTo>
                    <a:pt x="164" y="90"/>
                    <a:pt x="161" y="89"/>
                    <a:pt x="161" y="90"/>
                  </a:cubicBezTo>
                  <a:cubicBezTo>
                    <a:pt x="155" y="90"/>
                    <a:pt x="154" y="89"/>
                    <a:pt x="149" y="90"/>
                  </a:cubicBezTo>
                  <a:cubicBezTo>
                    <a:pt x="149" y="89"/>
                    <a:pt x="149" y="89"/>
                    <a:pt x="149" y="89"/>
                  </a:cubicBezTo>
                  <a:cubicBezTo>
                    <a:pt x="144" y="92"/>
                    <a:pt x="138" y="91"/>
                    <a:pt x="134" y="95"/>
                  </a:cubicBezTo>
                  <a:cubicBezTo>
                    <a:pt x="126" y="95"/>
                    <a:pt x="120" y="97"/>
                    <a:pt x="114" y="98"/>
                  </a:cubicBezTo>
                  <a:cubicBezTo>
                    <a:pt x="111" y="100"/>
                    <a:pt x="108" y="100"/>
                    <a:pt x="107" y="102"/>
                  </a:cubicBezTo>
                  <a:cubicBezTo>
                    <a:pt x="105" y="104"/>
                    <a:pt x="105" y="104"/>
                    <a:pt x="105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7"/>
                    <a:pt x="103" y="74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5" y="89"/>
                    <a:pt x="105" y="89"/>
                    <a:pt x="105" y="89"/>
                  </a:cubicBezTo>
                  <a:cubicBezTo>
                    <a:pt x="108" y="91"/>
                    <a:pt x="114" y="91"/>
                    <a:pt x="121" y="91"/>
                  </a:cubicBezTo>
                  <a:cubicBezTo>
                    <a:pt x="125" y="92"/>
                    <a:pt x="129" y="92"/>
                    <a:pt x="134" y="93"/>
                  </a:cubicBezTo>
                  <a:cubicBezTo>
                    <a:pt x="137" y="94"/>
                    <a:pt x="139" y="95"/>
                    <a:pt x="142" y="96"/>
                  </a:cubicBezTo>
                  <a:cubicBezTo>
                    <a:pt x="140" y="77"/>
                    <a:pt x="145" y="122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143" y="118"/>
                    <a:pt x="143" y="118"/>
                    <a:pt x="143" y="118"/>
                  </a:cubicBezTo>
                  <a:cubicBezTo>
                    <a:pt x="141" y="119"/>
                    <a:pt x="141" y="119"/>
                    <a:pt x="141" y="119"/>
                  </a:cubicBezTo>
                  <a:cubicBezTo>
                    <a:pt x="139" y="121"/>
                    <a:pt x="139" y="121"/>
                    <a:pt x="139" y="121"/>
                  </a:cubicBezTo>
                  <a:cubicBezTo>
                    <a:pt x="124" y="130"/>
                    <a:pt x="114" y="134"/>
                    <a:pt x="108" y="143"/>
                  </a:cubicBezTo>
                  <a:cubicBezTo>
                    <a:pt x="105" y="150"/>
                    <a:pt x="103" y="147"/>
                    <a:pt x="106" y="149"/>
                  </a:cubicBezTo>
                  <a:cubicBezTo>
                    <a:pt x="108" y="152"/>
                    <a:pt x="115" y="161"/>
                    <a:pt x="118" y="169"/>
                  </a:cubicBezTo>
                  <a:cubicBezTo>
                    <a:pt x="118" y="178"/>
                    <a:pt x="119" y="178"/>
                    <a:pt x="121" y="187"/>
                  </a:cubicBezTo>
                  <a:cubicBezTo>
                    <a:pt x="120" y="187"/>
                    <a:pt x="120" y="186"/>
                    <a:pt x="120" y="187"/>
                  </a:cubicBezTo>
                  <a:cubicBezTo>
                    <a:pt x="122" y="187"/>
                    <a:pt x="121" y="193"/>
                    <a:pt x="122" y="194"/>
                  </a:cubicBezTo>
                  <a:cubicBezTo>
                    <a:pt x="121" y="208"/>
                    <a:pt x="118" y="218"/>
                    <a:pt x="113" y="229"/>
                  </a:cubicBezTo>
                  <a:cubicBezTo>
                    <a:pt x="114" y="228"/>
                    <a:pt x="113" y="226"/>
                    <a:pt x="112" y="228"/>
                  </a:cubicBezTo>
                  <a:cubicBezTo>
                    <a:pt x="112" y="231"/>
                    <a:pt x="112" y="231"/>
                    <a:pt x="112" y="231"/>
                  </a:cubicBezTo>
                  <a:cubicBezTo>
                    <a:pt x="111" y="231"/>
                    <a:pt x="111" y="231"/>
                    <a:pt x="111" y="231"/>
                  </a:cubicBezTo>
                  <a:cubicBezTo>
                    <a:pt x="111" y="232"/>
                    <a:pt x="111" y="234"/>
                    <a:pt x="112" y="233"/>
                  </a:cubicBezTo>
                  <a:cubicBezTo>
                    <a:pt x="101" y="261"/>
                    <a:pt x="80" y="281"/>
                    <a:pt x="62" y="303"/>
                  </a:cubicBezTo>
                  <a:cubicBezTo>
                    <a:pt x="57" y="307"/>
                    <a:pt x="51" y="315"/>
                    <a:pt x="47" y="320"/>
                  </a:cubicBezTo>
                  <a:cubicBezTo>
                    <a:pt x="30" y="334"/>
                    <a:pt x="15" y="346"/>
                    <a:pt x="2" y="362"/>
                  </a:cubicBezTo>
                  <a:cubicBezTo>
                    <a:pt x="2" y="362"/>
                    <a:pt x="0" y="357"/>
                    <a:pt x="6" y="3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9137650" y="3151188"/>
              <a:ext cx="11112" cy="6350"/>
            </a:xfrm>
            <a:custGeom>
              <a:avLst/>
              <a:gdLst>
                <a:gd name="T0" fmla="*/ 0 w 3"/>
                <a:gd name="T1" fmla="*/ 0 h 2"/>
                <a:gd name="T2" fmla="*/ 1 w 3"/>
                <a:gd name="T3" fmla="*/ 2 h 2"/>
                <a:gd name="T4" fmla="*/ 0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1"/>
                    <a:pt x="3" y="1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9377363" y="3168651"/>
              <a:ext cx="7937" cy="7938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1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0"/>
                    <a:pt x="1" y="1"/>
                    <a:pt x="2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9415463" y="3181351"/>
              <a:ext cx="22225" cy="3175"/>
            </a:xfrm>
            <a:custGeom>
              <a:avLst/>
              <a:gdLst>
                <a:gd name="T0" fmla="*/ 6 w 6"/>
                <a:gd name="T1" fmla="*/ 0 h 1"/>
                <a:gd name="T2" fmla="*/ 0 w 6"/>
                <a:gd name="T3" fmla="*/ 1 h 1"/>
                <a:gd name="T4" fmla="*/ 6 w 6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cubicBezTo>
                    <a:pt x="5" y="1"/>
                    <a:pt x="2" y="1"/>
                    <a:pt x="0" y="1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9461500" y="3132138"/>
              <a:ext cx="6350" cy="3175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9453563" y="3140076"/>
              <a:ext cx="11112" cy="3175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1 h 1"/>
                <a:gd name="T4" fmla="*/ 3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9332913" y="3157538"/>
              <a:ext cx="11112" cy="7938"/>
            </a:xfrm>
            <a:custGeom>
              <a:avLst/>
              <a:gdLst>
                <a:gd name="T0" fmla="*/ 3 w 3"/>
                <a:gd name="T1" fmla="*/ 1 h 2"/>
                <a:gd name="T2" fmla="*/ 0 w 3"/>
                <a:gd name="T3" fmla="*/ 2 h 2"/>
                <a:gd name="T4" fmla="*/ 3 w 3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cubicBezTo>
                    <a:pt x="2" y="1"/>
                    <a:pt x="0" y="2"/>
                    <a:pt x="0" y="2"/>
                  </a:cubicBezTo>
                  <a:cubicBezTo>
                    <a:pt x="0" y="2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9280525" y="3173413"/>
              <a:ext cx="7937" cy="7938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2 h 2"/>
                <a:gd name="T4" fmla="*/ 1 w 2"/>
                <a:gd name="T5" fmla="*/ 0 h 2"/>
                <a:gd name="T6" fmla="*/ 2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1"/>
                    <a:pt x="0" y="0"/>
                    <a:pt x="1" y="0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9159875" y="3429001"/>
              <a:ext cx="7937" cy="3175"/>
            </a:xfrm>
            <a:custGeom>
              <a:avLst/>
              <a:gdLst>
                <a:gd name="T0" fmla="*/ 5 w 5"/>
                <a:gd name="T1" fmla="*/ 0 h 2"/>
                <a:gd name="T2" fmla="*/ 0 w 5"/>
                <a:gd name="T3" fmla="*/ 2 h 2"/>
                <a:gd name="T4" fmla="*/ 2 w 5"/>
                <a:gd name="T5" fmla="*/ 0 h 2"/>
                <a:gd name="T6" fmla="*/ 5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9239250" y="3417888"/>
              <a:ext cx="6350" cy="7938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1 h 2"/>
                <a:gd name="T4" fmla="*/ 2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2" y="0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9291638" y="3522663"/>
              <a:ext cx="0" cy="7938"/>
            </a:xfrm>
            <a:custGeom>
              <a:avLst/>
              <a:gdLst>
                <a:gd name="T0" fmla="*/ 5 h 5"/>
                <a:gd name="T1" fmla="*/ 5 h 5"/>
                <a:gd name="T2" fmla="*/ 0 h 5"/>
                <a:gd name="T3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9261475" y="2627313"/>
              <a:ext cx="7937" cy="0"/>
            </a:xfrm>
            <a:custGeom>
              <a:avLst/>
              <a:gdLst>
                <a:gd name="T0" fmla="*/ 1 w 2"/>
                <a:gd name="T1" fmla="*/ 1 w 2"/>
                <a:gd name="T2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9234488" y="2605088"/>
              <a:ext cx="298450" cy="488950"/>
            </a:xfrm>
            <a:custGeom>
              <a:avLst/>
              <a:gdLst>
                <a:gd name="T0" fmla="*/ 21 w 79"/>
                <a:gd name="T1" fmla="*/ 105 h 130"/>
                <a:gd name="T2" fmla="*/ 21 w 79"/>
                <a:gd name="T3" fmla="*/ 99 h 130"/>
                <a:gd name="T4" fmla="*/ 18 w 79"/>
                <a:gd name="T5" fmla="*/ 86 h 130"/>
                <a:gd name="T6" fmla="*/ 19 w 79"/>
                <a:gd name="T7" fmla="*/ 81 h 130"/>
                <a:gd name="T8" fmla="*/ 23 w 79"/>
                <a:gd name="T9" fmla="*/ 67 h 130"/>
                <a:gd name="T10" fmla="*/ 24 w 79"/>
                <a:gd name="T11" fmla="*/ 63 h 130"/>
                <a:gd name="T12" fmla="*/ 24 w 79"/>
                <a:gd name="T13" fmla="*/ 55 h 130"/>
                <a:gd name="T14" fmla="*/ 26 w 79"/>
                <a:gd name="T15" fmla="*/ 49 h 130"/>
                <a:gd name="T16" fmla="*/ 29 w 79"/>
                <a:gd name="T17" fmla="*/ 45 h 130"/>
                <a:gd name="T18" fmla="*/ 28 w 79"/>
                <a:gd name="T19" fmla="*/ 41 h 130"/>
                <a:gd name="T20" fmla="*/ 29 w 79"/>
                <a:gd name="T21" fmla="*/ 33 h 130"/>
                <a:gd name="T22" fmla="*/ 32 w 79"/>
                <a:gd name="T23" fmla="*/ 29 h 130"/>
                <a:gd name="T24" fmla="*/ 33 w 79"/>
                <a:gd name="T25" fmla="*/ 24 h 130"/>
                <a:gd name="T26" fmla="*/ 38 w 79"/>
                <a:gd name="T27" fmla="*/ 20 h 130"/>
                <a:gd name="T28" fmla="*/ 43 w 79"/>
                <a:gd name="T29" fmla="*/ 14 h 130"/>
                <a:gd name="T30" fmla="*/ 52 w 79"/>
                <a:gd name="T31" fmla="*/ 11 h 130"/>
                <a:gd name="T32" fmla="*/ 56 w 79"/>
                <a:gd name="T33" fmla="*/ 8 h 130"/>
                <a:gd name="T34" fmla="*/ 60 w 79"/>
                <a:gd name="T35" fmla="*/ 9 h 130"/>
                <a:gd name="T36" fmla="*/ 63 w 79"/>
                <a:gd name="T37" fmla="*/ 7 h 130"/>
                <a:gd name="T38" fmla="*/ 64 w 79"/>
                <a:gd name="T39" fmla="*/ 7 h 130"/>
                <a:gd name="T40" fmla="*/ 68 w 79"/>
                <a:gd name="T41" fmla="*/ 7 h 130"/>
                <a:gd name="T42" fmla="*/ 73 w 79"/>
                <a:gd name="T43" fmla="*/ 15 h 130"/>
                <a:gd name="T44" fmla="*/ 74 w 79"/>
                <a:gd name="T45" fmla="*/ 17 h 130"/>
                <a:gd name="T46" fmla="*/ 62 w 79"/>
                <a:gd name="T47" fmla="*/ 28 h 130"/>
                <a:gd name="T48" fmla="*/ 57 w 79"/>
                <a:gd name="T49" fmla="*/ 30 h 130"/>
                <a:gd name="T50" fmla="*/ 53 w 79"/>
                <a:gd name="T51" fmla="*/ 31 h 130"/>
                <a:gd name="T52" fmla="*/ 43 w 79"/>
                <a:gd name="T53" fmla="*/ 33 h 130"/>
                <a:gd name="T54" fmla="*/ 41 w 79"/>
                <a:gd name="T55" fmla="*/ 28 h 130"/>
                <a:gd name="T56" fmla="*/ 38 w 79"/>
                <a:gd name="T57" fmla="*/ 33 h 130"/>
                <a:gd name="T58" fmla="*/ 35 w 79"/>
                <a:gd name="T59" fmla="*/ 38 h 130"/>
                <a:gd name="T60" fmla="*/ 30 w 79"/>
                <a:gd name="T61" fmla="*/ 36 h 130"/>
                <a:gd name="T62" fmla="*/ 28 w 79"/>
                <a:gd name="T63" fmla="*/ 38 h 130"/>
                <a:gd name="T64" fmla="*/ 26 w 79"/>
                <a:gd name="T65" fmla="*/ 36 h 130"/>
                <a:gd name="T66" fmla="*/ 23 w 79"/>
                <a:gd name="T67" fmla="*/ 32 h 130"/>
                <a:gd name="T68" fmla="*/ 18 w 79"/>
                <a:gd name="T69" fmla="*/ 35 h 130"/>
                <a:gd name="T70" fmla="*/ 17 w 79"/>
                <a:gd name="T71" fmla="*/ 33 h 130"/>
                <a:gd name="T72" fmla="*/ 13 w 79"/>
                <a:gd name="T73" fmla="*/ 34 h 130"/>
                <a:gd name="T74" fmla="*/ 9 w 79"/>
                <a:gd name="T75" fmla="*/ 32 h 130"/>
                <a:gd name="T76" fmla="*/ 12 w 79"/>
                <a:gd name="T77" fmla="*/ 28 h 130"/>
                <a:gd name="T78" fmla="*/ 4 w 79"/>
                <a:gd name="T79" fmla="*/ 28 h 130"/>
                <a:gd name="T80" fmla="*/ 3 w 79"/>
                <a:gd name="T81" fmla="*/ 15 h 130"/>
                <a:gd name="T82" fmla="*/ 4 w 79"/>
                <a:gd name="T83" fmla="*/ 12 h 130"/>
                <a:gd name="T84" fmla="*/ 4 w 79"/>
                <a:gd name="T85" fmla="*/ 7 h 130"/>
                <a:gd name="T86" fmla="*/ 6 w 79"/>
                <a:gd name="T87" fmla="*/ 9 h 130"/>
                <a:gd name="T88" fmla="*/ 4 w 79"/>
                <a:gd name="T89" fmla="*/ 14 h 130"/>
                <a:gd name="T90" fmla="*/ 13 w 79"/>
                <a:gd name="T91" fmla="*/ 17 h 130"/>
                <a:gd name="T92" fmla="*/ 25 w 79"/>
                <a:gd name="T93" fmla="*/ 19 h 130"/>
                <a:gd name="T94" fmla="*/ 41 w 79"/>
                <a:gd name="T95" fmla="*/ 17 h 130"/>
                <a:gd name="T96" fmla="*/ 52 w 79"/>
                <a:gd name="T97" fmla="*/ 14 h 130"/>
                <a:gd name="T98" fmla="*/ 57 w 79"/>
                <a:gd name="T99" fmla="*/ 10 h 130"/>
                <a:gd name="T100" fmla="*/ 61 w 79"/>
                <a:gd name="T101" fmla="*/ 12 h 130"/>
                <a:gd name="T102" fmla="*/ 66 w 79"/>
                <a:gd name="T103" fmla="*/ 24 h 130"/>
                <a:gd name="T104" fmla="*/ 57 w 79"/>
                <a:gd name="T105" fmla="*/ 25 h 130"/>
                <a:gd name="T106" fmla="*/ 49 w 79"/>
                <a:gd name="T107" fmla="*/ 28 h 130"/>
                <a:gd name="T108" fmla="*/ 41 w 79"/>
                <a:gd name="T109" fmla="*/ 37 h 130"/>
                <a:gd name="T110" fmla="*/ 34 w 79"/>
                <a:gd name="T111" fmla="*/ 80 h 130"/>
                <a:gd name="T112" fmla="*/ 32 w 79"/>
                <a:gd name="T113" fmla="*/ 92 h 130"/>
                <a:gd name="T114" fmla="*/ 20 w 79"/>
                <a:gd name="T115" fmla="*/ 12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9" h="130">
                  <a:moveTo>
                    <a:pt x="20" y="127"/>
                  </a:moveTo>
                  <a:cubicBezTo>
                    <a:pt x="16" y="125"/>
                    <a:pt x="20" y="121"/>
                    <a:pt x="18" y="118"/>
                  </a:cubicBezTo>
                  <a:cubicBezTo>
                    <a:pt x="17" y="118"/>
                    <a:pt x="20" y="118"/>
                    <a:pt x="20" y="118"/>
                  </a:cubicBezTo>
                  <a:cubicBezTo>
                    <a:pt x="16" y="115"/>
                    <a:pt x="18" y="111"/>
                    <a:pt x="21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23" y="107"/>
                    <a:pt x="20" y="106"/>
                    <a:pt x="21" y="105"/>
                  </a:cubicBezTo>
                  <a:cubicBezTo>
                    <a:pt x="21" y="105"/>
                    <a:pt x="21" y="106"/>
                    <a:pt x="22" y="106"/>
                  </a:cubicBezTo>
                  <a:cubicBezTo>
                    <a:pt x="21" y="105"/>
                    <a:pt x="21" y="104"/>
                    <a:pt x="20" y="104"/>
                  </a:cubicBezTo>
                  <a:cubicBezTo>
                    <a:pt x="21" y="104"/>
                    <a:pt x="22" y="104"/>
                    <a:pt x="23" y="104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17" y="102"/>
                    <a:pt x="22" y="100"/>
                    <a:pt x="20" y="99"/>
                  </a:cubicBezTo>
                  <a:cubicBezTo>
                    <a:pt x="21" y="99"/>
                    <a:pt x="21" y="99"/>
                    <a:pt x="21" y="99"/>
                  </a:cubicBezTo>
                  <a:cubicBezTo>
                    <a:pt x="19" y="97"/>
                    <a:pt x="19" y="94"/>
                    <a:pt x="19" y="91"/>
                  </a:cubicBezTo>
                  <a:cubicBezTo>
                    <a:pt x="19" y="91"/>
                    <a:pt x="20" y="91"/>
                    <a:pt x="21" y="91"/>
                  </a:cubicBezTo>
                  <a:cubicBezTo>
                    <a:pt x="19" y="91"/>
                    <a:pt x="19" y="90"/>
                    <a:pt x="19" y="89"/>
                  </a:cubicBezTo>
                  <a:cubicBezTo>
                    <a:pt x="21" y="89"/>
                    <a:pt x="17" y="88"/>
                    <a:pt x="18" y="87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7" y="86"/>
                    <a:pt x="20" y="86"/>
                    <a:pt x="18" y="86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7" y="85"/>
                    <a:pt x="21" y="85"/>
                    <a:pt x="19" y="84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18" y="83"/>
                    <a:pt x="20" y="83"/>
                    <a:pt x="19" y="83"/>
                  </a:cubicBezTo>
                  <a:cubicBezTo>
                    <a:pt x="20" y="83"/>
                    <a:pt x="20" y="83"/>
                    <a:pt x="20" y="83"/>
                  </a:cubicBezTo>
                  <a:cubicBezTo>
                    <a:pt x="19" y="82"/>
                    <a:pt x="21" y="81"/>
                    <a:pt x="19" y="81"/>
                  </a:cubicBezTo>
                  <a:cubicBezTo>
                    <a:pt x="20" y="81"/>
                    <a:pt x="19" y="82"/>
                    <a:pt x="22" y="82"/>
                  </a:cubicBezTo>
                  <a:cubicBezTo>
                    <a:pt x="20" y="78"/>
                    <a:pt x="21" y="75"/>
                    <a:pt x="22" y="71"/>
                  </a:cubicBezTo>
                  <a:cubicBezTo>
                    <a:pt x="22" y="71"/>
                    <a:pt x="23" y="71"/>
                    <a:pt x="23" y="71"/>
                  </a:cubicBezTo>
                  <a:cubicBezTo>
                    <a:pt x="23" y="71"/>
                    <a:pt x="23" y="70"/>
                    <a:pt x="22" y="69"/>
                  </a:cubicBezTo>
                  <a:cubicBezTo>
                    <a:pt x="22" y="69"/>
                    <a:pt x="23" y="69"/>
                    <a:pt x="24" y="69"/>
                  </a:cubicBezTo>
                  <a:cubicBezTo>
                    <a:pt x="24" y="69"/>
                    <a:pt x="22" y="68"/>
                    <a:pt x="23" y="67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7"/>
                    <a:pt x="23" y="66"/>
                    <a:pt x="23" y="66"/>
                  </a:cubicBezTo>
                  <a:cubicBezTo>
                    <a:pt x="23" y="66"/>
                    <a:pt x="24" y="66"/>
                    <a:pt x="24" y="66"/>
                  </a:cubicBezTo>
                  <a:cubicBezTo>
                    <a:pt x="23" y="65"/>
                    <a:pt x="25" y="65"/>
                    <a:pt x="24" y="64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7" y="64"/>
                    <a:pt x="23" y="64"/>
                    <a:pt x="24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3" y="62"/>
                    <a:pt x="24" y="61"/>
                    <a:pt x="24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4" y="59"/>
                    <a:pt x="25" y="58"/>
                    <a:pt x="24" y="57"/>
                  </a:cubicBezTo>
                  <a:cubicBezTo>
                    <a:pt x="25" y="57"/>
                    <a:pt x="27" y="58"/>
                    <a:pt x="27" y="57"/>
                  </a:cubicBezTo>
                  <a:cubicBezTo>
                    <a:pt x="25" y="56"/>
                    <a:pt x="26" y="55"/>
                    <a:pt x="24" y="55"/>
                  </a:cubicBezTo>
                  <a:cubicBezTo>
                    <a:pt x="24" y="54"/>
                    <a:pt x="26" y="53"/>
                    <a:pt x="25" y="52"/>
                  </a:cubicBezTo>
                  <a:cubicBezTo>
                    <a:pt x="26" y="53"/>
                    <a:pt x="28" y="53"/>
                    <a:pt x="28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30" y="54"/>
                    <a:pt x="29" y="54"/>
                    <a:pt x="30" y="54"/>
                  </a:cubicBezTo>
                  <a:cubicBezTo>
                    <a:pt x="30" y="53"/>
                    <a:pt x="29" y="52"/>
                    <a:pt x="30" y="52"/>
                  </a:cubicBezTo>
                  <a:cubicBezTo>
                    <a:pt x="29" y="51"/>
                    <a:pt x="26" y="50"/>
                    <a:pt x="26" y="49"/>
                  </a:cubicBezTo>
                  <a:cubicBezTo>
                    <a:pt x="27" y="49"/>
                    <a:pt x="29" y="49"/>
                    <a:pt x="29" y="50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6"/>
                    <a:pt x="27" y="47"/>
                    <a:pt x="27" y="47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4"/>
                    <a:pt x="28" y="45"/>
                  </a:cubicBezTo>
                  <a:cubicBezTo>
                    <a:pt x="29" y="45"/>
                    <a:pt x="28" y="45"/>
                    <a:pt x="29" y="45"/>
                  </a:cubicBezTo>
                  <a:cubicBezTo>
                    <a:pt x="29" y="45"/>
                    <a:pt x="28" y="44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8" y="42"/>
                    <a:pt x="27" y="42"/>
                  </a:cubicBezTo>
                  <a:cubicBezTo>
                    <a:pt x="27" y="43"/>
                    <a:pt x="28" y="43"/>
                    <a:pt x="28" y="43"/>
                  </a:cubicBezTo>
                  <a:cubicBezTo>
                    <a:pt x="27" y="42"/>
                    <a:pt x="27" y="41"/>
                    <a:pt x="27" y="41"/>
                  </a:cubicBezTo>
                  <a:cubicBezTo>
                    <a:pt x="27" y="41"/>
                    <a:pt x="28" y="41"/>
                    <a:pt x="28" y="41"/>
                  </a:cubicBezTo>
                  <a:cubicBezTo>
                    <a:pt x="27" y="40"/>
                    <a:pt x="27" y="39"/>
                    <a:pt x="26" y="38"/>
                  </a:cubicBezTo>
                  <a:cubicBezTo>
                    <a:pt x="25" y="37"/>
                    <a:pt x="28" y="39"/>
                    <a:pt x="27" y="39"/>
                  </a:cubicBezTo>
                  <a:cubicBezTo>
                    <a:pt x="29" y="38"/>
                    <a:pt x="27" y="35"/>
                    <a:pt x="29" y="35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8" y="34"/>
                    <a:pt x="30" y="35"/>
                    <a:pt x="29" y="34"/>
                  </a:cubicBezTo>
                  <a:cubicBezTo>
                    <a:pt x="30" y="35"/>
                    <a:pt x="29" y="34"/>
                    <a:pt x="29" y="33"/>
                  </a:cubicBezTo>
                  <a:cubicBezTo>
                    <a:pt x="29" y="33"/>
                    <a:pt x="30" y="33"/>
                    <a:pt x="30" y="34"/>
                  </a:cubicBezTo>
                  <a:cubicBezTo>
                    <a:pt x="29" y="33"/>
                    <a:pt x="29" y="30"/>
                    <a:pt x="31" y="29"/>
                  </a:cubicBezTo>
                  <a:cubicBezTo>
                    <a:pt x="31" y="29"/>
                    <a:pt x="30" y="28"/>
                    <a:pt x="30" y="27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2" y="28"/>
                    <a:pt x="32" y="27"/>
                    <a:pt x="33" y="28"/>
                  </a:cubicBezTo>
                  <a:cubicBezTo>
                    <a:pt x="32" y="26"/>
                    <a:pt x="32" y="31"/>
                    <a:pt x="32" y="29"/>
                  </a:cubicBezTo>
                  <a:cubicBezTo>
                    <a:pt x="33" y="30"/>
                    <a:pt x="31" y="27"/>
                    <a:pt x="32" y="28"/>
                  </a:cubicBezTo>
                  <a:cubicBezTo>
                    <a:pt x="32" y="28"/>
                    <a:pt x="31" y="26"/>
                    <a:pt x="33" y="26"/>
                  </a:cubicBezTo>
                  <a:cubicBezTo>
                    <a:pt x="33" y="26"/>
                    <a:pt x="34" y="28"/>
                    <a:pt x="34" y="27"/>
                  </a:cubicBezTo>
                  <a:cubicBezTo>
                    <a:pt x="35" y="26"/>
                    <a:pt x="34" y="27"/>
                    <a:pt x="34" y="26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3" y="24"/>
                    <a:pt x="34" y="25"/>
                    <a:pt x="33" y="24"/>
                  </a:cubicBezTo>
                  <a:cubicBezTo>
                    <a:pt x="34" y="25"/>
                    <a:pt x="33" y="22"/>
                    <a:pt x="35" y="24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5" y="23"/>
                    <a:pt x="35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3" y="21"/>
                    <a:pt x="36" y="22"/>
                    <a:pt x="35" y="21"/>
                  </a:cubicBezTo>
                  <a:cubicBezTo>
                    <a:pt x="36" y="21"/>
                    <a:pt x="37" y="19"/>
                    <a:pt x="38" y="20"/>
                  </a:cubicBezTo>
                  <a:cubicBezTo>
                    <a:pt x="38" y="19"/>
                    <a:pt x="38" y="18"/>
                    <a:pt x="39" y="17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40" y="19"/>
                    <a:pt x="40" y="18"/>
                    <a:pt x="40" y="17"/>
                  </a:cubicBezTo>
                  <a:cubicBezTo>
                    <a:pt x="40" y="18"/>
                    <a:pt x="41" y="18"/>
                    <a:pt x="42" y="18"/>
                  </a:cubicBezTo>
                  <a:cubicBezTo>
                    <a:pt x="42" y="17"/>
                    <a:pt x="41" y="16"/>
                    <a:pt x="41" y="15"/>
                  </a:cubicBezTo>
                  <a:cubicBezTo>
                    <a:pt x="43" y="17"/>
                    <a:pt x="41" y="13"/>
                    <a:pt x="43" y="14"/>
                  </a:cubicBezTo>
                  <a:cubicBezTo>
                    <a:pt x="43" y="15"/>
                    <a:pt x="43" y="16"/>
                    <a:pt x="44" y="16"/>
                  </a:cubicBezTo>
                  <a:cubicBezTo>
                    <a:pt x="46" y="18"/>
                    <a:pt x="44" y="14"/>
                    <a:pt x="46" y="14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5" y="13"/>
                    <a:pt x="45" y="11"/>
                    <a:pt x="46" y="13"/>
                  </a:cubicBezTo>
                  <a:cubicBezTo>
                    <a:pt x="46" y="12"/>
                    <a:pt x="47" y="12"/>
                    <a:pt x="46" y="11"/>
                  </a:cubicBezTo>
                  <a:cubicBezTo>
                    <a:pt x="48" y="11"/>
                    <a:pt x="50" y="7"/>
                    <a:pt x="52" y="11"/>
                  </a:cubicBezTo>
                  <a:cubicBezTo>
                    <a:pt x="52" y="10"/>
                    <a:pt x="53" y="11"/>
                    <a:pt x="52" y="10"/>
                  </a:cubicBezTo>
                  <a:cubicBezTo>
                    <a:pt x="52" y="9"/>
                    <a:pt x="52" y="11"/>
                    <a:pt x="52" y="10"/>
                  </a:cubicBezTo>
                  <a:cubicBezTo>
                    <a:pt x="52" y="10"/>
                    <a:pt x="52" y="9"/>
                    <a:pt x="52" y="9"/>
                  </a:cubicBezTo>
                  <a:cubicBezTo>
                    <a:pt x="52" y="9"/>
                    <a:pt x="53" y="9"/>
                    <a:pt x="53" y="11"/>
                  </a:cubicBezTo>
                  <a:cubicBezTo>
                    <a:pt x="55" y="12"/>
                    <a:pt x="53" y="7"/>
                    <a:pt x="55" y="7"/>
                  </a:cubicBezTo>
                  <a:cubicBezTo>
                    <a:pt x="55" y="8"/>
                    <a:pt x="55" y="9"/>
                    <a:pt x="56" y="8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7"/>
                    <a:pt x="57" y="8"/>
                    <a:pt x="57" y="10"/>
                  </a:cubicBezTo>
                  <a:cubicBezTo>
                    <a:pt x="58" y="9"/>
                    <a:pt x="58" y="9"/>
                    <a:pt x="59" y="8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9"/>
                    <a:pt x="60" y="9"/>
                    <a:pt x="60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0" y="10"/>
                    <a:pt x="60" y="9"/>
                    <a:pt x="61" y="9"/>
                  </a:cubicBezTo>
                  <a:cubicBezTo>
                    <a:pt x="61" y="8"/>
                    <a:pt x="60" y="8"/>
                    <a:pt x="59" y="8"/>
                  </a:cubicBezTo>
                  <a:cubicBezTo>
                    <a:pt x="60" y="7"/>
                    <a:pt x="60" y="7"/>
                    <a:pt x="60" y="6"/>
                  </a:cubicBezTo>
                  <a:cubicBezTo>
                    <a:pt x="60" y="8"/>
                    <a:pt x="61" y="7"/>
                    <a:pt x="62" y="7"/>
                  </a:cubicBezTo>
                  <a:cubicBezTo>
                    <a:pt x="62" y="8"/>
                    <a:pt x="62" y="6"/>
                    <a:pt x="62" y="6"/>
                  </a:cubicBezTo>
                  <a:cubicBezTo>
                    <a:pt x="62" y="7"/>
                    <a:pt x="63" y="6"/>
                    <a:pt x="63" y="7"/>
                  </a:cubicBezTo>
                  <a:cubicBezTo>
                    <a:pt x="63" y="8"/>
                    <a:pt x="62" y="7"/>
                    <a:pt x="62" y="7"/>
                  </a:cubicBezTo>
                  <a:cubicBezTo>
                    <a:pt x="63" y="8"/>
                    <a:pt x="63" y="9"/>
                    <a:pt x="63" y="8"/>
                  </a:cubicBezTo>
                  <a:cubicBezTo>
                    <a:pt x="64" y="7"/>
                    <a:pt x="63" y="5"/>
                    <a:pt x="64" y="6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5" y="6"/>
                    <a:pt x="66" y="7"/>
                    <a:pt x="66" y="6"/>
                  </a:cubicBezTo>
                  <a:cubicBezTo>
                    <a:pt x="67" y="6"/>
                    <a:pt x="67" y="7"/>
                    <a:pt x="67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79" y="23"/>
                    <a:pt x="71" y="12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3" y="17"/>
                    <a:pt x="73" y="18"/>
                    <a:pt x="74" y="19"/>
                  </a:cubicBezTo>
                  <a:cubicBezTo>
                    <a:pt x="72" y="19"/>
                    <a:pt x="69" y="17"/>
                    <a:pt x="70" y="19"/>
                  </a:cubicBezTo>
                  <a:cubicBezTo>
                    <a:pt x="69" y="19"/>
                    <a:pt x="71" y="21"/>
                    <a:pt x="72" y="22"/>
                  </a:cubicBezTo>
                  <a:cubicBezTo>
                    <a:pt x="70" y="22"/>
                    <a:pt x="70" y="25"/>
                    <a:pt x="68" y="24"/>
                  </a:cubicBezTo>
                  <a:cubicBezTo>
                    <a:pt x="68" y="25"/>
                    <a:pt x="68" y="25"/>
                    <a:pt x="68" y="26"/>
                  </a:cubicBezTo>
                  <a:cubicBezTo>
                    <a:pt x="66" y="26"/>
                    <a:pt x="65" y="30"/>
                    <a:pt x="62" y="28"/>
                  </a:cubicBezTo>
                  <a:cubicBezTo>
                    <a:pt x="62" y="27"/>
                    <a:pt x="62" y="27"/>
                    <a:pt x="61" y="26"/>
                  </a:cubicBezTo>
                  <a:cubicBezTo>
                    <a:pt x="61" y="27"/>
                    <a:pt x="60" y="25"/>
                    <a:pt x="61" y="27"/>
                  </a:cubicBezTo>
                  <a:cubicBezTo>
                    <a:pt x="61" y="28"/>
                    <a:pt x="62" y="29"/>
                    <a:pt x="62" y="29"/>
                  </a:cubicBezTo>
                  <a:cubicBezTo>
                    <a:pt x="62" y="30"/>
                    <a:pt x="60" y="31"/>
                    <a:pt x="59" y="30"/>
                  </a:cubicBezTo>
                  <a:cubicBezTo>
                    <a:pt x="59" y="30"/>
                    <a:pt x="59" y="31"/>
                    <a:pt x="59" y="31"/>
                  </a:cubicBezTo>
                  <a:cubicBezTo>
                    <a:pt x="59" y="29"/>
                    <a:pt x="58" y="29"/>
                    <a:pt x="57" y="30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1"/>
                    <a:pt x="57" y="33"/>
                    <a:pt x="57" y="32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2"/>
                    <a:pt x="55" y="34"/>
                    <a:pt x="54" y="33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31"/>
                    <a:pt x="53" y="33"/>
                    <a:pt x="54" y="33"/>
                  </a:cubicBezTo>
                  <a:cubicBezTo>
                    <a:pt x="52" y="32"/>
                    <a:pt x="51" y="32"/>
                    <a:pt x="51" y="31"/>
                  </a:cubicBezTo>
                  <a:cubicBezTo>
                    <a:pt x="50" y="35"/>
                    <a:pt x="47" y="35"/>
                    <a:pt x="44" y="36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4"/>
                    <a:pt x="44" y="36"/>
                    <a:pt x="44" y="36"/>
                  </a:cubicBezTo>
                  <a:cubicBezTo>
                    <a:pt x="44" y="35"/>
                    <a:pt x="43" y="34"/>
                    <a:pt x="43" y="33"/>
                  </a:cubicBezTo>
                  <a:cubicBezTo>
                    <a:pt x="42" y="32"/>
                    <a:pt x="42" y="34"/>
                    <a:pt x="42" y="35"/>
                  </a:cubicBezTo>
                  <a:cubicBezTo>
                    <a:pt x="42" y="36"/>
                    <a:pt x="42" y="34"/>
                    <a:pt x="42" y="36"/>
                  </a:cubicBezTo>
                  <a:cubicBezTo>
                    <a:pt x="42" y="36"/>
                    <a:pt x="41" y="35"/>
                    <a:pt x="41" y="37"/>
                  </a:cubicBezTo>
                  <a:cubicBezTo>
                    <a:pt x="41" y="36"/>
                    <a:pt x="41" y="35"/>
                    <a:pt x="41" y="34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3"/>
                    <a:pt x="42" y="31"/>
                    <a:pt x="41" y="28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7"/>
                    <a:pt x="41" y="27"/>
                    <a:pt x="40" y="26"/>
                  </a:cubicBezTo>
                  <a:cubicBezTo>
                    <a:pt x="40" y="27"/>
                    <a:pt x="39" y="30"/>
                    <a:pt x="40" y="30"/>
                  </a:cubicBezTo>
                  <a:cubicBezTo>
                    <a:pt x="39" y="31"/>
                    <a:pt x="40" y="35"/>
                    <a:pt x="39" y="34"/>
                  </a:cubicBezTo>
                  <a:cubicBezTo>
                    <a:pt x="38" y="33"/>
                    <a:pt x="40" y="34"/>
                    <a:pt x="39" y="33"/>
                  </a:cubicBezTo>
                  <a:cubicBezTo>
                    <a:pt x="39" y="31"/>
                    <a:pt x="38" y="34"/>
                    <a:pt x="38" y="33"/>
                  </a:cubicBezTo>
                  <a:cubicBezTo>
                    <a:pt x="38" y="34"/>
                    <a:pt x="38" y="36"/>
                    <a:pt x="38" y="36"/>
                  </a:cubicBezTo>
                  <a:cubicBezTo>
                    <a:pt x="37" y="35"/>
                    <a:pt x="38" y="34"/>
                    <a:pt x="37" y="34"/>
                  </a:cubicBezTo>
                  <a:cubicBezTo>
                    <a:pt x="37" y="35"/>
                    <a:pt x="36" y="36"/>
                    <a:pt x="37" y="37"/>
                  </a:cubicBezTo>
                  <a:cubicBezTo>
                    <a:pt x="37" y="39"/>
                    <a:pt x="36" y="36"/>
                    <a:pt x="35" y="38"/>
                  </a:cubicBezTo>
                  <a:cubicBezTo>
                    <a:pt x="35" y="36"/>
                    <a:pt x="36" y="34"/>
                    <a:pt x="35" y="33"/>
                  </a:cubicBezTo>
                  <a:cubicBezTo>
                    <a:pt x="35" y="35"/>
                    <a:pt x="34" y="35"/>
                    <a:pt x="35" y="38"/>
                  </a:cubicBezTo>
                  <a:cubicBezTo>
                    <a:pt x="34" y="37"/>
                    <a:pt x="34" y="36"/>
                    <a:pt x="35" y="35"/>
                  </a:cubicBezTo>
                  <a:cubicBezTo>
                    <a:pt x="34" y="34"/>
                    <a:pt x="33" y="38"/>
                    <a:pt x="33" y="35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2" y="35"/>
                    <a:pt x="32" y="35"/>
                  </a:cubicBezTo>
                  <a:cubicBezTo>
                    <a:pt x="32" y="35"/>
                    <a:pt x="31" y="37"/>
                    <a:pt x="31" y="34"/>
                  </a:cubicBezTo>
                  <a:cubicBezTo>
                    <a:pt x="31" y="35"/>
                    <a:pt x="30" y="34"/>
                    <a:pt x="30" y="36"/>
                  </a:cubicBezTo>
                  <a:cubicBezTo>
                    <a:pt x="31" y="37"/>
                    <a:pt x="31" y="35"/>
                    <a:pt x="31" y="37"/>
                  </a:cubicBezTo>
                  <a:cubicBezTo>
                    <a:pt x="31" y="35"/>
                    <a:pt x="30" y="37"/>
                    <a:pt x="30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7"/>
                    <a:pt x="29" y="37"/>
                    <a:pt x="29" y="38"/>
                  </a:cubicBezTo>
                  <a:cubicBezTo>
                    <a:pt x="29" y="38"/>
                    <a:pt x="29" y="37"/>
                    <a:pt x="29" y="37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9"/>
                    <a:pt x="28" y="36"/>
                    <a:pt x="27" y="36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5"/>
                    <a:pt x="28" y="34"/>
                    <a:pt x="27" y="34"/>
                  </a:cubicBezTo>
                  <a:cubicBezTo>
                    <a:pt x="27" y="35"/>
                    <a:pt x="26" y="37"/>
                    <a:pt x="26" y="38"/>
                  </a:cubicBezTo>
                  <a:cubicBezTo>
                    <a:pt x="26" y="39"/>
                    <a:pt x="26" y="37"/>
                    <a:pt x="25" y="38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6" y="34"/>
                    <a:pt x="25" y="34"/>
                  </a:cubicBezTo>
                  <a:cubicBezTo>
                    <a:pt x="25" y="35"/>
                    <a:pt x="24" y="36"/>
                    <a:pt x="25" y="37"/>
                  </a:cubicBezTo>
                  <a:cubicBezTo>
                    <a:pt x="24" y="37"/>
                    <a:pt x="24" y="36"/>
                    <a:pt x="24" y="35"/>
                  </a:cubicBezTo>
                  <a:cubicBezTo>
                    <a:pt x="23" y="36"/>
                    <a:pt x="24" y="37"/>
                    <a:pt x="23" y="37"/>
                  </a:cubicBezTo>
                  <a:cubicBezTo>
                    <a:pt x="23" y="37"/>
                    <a:pt x="22" y="35"/>
                    <a:pt x="22" y="34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0"/>
                    <a:pt x="23" y="30"/>
                    <a:pt x="23" y="29"/>
                  </a:cubicBezTo>
                  <a:cubicBezTo>
                    <a:pt x="23" y="28"/>
                    <a:pt x="22" y="29"/>
                    <a:pt x="22" y="29"/>
                  </a:cubicBezTo>
                  <a:cubicBezTo>
                    <a:pt x="23" y="32"/>
                    <a:pt x="20" y="33"/>
                    <a:pt x="20" y="36"/>
                  </a:cubicBezTo>
                  <a:cubicBezTo>
                    <a:pt x="19" y="36"/>
                    <a:pt x="21" y="29"/>
                    <a:pt x="18" y="33"/>
                  </a:cubicBezTo>
                  <a:cubicBezTo>
                    <a:pt x="19" y="34"/>
                    <a:pt x="17" y="36"/>
                    <a:pt x="18" y="35"/>
                  </a:cubicBezTo>
                  <a:cubicBezTo>
                    <a:pt x="18" y="35"/>
                    <a:pt x="17" y="37"/>
                    <a:pt x="17" y="36"/>
                  </a:cubicBezTo>
                  <a:cubicBezTo>
                    <a:pt x="17" y="35"/>
                    <a:pt x="16" y="33"/>
                    <a:pt x="18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2"/>
                    <a:pt x="19" y="30"/>
                    <a:pt x="18" y="30"/>
                  </a:cubicBezTo>
                  <a:cubicBezTo>
                    <a:pt x="18" y="30"/>
                    <a:pt x="17" y="30"/>
                    <a:pt x="17" y="31"/>
                  </a:cubicBezTo>
                  <a:cubicBezTo>
                    <a:pt x="16" y="33"/>
                    <a:pt x="18" y="31"/>
                    <a:pt x="17" y="33"/>
                  </a:cubicBezTo>
                  <a:cubicBezTo>
                    <a:pt x="16" y="33"/>
                    <a:pt x="16" y="31"/>
                    <a:pt x="15" y="33"/>
                  </a:cubicBezTo>
                  <a:cubicBezTo>
                    <a:pt x="16" y="33"/>
                    <a:pt x="16" y="35"/>
                    <a:pt x="15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34"/>
                    <a:pt x="14" y="37"/>
                    <a:pt x="13" y="36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2"/>
                    <a:pt x="14" y="35"/>
                    <a:pt x="15" y="33"/>
                  </a:cubicBezTo>
                  <a:cubicBezTo>
                    <a:pt x="14" y="32"/>
                    <a:pt x="13" y="33"/>
                    <a:pt x="13" y="3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2"/>
                    <a:pt x="14" y="28"/>
                    <a:pt x="12" y="30"/>
                  </a:cubicBezTo>
                  <a:cubicBezTo>
                    <a:pt x="12" y="31"/>
                    <a:pt x="12" y="31"/>
                    <a:pt x="12" y="32"/>
                  </a:cubicBezTo>
                  <a:cubicBezTo>
                    <a:pt x="10" y="32"/>
                    <a:pt x="9" y="33"/>
                    <a:pt x="9" y="32"/>
                  </a:cubicBezTo>
                  <a:cubicBezTo>
                    <a:pt x="10" y="31"/>
                    <a:pt x="7" y="31"/>
                    <a:pt x="9" y="30"/>
                  </a:cubicBezTo>
                  <a:cubicBezTo>
                    <a:pt x="9" y="31"/>
                    <a:pt x="11" y="32"/>
                    <a:pt x="12" y="30"/>
                  </a:cubicBezTo>
                  <a:cubicBezTo>
                    <a:pt x="12" y="28"/>
                    <a:pt x="13" y="31"/>
                    <a:pt x="14" y="29"/>
                  </a:cubicBezTo>
                  <a:cubicBezTo>
                    <a:pt x="13" y="28"/>
                    <a:pt x="14" y="26"/>
                    <a:pt x="14" y="25"/>
                  </a:cubicBezTo>
                  <a:cubicBezTo>
                    <a:pt x="14" y="24"/>
                    <a:pt x="14" y="25"/>
                    <a:pt x="13" y="25"/>
                  </a:cubicBezTo>
                  <a:cubicBezTo>
                    <a:pt x="13" y="27"/>
                    <a:pt x="13" y="27"/>
                    <a:pt x="12" y="28"/>
                  </a:cubicBezTo>
                  <a:cubicBezTo>
                    <a:pt x="12" y="27"/>
                    <a:pt x="10" y="28"/>
                    <a:pt x="9" y="29"/>
                  </a:cubicBezTo>
                  <a:cubicBezTo>
                    <a:pt x="9" y="28"/>
                    <a:pt x="10" y="26"/>
                    <a:pt x="10" y="27"/>
                  </a:cubicBezTo>
                  <a:cubicBezTo>
                    <a:pt x="9" y="26"/>
                    <a:pt x="8" y="25"/>
                    <a:pt x="7" y="24"/>
                  </a:cubicBezTo>
                  <a:cubicBezTo>
                    <a:pt x="6" y="27"/>
                    <a:pt x="5" y="24"/>
                    <a:pt x="5" y="26"/>
                  </a:cubicBezTo>
                  <a:cubicBezTo>
                    <a:pt x="5" y="27"/>
                    <a:pt x="5" y="29"/>
                    <a:pt x="4" y="29"/>
                  </a:cubicBezTo>
                  <a:cubicBezTo>
                    <a:pt x="3" y="29"/>
                    <a:pt x="4" y="28"/>
                    <a:pt x="4" y="28"/>
                  </a:cubicBezTo>
                  <a:cubicBezTo>
                    <a:pt x="3" y="29"/>
                    <a:pt x="5" y="26"/>
                    <a:pt x="3" y="27"/>
                  </a:cubicBezTo>
                  <a:cubicBezTo>
                    <a:pt x="5" y="27"/>
                    <a:pt x="5" y="25"/>
                    <a:pt x="6" y="23"/>
                  </a:cubicBezTo>
                  <a:cubicBezTo>
                    <a:pt x="5" y="24"/>
                    <a:pt x="7" y="22"/>
                    <a:pt x="7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3" y="19"/>
                    <a:pt x="1" y="18"/>
                    <a:pt x="0" y="17"/>
                  </a:cubicBezTo>
                  <a:cubicBezTo>
                    <a:pt x="1" y="16"/>
                    <a:pt x="3" y="16"/>
                    <a:pt x="3" y="15"/>
                  </a:cubicBezTo>
                  <a:cubicBezTo>
                    <a:pt x="3" y="14"/>
                    <a:pt x="1" y="16"/>
                    <a:pt x="1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3" y="13"/>
                    <a:pt x="0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2"/>
                    <a:pt x="2" y="12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5" y="11"/>
                    <a:pt x="3" y="11"/>
                    <a:pt x="3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9"/>
                    <a:pt x="2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8"/>
                    <a:pt x="5" y="7"/>
                    <a:pt x="4" y="7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5" y="8"/>
                    <a:pt x="4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5" y="9"/>
                    <a:pt x="6" y="10"/>
                  </a:cubicBezTo>
                  <a:cubicBezTo>
                    <a:pt x="6" y="9"/>
                    <a:pt x="7" y="9"/>
                    <a:pt x="6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7" y="10"/>
                    <a:pt x="8" y="11"/>
                    <a:pt x="8" y="11"/>
                  </a:cubicBezTo>
                  <a:cubicBezTo>
                    <a:pt x="6" y="12"/>
                    <a:pt x="9" y="12"/>
                    <a:pt x="8" y="13"/>
                  </a:cubicBezTo>
                  <a:cubicBezTo>
                    <a:pt x="7" y="13"/>
                    <a:pt x="5" y="13"/>
                    <a:pt x="5" y="12"/>
                  </a:cubicBezTo>
                  <a:cubicBezTo>
                    <a:pt x="4" y="13"/>
                    <a:pt x="5" y="13"/>
                    <a:pt x="4" y="14"/>
                  </a:cubicBezTo>
                  <a:cubicBezTo>
                    <a:pt x="5" y="14"/>
                    <a:pt x="7" y="13"/>
                    <a:pt x="8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9" y="13"/>
                    <a:pt x="9" y="14"/>
                  </a:cubicBezTo>
                  <a:cubicBezTo>
                    <a:pt x="9" y="15"/>
                    <a:pt x="10" y="16"/>
                    <a:pt x="10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2" y="16"/>
                    <a:pt x="11" y="18"/>
                    <a:pt x="13" y="17"/>
                  </a:cubicBezTo>
                  <a:cubicBezTo>
                    <a:pt x="13" y="18"/>
                    <a:pt x="15" y="17"/>
                    <a:pt x="15" y="19"/>
                  </a:cubicBezTo>
                  <a:cubicBezTo>
                    <a:pt x="17" y="19"/>
                    <a:pt x="19" y="19"/>
                    <a:pt x="21" y="20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1" y="20"/>
                    <a:pt x="20" y="22"/>
                    <a:pt x="21" y="22"/>
                  </a:cubicBezTo>
                  <a:cubicBezTo>
                    <a:pt x="21" y="21"/>
                    <a:pt x="22" y="21"/>
                    <a:pt x="22" y="20"/>
                  </a:cubicBezTo>
                  <a:cubicBezTo>
                    <a:pt x="23" y="21"/>
                    <a:pt x="24" y="20"/>
                    <a:pt x="25" y="19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18"/>
                    <a:pt x="27" y="20"/>
                    <a:pt x="28" y="20"/>
                  </a:cubicBezTo>
                  <a:cubicBezTo>
                    <a:pt x="28" y="21"/>
                    <a:pt x="29" y="22"/>
                    <a:pt x="29" y="22"/>
                  </a:cubicBezTo>
                  <a:cubicBezTo>
                    <a:pt x="30" y="20"/>
                    <a:pt x="30" y="20"/>
                    <a:pt x="31" y="19"/>
                  </a:cubicBezTo>
                  <a:cubicBezTo>
                    <a:pt x="32" y="19"/>
                    <a:pt x="33" y="19"/>
                    <a:pt x="33" y="20"/>
                  </a:cubicBezTo>
                  <a:cubicBezTo>
                    <a:pt x="36" y="18"/>
                    <a:pt x="38" y="19"/>
                    <a:pt x="41" y="17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3" y="15"/>
                    <a:pt x="46" y="18"/>
                    <a:pt x="48" y="16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9" y="19"/>
                    <a:pt x="50" y="17"/>
                    <a:pt x="49" y="15"/>
                  </a:cubicBezTo>
                  <a:cubicBezTo>
                    <a:pt x="50" y="16"/>
                    <a:pt x="50" y="14"/>
                    <a:pt x="51" y="16"/>
                  </a:cubicBezTo>
                  <a:cubicBezTo>
                    <a:pt x="52" y="16"/>
                    <a:pt x="52" y="14"/>
                    <a:pt x="52" y="14"/>
                  </a:cubicBezTo>
                  <a:cubicBezTo>
                    <a:pt x="53" y="14"/>
                    <a:pt x="54" y="14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4"/>
                    <a:pt x="55" y="15"/>
                    <a:pt x="55" y="15"/>
                  </a:cubicBezTo>
                  <a:cubicBezTo>
                    <a:pt x="55" y="14"/>
                    <a:pt x="57" y="15"/>
                    <a:pt x="55" y="12"/>
                  </a:cubicBezTo>
                  <a:cubicBezTo>
                    <a:pt x="56" y="13"/>
                    <a:pt x="56" y="10"/>
                    <a:pt x="58" y="12"/>
                  </a:cubicBezTo>
                  <a:cubicBezTo>
                    <a:pt x="57" y="11"/>
                    <a:pt x="57" y="11"/>
                    <a:pt x="57" y="10"/>
                  </a:cubicBezTo>
                  <a:cubicBezTo>
                    <a:pt x="57" y="11"/>
                    <a:pt x="58" y="10"/>
                    <a:pt x="58" y="11"/>
                  </a:cubicBezTo>
                  <a:cubicBezTo>
                    <a:pt x="59" y="11"/>
                    <a:pt x="58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3" y="17"/>
                    <a:pt x="56" y="0"/>
                    <a:pt x="66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3"/>
                    <a:pt x="64" y="23"/>
                    <a:pt x="63" y="23"/>
                  </a:cubicBezTo>
                  <a:cubicBezTo>
                    <a:pt x="61" y="24"/>
                    <a:pt x="59" y="25"/>
                    <a:pt x="5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7"/>
                    <a:pt x="54" y="24"/>
                    <a:pt x="55" y="27"/>
                  </a:cubicBezTo>
                  <a:cubicBezTo>
                    <a:pt x="55" y="26"/>
                    <a:pt x="55" y="27"/>
                    <a:pt x="54" y="26"/>
                  </a:cubicBezTo>
                  <a:cubicBezTo>
                    <a:pt x="55" y="27"/>
                    <a:pt x="52" y="26"/>
                    <a:pt x="52" y="28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1" y="27"/>
                    <a:pt x="51" y="29"/>
                    <a:pt x="50" y="29"/>
                  </a:cubicBezTo>
                  <a:cubicBezTo>
                    <a:pt x="50" y="29"/>
                    <a:pt x="50" y="28"/>
                    <a:pt x="49" y="28"/>
                  </a:cubicBezTo>
                  <a:cubicBezTo>
                    <a:pt x="48" y="27"/>
                    <a:pt x="50" y="30"/>
                    <a:pt x="48" y="28"/>
                  </a:cubicBezTo>
                  <a:cubicBezTo>
                    <a:pt x="48" y="29"/>
                    <a:pt x="49" y="30"/>
                    <a:pt x="49" y="29"/>
                  </a:cubicBezTo>
                  <a:cubicBezTo>
                    <a:pt x="47" y="30"/>
                    <a:pt x="47" y="34"/>
                    <a:pt x="46" y="36"/>
                  </a:cubicBezTo>
                  <a:cubicBezTo>
                    <a:pt x="43" y="37"/>
                    <a:pt x="42" y="34"/>
                    <a:pt x="43" y="36"/>
                  </a:cubicBezTo>
                  <a:cubicBezTo>
                    <a:pt x="42" y="36"/>
                    <a:pt x="44" y="37"/>
                    <a:pt x="43" y="36"/>
                  </a:cubicBezTo>
                  <a:cubicBezTo>
                    <a:pt x="43" y="37"/>
                    <a:pt x="40" y="36"/>
                    <a:pt x="41" y="37"/>
                  </a:cubicBezTo>
                  <a:cubicBezTo>
                    <a:pt x="42" y="37"/>
                    <a:pt x="42" y="37"/>
                    <a:pt x="43" y="38"/>
                  </a:cubicBezTo>
                  <a:cubicBezTo>
                    <a:pt x="41" y="39"/>
                    <a:pt x="39" y="38"/>
                    <a:pt x="40" y="4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41" y="41"/>
                    <a:pt x="39" y="42"/>
                    <a:pt x="42" y="44"/>
                  </a:cubicBezTo>
                  <a:cubicBezTo>
                    <a:pt x="40" y="50"/>
                    <a:pt x="40" y="56"/>
                    <a:pt x="38" y="62"/>
                  </a:cubicBezTo>
                  <a:cubicBezTo>
                    <a:pt x="36" y="68"/>
                    <a:pt x="36" y="74"/>
                    <a:pt x="34" y="80"/>
                  </a:cubicBezTo>
                  <a:cubicBezTo>
                    <a:pt x="31" y="81"/>
                    <a:pt x="31" y="82"/>
                    <a:pt x="32" y="83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3" y="84"/>
                    <a:pt x="31" y="84"/>
                    <a:pt x="33" y="85"/>
                  </a:cubicBezTo>
                  <a:cubicBezTo>
                    <a:pt x="32" y="87"/>
                    <a:pt x="32" y="89"/>
                    <a:pt x="32" y="92"/>
                  </a:cubicBezTo>
                  <a:cubicBezTo>
                    <a:pt x="32" y="91"/>
                    <a:pt x="30" y="91"/>
                    <a:pt x="31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2" y="93"/>
                    <a:pt x="33" y="93"/>
                  </a:cubicBezTo>
                  <a:cubicBezTo>
                    <a:pt x="34" y="99"/>
                    <a:pt x="30" y="105"/>
                    <a:pt x="30" y="111"/>
                  </a:cubicBezTo>
                  <a:cubicBezTo>
                    <a:pt x="29" y="112"/>
                    <a:pt x="30" y="115"/>
                    <a:pt x="30" y="116"/>
                  </a:cubicBezTo>
                  <a:cubicBezTo>
                    <a:pt x="27" y="121"/>
                    <a:pt x="25" y="125"/>
                    <a:pt x="27" y="130"/>
                  </a:cubicBezTo>
                  <a:cubicBezTo>
                    <a:pt x="27" y="130"/>
                    <a:pt x="21" y="129"/>
                    <a:pt x="20" y="1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9253538" y="2632076"/>
              <a:ext cx="11112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2" y="0"/>
                    <a:pt x="2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9245600" y="2698751"/>
              <a:ext cx="4762" cy="4763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9258300" y="2709863"/>
              <a:ext cx="6350" cy="4763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0" y="1"/>
                    <a:pt x="0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9272588" y="2733676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9275763" y="2725738"/>
              <a:ext cx="7937" cy="3175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2" y="0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9310688" y="2740026"/>
              <a:ext cx="6350" cy="7938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1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2" y="0"/>
                    <a:pt x="2" y="1"/>
                  </a:cubicBezTo>
                  <a:cubicBezTo>
                    <a:pt x="1" y="0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9329738" y="2740026"/>
              <a:ext cx="3175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9" name="Freeform 38"/>
            <p:cNvSpPr/>
            <p:nvPr/>
          </p:nvSpPr>
          <p:spPr bwMode="auto">
            <a:xfrm>
              <a:off x="9401175" y="2654301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9324975" y="2752726"/>
              <a:ext cx="7937" cy="3175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1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0" y="1"/>
                    <a:pt x="0" y="1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9324975" y="2816226"/>
              <a:ext cx="7937" cy="3175"/>
            </a:xfrm>
            <a:custGeom>
              <a:avLst/>
              <a:gdLst>
                <a:gd name="T0" fmla="*/ 0 w 5"/>
                <a:gd name="T1" fmla="*/ 0 h 2"/>
                <a:gd name="T2" fmla="*/ 0 w 5"/>
                <a:gd name="T3" fmla="*/ 0 h 2"/>
                <a:gd name="T4" fmla="*/ 5 w 5"/>
                <a:gd name="T5" fmla="*/ 2 h 2"/>
                <a:gd name="T6" fmla="*/ 0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0" y="0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2" name="Freeform 41"/>
            <p:cNvSpPr/>
            <p:nvPr/>
          </p:nvSpPr>
          <p:spPr bwMode="auto">
            <a:xfrm>
              <a:off x="8912225" y="2943226"/>
              <a:ext cx="0" cy="7938"/>
            </a:xfrm>
            <a:custGeom>
              <a:avLst/>
              <a:gdLst>
                <a:gd name="T0" fmla="*/ 2 h 2"/>
                <a:gd name="T1" fmla="*/ 1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3" name="Freeform 42"/>
            <p:cNvSpPr/>
            <p:nvPr/>
          </p:nvSpPr>
          <p:spPr bwMode="auto">
            <a:xfrm>
              <a:off x="8569325" y="2898776"/>
              <a:ext cx="338137" cy="146050"/>
            </a:xfrm>
            <a:custGeom>
              <a:avLst/>
              <a:gdLst>
                <a:gd name="T0" fmla="*/ 9 w 90"/>
                <a:gd name="T1" fmla="*/ 27 h 39"/>
                <a:gd name="T2" fmla="*/ 12 w 90"/>
                <a:gd name="T3" fmla="*/ 26 h 39"/>
                <a:gd name="T4" fmla="*/ 17 w 90"/>
                <a:gd name="T5" fmla="*/ 21 h 39"/>
                <a:gd name="T6" fmla="*/ 19 w 90"/>
                <a:gd name="T7" fmla="*/ 21 h 39"/>
                <a:gd name="T8" fmla="*/ 25 w 90"/>
                <a:gd name="T9" fmla="*/ 21 h 39"/>
                <a:gd name="T10" fmla="*/ 27 w 90"/>
                <a:gd name="T11" fmla="*/ 21 h 39"/>
                <a:gd name="T12" fmla="*/ 30 w 90"/>
                <a:gd name="T13" fmla="*/ 19 h 39"/>
                <a:gd name="T14" fmla="*/ 33 w 90"/>
                <a:gd name="T15" fmla="*/ 19 h 39"/>
                <a:gd name="T16" fmla="*/ 35 w 90"/>
                <a:gd name="T17" fmla="*/ 20 h 39"/>
                <a:gd name="T18" fmla="*/ 36 w 90"/>
                <a:gd name="T19" fmla="*/ 18 h 39"/>
                <a:gd name="T20" fmla="*/ 38 w 90"/>
                <a:gd name="T21" fmla="*/ 15 h 39"/>
                <a:gd name="T22" fmla="*/ 40 w 90"/>
                <a:gd name="T23" fmla="*/ 15 h 39"/>
                <a:gd name="T24" fmla="*/ 42 w 90"/>
                <a:gd name="T25" fmla="*/ 13 h 39"/>
                <a:gd name="T26" fmla="*/ 44 w 90"/>
                <a:gd name="T27" fmla="*/ 14 h 39"/>
                <a:gd name="T28" fmla="*/ 47 w 90"/>
                <a:gd name="T29" fmla="*/ 13 h 39"/>
                <a:gd name="T30" fmla="*/ 50 w 90"/>
                <a:gd name="T31" fmla="*/ 14 h 39"/>
                <a:gd name="T32" fmla="*/ 52 w 90"/>
                <a:gd name="T33" fmla="*/ 12 h 39"/>
                <a:gd name="T34" fmla="*/ 53 w 90"/>
                <a:gd name="T35" fmla="*/ 13 h 39"/>
                <a:gd name="T36" fmla="*/ 54 w 90"/>
                <a:gd name="T37" fmla="*/ 11 h 39"/>
                <a:gd name="T38" fmla="*/ 55 w 90"/>
                <a:gd name="T39" fmla="*/ 11 h 39"/>
                <a:gd name="T40" fmla="*/ 56 w 90"/>
                <a:gd name="T41" fmla="*/ 10 h 39"/>
                <a:gd name="T42" fmla="*/ 60 w 90"/>
                <a:gd name="T43" fmla="*/ 9 h 39"/>
                <a:gd name="T44" fmla="*/ 62 w 90"/>
                <a:gd name="T45" fmla="*/ 9 h 39"/>
                <a:gd name="T46" fmla="*/ 64 w 90"/>
                <a:gd name="T47" fmla="*/ 8 h 39"/>
                <a:gd name="T48" fmla="*/ 68 w 90"/>
                <a:gd name="T49" fmla="*/ 8 h 39"/>
                <a:gd name="T50" fmla="*/ 69 w 90"/>
                <a:gd name="T51" fmla="*/ 12 h 39"/>
                <a:gd name="T52" fmla="*/ 70 w 90"/>
                <a:gd name="T53" fmla="*/ 8 h 39"/>
                <a:gd name="T54" fmla="*/ 70 w 90"/>
                <a:gd name="T55" fmla="*/ 3 h 39"/>
                <a:gd name="T56" fmla="*/ 72 w 90"/>
                <a:gd name="T57" fmla="*/ 4 h 39"/>
                <a:gd name="T58" fmla="*/ 72 w 90"/>
                <a:gd name="T59" fmla="*/ 2 h 39"/>
                <a:gd name="T60" fmla="*/ 73 w 90"/>
                <a:gd name="T61" fmla="*/ 3 h 39"/>
                <a:gd name="T62" fmla="*/ 75 w 90"/>
                <a:gd name="T63" fmla="*/ 7 h 39"/>
                <a:gd name="T64" fmla="*/ 76 w 90"/>
                <a:gd name="T65" fmla="*/ 3 h 39"/>
                <a:gd name="T66" fmla="*/ 77 w 90"/>
                <a:gd name="T67" fmla="*/ 5 h 39"/>
                <a:gd name="T68" fmla="*/ 78 w 90"/>
                <a:gd name="T69" fmla="*/ 2 h 39"/>
                <a:gd name="T70" fmla="*/ 79 w 90"/>
                <a:gd name="T71" fmla="*/ 2 h 39"/>
                <a:gd name="T72" fmla="*/ 80 w 90"/>
                <a:gd name="T73" fmla="*/ 7 h 39"/>
                <a:gd name="T74" fmla="*/ 81 w 90"/>
                <a:gd name="T75" fmla="*/ 3 h 39"/>
                <a:gd name="T76" fmla="*/ 86 w 90"/>
                <a:gd name="T77" fmla="*/ 10 h 39"/>
                <a:gd name="T78" fmla="*/ 87 w 90"/>
                <a:gd name="T79" fmla="*/ 11 h 39"/>
                <a:gd name="T80" fmla="*/ 89 w 90"/>
                <a:gd name="T81" fmla="*/ 10 h 39"/>
                <a:gd name="T82" fmla="*/ 89 w 90"/>
                <a:gd name="T83" fmla="*/ 13 h 39"/>
                <a:gd name="T84" fmla="*/ 87 w 90"/>
                <a:gd name="T85" fmla="*/ 11 h 39"/>
                <a:gd name="T86" fmla="*/ 84 w 90"/>
                <a:gd name="T87" fmla="*/ 17 h 39"/>
                <a:gd name="T88" fmla="*/ 78 w 90"/>
                <a:gd name="T89" fmla="*/ 20 h 39"/>
                <a:gd name="T90" fmla="*/ 71 w 90"/>
                <a:gd name="T91" fmla="*/ 23 h 39"/>
                <a:gd name="T92" fmla="*/ 66 w 90"/>
                <a:gd name="T93" fmla="*/ 25 h 39"/>
                <a:gd name="T94" fmla="*/ 62 w 90"/>
                <a:gd name="T95" fmla="*/ 27 h 39"/>
                <a:gd name="T96" fmla="*/ 53 w 90"/>
                <a:gd name="T97" fmla="*/ 28 h 39"/>
                <a:gd name="T98" fmla="*/ 48 w 90"/>
                <a:gd name="T99" fmla="*/ 27 h 39"/>
                <a:gd name="T100" fmla="*/ 41 w 90"/>
                <a:gd name="T101" fmla="*/ 27 h 39"/>
                <a:gd name="T102" fmla="*/ 22 w 90"/>
                <a:gd name="T103" fmla="*/ 35 h 39"/>
                <a:gd name="T104" fmla="*/ 17 w 90"/>
                <a:gd name="T105" fmla="*/ 35 h 39"/>
                <a:gd name="T106" fmla="*/ 0 w 90"/>
                <a:gd name="T107" fmla="*/ 2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0" h="39">
                  <a:moveTo>
                    <a:pt x="0" y="28"/>
                  </a:moveTo>
                  <a:cubicBezTo>
                    <a:pt x="1" y="24"/>
                    <a:pt x="3" y="28"/>
                    <a:pt x="4" y="25"/>
                  </a:cubicBezTo>
                  <a:cubicBezTo>
                    <a:pt x="4" y="25"/>
                    <a:pt x="4" y="27"/>
                    <a:pt x="4" y="27"/>
                  </a:cubicBezTo>
                  <a:cubicBezTo>
                    <a:pt x="5" y="23"/>
                    <a:pt x="7" y="25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9"/>
                    <a:pt x="9" y="26"/>
                    <a:pt x="9" y="27"/>
                  </a:cubicBezTo>
                  <a:cubicBezTo>
                    <a:pt x="9" y="27"/>
                    <a:pt x="9" y="27"/>
                    <a:pt x="10" y="28"/>
                  </a:cubicBezTo>
                  <a:cubicBezTo>
                    <a:pt x="9" y="26"/>
                    <a:pt x="10" y="27"/>
                    <a:pt x="10" y="26"/>
                  </a:cubicBezTo>
                  <a:cubicBezTo>
                    <a:pt x="10" y="27"/>
                    <a:pt x="10" y="28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3"/>
                    <a:pt x="12" y="27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3"/>
                    <a:pt x="14" y="24"/>
                    <a:pt x="15" y="23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3"/>
                    <a:pt x="15" y="23"/>
                    <a:pt x="16" y="22"/>
                  </a:cubicBezTo>
                  <a:cubicBezTo>
                    <a:pt x="16" y="24"/>
                    <a:pt x="16" y="21"/>
                    <a:pt x="16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0"/>
                    <a:pt x="17" y="23"/>
                    <a:pt x="17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0"/>
                    <a:pt x="18" y="23"/>
                    <a:pt x="18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1"/>
                    <a:pt x="19" y="23"/>
                    <a:pt x="19" y="21"/>
                  </a:cubicBezTo>
                  <a:cubicBezTo>
                    <a:pt x="19" y="22"/>
                    <a:pt x="19" y="21"/>
                    <a:pt x="19" y="24"/>
                  </a:cubicBezTo>
                  <a:cubicBezTo>
                    <a:pt x="20" y="21"/>
                    <a:pt x="22" y="22"/>
                    <a:pt x="23" y="21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4" y="23"/>
                    <a:pt x="24" y="22"/>
                  </a:cubicBezTo>
                  <a:cubicBezTo>
                    <a:pt x="24" y="22"/>
                    <a:pt x="24" y="23"/>
                    <a:pt x="25" y="23"/>
                  </a:cubicBezTo>
                  <a:cubicBezTo>
                    <a:pt x="25" y="23"/>
                    <a:pt x="25" y="21"/>
                    <a:pt x="25" y="21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2"/>
                    <a:pt x="26" y="22"/>
                    <a:pt x="26" y="21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1"/>
                    <a:pt x="26" y="23"/>
                    <a:pt x="27" y="22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4"/>
                    <a:pt x="26" y="20"/>
                    <a:pt x="27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0"/>
                    <a:pt x="28" y="21"/>
                    <a:pt x="28" y="20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0"/>
                    <a:pt x="29" y="21"/>
                    <a:pt x="29" y="20"/>
                  </a:cubicBezTo>
                  <a:cubicBezTo>
                    <a:pt x="29" y="20"/>
                    <a:pt x="30" y="23"/>
                    <a:pt x="30" y="22"/>
                  </a:cubicBezTo>
                  <a:cubicBezTo>
                    <a:pt x="30" y="20"/>
                    <a:pt x="30" y="21"/>
                    <a:pt x="30" y="19"/>
                  </a:cubicBezTo>
                  <a:cubicBezTo>
                    <a:pt x="30" y="19"/>
                    <a:pt x="31" y="20"/>
                    <a:pt x="31" y="19"/>
                  </a:cubicBezTo>
                  <a:cubicBezTo>
                    <a:pt x="31" y="20"/>
                    <a:pt x="32" y="22"/>
                    <a:pt x="31" y="22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4"/>
                    <a:pt x="32" y="23"/>
                    <a:pt x="32" y="24"/>
                  </a:cubicBezTo>
                  <a:cubicBezTo>
                    <a:pt x="32" y="24"/>
                    <a:pt x="32" y="23"/>
                    <a:pt x="32" y="23"/>
                  </a:cubicBezTo>
                  <a:cubicBezTo>
                    <a:pt x="32" y="22"/>
                    <a:pt x="32" y="19"/>
                    <a:pt x="33" y="19"/>
                  </a:cubicBezTo>
                  <a:cubicBezTo>
                    <a:pt x="33" y="20"/>
                    <a:pt x="33" y="22"/>
                    <a:pt x="33" y="22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7"/>
                    <a:pt x="33" y="19"/>
                    <a:pt x="34" y="19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18"/>
                    <a:pt x="34" y="17"/>
                    <a:pt x="34" y="19"/>
                  </a:cubicBezTo>
                  <a:cubicBezTo>
                    <a:pt x="35" y="20"/>
                    <a:pt x="34" y="19"/>
                    <a:pt x="35" y="20"/>
                  </a:cubicBezTo>
                  <a:cubicBezTo>
                    <a:pt x="35" y="20"/>
                    <a:pt x="35" y="19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20"/>
                    <a:pt x="35" y="18"/>
                    <a:pt x="35" y="17"/>
                  </a:cubicBezTo>
                  <a:cubicBezTo>
                    <a:pt x="35" y="17"/>
                    <a:pt x="35" y="19"/>
                    <a:pt x="35" y="18"/>
                  </a:cubicBezTo>
                  <a:cubicBezTo>
                    <a:pt x="35" y="17"/>
                    <a:pt x="35" y="16"/>
                    <a:pt x="35" y="16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16"/>
                    <a:pt x="36" y="15"/>
                    <a:pt x="36" y="15"/>
                  </a:cubicBezTo>
                  <a:cubicBezTo>
                    <a:pt x="36" y="14"/>
                    <a:pt x="36" y="17"/>
                    <a:pt x="36" y="16"/>
                  </a:cubicBezTo>
                  <a:cubicBezTo>
                    <a:pt x="37" y="17"/>
                    <a:pt x="37" y="14"/>
                    <a:pt x="38" y="16"/>
                  </a:cubicBezTo>
                  <a:cubicBezTo>
                    <a:pt x="38" y="16"/>
                    <a:pt x="37" y="14"/>
                    <a:pt x="38" y="15"/>
                  </a:cubicBezTo>
                  <a:cubicBezTo>
                    <a:pt x="38" y="15"/>
                    <a:pt x="38" y="16"/>
                    <a:pt x="38" y="16"/>
                  </a:cubicBezTo>
                  <a:cubicBezTo>
                    <a:pt x="38" y="17"/>
                    <a:pt x="38" y="15"/>
                    <a:pt x="38" y="15"/>
                  </a:cubicBezTo>
                  <a:cubicBezTo>
                    <a:pt x="38" y="14"/>
                    <a:pt x="38" y="16"/>
                    <a:pt x="38" y="16"/>
                  </a:cubicBezTo>
                  <a:cubicBezTo>
                    <a:pt x="38" y="15"/>
                    <a:pt x="39" y="13"/>
                    <a:pt x="40" y="15"/>
                  </a:cubicBezTo>
                  <a:cubicBezTo>
                    <a:pt x="40" y="14"/>
                    <a:pt x="40" y="12"/>
                    <a:pt x="40" y="12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5"/>
                    <a:pt x="41" y="14"/>
                    <a:pt x="41" y="15"/>
                  </a:cubicBezTo>
                  <a:cubicBezTo>
                    <a:pt x="41" y="13"/>
                    <a:pt x="40" y="16"/>
                    <a:pt x="40" y="15"/>
                  </a:cubicBezTo>
                  <a:cubicBezTo>
                    <a:pt x="40" y="16"/>
                    <a:pt x="40" y="13"/>
                    <a:pt x="41" y="15"/>
                  </a:cubicBezTo>
                  <a:cubicBezTo>
                    <a:pt x="41" y="15"/>
                    <a:pt x="41" y="13"/>
                    <a:pt x="41" y="14"/>
                  </a:cubicBezTo>
                  <a:cubicBezTo>
                    <a:pt x="41" y="14"/>
                    <a:pt x="41" y="16"/>
                    <a:pt x="42" y="16"/>
                  </a:cubicBezTo>
                  <a:cubicBezTo>
                    <a:pt x="42" y="16"/>
                    <a:pt x="42" y="15"/>
                    <a:pt x="42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3"/>
                    <a:pt x="42" y="14"/>
                    <a:pt x="42" y="13"/>
                  </a:cubicBezTo>
                  <a:cubicBezTo>
                    <a:pt x="42" y="14"/>
                    <a:pt x="42" y="12"/>
                    <a:pt x="43" y="14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6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2"/>
                    <a:pt x="43" y="14"/>
                    <a:pt x="43" y="12"/>
                  </a:cubicBezTo>
                  <a:cubicBezTo>
                    <a:pt x="44" y="13"/>
                    <a:pt x="44" y="12"/>
                    <a:pt x="44" y="14"/>
                  </a:cubicBezTo>
                  <a:cubicBezTo>
                    <a:pt x="44" y="13"/>
                    <a:pt x="45" y="12"/>
                    <a:pt x="45" y="13"/>
                  </a:cubicBezTo>
                  <a:cubicBezTo>
                    <a:pt x="45" y="13"/>
                    <a:pt x="45" y="13"/>
                    <a:pt x="45" y="14"/>
                  </a:cubicBezTo>
                  <a:cubicBezTo>
                    <a:pt x="45" y="14"/>
                    <a:pt x="45" y="14"/>
                    <a:pt x="45" y="13"/>
                  </a:cubicBezTo>
                  <a:cubicBezTo>
                    <a:pt x="45" y="14"/>
                    <a:pt x="46" y="15"/>
                    <a:pt x="46" y="16"/>
                  </a:cubicBezTo>
                  <a:cubicBezTo>
                    <a:pt x="46" y="15"/>
                    <a:pt x="46" y="13"/>
                    <a:pt x="46" y="12"/>
                  </a:cubicBezTo>
                  <a:cubicBezTo>
                    <a:pt x="47" y="15"/>
                    <a:pt x="46" y="11"/>
                    <a:pt x="47" y="13"/>
                  </a:cubicBezTo>
                  <a:cubicBezTo>
                    <a:pt x="47" y="13"/>
                    <a:pt x="47" y="14"/>
                    <a:pt x="47" y="15"/>
                  </a:cubicBezTo>
                  <a:cubicBezTo>
                    <a:pt x="48" y="17"/>
                    <a:pt x="47" y="13"/>
                    <a:pt x="48" y="14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8" y="13"/>
                    <a:pt x="48" y="10"/>
                    <a:pt x="48" y="13"/>
                  </a:cubicBezTo>
                  <a:cubicBezTo>
                    <a:pt x="48" y="12"/>
                    <a:pt x="49" y="13"/>
                    <a:pt x="48" y="11"/>
                  </a:cubicBezTo>
                  <a:cubicBezTo>
                    <a:pt x="49" y="13"/>
                    <a:pt x="49" y="10"/>
                    <a:pt x="50" y="14"/>
                  </a:cubicBezTo>
                  <a:cubicBezTo>
                    <a:pt x="50" y="13"/>
                    <a:pt x="51" y="14"/>
                    <a:pt x="51" y="12"/>
                  </a:cubicBezTo>
                  <a:cubicBezTo>
                    <a:pt x="50" y="11"/>
                    <a:pt x="50" y="13"/>
                    <a:pt x="50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1" y="12"/>
                    <a:pt x="51" y="14"/>
                  </a:cubicBezTo>
                  <a:cubicBezTo>
                    <a:pt x="51" y="15"/>
                    <a:pt x="51" y="10"/>
                    <a:pt x="51" y="11"/>
                  </a:cubicBezTo>
                  <a:cubicBezTo>
                    <a:pt x="51" y="12"/>
                    <a:pt x="51" y="12"/>
                    <a:pt x="52" y="12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2" y="11"/>
                    <a:pt x="52" y="12"/>
                    <a:pt x="52" y="14"/>
                  </a:cubicBezTo>
                  <a:cubicBezTo>
                    <a:pt x="53" y="14"/>
                    <a:pt x="53" y="14"/>
                    <a:pt x="53" y="12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4"/>
                    <a:pt x="54" y="14"/>
                    <a:pt x="54" y="13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2"/>
                    <a:pt x="54" y="12"/>
                    <a:pt x="54" y="12"/>
                  </a:cubicBezTo>
                  <a:cubicBezTo>
                    <a:pt x="54" y="12"/>
                    <a:pt x="54" y="10"/>
                    <a:pt x="54" y="10"/>
                  </a:cubicBezTo>
                  <a:cubicBezTo>
                    <a:pt x="54" y="11"/>
                    <a:pt x="54" y="10"/>
                    <a:pt x="54" y="11"/>
                  </a:cubicBezTo>
                  <a:cubicBezTo>
                    <a:pt x="54" y="12"/>
                    <a:pt x="54" y="11"/>
                    <a:pt x="54" y="11"/>
                  </a:cubicBezTo>
                  <a:cubicBezTo>
                    <a:pt x="54" y="12"/>
                    <a:pt x="54" y="13"/>
                    <a:pt x="54" y="12"/>
                  </a:cubicBezTo>
                  <a:cubicBezTo>
                    <a:pt x="54" y="12"/>
                    <a:pt x="54" y="9"/>
                    <a:pt x="54" y="10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5" y="10"/>
                    <a:pt x="55" y="11"/>
                    <a:pt x="55" y="10"/>
                  </a:cubicBezTo>
                  <a:cubicBezTo>
                    <a:pt x="55" y="10"/>
                    <a:pt x="55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2"/>
                    <a:pt x="56" y="11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6" y="9"/>
                  </a:cubicBezTo>
                  <a:cubicBezTo>
                    <a:pt x="57" y="10"/>
                    <a:pt x="57" y="14"/>
                    <a:pt x="57" y="13"/>
                  </a:cubicBezTo>
                  <a:cubicBezTo>
                    <a:pt x="58" y="13"/>
                    <a:pt x="57" y="10"/>
                    <a:pt x="57" y="9"/>
                  </a:cubicBezTo>
                  <a:cubicBezTo>
                    <a:pt x="58" y="10"/>
                    <a:pt x="58" y="8"/>
                    <a:pt x="58" y="10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9" y="9"/>
                    <a:pt x="59" y="7"/>
                    <a:pt x="60" y="9"/>
                  </a:cubicBezTo>
                  <a:cubicBezTo>
                    <a:pt x="60" y="10"/>
                    <a:pt x="61" y="11"/>
                    <a:pt x="61" y="11"/>
                  </a:cubicBezTo>
                  <a:cubicBezTo>
                    <a:pt x="61" y="10"/>
                    <a:pt x="61" y="13"/>
                    <a:pt x="61" y="10"/>
                  </a:cubicBezTo>
                  <a:cubicBezTo>
                    <a:pt x="61" y="9"/>
                    <a:pt x="61" y="9"/>
                    <a:pt x="60" y="8"/>
                  </a:cubicBezTo>
                  <a:cubicBezTo>
                    <a:pt x="61" y="8"/>
                    <a:pt x="61" y="7"/>
                    <a:pt x="62" y="8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8"/>
                    <a:pt x="62" y="6"/>
                    <a:pt x="62" y="7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7"/>
                    <a:pt x="63" y="6"/>
                    <a:pt x="63" y="7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7"/>
                    <a:pt x="64" y="7"/>
                  </a:cubicBezTo>
                  <a:cubicBezTo>
                    <a:pt x="64" y="8"/>
                    <a:pt x="64" y="8"/>
                    <a:pt x="65" y="9"/>
                  </a:cubicBezTo>
                  <a:cubicBezTo>
                    <a:pt x="65" y="5"/>
                    <a:pt x="66" y="5"/>
                    <a:pt x="67" y="5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7"/>
                    <a:pt x="67" y="4"/>
                    <a:pt x="67" y="5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9"/>
                    <a:pt x="68" y="6"/>
                    <a:pt x="68" y="6"/>
                  </a:cubicBezTo>
                  <a:cubicBezTo>
                    <a:pt x="68" y="5"/>
                    <a:pt x="68" y="7"/>
                    <a:pt x="67" y="5"/>
                  </a:cubicBezTo>
                  <a:cubicBezTo>
                    <a:pt x="67" y="5"/>
                    <a:pt x="68" y="6"/>
                    <a:pt x="68" y="4"/>
                  </a:cubicBezTo>
                  <a:cubicBezTo>
                    <a:pt x="68" y="5"/>
                    <a:pt x="68" y="6"/>
                    <a:pt x="68" y="7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9" y="8"/>
                    <a:pt x="69" y="10"/>
                    <a:pt x="69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70" y="14"/>
                    <a:pt x="69" y="14"/>
                    <a:pt x="70" y="14"/>
                  </a:cubicBezTo>
                  <a:cubicBezTo>
                    <a:pt x="70" y="14"/>
                    <a:pt x="70" y="11"/>
                    <a:pt x="69" y="10"/>
                  </a:cubicBezTo>
                  <a:cubicBezTo>
                    <a:pt x="70" y="10"/>
                    <a:pt x="69" y="6"/>
                    <a:pt x="69" y="6"/>
                  </a:cubicBezTo>
                  <a:cubicBezTo>
                    <a:pt x="69" y="7"/>
                    <a:pt x="69" y="7"/>
                    <a:pt x="69" y="8"/>
                  </a:cubicBezTo>
                  <a:cubicBezTo>
                    <a:pt x="70" y="9"/>
                    <a:pt x="69" y="7"/>
                    <a:pt x="70" y="8"/>
                  </a:cubicBezTo>
                  <a:cubicBezTo>
                    <a:pt x="69" y="7"/>
                    <a:pt x="69" y="5"/>
                    <a:pt x="69" y="5"/>
                  </a:cubicBezTo>
                  <a:cubicBezTo>
                    <a:pt x="70" y="6"/>
                    <a:pt x="69" y="6"/>
                    <a:pt x="70" y="7"/>
                  </a:cubicBezTo>
                  <a:cubicBezTo>
                    <a:pt x="70" y="6"/>
                    <a:pt x="70" y="5"/>
                    <a:pt x="69" y="4"/>
                  </a:cubicBezTo>
                  <a:cubicBezTo>
                    <a:pt x="69" y="2"/>
                    <a:pt x="70" y="5"/>
                    <a:pt x="70" y="3"/>
                  </a:cubicBezTo>
                  <a:cubicBezTo>
                    <a:pt x="70" y="4"/>
                    <a:pt x="70" y="7"/>
                    <a:pt x="71" y="7"/>
                  </a:cubicBezTo>
                  <a:cubicBezTo>
                    <a:pt x="70" y="6"/>
                    <a:pt x="71" y="5"/>
                    <a:pt x="70" y="3"/>
                  </a:cubicBezTo>
                  <a:cubicBezTo>
                    <a:pt x="70" y="3"/>
                    <a:pt x="70" y="5"/>
                    <a:pt x="71" y="5"/>
                  </a:cubicBezTo>
                  <a:cubicBezTo>
                    <a:pt x="71" y="6"/>
                    <a:pt x="70" y="3"/>
                    <a:pt x="71" y="6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5"/>
                    <a:pt x="71" y="5"/>
                    <a:pt x="71" y="6"/>
                  </a:cubicBezTo>
                  <a:cubicBezTo>
                    <a:pt x="72" y="6"/>
                    <a:pt x="72" y="4"/>
                    <a:pt x="72" y="6"/>
                  </a:cubicBezTo>
                  <a:cubicBezTo>
                    <a:pt x="72" y="6"/>
                    <a:pt x="72" y="6"/>
                    <a:pt x="72" y="4"/>
                  </a:cubicBezTo>
                  <a:cubicBezTo>
                    <a:pt x="72" y="3"/>
                    <a:pt x="72" y="5"/>
                    <a:pt x="71" y="3"/>
                  </a:cubicBezTo>
                  <a:cubicBezTo>
                    <a:pt x="72" y="5"/>
                    <a:pt x="72" y="3"/>
                    <a:pt x="72" y="2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3"/>
                    <a:pt x="72" y="3"/>
                    <a:pt x="72" y="2"/>
                  </a:cubicBezTo>
                  <a:cubicBezTo>
                    <a:pt x="72" y="2"/>
                    <a:pt x="72" y="3"/>
                    <a:pt x="72" y="3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1"/>
                    <a:pt x="73" y="4"/>
                    <a:pt x="73" y="4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3" y="5"/>
                    <a:pt x="73" y="6"/>
                    <a:pt x="73" y="5"/>
                  </a:cubicBezTo>
                  <a:cubicBezTo>
                    <a:pt x="73" y="4"/>
                    <a:pt x="73" y="3"/>
                    <a:pt x="73" y="2"/>
                  </a:cubicBezTo>
                  <a:cubicBezTo>
                    <a:pt x="73" y="1"/>
                    <a:pt x="73" y="3"/>
                    <a:pt x="73" y="2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4"/>
                    <a:pt x="74" y="5"/>
                    <a:pt x="74" y="5"/>
                  </a:cubicBezTo>
                  <a:cubicBezTo>
                    <a:pt x="74" y="5"/>
                    <a:pt x="74" y="3"/>
                    <a:pt x="74" y="2"/>
                  </a:cubicBezTo>
                  <a:cubicBezTo>
                    <a:pt x="74" y="2"/>
                    <a:pt x="74" y="3"/>
                    <a:pt x="74" y="4"/>
                  </a:cubicBezTo>
                  <a:cubicBezTo>
                    <a:pt x="74" y="3"/>
                    <a:pt x="74" y="3"/>
                    <a:pt x="74" y="2"/>
                  </a:cubicBezTo>
                  <a:cubicBezTo>
                    <a:pt x="74" y="3"/>
                    <a:pt x="75" y="4"/>
                    <a:pt x="75" y="5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9"/>
                    <a:pt x="76" y="8"/>
                    <a:pt x="76" y="10"/>
                  </a:cubicBezTo>
                  <a:cubicBezTo>
                    <a:pt x="76" y="10"/>
                    <a:pt x="76" y="10"/>
                    <a:pt x="76" y="9"/>
                  </a:cubicBezTo>
                  <a:cubicBezTo>
                    <a:pt x="75" y="6"/>
                    <a:pt x="76" y="5"/>
                    <a:pt x="75" y="3"/>
                  </a:cubicBezTo>
                  <a:cubicBezTo>
                    <a:pt x="76" y="2"/>
                    <a:pt x="77" y="9"/>
                    <a:pt x="77" y="5"/>
                  </a:cubicBezTo>
                  <a:cubicBezTo>
                    <a:pt x="76" y="4"/>
                    <a:pt x="76" y="2"/>
                    <a:pt x="76" y="3"/>
                  </a:cubicBezTo>
                  <a:cubicBezTo>
                    <a:pt x="76" y="3"/>
                    <a:pt x="76" y="0"/>
                    <a:pt x="76" y="1"/>
                  </a:cubicBezTo>
                  <a:cubicBezTo>
                    <a:pt x="76" y="2"/>
                    <a:pt x="77" y="4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6"/>
                    <a:pt x="77" y="8"/>
                    <a:pt x="77" y="8"/>
                  </a:cubicBezTo>
                  <a:cubicBezTo>
                    <a:pt x="78" y="7"/>
                    <a:pt x="78" y="7"/>
                    <a:pt x="78" y="6"/>
                  </a:cubicBezTo>
                  <a:cubicBezTo>
                    <a:pt x="77" y="4"/>
                    <a:pt x="77" y="6"/>
                    <a:pt x="77" y="5"/>
                  </a:cubicBezTo>
                  <a:cubicBezTo>
                    <a:pt x="77" y="4"/>
                    <a:pt x="78" y="6"/>
                    <a:pt x="77" y="4"/>
                  </a:cubicBezTo>
                  <a:cubicBezTo>
                    <a:pt x="77" y="4"/>
                    <a:pt x="77" y="2"/>
                    <a:pt x="77" y="1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8" y="2"/>
                    <a:pt x="77" y="0"/>
                    <a:pt x="77" y="0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4"/>
                    <a:pt x="77" y="1"/>
                    <a:pt x="78" y="4"/>
                  </a:cubicBezTo>
                  <a:cubicBezTo>
                    <a:pt x="78" y="4"/>
                    <a:pt x="78" y="3"/>
                    <a:pt x="78" y="3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4"/>
                    <a:pt x="79" y="8"/>
                    <a:pt x="79" y="5"/>
                  </a:cubicBezTo>
                  <a:cubicBezTo>
                    <a:pt x="79" y="5"/>
                    <a:pt x="79" y="4"/>
                    <a:pt x="79" y="3"/>
                  </a:cubicBezTo>
                  <a:cubicBezTo>
                    <a:pt x="79" y="3"/>
                    <a:pt x="79" y="2"/>
                    <a:pt x="79" y="2"/>
                  </a:cubicBezTo>
                  <a:cubicBezTo>
                    <a:pt x="79" y="4"/>
                    <a:pt x="80" y="2"/>
                    <a:pt x="80" y="4"/>
                  </a:cubicBezTo>
                  <a:cubicBezTo>
                    <a:pt x="79" y="3"/>
                    <a:pt x="79" y="3"/>
                    <a:pt x="79" y="5"/>
                  </a:cubicBezTo>
                  <a:cubicBezTo>
                    <a:pt x="80" y="7"/>
                    <a:pt x="79" y="5"/>
                    <a:pt x="79" y="7"/>
                  </a:cubicBezTo>
                  <a:cubicBezTo>
                    <a:pt x="79" y="7"/>
                    <a:pt x="80" y="9"/>
                    <a:pt x="80" y="11"/>
                  </a:cubicBezTo>
                  <a:cubicBezTo>
                    <a:pt x="80" y="11"/>
                    <a:pt x="80" y="10"/>
                    <a:pt x="80" y="10"/>
                  </a:cubicBezTo>
                  <a:cubicBezTo>
                    <a:pt x="80" y="9"/>
                    <a:pt x="80" y="9"/>
                    <a:pt x="80" y="7"/>
                  </a:cubicBezTo>
                  <a:cubicBezTo>
                    <a:pt x="80" y="8"/>
                    <a:pt x="80" y="7"/>
                    <a:pt x="80" y="5"/>
                  </a:cubicBezTo>
                  <a:cubicBezTo>
                    <a:pt x="81" y="6"/>
                    <a:pt x="81" y="7"/>
                    <a:pt x="81" y="8"/>
                  </a:cubicBezTo>
                  <a:cubicBezTo>
                    <a:pt x="81" y="7"/>
                    <a:pt x="82" y="7"/>
                    <a:pt x="82" y="7"/>
                  </a:cubicBezTo>
                  <a:cubicBezTo>
                    <a:pt x="81" y="5"/>
                    <a:pt x="82" y="7"/>
                    <a:pt x="82" y="5"/>
                  </a:cubicBezTo>
                  <a:cubicBezTo>
                    <a:pt x="81" y="4"/>
                    <a:pt x="81" y="3"/>
                    <a:pt x="81" y="2"/>
                  </a:cubicBezTo>
                  <a:cubicBezTo>
                    <a:pt x="81" y="2"/>
                    <a:pt x="81" y="3"/>
                    <a:pt x="81" y="3"/>
                  </a:cubicBezTo>
                  <a:cubicBezTo>
                    <a:pt x="81" y="2"/>
                    <a:pt x="82" y="5"/>
                    <a:pt x="82" y="3"/>
                  </a:cubicBezTo>
                  <a:cubicBezTo>
                    <a:pt x="81" y="4"/>
                    <a:pt x="82" y="6"/>
                    <a:pt x="83" y="8"/>
                  </a:cubicBezTo>
                  <a:cubicBezTo>
                    <a:pt x="83" y="7"/>
                    <a:pt x="83" y="9"/>
                    <a:pt x="83" y="9"/>
                  </a:cubicBezTo>
                  <a:cubicBezTo>
                    <a:pt x="83" y="8"/>
                    <a:pt x="83" y="7"/>
                    <a:pt x="84" y="7"/>
                  </a:cubicBezTo>
                  <a:cubicBezTo>
                    <a:pt x="84" y="8"/>
                    <a:pt x="85" y="7"/>
                    <a:pt x="85" y="6"/>
                  </a:cubicBezTo>
                  <a:cubicBezTo>
                    <a:pt x="85" y="7"/>
                    <a:pt x="86" y="9"/>
                    <a:pt x="86" y="10"/>
                  </a:cubicBezTo>
                  <a:cubicBezTo>
                    <a:pt x="86" y="10"/>
                    <a:pt x="85" y="7"/>
                    <a:pt x="86" y="8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6" y="8"/>
                    <a:pt x="87" y="10"/>
                    <a:pt x="86" y="7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10"/>
                    <a:pt x="87" y="9"/>
                    <a:pt x="87" y="9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8" y="10"/>
                    <a:pt x="88" y="10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8" y="8"/>
                    <a:pt x="88" y="9"/>
                    <a:pt x="89" y="8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9" y="10"/>
                    <a:pt x="90" y="11"/>
                    <a:pt x="89" y="10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89" y="13"/>
                    <a:pt x="89" y="12"/>
                    <a:pt x="89" y="10"/>
                  </a:cubicBezTo>
                  <a:cubicBezTo>
                    <a:pt x="89" y="9"/>
                    <a:pt x="88" y="10"/>
                    <a:pt x="89" y="11"/>
                  </a:cubicBezTo>
                  <a:cubicBezTo>
                    <a:pt x="89" y="11"/>
                    <a:pt x="89" y="11"/>
                    <a:pt x="89" y="10"/>
                  </a:cubicBezTo>
                  <a:cubicBezTo>
                    <a:pt x="89" y="12"/>
                    <a:pt x="89" y="12"/>
                    <a:pt x="89" y="13"/>
                  </a:cubicBezTo>
                  <a:cubicBezTo>
                    <a:pt x="89" y="13"/>
                    <a:pt x="89" y="14"/>
                    <a:pt x="89" y="13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9" y="14"/>
                    <a:pt x="89" y="13"/>
                    <a:pt x="89" y="13"/>
                  </a:cubicBezTo>
                  <a:cubicBezTo>
                    <a:pt x="89" y="14"/>
                    <a:pt x="89" y="15"/>
                    <a:pt x="88" y="14"/>
                  </a:cubicBezTo>
                  <a:cubicBezTo>
                    <a:pt x="88" y="13"/>
                    <a:pt x="88" y="16"/>
                    <a:pt x="88" y="15"/>
                  </a:cubicBezTo>
                  <a:cubicBezTo>
                    <a:pt x="87" y="14"/>
                    <a:pt x="87" y="12"/>
                    <a:pt x="87" y="12"/>
                  </a:cubicBezTo>
                  <a:cubicBezTo>
                    <a:pt x="87" y="11"/>
                    <a:pt x="87" y="12"/>
                    <a:pt x="87" y="11"/>
                  </a:cubicBezTo>
                  <a:cubicBezTo>
                    <a:pt x="87" y="12"/>
                    <a:pt x="87" y="14"/>
                    <a:pt x="87" y="15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7" y="14"/>
                    <a:pt x="87" y="16"/>
                    <a:pt x="87" y="16"/>
                  </a:cubicBezTo>
                  <a:cubicBezTo>
                    <a:pt x="86" y="15"/>
                    <a:pt x="85" y="16"/>
                    <a:pt x="85" y="15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5" y="17"/>
                    <a:pt x="84" y="15"/>
                    <a:pt x="84" y="17"/>
                  </a:cubicBezTo>
                  <a:cubicBezTo>
                    <a:pt x="83" y="16"/>
                    <a:pt x="83" y="18"/>
                    <a:pt x="82" y="16"/>
                  </a:cubicBezTo>
                  <a:cubicBezTo>
                    <a:pt x="81" y="17"/>
                    <a:pt x="81" y="18"/>
                    <a:pt x="80" y="18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9" y="18"/>
                    <a:pt x="79" y="15"/>
                    <a:pt x="79" y="15"/>
                  </a:cubicBezTo>
                  <a:cubicBezTo>
                    <a:pt x="79" y="17"/>
                    <a:pt x="79" y="17"/>
                    <a:pt x="79" y="18"/>
                  </a:cubicBezTo>
                  <a:cubicBezTo>
                    <a:pt x="78" y="17"/>
                    <a:pt x="78" y="19"/>
                    <a:pt x="78" y="20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21"/>
                    <a:pt x="77" y="19"/>
                    <a:pt x="76" y="19"/>
                  </a:cubicBezTo>
                  <a:cubicBezTo>
                    <a:pt x="76" y="19"/>
                    <a:pt x="76" y="18"/>
                    <a:pt x="76" y="18"/>
                  </a:cubicBezTo>
                  <a:cubicBezTo>
                    <a:pt x="76" y="20"/>
                    <a:pt x="76" y="20"/>
                    <a:pt x="75" y="21"/>
                  </a:cubicBezTo>
                  <a:cubicBezTo>
                    <a:pt x="75" y="21"/>
                    <a:pt x="74" y="21"/>
                    <a:pt x="74" y="20"/>
                  </a:cubicBezTo>
                  <a:cubicBezTo>
                    <a:pt x="73" y="23"/>
                    <a:pt x="72" y="21"/>
                    <a:pt x="71" y="23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0" y="25"/>
                    <a:pt x="68" y="23"/>
                    <a:pt x="68" y="24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7" y="21"/>
                    <a:pt x="67" y="23"/>
                    <a:pt x="67" y="24"/>
                  </a:cubicBezTo>
                  <a:cubicBezTo>
                    <a:pt x="67" y="24"/>
                    <a:pt x="67" y="26"/>
                    <a:pt x="66" y="24"/>
                  </a:cubicBezTo>
                  <a:cubicBezTo>
                    <a:pt x="66" y="23"/>
                    <a:pt x="66" y="25"/>
                    <a:pt x="66" y="25"/>
                  </a:cubicBezTo>
                  <a:cubicBezTo>
                    <a:pt x="65" y="25"/>
                    <a:pt x="65" y="25"/>
                    <a:pt x="64" y="25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4" y="25"/>
                    <a:pt x="64" y="24"/>
                    <a:pt x="64" y="24"/>
                  </a:cubicBezTo>
                  <a:cubicBezTo>
                    <a:pt x="64" y="25"/>
                    <a:pt x="63" y="23"/>
                    <a:pt x="64" y="26"/>
                  </a:cubicBezTo>
                  <a:cubicBezTo>
                    <a:pt x="63" y="25"/>
                    <a:pt x="62" y="28"/>
                    <a:pt x="61" y="26"/>
                  </a:cubicBezTo>
                  <a:cubicBezTo>
                    <a:pt x="62" y="26"/>
                    <a:pt x="62" y="27"/>
                    <a:pt x="62" y="27"/>
                  </a:cubicBezTo>
                  <a:cubicBezTo>
                    <a:pt x="61" y="27"/>
                    <a:pt x="60" y="26"/>
                    <a:pt x="60" y="27"/>
                  </a:cubicBezTo>
                  <a:cubicBezTo>
                    <a:pt x="60" y="27"/>
                    <a:pt x="60" y="26"/>
                    <a:pt x="60" y="26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59" y="29"/>
                    <a:pt x="58" y="26"/>
                    <a:pt x="57" y="27"/>
                  </a:cubicBezTo>
                  <a:cubicBezTo>
                    <a:pt x="56" y="29"/>
                    <a:pt x="54" y="28"/>
                    <a:pt x="53" y="2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30"/>
                    <a:pt x="51" y="26"/>
                    <a:pt x="51" y="29"/>
                  </a:cubicBezTo>
                  <a:cubicBezTo>
                    <a:pt x="51" y="29"/>
                    <a:pt x="51" y="29"/>
                    <a:pt x="51" y="28"/>
                  </a:cubicBezTo>
                  <a:cubicBezTo>
                    <a:pt x="51" y="30"/>
                    <a:pt x="49" y="27"/>
                    <a:pt x="49" y="2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9" y="27"/>
                    <a:pt x="48" y="29"/>
                    <a:pt x="48" y="28"/>
                  </a:cubicBezTo>
                  <a:cubicBezTo>
                    <a:pt x="48" y="28"/>
                    <a:pt x="48" y="28"/>
                    <a:pt x="48" y="27"/>
                  </a:cubicBezTo>
                  <a:cubicBezTo>
                    <a:pt x="47" y="26"/>
                    <a:pt x="48" y="30"/>
                    <a:pt x="47" y="27"/>
                  </a:cubicBezTo>
                  <a:cubicBezTo>
                    <a:pt x="47" y="27"/>
                    <a:pt x="47" y="28"/>
                    <a:pt x="47" y="28"/>
                  </a:cubicBezTo>
                  <a:cubicBezTo>
                    <a:pt x="46" y="28"/>
                    <a:pt x="45" y="29"/>
                    <a:pt x="43" y="30"/>
                  </a:cubicBezTo>
                  <a:cubicBezTo>
                    <a:pt x="42" y="29"/>
                    <a:pt x="43" y="26"/>
                    <a:pt x="42" y="28"/>
                  </a:cubicBezTo>
                  <a:cubicBezTo>
                    <a:pt x="42" y="27"/>
                    <a:pt x="42" y="29"/>
                    <a:pt x="42" y="28"/>
                  </a:cubicBezTo>
                  <a:cubicBezTo>
                    <a:pt x="42" y="29"/>
                    <a:pt x="41" y="25"/>
                    <a:pt x="41" y="27"/>
                  </a:cubicBezTo>
                  <a:cubicBezTo>
                    <a:pt x="42" y="28"/>
                    <a:pt x="41" y="28"/>
                    <a:pt x="42" y="29"/>
                  </a:cubicBezTo>
                  <a:cubicBezTo>
                    <a:pt x="41" y="28"/>
                    <a:pt x="40" y="26"/>
                    <a:pt x="40" y="28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9"/>
                    <a:pt x="39" y="28"/>
                    <a:pt x="39" y="31"/>
                  </a:cubicBezTo>
                  <a:cubicBezTo>
                    <a:pt x="36" y="32"/>
                    <a:pt x="34" y="34"/>
                    <a:pt x="31" y="35"/>
                  </a:cubicBezTo>
                  <a:cubicBezTo>
                    <a:pt x="28" y="35"/>
                    <a:pt x="25" y="36"/>
                    <a:pt x="22" y="35"/>
                  </a:cubicBezTo>
                  <a:cubicBezTo>
                    <a:pt x="21" y="33"/>
                    <a:pt x="21" y="33"/>
                    <a:pt x="20" y="34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5"/>
                    <a:pt x="20" y="33"/>
                    <a:pt x="20" y="35"/>
                  </a:cubicBezTo>
                  <a:cubicBezTo>
                    <a:pt x="19" y="35"/>
                    <a:pt x="18" y="36"/>
                    <a:pt x="17" y="36"/>
                  </a:cubicBezTo>
                  <a:cubicBezTo>
                    <a:pt x="17" y="36"/>
                    <a:pt x="17" y="34"/>
                    <a:pt x="17" y="34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6" y="36"/>
                    <a:pt x="17" y="37"/>
                  </a:cubicBezTo>
                  <a:cubicBezTo>
                    <a:pt x="14" y="39"/>
                    <a:pt x="11" y="35"/>
                    <a:pt x="8" y="36"/>
                  </a:cubicBezTo>
                  <a:cubicBezTo>
                    <a:pt x="8" y="35"/>
                    <a:pt x="7" y="36"/>
                    <a:pt x="6" y="37"/>
                  </a:cubicBezTo>
                  <a:cubicBezTo>
                    <a:pt x="4" y="35"/>
                    <a:pt x="2" y="33"/>
                    <a:pt x="0" y="35"/>
                  </a:cubicBezTo>
                  <a:cubicBezTo>
                    <a:pt x="0" y="35"/>
                    <a:pt x="0" y="30"/>
                    <a:pt x="0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4" name="Freeform 43"/>
            <p:cNvSpPr/>
            <p:nvPr/>
          </p:nvSpPr>
          <p:spPr bwMode="auto">
            <a:xfrm>
              <a:off x="8907463" y="2940051"/>
              <a:ext cx="4762" cy="11113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0" y="2"/>
                    <a:pt x="0" y="2"/>
                    <a:pt x="0" y="0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5" name="Freeform 44"/>
            <p:cNvSpPr/>
            <p:nvPr/>
          </p:nvSpPr>
          <p:spPr bwMode="auto">
            <a:xfrm>
              <a:off x="8877300" y="2913063"/>
              <a:ext cx="0" cy="7938"/>
            </a:xfrm>
            <a:custGeom>
              <a:avLst/>
              <a:gdLst>
                <a:gd name="T0" fmla="*/ 1 h 2"/>
                <a:gd name="T1" fmla="*/ 1 h 2"/>
                <a:gd name="T2" fmla="*/ 0 h 2"/>
                <a:gd name="T3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6" name="Freeform 45"/>
            <p:cNvSpPr/>
            <p:nvPr/>
          </p:nvSpPr>
          <p:spPr bwMode="auto">
            <a:xfrm>
              <a:off x="8870950" y="2909888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0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0" y="1"/>
                    <a:pt x="1" y="0"/>
                    <a:pt x="1" y="0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7" name="Freeform 46"/>
            <p:cNvSpPr/>
            <p:nvPr/>
          </p:nvSpPr>
          <p:spPr bwMode="auto">
            <a:xfrm>
              <a:off x="8863013" y="2901951"/>
              <a:ext cx="0" cy="4763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8" name="Freeform 47"/>
            <p:cNvSpPr/>
            <p:nvPr/>
          </p:nvSpPr>
          <p:spPr bwMode="auto">
            <a:xfrm>
              <a:off x="8863013" y="2906713"/>
              <a:ext cx="3175" cy="6350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1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2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8851900" y="2901951"/>
              <a:ext cx="0" cy="7938"/>
            </a:xfrm>
            <a:custGeom>
              <a:avLst/>
              <a:gdLst>
                <a:gd name="T0" fmla="*/ 1 h 2"/>
                <a:gd name="T1" fmla="*/ 1 h 2"/>
                <a:gd name="T2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8843963" y="2906713"/>
              <a:ext cx="3175" cy="635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1" name="Freeform 50"/>
            <p:cNvSpPr/>
            <p:nvPr/>
          </p:nvSpPr>
          <p:spPr bwMode="auto">
            <a:xfrm>
              <a:off x="8745538" y="2943226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  <a:gd name="T3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2" name="Freeform 51"/>
            <p:cNvSpPr/>
            <p:nvPr/>
          </p:nvSpPr>
          <p:spPr bwMode="auto">
            <a:xfrm>
              <a:off x="8701088" y="2947988"/>
              <a:ext cx="0" cy="6350"/>
            </a:xfrm>
            <a:custGeom>
              <a:avLst/>
              <a:gdLst>
                <a:gd name="T0" fmla="*/ 1 h 2"/>
                <a:gd name="T1" fmla="*/ 1 h 2"/>
                <a:gd name="T2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3" name="Freeform 52"/>
            <p:cNvSpPr/>
            <p:nvPr/>
          </p:nvSpPr>
          <p:spPr bwMode="auto">
            <a:xfrm>
              <a:off x="8678863" y="2973388"/>
              <a:ext cx="3175" cy="7938"/>
            </a:xfrm>
            <a:custGeom>
              <a:avLst/>
              <a:gdLst>
                <a:gd name="T0" fmla="*/ 0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2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4" name="Freeform 53"/>
            <p:cNvSpPr/>
            <p:nvPr/>
          </p:nvSpPr>
          <p:spPr bwMode="auto">
            <a:xfrm>
              <a:off x="8799513" y="2439988"/>
              <a:ext cx="3175" cy="7938"/>
            </a:xfrm>
            <a:custGeom>
              <a:avLst/>
              <a:gdLst>
                <a:gd name="T0" fmla="*/ 0 w 1"/>
                <a:gd name="T1" fmla="*/ 1 h 2"/>
                <a:gd name="T2" fmla="*/ 1 w 1"/>
                <a:gd name="T3" fmla="*/ 1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1"/>
                    <a:pt x="1" y="0"/>
                    <a:pt x="1" y="1"/>
                  </a:cubicBezTo>
                  <a:cubicBezTo>
                    <a:pt x="0" y="1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5" name="Freeform 54"/>
            <p:cNvSpPr/>
            <p:nvPr/>
          </p:nvSpPr>
          <p:spPr bwMode="auto">
            <a:xfrm>
              <a:off x="8412163" y="2289176"/>
              <a:ext cx="393700" cy="153988"/>
            </a:xfrm>
            <a:custGeom>
              <a:avLst/>
              <a:gdLst>
                <a:gd name="T0" fmla="*/ 14 w 105"/>
                <a:gd name="T1" fmla="*/ 7 h 41"/>
                <a:gd name="T2" fmla="*/ 17 w 105"/>
                <a:gd name="T3" fmla="*/ 8 h 41"/>
                <a:gd name="T4" fmla="*/ 24 w 105"/>
                <a:gd name="T5" fmla="*/ 5 h 41"/>
                <a:gd name="T6" fmla="*/ 26 w 105"/>
                <a:gd name="T7" fmla="*/ 6 h 41"/>
                <a:gd name="T8" fmla="*/ 33 w 105"/>
                <a:gd name="T9" fmla="*/ 10 h 41"/>
                <a:gd name="T10" fmla="*/ 35 w 105"/>
                <a:gd name="T11" fmla="*/ 11 h 41"/>
                <a:gd name="T12" fmla="*/ 39 w 105"/>
                <a:gd name="T13" fmla="*/ 10 h 41"/>
                <a:gd name="T14" fmla="*/ 42 w 105"/>
                <a:gd name="T15" fmla="*/ 11 h 41"/>
                <a:gd name="T16" fmla="*/ 43 w 105"/>
                <a:gd name="T17" fmla="*/ 13 h 41"/>
                <a:gd name="T18" fmla="*/ 46 w 105"/>
                <a:gd name="T19" fmla="*/ 12 h 41"/>
                <a:gd name="T20" fmla="*/ 50 w 105"/>
                <a:gd name="T21" fmla="*/ 10 h 41"/>
                <a:gd name="T22" fmla="*/ 52 w 105"/>
                <a:gd name="T23" fmla="*/ 11 h 41"/>
                <a:gd name="T24" fmla="*/ 55 w 105"/>
                <a:gd name="T25" fmla="*/ 10 h 41"/>
                <a:gd name="T26" fmla="*/ 57 w 105"/>
                <a:gd name="T27" fmla="*/ 12 h 41"/>
                <a:gd name="T28" fmla="*/ 60 w 105"/>
                <a:gd name="T29" fmla="*/ 13 h 41"/>
                <a:gd name="T30" fmla="*/ 63 w 105"/>
                <a:gd name="T31" fmla="*/ 16 h 41"/>
                <a:gd name="T32" fmla="*/ 65 w 105"/>
                <a:gd name="T33" fmla="*/ 15 h 41"/>
                <a:gd name="T34" fmla="*/ 66 w 105"/>
                <a:gd name="T35" fmla="*/ 17 h 41"/>
                <a:gd name="T36" fmla="*/ 68 w 105"/>
                <a:gd name="T37" fmla="*/ 16 h 41"/>
                <a:gd name="T38" fmla="*/ 69 w 105"/>
                <a:gd name="T39" fmla="*/ 16 h 41"/>
                <a:gd name="T40" fmla="*/ 71 w 105"/>
                <a:gd name="T41" fmla="*/ 16 h 41"/>
                <a:gd name="T42" fmla="*/ 76 w 105"/>
                <a:gd name="T43" fmla="*/ 18 h 41"/>
                <a:gd name="T44" fmla="*/ 78 w 105"/>
                <a:gd name="T45" fmla="*/ 18 h 41"/>
                <a:gd name="T46" fmla="*/ 80 w 105"/>
                <a:gd name="T47" fmla="*/ 19 h 41"/>
                <a:gd name="T48" fmla="*/ 84 w 105"/>
                <a:gd name="T49" fmla="*/ 21 h 41"/>
                <a:gd name="T50" fmla="*/ 84 w 105"/>
                <a:gd name="T51" fmla="*/ 25 h 41"/>
                <a:gd name="T52" fmla="*/ 87 w 105"/>
                <a:gd name="T53" fmla="*/ 22 h 41"/>
                <a:gd name="T54" fmla="*/ 90 w 105"/>
                <a:gd name="T55" fmla="*/ 19 h 41"/>
                <a:gd name="T56" fmla="*/ 91 w 105"/>
                <a:gd name="T57" fmla="*/ 21 h 41"/>
                <a:gd name="T58" fmla="*/ 93 w 105"/>
                <a:gd name="T59" fmla="*/ 19 h 41"/>
                <a:gd name="T60" fmla="*/ 93 w 105"/>
                <a:gd name="T61" fmla="*/ 21 h 41"/>
                <a:gd name="T62" fmla="*/ 93 w 105"/>
                <a:gd name="T63" fmla="*/ 26 h 41"/>
                <a:gd name="T64" fmla="*/ 96 w 105"/>
                <a:gd name="T65" fmla="*/ 23 h 41"/>
                <a:gd name="T66" fmla="*/ 96 w 105"/>
                <a:gd name="T67" fmla="*/ 25 h 41"/>
                <a:gd name="T68" fmla="*/ 98 w 105"/>
                <a:gd name="T69" fmla="*/ 23 h 41"/>
                <a:gd name="T70" fmla="*/ 100 w 105"/>
                <a:gd name="T71" fmla="*/ 24 h 41"/>
                <a:gd name="T72" fmla="*/ 97 w 105"/>
                <a:gd name="T73" fmla="*/ 29 h 41"/>
                <a:gd name="T74" fmla="*/ 101 w 105"/>
                <a:gd name="T75" fmla="*/ 27 h 41"/>
                <a:gd name="T76" fmla="*/ 101 w 105"/>
                <a:gd name="T77" fmla="*/ 35 h 41"/>
                <a:gd name="T78" fmla="*/ 102 w 105"/>
                <a:gd name="T79" fmla="*/ 36 h 41"/>
                <a:gd name="T80" fmla="*/ 104 w 105"/>
                <a:gd name="T81" fmla="*/ 37 h 41"/>
                <a:gd name="T82" fmla="*/ 102 w 105"/>
                <a:gd name="T83" fmla="*/ 40 h 41"/>
                <a:gd name="T84" fmla="*/ 101 w 105"/>
                <a:gd name="T85" fmla="*/ 36 h 41"/>
                <a:gd name="T86" fmla="*/ 95 w 105"/>
                <a:gd name="T87" fmla="*/ 39 h 41"/>
                <a:gd name="T88" fmla="*/ 87 w 105"/>
                <a:gd name="T89" fmla="*/ 38 h 41"/>
                <a:gd name="T90" fmla="*/ 79 w 105"/>
                <a:gd name="T91" fmla="*/ 36 h 41"/>
                <a:gd name="T92" fmla="*/ 72 w 105"/>
                <a:gd name="T93" fmla="*/ 34 h 41"/>
                <a:gd name="T94" fmla="*/ 67 w 105"/>
                <a:gd name="T95" fmla="*/ 33 h 41"/>
                <a:gd name="T96" fmla="*/ 58 w 105"/>
                <a:gd name="T97" fmla="*/ 29 h 41"/>
                <a:gd name="T98" fmla="*/ 54 w 105"/>
                <a:gd name="T99" fmla="*/ 26 h 41"/>
                <a:gd name="T100" fmla="*/ 47 w 105"/>
                <a:gd name="T101" fmla="*/ 22 h 41"/>
                <a:gd name="T102" fmla="*/ 24 w 105"/>
                <a:gd name="T103" fmla="*/ 21 h 41"/>
                <a:gd name="T104" fmla="*/ 18 w 105"/>
                <a:gd name="T105" fmla="*/ 19 h 41"/>
                <a:gd name="T106" fmla="*/ 3 w 105"/>
                <a:gd name="T107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5" h="41">
                  <a:moveTo>
                    <a:pt x="3" y="5"/>
                  </a:moveTo>
                  <a:cubicBezTo>
                    <a:pt x="6" y="0"/>
                    <a:pt x="6" y="5"/>
                    <a:pt x="8" y="3"/>
                  </a:cubicBezTo>
                  <a:cubicBezTo>
                    <a:pt x="8" y="3"/>
                    <a:pt x="7" y="5"/>
                    <a:pt x="8" y="5"/>
                  </a:cubicBezTo>
                  <a:cubicBezTo>
                    <a:pt x="10" y="2"/>
                    <a:pt x="12" y="5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9"/>
                    <a:pt x="13" y="7"/>
                    <a:pt x="14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7"/>
                    <a:pt x="14" y="8"/>
                    <a:pt x="14" y="7"/>
                  </a:cubicBezTo>
                  <a:cubicBezTo>
                    <a:pt x="14" y="8"/>
                    <a:pt x="14" y="9"/>
                    <a:pt x="14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4"/>
                    <a:pt x="16" y="8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9" y="6"/>
                    <a:pt x="20" y="7"/>
                    <a:pt x="21" y="6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2" y="6"/>
                    <a:pt x="22" y="6"/>
                  </a:cubicBezTo>
                  <a:cubicBezTo>
                    <a:pt x="22" y="8"/>
                    <a:pt x="23" y="5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4" y="5"/>
                    <a:pt x="23" y="7"/>
                    <a:pt x="24" y="5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4"/>
                    <a:pt x="24" y="8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6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7"/>
                    <a:pt x="26" y="8"/>
                    <a:pt x="26" y="6"/>
                  </a:cubicBezTo>
                  <a:cubicBezTo>
                    <a:pt x="26" y="8"/>
                    <a:pt x="26" y="7"/>
                    <a:pt x="25" y="9"/>
                  </a:cubicBezTo>
                  <a:cubicBezTo>
                    <a:pt x="27" y="8"/>
                    <a:pt x="29" y="9"/>
                    <a:pt x="31" y="9"/>
                  </a:cubicBezTo>
                  <a:cubicBezTo>
                    <a:pt x="31" y="10"/>
                    <a:pt x="31" y="10"/>
                    <a:pt x="30" y="11"/>
                  </a:cubicBezTo>
                  <a:cubicBezTo>
                    <a:pt x="31" y="10"/>
                    <a:pt x="31" y="11"/>
                    <a:pt x="32" y="10"/>
                  </a:cubicBezTo>
                  <a:cubicBezTo>
                    <a:pt x="32" y="10"/>
                    <a:pt x="31" y="11"/>
                    <a:pt x="32" y="11"/>
                  </a:cubicBezTo>
                  <a:cubicBezTo>
                    <a:pt x="32" y="12"/>
                    <a:pt x="32" y="9"/>
                    <a:pt x="33" y="10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1"/>
                    <a:pt x="33" y="11"/>
                  </a:cubicBezTo>
                  <a:cubicBezTo>
                    <a:pt x="34" y="10"/>
                    <a:pt x="33" y="12"/>
                    <a:pt x="34" y="11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4" y="10"/>
                    <a:pt x="35" y="11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5" y="10"/>
                    <a:pt x="36" y="11"/>
                    <a:pt x="36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7" y="10"/>
                    <a:pt x="37" y="11"/>
                    <a:pt x="38" y="11"/>
                  </a:cubicBezTo>
                  <a:cubicBezTo>
                    <a:pt x="38" y="11"/>
                    <a:pt x="37" y="13"/>
                    <a:pt x="37" y="13"/>
                  </a:cubicBezTo>
                  <a:cubicBezTo>
                    <a:pt x="38" y="11"/>
                    <a:pt x="39" y="12"/>
                    <a:pt x="39" y="10"/>
                  </a:cubicBezTo>
                  <a:cubicBezTo>
                    <a:pt x="39" y="10"/>
                    <a:pt x="40" y="11"/>
                    <a:pt x="40" y="11"/>
                  </a:cubicBezTo>
                  <a:cubicBezTo>
                    <a:pt x="40" y="11"/>
                    <a:pt x="40" y="13"/>
                    <a:pt x="39" y="13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16"/>
                    <a:pt x="39" y="14"/>
                    <a:pt x="39" y="15"/>
                  </a:cubicBezTo>
                  <a:cubicBezTo>
                    <a:pt x="39" y="15"/>
                    <a:pt x="40" y="15"/>
                    <a:pt x="40" y="15"/>
                  </a:cubicBezTo>
                  <a:cubicBezTo>
                    <a:pt x="40" y="14"/>
                    <a:pt x="41" y="11"/>
                    <a:pt x="42" y="11"/>
                  </a:cubicBezTo>
                  <a:cubicBezTo>
                    <a:pt x="41" y="12"/>
                    <a:pt x="41" y="14"/>
                    <a:pt x="41" y="14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2"/>
                    <a:pt x="43" y="11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2"/>
                  </a:cubicBezTo>
                  <a:cubicBezTo>
                    <a:pt x="44" y="13"/>
                    <a:pt x="43" y="12"/>
                    <a:pt x="43" y="13"/>
                  </a:cubicBezTo>
                  <a:cubicBezTo>
                    <a:pt x="44" y="13"/>
                    <a:pt x="44" y="12"/>
                    <a:pt x="44" y="12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5" y="12"/>
                    <a:pt x="45" y="11"/>
                  </a:cubicBezTo>
                  <a:cubicBezTo>
                    <a:pt x="45" y="11"/>
                    <a:pt x="45" y="12"/>
                    <a:pt x="45" y="11"/>
                  </a:cubicBezTo>
                  <a:cubicBezTo>
                    <a:pt x="45" y="10"/>
                    <a:pt x="46" y="10"/>
                    <a:pt x="46" y="10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0"/>
                    <a:pt x="47" y="10"/>
                    <a:pt x="48" y="9"/>
                  </a:cubicBezTo>
                  <a:cubicBezTo>
                    <a:pt x="48" y="8"/>
                    <a:pt x="47" y="11"/>
                    <a:pt x="47" y="10"/>
                  </a:cubicBezTo>
                  <a:cubicBezTo>
                    <a:pt x="47" y="12"/>
                    <a:pt x="49" y="9"/>
                    <a:pt x="49" y="11"/>
                  </a:cubicBezTo>
                  <a:cubicBezTo>
                    <a:pt x="49" y="11"/>
                    <a:pt x="49" y="9"/>
                    <a:pt x="49" y="10"/>
                  </a:cubicBezTo>
                  <a:cubicBezTo>
                    <a:pt x="49" y="10"/>
                    <a:pt x="49" y="11"/>
                    <a:pt x="49" y="11"/>
                  </a:cubicBezTo>
                  <a:cubicBezTo>
                    <a:pt x="49" y="12"/>
                    <a:pt x="50" y="11"/>
                    <a:pt x="50" y="10"/>
                  </a:cubicBezTo>
                  <a:cubicBezTo>
                    <a:pt x="50" y="10"/>
                    <a:pt x="50" y="11"/>
                    <a:pt x="50" y="11"/>
                  </a:cubicBezTo>
                  <a:cubicBezTo>
                    <a:pt x="50" y="10"/>
                    <a:pt x="52" y="9"/>
                    <a:pt x="52" y="11"/>
                  </a:cubicBezTo>
                  <a:cubicBezTo>
                    <a:pt x="52" y="10"/>
                    <a:pt x="53" y="9"/>
                    <a:pt x="53" y="9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2" y="11"/>
                    <a:pt x="53" y="10"/>
                    <a:pt x="53" y="11"/>
                  </a:cubicBezTo>
                  <a:cubicBezTo>
                    <a:pt x="53" y="10"/>
                    <a:pt x="51" y="12"/>
                    <a:pt x="52" y="11"/>
                  </a:cubicBezTo>
                  <a:cubicBezTo>
                    <a:pt x="52" y="12"/>
                    <a:pt x="53" y="9"/>
                    <a:pt x="52" y="11"/>
                  </a:cubicBezTo>
                  <a:cubicBezTo>
                    <a:pt x="53" y="11"/>
                    <a:pt x="53" y="10"/>
                    <a:pt x="53" y="11"/>
                  </a:cubicBezTo>
                  <a:cubicBezTo>
                    <a:pt x="53" y="11"/>
                    <a:pt x="53" y="13"/>
                    <a:pt x="53" y="13"/>
                  </a:cubicBezTo>
                  <a:cubicBezTo>
                    <a:pt x="53" y="13"/>
                    <a:pt x="53" y="12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10"/>
                    <a:pt x="54" y="12"/>
                    <a:pt x="55" y="10"/>
                  </a:cubicBezTo>
                  <a:cubicBezTo>
                    <a:pt x="54" y="11"/>
                    <a:pt x="55" y="10"/>
                    <a:pt x="55" y="12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5" y="12"/>
                    <a:pt x="55" y="11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6" y="9"/>
                    <a:pt x="55" y="12"/>
                    <a:pt x="56" y="10"/>
                  </a:cubicBezTo>
                  <a:cubicBezTo>
                    <a:pt x="56" y="11"/>
                    <a:pt x="57" y="11"/>
                    <a:pt x="57" y="12"/>
                  </a:cubicBezTo>
                  <a:cubicBezTo>
                    <a:pt x="57" y="12"/>
                    <a:pt x="58" y="11"/>
                    <a:pt x="58" y="11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3"/>
                    <a:pt x="58" y="12"/>
                    <a:pt x="58" y="12"/>
                  </a:cubicBezTo>
                  <a:cubicBezTo>
                    <a:pt x="58" y="12"/>
                    <a:pt x="58" y="14"/>
                    <a:pt x="58" y="15"/>
                  </a:cubicBezTo>
                  <a:cubicBezTo>
                    <a:pt x="59" y="14"/>
                    <a:pt x="59" y="13"/>
                    <a:pt x="59" y="12"/>
                  </a:cubicBezTo>
                  <a:cubicBezTo>
                    <a:pt x="59" y="14"/>
                    <a:pt x="61" y="10"/>
                    <a:pt x="60" y="13"/>
                  </a:cubicBezTo>
                  <a:cubicBezTo>
                    <a:pt x="60" y="13"/>
                    <a:pt x="59" y="14"/>
                    <a:pt x="59" y="15"/>
                  </a:cubicBezTo>
                  <a:cubicBezTo>
                    <a:pt x="59" y="17"/>
                    <a:pt x="61" y="13"/>
                    <a:pt x="61" y="14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1"/>
                    <a:pt x="61" y="13"/>
                  </a:cubicBezTo>
                  <a:cubicBezTo>
                    <a:pt x="62" y="13"/>
                    <a:pt x="62" y="14"/>
                    <a:pt x="62" y="12"/>
                  </a:cubicBezTo>
                  <a:cubicBezTo>
                    <a:pt x="62" y="14"/>
                    <a:pt x="64" y="12"/>
                    <a:pt x="63" y="16"/>
                  </a:cubicBezTo>
                  <a:cubicBezTo>
                    <a:pt x="64" y="15"/>
                    <a:pt x="64" y="16"/>
                    <a:pt x="64" y="15"/>
                  </a:cubicBezTo>
                  <a:cubicBezTo>
                    <a:pt x="64" y="13"/>
                    <a:pt x="64" y="15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4"/>
                    <a:pt x="64" y="14"/>
                    <a:pt x="64" y="16"/>
                  </a:cubicBezTo>
                  <a:cubicBezTo>
                    <a:pt x="64" y="17"/>
                    <a:pt x="65" y="13"/>
                    <a:pt x="66" y="14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7" y="14"/>
                    <a:pt x="66" y="16"/>
                    <a:pt x="65" y="17"/>
                  </a:cubicBezTo>
                  <a:cubicBezTo>
                    <a:pt x="66" y="17"/>
                    <a:pt x="66" y="17"/>
                    <a:pt x="66" y="16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6" y="16"/>
                    <a:pt x="66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8"/>
                    <a:pt x="67" y="17"/>
                    <a:pt x="67" y="17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5"/>
                    <a:pt x="67" y="15"/>
                    <a:pt x="68" y="14"/>
                  </a:cubicBezTo>
                  <a:cubicBezTo>
                    <a:pt x="67" y="16"/>
                    <a:pt x="68" y="16"/>
                    <a:pt x="68" y="16"/>
                  </a:cubicBezTo>
                  <a:cubicBezTo>
                    <a:pt x="68" y="16"/>
                    <a:pt x="69" y="15"/>
                    <a:pt x="69" y="15"/>
                  </a:cubicBezTo>
                  <a:cubicBezTo>
                    <a:pt x="68" y="15"/>
                    <a:pt x="69" y="15"/>
                    <a:pt x="68" y="16"/>
                  </a:cubicBezTo>
                  <a:cubicBezTo>
                    <a:pt x="68" y="16"/>
                    <a:pt x="68" y="15"/>
                    <a:pt x="68" y="16"/>
                  </a:cubicBezTo>
                  <a:cubicBezTo>
                    <a:pt x="68" y="16"/>
                    <a:pt x="68" y="18"/>
                    <a:pt x="68" y="17"/>
                  </a:cubicBezTo>
                  <a:cubicBezTo>
                    <a:pt x="69" y="16"/>
                    <a:pt x="69" y="14"/>
                    <a:pt x="69" y="15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5"/>
                    <a:pt x="70" y="16"/>
                    <a:pt x="70" y="15"/>
                  </a:cubicBezTo>
                  <a:cubicBezTo>
                    <a:pt x="70" y="15"/>
                    <a:pt x="70" y="16"/>
                    <a:pt x="70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17"/>
                    <a:pt x="71" y="17"/>
                    <a:pt x="71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6"/>
                    <a:pt x="71" y="16"/>
                    <a:pt x="72" y="15"/>
                  </a:cubicBezTo>
                  <a:cubicBezTo>
                    <a:pt x="72" y="16"/>
                    <a:pt x="70" y="20"/>
                    <a:pt x="71" y="19"/>
                  </a:cubicBezTo>
                  <a:cubicBezTo>
                    <a:pt x="71" y="19"/>
                    <a:pt x="72" y="17"/>
                    <a:pt x="73" y="16"/>
                  </a:cubicBezTo>
                  <a:cubicBezTo>
                    <a:pt x="73" y="17"/>
                    <a:pt x="74" y="15"/>
                    <a:pt x="74" y="17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5" y="17"/>
                    <a:pt x="77" y="15"/>
                    <a:pt x="76" y="18"/>
                  </a:cubicBezTo>
                  <a:cubicBezTo>
                    <a:pt x="76" y="18"/>
                    <a:pt x="76" y="19"/>
                    <a:pt x="75" y="20"/>
                  </a:cubicBezTo>
                  <a:cubicBezTo>
                    <a:pt x="76" y="19"/>
                    <a:pt x="75" y="21"/>
                    <a:pt x="76" y="19"/>
                  </a:cubicBezTo>
                  <a:cubicBezTo>
                    <a:pt x="76" y="18"/>
                    <a:pt x="77" y="17"/>
                    <a:pt x="77" y="17"/>
                  </a:cubicBezTo>
                  <a:cubicBezTo>
                    <a:pt x="77" y="16"/>
                    <a:pt x="78" y="17"/>
                    <a:pt x="78" y="18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8"/>
                    <a:pt x="78" y="19"/>
                    <a:pt x="78" y="18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9" y="18"/>
                    <a:pt x="80" y="16"/>
                    <a:pt x="79" y="17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80" y="18"/>
                    <a:pt x="81" y="16"/>
                    <a:pt x="81" y="17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0" y="19"/>
                    <a:pt x="81" y="18"/>
                    <a:pt x="81" y="17"/>
                  </a:cubicBezTo>
                  <a:cubicBezTo>
                    <a:pt x="81" y="18"/>
                    <a:pt x="81" y="19"/>
                    <a:pt x="81" y="20"/>
                  </a:cubicBezTo>
                  <a:cubicBezTo>
                    <a:pt x="83" y="17"/>
                    <a:pt x="84" y="17"/>
                    <a:pt x="85" y="18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20"/>
                    <a:pt x="86" y="17"/>
                    <a:pt x="85" y="18"/>
                  </a:cubicBezTo>
                  <a:cubicBezTo>
                    <a:pt x="85" y="19"/>
                    <a:pt x="85" y="20"/>
                    <a:pt x="84" y="21"/>
                  </a:cubicBezTo>
                  <a:cubicBezTo>
                    <a:pt x="84" y="22"/>
                    <a:pt x="85" y="20"/>
                    <a:pt x="86" y="19"/>
                  </a:cubicBezTo>
                  <a:cubicBezTo>
                    <a:pt x="86" y="18"/>
                    <a:pt x="85" y="20"/>
                    <a:pt x="86" y="19"/>
                  </a:cubicBezTo>
                  <a:cubicBezTo>
                    <a:pt x="86" y="18"/>
                    <a:pt x="86" y="20"/>
                    <a:pt x="87" y="18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2"/>
                    <a:pt x="84" y="23"/>
                    <a:pt x="84" y="25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3" y="27"/>
                    <a:pt x="83" y="27"/>
                    <a:pt x="83" y="28"/>
                  </a:cubicBezTo>
                  <a:cubicBezTo>
                    <a:pt x="83" y="27"/>
                    <a:pt x="85" y="25"/>
                    <a:pt x="85" y="24"/>
                  </a:cubicBezTo>
                  <a:cubicBezTo>
                    <a:pt x="85" y="24"/>
                    <a:pt x="86" y="20"/>
                    <a:pt x="87" y="21"/>
                  </a:cubicBezTo>
                  <a:cubicBezTo>
                    <a:pt x="87" y="22"/>
                    <a:pt x="86" y="21"/>
                    <a:pt x="86" y="22"/>
                  </a:cubicBezTo>
                  <a:cubicBezTo>
                    <a:pt x="86" y="23"/>
                    <a:pt x="87" y="21"/>
                    <a:pt x="87" y="22"/>
                  </a:cubicBezTo>
                  <a:cubicBezTo>
                    <a:pt x="87" y="21"/>
                    <a:pt x="88" y="20"/>
                    <a:pt x="88" y="19"/>
                  </a:cubicBezTo>
                  <a:cubicBezTo>
                    <a:pt x="88" y="20"/>
                    <a:pt x="87" y="21"/>
                    <a:pt x="87" y="21"/>
                  </a:cubicBezTo>
                  <a:cubicBezTo>
                    <a:pt x="88" y="20"/>
                    <a:pt x="89" y="20"/>
                    <a:pt x="89" y="19"/>
                  </a:cubicBezTo>
                  <a:cubicBezTo>
                    <a:pt x="90" y="17"/>
                    <a:pt x="89" y="20"/>
                    <a:pt x="90" y="18"/>
                  </a:cubicBezTo>
                  <a:cubicBezTo>
                    <a:pt x="89" y="20"/>
                    <a:pt x="88" y="22"/>
                    <a:pt x="88" y="22"/>
                  </a:cubicBezTo>
                  <a:cubicBezTo>
                    <a:pt x="88" y="21"/>
                    <a:pt x="89" y="21"/>
                    <a:pt x="90" y="19"/>
                  </a:cubicBezTo>
                  <a:cubicBezTo>
                    <a:pt x="90" y="19"/>
                    <a:pt x="89" y="20"/>
                    <a:pt x="89" y="21"/>
                  </a:cubicBezTo>
                  <a:cubicBezTo>
                    <a:pt x="89" y="22"/>
                    <a:pt x="90" y="19"/>
                    <a:pt x="89" y="21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21"/>
                    <a:pt x="90" y="21"/>
                    <a:pt x="90" y="22"/>
                  </a:cubicBezTo>
                  <a:cubicBezTo>
                    <a:pt x="90" y="22"/>
                    <a:pt x="91" y="20"/>
                    <a:pt x="90" y="22"/>
                  </a:cubicBezTo>
                  <a:cubicBezTo>
                    <a:pt x="90" y="22"/>
                    <a:pt x="91" y="22"/>
                    <a:pt x="91" y="21"/>
                  </a:cubicBezTo>
                  <a:cubicBezTo>
                    <a:pt x="91" y="20"/>
                    <a:pt x="90" y="22"/>
                    <a:pt x="91" y="20"/>
                  </a:cubicBezTo>
                  <a:cubicBezTo>
                    <a:pt x="91" y="21"/>
                    <a:pt x="92" y="20"/>
                    <a:pt x="92" y="19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2" y="20"/>
                    <a:pt x="92" y="20"/>
                    <a:pt x="93" y="19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3" y="19"/>
                    <a:pt x="93" y="19"/>
                    <a:pt x="93" y="19"/>
                  </a:cubicBezTo>
                  <a:cubicBezTo>
                    <a:pt x="93" y="19"/>
                    <a:pt x="92" y="21"/>
                    <a:pt x="92" y="21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22"/>
                    <a:pt x="91" y="23"/>
                    <a:pt x="92" y="23"/>
                  </a:cubicBezTo>
                  <a:cubicBezTo>
                    <a:pt x="92" y="22"/>
                    <a:pt x="93" y="20"/>
                    <a:pt x="94" y="20"/>
                  </a:cubicBezTo>
                  <a:cubicBezTo>
                    <a:pt x="94" y="19"/>
                    <a:pt x="93" y="21"/>
                    <a:pt x="94" y="20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93" y="21"/>
                    <a:pt x="92" y="23"/>
                    <a:pt x="92" y="23"/>
                  </a:cubicBezTo>
                  <a:cubicBezTo>
                    <a:pt x="93" y="23"/>
                    <a:pt x="94" y="21"/>
                    <a:pt x="94" y="21"/>
                  </a:cubicBezTo>
                  <a:cubicBezTo>
                    <a:pt x="94" y="21"/>
                    <a:pt x="94" y="21"/>
                    <a:pt x="93" y="22"/>
                  </a:cubicBezTo>
                  <a:cubicBezTo>
                    <a:pt x="94" y="22"/>
                    <a:pt x="94" y="21"/>
                    <a:pt x="95" y="20"/>
                  </a:cubicBezTo>
                  <a:cubicBezTo>
                    <a:pt x="94" y="21"/>
                    <a:pt x="94" y="22"/>
                    <a:pt x="94" y="24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2" y="27"/>
                    <a:pt x="92" y="27"/>
                    <a:pt x="91" y="29"/>
                  </a:cubicBezTo>
                  <a:cubicBezTo>
                    <a:pt x="91" y="29"/>
                    <a:pt x="92" y="28"/>
                    <a:pt x="92" y="28"/>
                  </a:cubicBezTo>
                  <a:cubicBezTo>
                    <a:pt x="93" y="25"/>
                    <a:pt x="94" y="25"/>
                    <a:pt x="95" y="22"/>
                  </a:cubicBezTo>
                  <a:cubicBezTo>
                    <a:pt x="96" y="22"/>
                    <a:pt x="93" y="28"/>
                    <a:pt x="95" y="25"/>
                  </a:cubicBezTo>
                  <a:cubicBezTo>
                    <a:pt x="95" y="24"/>
                    <a:pt x="97" y="22"/>
                    <a:pt x="96" y="23"/>
                  </a:cubicBezTo>
                  <a:cubicBezTo>
                    <a:pt x="96" y="23"/>
                    <a:pt x="97" y="20"/>
                    <a:pt x="97" y="22"/>
                  </a:cubicBezTo>
                  <a:cubicBezTo>
                    <a:pt x="96" y="22"/>
                    <a:pt x="96" y="24"/>
                    <a:pt x="95" y="25"/>
                  </a:cubicBezTo>
                  <a:cubicBezTo>
                    <a:pt x="96" y="25"/>
                    <a:pt x="95" y="25"/>
                    <a:pt x="95" y="25"/>
                  </a:cubicBezTo>
                  <a:cubicBezTo>
                    <a:pt x="95" y="26"/>
                    <a:pt x="94" y="27"/>
                    <a:pt x="94" y="27"/>
                  </a:cubicBezTo>
                  <a:cubicBezTo>
                    <a:pt x="95" y="27"/>
                    <a:pt x="95" y="27"/>
                    <a:pt x="95" y="26"/>
                  </a:cubicBezTo>
                  <a:cubicBezTo>
                    <a:pt x="96" y="25"/>
                    <a:pt x="95" y="26"/>
                    <a:pt x="96" y="25"/>
                  </a:cubicBezTo>
                  <a:cubicBezTo>
                    <a:pt x="97" y="25"/>
                    <a:pt x="96" y="27"/>
                    <a:pt x="97" y="24"/>
                  </a:cubicBezTo>
                  <a:cubicBezTo>
                    <a:pt x="97" y="24"/>
                    <a:pt x="97" y="23"/>
                    <a:pt x="98" y="22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8" y="23"/>
                    <a:pt x="99" y="21"/>
                    <a:pt x="99" y="21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8" y="25"/>
                    <a:pt x="98" y="22"/>
                    <a:pt x="97" y="25"/>
                  </a:cubicBezTo>
                  <a:cubicBezTo>
                    <a:pt x="97" y="25"/>
                    <a:pt x="98" y="24"/>
                    <a:pt x="98" y="25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97" y="25"/>
                    <a:pt x="96" y="29"/>
                    <a:pt x="97" y="27"/>
                  </a:cubicBezTo>
                  <a:cubicBezTo>
                    <a:pt x="98" y="26"/>
                    <a:pt x="98" y="26"/>
                    <a:pt x="98" y="25"/>
                  </a:cubicBezTo>
                  <a:cubicBezTo>
                    <a:pt x="99" y="25"/>
                    <a:pt x="100" y="24"/>
                    <a:pt x="100" y="24"/>
                  </a:cubicBezTo>
                  <a:cubicBezTo>
                    <a:pt x="99" y="26"/>
                    <a:pt x="100" y="24"/>
                    <a:pt x="99" y="26"/>
                  </a:cubicBezTo>
                  <a:cubicBezTo>
                    <a:pt x="99" y="25"/>
                    <a:pt x="99" y="25"/>
                    <a:pt x="98" y="26"/>
                  </a:cubicBezTo>
                  <a:cubicBezTo>
                    <a:pt x="97" y="29"/>
                    <a:pt x="97" y="26"/>
                    <a:pt x="96" y="28"/>
                  </a:cubicBezTo>
                  <a:cubicBezTo>
                    <a:pt x="97" y="28"/>
                    <a:pt x="96" y="31"/>
                    <a:pt x="95" y="32"/>
                  </a:cubicBezTo>
                  <a:cubicBezTo>
                    <a:pt x="95" y="32"/>
                    <a:pt x="95" y="32"/>
                    <a:pt x="96" y="31"/>
                  </a:cubicBezTo>
                  <a:cubicBezTo>
                    <a:pt x="96" y="30"/>
                    <a:pt x="96" y="30"/>
                    <a:pt x="97" y="29"/>
                  </a:cubicBezTo>
                  <a:cubicBezTo>
                    <a:pt x="97" y="29"/>
                    <a:pt x="98" y="29"/>
                    <a:pt x="99" y="27"/>
                  </a:cubicBezTo>
                  <a:cubicBezTo>
                    <a:pt x="98" y="28"/>
                    <a:pt x="98" y="30"/>
                    <a:pt x="98" y="30"/>
                  </a:cubicBezTo>
                  <a:cubicBezTo>
                    <a:pt x="98" y="29"/>
                    <a:pt x="99" y="30"/>
                    <a:pt x="99" y="30"/>
                  </a:cubicBezTo>
                  <a:cubicBezTo>
                    <a:pt x="100" y="28"/>
                    <a:pt x="100" y="30"/>
                    <a:pt x="100" y="28"/>
                  </a:cubicBezTo>
                  <a:cubicBezTo>
                    <a:pt x="100" y="28"/>
                    <a:pt x="101" y="26"/>
                    <a:pt x="102" y="25"/>
                  </a:cubicBezTo>
                  <a:cubicBezTo>
                    <a:pt x="102" y="25"/>
                    <a:pt x="101" y="26"/>
                    <a:pt x="101" y="27"/>
                  </a:cubicBezTo>
                  <a:cubicBezTo>
                    <a:pt x="102" y="26"/>
                    <a:pt x="100" y="29"/>
                    <a:pt x="102" y="27"/>
                  </a:cubicBezTo>
                  <a:cubicBezTo>
                    <a:pt x="101" y="27"/>
                    <a:pt x="100" y="29"/>
                    <a:pt x="99" y="31"/>
                  </a:cubicBezTo>
                  <a:cubicBezTo>
                    <a:pt x="100" y="30"/>
                    <a:pt x="99" y="32"/>
                    <a:pt x="99" y="32"/>
                  </a:cubicBezTo>
                  <a:cubicBezTo>
                    <a:pt x="100" y="32"/>
                    <a:pt x="100" y="31"/>
                    <a:pt x="101" y="31"/>
                  </a:cubicBezTo>
                  <a:cubicBezTo>
                    <a:pt x="101" y="33"/>
                    <a:pt x="102" y="32"/>
                    <a:pt x="103" y="32"/>
                  </a:cubicBezTo>
                  <a:cubicBezTo>
                    <a:pt x="102" y="33"/>
                    <a:pt x="101" y="34"/>
                    <a:pt x="101" y="35"/>
                  </a:cubicBezTo>
                  <a:cubicBezTo>
                    <a:pt x="102" y="35"/>
                    <a:pt x="102" y="33"/>
                    <a:pt x="102" y="34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2" y="34"/>
                    <a:pt x="102" y="36"/>
                    <a:pt x="104" y="33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3" y="35"/>
                    <a:pt x="103" y="35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1" y="38"/>
                    <a:pt x="102" y="36"/>
                    <a:pt x="103" y="37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6"/>
                    <a:pt x="105" y="36"/>
                  </a:cubicBezTo>
                  <a:cubicBezTo>
                    <a:pt x="104" y="37"/>
                    <a:pt x="104" y="37"/>
                    <a:pt x="104" y="37"/>
                  </a:cubicBezTo>
                  <a:cubicBezTo>
                    <a:pt x="105" y="36"/>
                    <a:pt x="105" y="36"/>
                    <a:pt x="105" y="36"/>
                  </a:cubicBezTo>
                  <a:cubicBezTo>
                    <a:pt x="104" y="37"/>
                    <a:pt x="104" y="38"/>
                    <a:pt x="104" y="37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39"/>
                    <a:pt x="103" y="39"/>
                    <a:pt x="104" y="37"/>
                  </a:cubicBezTo>
                  <a:cubicBezTo>
                    <a:pt x="104" y="36"/>
                    <a:pt x="103" y="36"/>
                    <a:pt x="103" y="37"/>
                  </a:cubicBezTo>
                  <a:cubicBezTo>
                    <a:pt x="103" y="38"/>
                    <a:pt x="103" y="37"/>
                    <a:pt x="103" y="37"/>
                  </a:cubicBezTo>
                  <a:cubicBezTo>
                    <a:pt x="103" y="39"/>
                    <a:pt x="102" y="39"/>
                    <a:pt x="102" y="40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1" y="40"/>
                    <a:pt x="100" y="41"/>
                    <a:pt x="100" y="40"/>
                  </a:cubicBezTo>
                  <a:cubicBezTo>
                    <a:pt x="101" y="38"/>
                    <a:pt x="99" y="41"/>
                    <a:pt x="99" y="40"/>
                  </a:cubicBezTo>
                  <a:cubicBezTo>
                    <a:pt x="100" y="39"/>
                    <a:pt x="101" y="38"/>
                    <a:pt x="101" y="37"/>
                  </a:cubicBezTo>
                  <a:cubicBezTo>
                    <a:pt x="101" y="36"/>
                    <a:pt x="101" y="37"/>
                    <a:pt x="101" y="36"/>
                  </a:cubicBezTo>
                  <a:cubicBezTo>
                    <a:pt x="100" y="37"/>
                    <a:pt x="99" y="39"/>
                    <a:pt x="99" y="39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9"/>
                    <a:pt x="98" y="40"/>
                    <a:pt x="98" y="40"/>
                  </a:cubicBezTo>
                  <a:cubicBezTo>
                    <a:pt x="97" y="39"/>
                    <a:pt x="97" y="39"/>
                    <a:pt x="96" y="38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95" y="40"/>
                    <a:pt x="95" y="38"/>
                    <a:pt x="95" y="39"/>
                  </a:cubicBezTo>
                  <a:cubicBezTo>
                    <a:pt x="94" y="37"/>
                    <a:pt x="93" y="39"/>
                    <a:pt x="93" y="37"/>
                  </a:cubicBezTo>
                  <a:cubicBezTo>
                    <a:pt x="92" y="37"/>
                    <a:pt x="91" y="38"/>
                    <a:pt x="90" y="37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0" y="36"/>
                    <a:pt x="91" y="34"/>
                    <a:pt x="91" y="35"/>
                  </a:cubicBezTo>
                  <a:cubicBezTo>
                    <a:pt x="90" y="36"/>
                    <a:pt x="90" y="36"/>
                    <a:pt x="89" y="37"/>
                  </a:cubicBezTo>
                  <a:cubicBezTo>
                    <a:pt x="89" y="35"/>
                    <a:pt x="88" y="37"/>
                    <a:pt x="87" y="38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6" y="38"/>
                    <a:pt x="86" y="36"/>
                    <a:pt x="86" y="36"/>
                  </a:cubicBezTo>
                  <a:cubicBezTo>
                    <a:pt x="86" y="35"/>
                    <a:pt x="86" y="34"/>
                    <a:pt x="86" y="34"/>
                  </a:cubicBezTo>
                  <a:cubicBezTo>
                    <a:pt x="85" y="36"/>
                    <a:pt x="85" y="36"/>
                    <a:pt x="84" y="36"/>
                  </a:cubicBezTo>
                  <a:cubicBezTo>
                    <a:pt x="84" y="36"/>
                    <a:pt x="83" y="36"/>
                    <a:pt x="83" y="35"/>
                  </a:cubicBezTo>
                  <a:cubicBezTo>
                    <a:pt x="81" y="37"/>
                    <a:pt x="81" y="35"/>
                    <a:pt x="79" y="36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77" y="36"/>
                    <a:pt x="77" y="33"/>
                    <a:pt x="75" y="34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6" y="31"/>
                    <a:pt x="75" y="32"/>
                    <a:pt x="74" y="34"/>
                  </a:cubicBezTo>
                  <a:cubicBezTo>
                    <a:pt x="74" y="33"/>
                    <a:pt x="73" y="35"/>
                    <a:pt x="74" y="33"/>
                  </a:cubicBezTo>
                  <a:cubicBezTo>
                    <a:pt x="73" y="32"/>
                    <a:pt x="73" y="34"/>
                    <a:pt x="72" y="34"/>
                  </a:cubicBezTo>
                  <a:cubicBezTo>
                    <a:pt x="72" y="33"/>
                    <a:pt x="72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3"/>
                    <a:pt x="72" y="32"/>
                    <a:pt x="72" y="32"/>
                  </a:cubicBezTo>
                  <a:cubicBezTo>
                    <a:pt x="71" y="32"/>
                    <a:pt x="71" y="31"/>
                    <a:pt x="70" y="34"/>
                  </a:cubicBezTo>
                  <a:cubicBezTo>
                    <a:pt x="70" y="32"/>
                    <a:pt x="68" y="34"/>
                    <a:pt x="68" y="32"/>
                  </a:cubicBezTo>
                  <a:cubicBezTo>
                    <a:pt x="68" y="33"/>
                    <a:pt x="68" y="33"/>
                    <a:pt x="67" y="33"/>
                  </a:cubicBezTo>
                  <a:cubicBezTo>
                    <a:pt x="67" y="33"/>
                    <a:pt x="67" y="31"/>
                    <a:pt x="66" y="33"/>
                  </a:cubicBezTo>
                  <a:cubicBezTo>
                    <a:pt x="66" y="32"/>
                    <a:pt x="66" y="31"/>
                    <a:pt x="66" y="31"/>
                  </a:cubicBezTo>
                  <a:cubicBezTo>
                    <a:pt x="66" y="31"/>
                    <a:pt x="66" y="32"/>
                    <a:pt x="65" y="33"/>
                  </a:cubicBezTo>
                  <a:cubicBezTo>
                    <a:pt x="64" y="34"/>
                    <a:pt x="64" y="30"/>
                    <a:pt x="63" y="30"/>
                  </a:cubicBezTo>
                  <a:cubicBezTo>
                    <a:pt x="61" y="31"/>
                    <a:pt x="60" y="30"/>
                    <a:pt x="58" y="30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7" y="31"/>
                    <a:pt x="58" y="27"/>
                    <a:pt x="56" y="30"/>
                  </a:cubicBezTo>
                  <a:cubicBezTo>
                    <a:pt x="56" y="29"/>
                    <a:pt x="56" y="29"/>
                    <a:pt x="56" y="28"/>
                  </a:cubicBezTo>
                  <a:cubicBezTo>
                    <a:pt x="55" y="30"/>
                    <a:pt x="56" y="26"/>
                    <a:pt x="54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6"/>
                    <a:pt x="53" y="28"/>
                    <a:pt x="53" y="27"/>
                  </a:cubicBezTo>
                  <a:cubicBezTo>
                    <a:pt x="53" y="26"/>
                    <a:pt x="54" y="26"/>
                    <a:pt x="54" y="26"/>
                  </a:cubicBezTo>
                  <a:cubicBezTo>
                    <a:pt x="54" y="24"/>
                    <a:pt x="52" y="28"/>
                    <a:pt x="53" y="25"/>
                  </a:cubicBezTo>
                  <a:cubicBezTo>
                    <a:pt x="53" y="25"/>
                    <a:pt x="53" y="26"/>
                    <a:pt x="53" y="26"/>
                  </a:cubicBezTo>
                  <a:cubicBezTo>
                    <a:pt x="52" y="25"/>
                    <a:pt x="50" y="26"/>
                    <a:pt x="48" y="26"/>
                  </a:cubicBezTo>
                  <a:cubicBezTo>
                    <a:pt x="47" y="24"/>
                    <a:pt x="49" y="22"/>
                    <a:pt x="48" y="23"/>
                  </a:cubicBezTo>
                  <a:cubicBezTo>
                    <a:pt x="48" y="23"/>
                    <a:pt x="47" y="24"/>
                    <a:pt x="48" y="24"/>
                  </a:cubicBezTo>
                  <a:cubicBezTo>
                    <a:pt x="47" y="25"/>
                    <a:pt x="48" y="21"/>
                    <a:pt x="47" y="22"/>
                  </a:cubicBezTo>
                  <a:cubicBezTo>
                    <a:pt x="47" y="24"/>
                    <a:pt x="47" y="23"/>
                    <a:pt x="47" y="24"/>
                  </a:cubicBezTo>
                  <a:cubicBezTo>
                    <a:pt x="46" y="23"/>
                    <a:pt x="47" y="21"/>
                    <a:pt x="46" y="22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5" y="24"/>
                    <a:pt x="44" y="22"/>
                    <a:pt x="43" y="25"/>
                  </a:cubicBezTo>
                  <a:cubicBezTo>
                    <a:pt x="40" y="24"/>
                    <a:pt x="36" y="25"/>
                    <a:pt x="33" y="25"/>
                  </a:cubicBezTo>
                  <a:cubicBezTo>
                    <a:pt x="30" y="23"/>
                    <a:pt x="26" y="23"/>
                    <a:pt x="24" y="21"/>
                  </a:cubicBezTo>
                  <a:cubicBezTo>
                    <a:pt x="24" y="18"/>
                    <a:pt x="23" y="18"/>
                    <a:pt x="22" y="19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2" y="20"/>
                    <a:pt x="22" y="18"/>
                    <a:pt x="21" y="20"/>
                  </a:cubicBezTo>
                  <a:cubicBezTo>
                    <a:pt x="20" y="19"/>
                    <a:pt x="19" y="20"/>
                    <a:pt x="18" y="19"/>
                  </a:cubicBezTo>
                  <a:cubicBezTo>
                    <a:pt x="18" y="19"/>
                    <a:pt x="19" y="18"/>
                    <a:pt x="18" y="18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7" y="19"/>
                    <a:pt x="17" y="20"/>
                  </a:cubicBezTo>
                  <a:cubicBezTo>
                    <a:pt x="13" y="21"/>
                    <a:pt x="12" y="16"/>
                    <a:pt x="8" y="15"/>
                  </a:cubicBezTo>
                  <a:cubicBezTo>
                    <a:pt x="8" y="14"/>
                    <a:pt x="7" y="15"/>
                    <a:pt x="6" y="15"/>
                  </a:cubicBezTo>
                  <a:cubicBezTo>
                    <a:pt x="4" y="12"/>
                    <a:pt x="3" y="9"/>
                    <a:pt x="0" y="10"/>
                  </a:cubicBezTo>
                  <a:cubicBezTo>
                    <a:pt x="0" y="10"/>
                    <a:pt x="2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8799513" y="2435226"/>
              <a:ext cx="3175" cy="7938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0" y="1"/>
                    <a:pt x="1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8786813" y="2393951"/>
              <a:ext cx="4762" cy="4763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8" name="Freeform 57"/>
            <p:cNvSpPr/>
            <p:nvPr/>
          </p:nvSpPr>
          <p:spPr bwMode="auto">
            <a:xfrm>
              <a:off x="8783638" y="2387601"/>
              <a:ext cx="3175" cy="6350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1"/>
                    <a:pt x="1" y="0"/>
                    <a:pt x="1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9" name="Freeform 58"/>
            <p:cNvSpPr/>
            <p:nvPr/>
          </p:nvSpPr>
          <p:spPr bwMode="auto">
            <a:xfrm>
              <a:off x="8783638" y="2371726"/>
              <a:ext cx="3175" cy="4763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0" name="Freeform 59"/>
            <p:cNvSpPr/>
            <p:nvPr/>
          </p:nvSpPr>
          <p:spPr bwMode="auto">
            <a:xfrm>
              <a:off x="8780463" y="2379663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8769350" y="2363788"/>
              <a:ext cx="3175" cy="7938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8761413" y="2368551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8640763" y="2335213"/>
              <a:ext cx="0" cy="3175"/>
            </a:xfrm>
            <a:custGeom>
              <a:avLst/>
              <a:gdLst>
                <a:gd name="T0" fmla="*/ 2 h 2"/>
                <a:gd name="T1" fmla="*/ 0 h 2"/>
                <a:gd name="T2" fmla="*/ 2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8583613" y="2316163"/>
              <a:ext cx="4762" cy="635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0 h 2"/>
                <a:gd name="T4" fmla="*/ 1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0" y="2"/>
                    <a:pt x="1" y="1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8555038" y="2327276"/>
              <a:ext cx="0" cy="7938"/>
            </a:xfrm>
            <a:custGeom>
              <a:avLst/>
              <a:gdLst>
                <a:gd name="T0" fmla="*/ 0 h 5"/>
                <a:gd name="T1" fmla="*/ 0 h 5"/>
                <a:gd name="T2" fmla="*/ 5 h 5"/>
                <a:gd name="T3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6" name="Freeform 65"/>
            <p:cNvSpPr/>
            <p:nvPr/>
          </p:nvSpPr>
          <p:spPr bwMode="auto">
            <a:xfrm>
              <a:off x="9099550" y="2047876"/>
              <a:ext cx="3175" cy="4763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7" name="Freeform 66"/>
            <p:cNvSpPr/>
            <p:nvPr/>
          </p:nvSpPr>
          <p:spPr bwMode="auto">
            <a:xfrm>
              <a:off x="8926513" y="1736726"/>
              <a:ext cx="200025" cy="307975"/>
            </a:xfrm>
            <a:custGeom>
              <a:avLst/>
              <a:gdLst>
                <a:gd name="T0" fmla="*/ 11 w 53"/>
                <a:gd name="T1" fmla="*/ 10 h 82"/>
                <a:gd name="T2" fmla="*/ 12 w 53"/>
                <a:gd name="T3" fmla="*/ 12 h 82"/>
                <a:gd name="T4" fmla="*/ 18 w 53"/>
                <a:gd name="T5" fmla="*/ 16 h 82"/>
                <a:gd name="T6" fmla="*/ 19 w 53"/>
                <a:gd name="T7" fmla="*/ 18 h 82"/>
                <a:gd name="T8" fmla="*/ 19 w 53"/>
                <a:gd name="T9" fmla="*/ 24 h 82"/>
                <a:gd name="T10" fmla="*/ 20 w 53"/>
                <a:gd name="T11" fmla="*/ 25 h 82"/>
                <a:gd name="T12" fmla="*/ 23 w 53"/>
                <a:gd name="T13" fmla="*/ 28 h 82"/>
                <a:gd name="T14" fmla="*/ 23 w 53"/>
                <a:gd name="T15" fmla="*/ 31 h 82"/>
                <a:gd name="T16" fmla="*/ 23 w 53"/>
                <a:gd name="T17" fmla="*/ 32 h 82"/>
                <a:gd name="T18" fmla="*/ 25 w 53"/>
                <a:gd name="T19" fmla="*/ 33 h 82"/>
                <a:gd name="T20" fmla="*/ 28 w 53"/>
                <a:gd name="T21" fmla="*/ 35 h 82"/>
                <a:gd name="T22" fmla="*/ 29 w 53"/>
                <a:gd name="T23" fmla="*/ 37 h 82"/>
                <a:gd name="T24" fmla="*/ 31 w 53"/>
                <a:gd name="T25" fmla="*/ 38 h 82"/>
                <a:gd name="T26" fmla="*/ 31 w 53"/>
                <a:gd name="T27" fmla="*/ 41 h 82"/>
                <a:gd name="T28" fmla="*/ 32 w 53"/>
                <a:gd name="T29" fmla="*/ 43 h 82"/>
                <a:gd name="T30" fmla="*/ 33 w 53"/>
                <a:gd name="T31" fmla="*/ 46 h 82"/>
                <a:gd name="T32" fmla="*/ 34 w 53"/>
                <a:gd name="T33" fmla="*/ 47 h 82"/>
                <a:gd name="T34" fmla="*/ 33 w 53"/>
                <a:gd name="T35" fmla="*/ 49 h 82"/>
                <a:gd name="T36" fmla="*/ 35 w 53"/>
                <a:gd name="T37" fmla="*/ 49 h 82"/>
                <a:gd name="T38" fmla="*/ 36 w 53"/>
                <a:gd name="T39" fmla="*/ 49 h 82"/>
                <a:gd name="T40" fmla="*/ 37 w 53"/>
                <a:gd name="T41" fmla="*/ 50 h 82"/>
                <a:gd name="T42" fmla="*/ 39 w 53"/>
                <a:gd name="T43" fmla="*/ 54 h 82"/>
                <a:gd name="T44" fmla="*/ 40 w 53"/>
                <a:gd name="T45" fmla="*/ 56 h 82"/>
                <a:gd name="T46" fmla="*/ 41 w 53"/>
                <a:gd name="T47" fmla="*/ 57 h 82"/>
                <a:gd name="T48" fmla="*/ 42 w 53"/>
                <a:gd name="T49" fmla="*/ 60 h 82"/>
                <a:gd name="T50" fmla="*/ 39 w 53"/>
                <a:gd name="T51" fmla="*/ 63 h 82"/>
                <a:gd name="T52" fmla="*/ 44 w 53"/>
                <a:gd name="T53" fmla="*/ 62 h 82"/>
                <a:gd name="T54" fmla="*/ 48 w 53"/>
                <a:gd name="T55" fmla="*/ 61 h 82"/>
                <a:gd name="T56" fmla="*/ 48 w 53"/>
                <a:gd name="T57" fmla="*/ 63 h 82"/>
                <a:gd name="T58" fmla="*/ 50 w 53"/>
                <a:gd name="T59" fmla="*/ 62 h 82"/>
                <a:gd name="T60" fmla="*/ 49 w 53"/>
                <a:gd name="T61" fmla="*/ 64 h 82"/>
                <a:gd name="T62" fmla="*/ 46 w 53"/>
                <a:gd name="T63" fmla="*/ 67 h 82"/>
                <a:gd name="T64" fmla="*/ 50 w 53"/>
                <a:gd name="T65" fmla="*/ 66 h 82"/>
                <a:gd name="T66" fmla="*/ 49 w 53"/>
                <a:gd name="T67" fmla="*/ 67 h 82"/>
                <a:gd name="T68" fmla="*/ 52 w 53"/>
                <a:gd name="T69" fmla="*/ 67 h 82"/>
                <a:gd name="T70" fmla="*/ 52 w 53"/>
                <a:gd name="T71" fmla="*/ 68 h 82"/>
                <a:gd name="T72" fmla="*/ 47 w 53"/>
                <a:gd name="T73" fmla="*/ 71 h 82"/>
                <a:gd name="T74" fmla="*/ 52 w 53"/>
                <a:gd name="T75" fmla="*/ 70 h 82"/>
                <a:gd name="T76" fmla="*/ 48 w 53"/>
                <a:gd name="T77" fmla="*/ 78 h 82"/>
                <a:gd name="T78" fmla="*/ 47 w 53"/>
                <a:gd name="T79" fmla="*/ 79 h 82"/>
                <a:gd name="T80" fmla="*/ 49 w 53"/>
                <a:gd name="T81" fmla="*/ 81 h 82"/>
                <a:gd name="T82" fmla="*/ 46 w 53"/>
                <a:gd name="T83" fmla="*/ 82 h 82"/>
                <a:gd name="T84" fmla="*/ 47 w 53"/>
                <a:gd name="T85" fmla="*/ 79 h 82"/>
                <a:gd name="T86" fmla="*/ 41 w 53"/>
                <a:gd name="T87" fmla="*/ 78 h 82"/>
                <a:gd name="T88" fmla="*/ 35 w 53"/>
                <a:gd name="T89" fmla="*/ 74 h 82"/>
                <a:gd name="T90" fmla="*/ 29 w 53"/>
                <a:gd name="T91" fmla="*/ 69 h 82"/>
                <a:gd name="T92" fmla="*/ 25 w 53"/>
                <a:gd name="T93" fmla="*/ 64 h 82"/>
                <a:gd name="T94" fmla="*/ 22 w 53"/>
                <a:gd name="T95" fmla="*/ 61 h 82"/>
                <a:gd name="T96" fmla="*/ 19 w 53"/>
                <a:gd name="T97" fmla="*/ 52 h 82"/>
                <a:gd name="T98" fmla="*/ 19 w 53"/>
                <a:gd name="T99" fmla="*/ 47 h 82"/>
                <a:gd name="T100" fmla="*/ 18 w 53"/>
                <a:gd name="T101" fmla="*/ 41 h 82"/>
                <a:gd name="T102" fmla="*/ 5 w 53"/>
                <a:gd name="T103" fmla="*/ 24 h 82"/>
                <a:gd name="T104" fmla="*/ 4 w 53"/>
                <a:gd name="T105" fmla="*/ 19 h 82"/>
                <a:gd name="T106" fmla="*/ 8 w 53"/>
                <a:gd name="T107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" h="82">
                  <a:moveTo>
                    <a:pt x="8" y="1"/>
                  </a:moveTo>
                  <a:cubicBezTo>
                    <a:pt x="12" y="0"/>
                    <a:pt x="8" y="3"/>
                    <a:pt x="12" y="4"/>
                  </a:cubicBezTo>
                  <a:cubicBezTo>
                    <a:pt x="12" y="4"/>
                    <a:pt x="9" y="4"/>
                    <a:pt x="10" y="4"/>
                  </a:cubicBezTo>
                  <a:cubicBezTo>
                    <a:pt x="14" y="4"/>
                    <a:pt x="12" y="7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11" y="9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1" y="10"/>
                    <a:pt x="12" y="10"/>
                  </a:cubicBezTo>
                  <a:cubicBezTo>
                    <a:pt x="11" y="10"/>
                    <a:pt x="10" y="11"/>
                    <a:pt x="9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5" y="10"/>
                    <a:pt x="11" y="12"/>
                    <a:pt x="13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5" y="12"/>
                    <a:pt x="15" y="13"/>
                    <a:pt x="16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4"/>
                    <a:pt x="16" y="15"/>
                    <a:pt x="16" y="15"/>
                  </a:cubicBezTo>
                  <a:cubicBezTo>
                    <a:pt x="15" y="15"/>
                    <a:pt x="18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9" y="15"/>
                    <a:pt x="16" y="16"/>
                    <a:pt x="18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9" y="16"/>
                    <a:pt x="16" y="17"/>
                    <a:pt x="17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7" y="17"/>
                    <a:pt x="18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7" y="18"/>
                    <a:pt x="19" y="18"/>
                  </a:cubicBezTo>
                  <a:cubicBezTo>
                    <a:pt x="17" y="18"/>
                    <a:pt x="18" y="17"/>
                    <a:pt x="16" y="18"/>
                  </a:cubicBezTo>
                  <a:cubicBezTo>
                    <a:pt x="18" y="19"/>
                    <a:pt x="18" y="21"/>
                    <a:pt x="19" y="22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3"/>
                    <a:pt x="18" y="23"/>
                    <a:pt x="19" y="23"/>
                  </a:cubicBezTo>
                  <a:cubicBezTo>
                    <a:pt x="19" y="23"/>
                    <a:pt x="18" y="23"/>
                    <a:pt x="18" y="23"/>
                  </a:cubicBezTo>
                  <a:cubicBezTo>
                    <a:pt x="17" y="24"/>
                    <a:pt x="20" y="23"/>
                    <a:pt x="19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8" y="25"/>
                  </a:cubicBezTo>
                  <a:cubicBezTo>
                    <a:pt x="20" y="24"/>
                    <a:pt x="18" y="25"/>
                    <a:pt x="19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20" y="25"/>
                    <a:pt x="20" y="25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1" y="25"/>
                    <a:pt x="20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7"/>
                    <a:pt x="20" y="27"/>
                    <a:pt x="21" y="27"/>
                  </a:cubicBezTo>
                  <a:cubicBezTo>
                    <a:pt x="21" y="28"/>
                    <a:pt x="19" y="28"/>
                    <a:pt x="19" y="28"/>
                  </a:cubicBezTo>
                  <a:cubicBezTo>
                    <a:pt x="22" y="28"/>
                    <a:pt x="21" y="29"/>
                    <a:pt x="23" y="28"/>
                  </a:cubicBezTo>
                  <a:cubicBezTo>
                    <a:pt x="23" y="28"/>
                    <a:pt x="22" y="29"/>
                    <a:pt x="23" y="29"/>
                  </a:cubicBezTo>
                  <a:cubicBezTo>
                    <a:pt x="22" y="29"/>
                    <a:pt x="20" y="30"/>
                    <a:pt x="20" y="3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1"/>
                    <a:pt x="19" y="30"/>
                    <a:pt x="18" y="31"/>
                  </a:cubicBezTo>
                  <a:cubicBezTo>
                    <a:pt x="18" y="31"/>
                    <a:pt x="19" y="31"/>
                    <a:pt x="19" y="31"/>
                  </a:cubicBezTo>
                  <a:cubicBezTo>
                    <a:pt x="20" y="31"/>
                    <a:pt x="23" y="30"/>
                    <a:pt x="23" y="31"/>
                  </a:cubicBezTo>
                  <a:cubicBezTo>
                    <a:pt x="22" y="31"/>
                    <a:pt x="21" y="32"/>
                    <a:pt x="20" y="32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3" y="31"/>
                    <a:pt x="24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6" y="31"/>
                    <a:pt x="24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3"/>
                    <a:pt x="23" y="32"/>
                    <a:pt x="24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4" y="33"/>
                    <a:pt x="25" y="32"/>
                  </a:cubicBezTo>
                  <a:cubicBezTo>
                    <a:pt x="25" y="32"/>
                    <a:pt x="24" y="33"/>
                    <a:pt x="25" y="32"/>
                  </a:cubicBezTo>
                  <a:cubicBezTo>
                    <a:pt x="26" y="32"/>
                    <a:pt x="26" y="32"/>
                    <a:pt x="27" y="32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7" y="33"/>
                    <a:pt x="27" y="33"/>
                    <a:pt x="28" y="33"/>
                  </a:cubicBezTo>
                  <a:cubicBezTo>
                    <a:pt x="29" y="32"/>
                    <a:pt x="26" y="33"/>
                    <a:pt x="27" y="33"/>
                  </a:cubicBezTo>
                  <a:cubicBezTo>
                    <a:pt x="26" y="34"/>
                    <a:pt x="29" y="33"/>
                    <a:pt x="27" y="35"/>
                  </a:cubicBezTo>
                  <a:cubicBezTo>
                    <a:pt x="27" y="35"/>
                    <a:pt x="29" y="34"/>
                    <a:pt x="28" y="34"/>
                  </a:cubicBezTo>
                  <a:cubicBezTo>
                    <a:pt x="28" y="34"/>
                    <a:pt x="27" y="35"/>
                    <a:pt x="28" y="35"/>
                  </a:cubicBezTo>
                  <a:cubicBezTo>
                    <a:pt x="27" y="35"/>
                    <a:pt x="28" y="35"/>
                    <a:pt x="28" y="35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9" y="35"/>
                    <a:pt x="30" y="35"/>
                    <a:pt x="29" y="36"/>
                  </a:cubicBezTo>
                  <a:cubicBezTo>
                    <a:pt x="30" y="36"/>
                    <a:pt x="31" y="36"/>
                    <a:pt x="31" y="36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7"/>
                    <a:pt x="30" y="37"/>
                    <a:pt x="29" y="37"/>
                  </a:cubicBezTo>
                  <a:cubicBezTo>
                    <a:pt x="31" y="37"/>
                    <a:pt x="27" y="37"/>
                    <a:pt x="29" y="37"/>
                  </a:cubicBezTo>
                  <a:cubicBezTo>
                    <a:pt x="28" y="37"/>
                    <a:pt x="31" y="36"/>
                    <a:pt x="29" y="37"/>
                  </a:cubicBezTo>
                  <a:cubicBezTo>
                    <a:pt x="29" y="37"/>
                    <a:pt x="31" y="37"/>
                    <a:pt x="30" y="38"/>
                  </a:cubicBezTo>
                  <a:cubicBezTo>
                    <a:pt x="30" y="37"/>
                    <a:pt x="28" y="38"/>
                    <a:pt x="28" y="38"/>
                  </a:cubicBezTo>
                  <a:cubicBezTo>
                    <a:pt x="28" y="39"/>
                    <a:pt x="29" y="38"/>
                    <a:pt x="29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1" y="38"/>
                    <a:pt x="30" y="39"/>
                    <a:pt x="31" y="38"/>
                  </a:cubicBezTo>
                  <a:cubicBezTo>
                    <a:pt x="30" y="38"/>
                    <a:pt x="32" y="38"/>
                    <a:pt x="30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40"/>
                    <a:pt x="30" y="39"/>
                    <a:pt x="31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3" y="38"/>
                    <a:pt x="30" y="40"/>
                    <a:pt x="32" y="39"/>
                  </a:cubicBezTo>
                  <a:cubicBezTo>
                    <a:pt x="31" y="40"/>
                    <a:pt x="32" y="40"/>
                    <a:pt x="31" y="41"/>
                  </a:cubicBezTo>
                  <a:cubicBezTo>
                    <a:pt x="32" y="40"/>
                    <a:pt x="33" y="40"/>
                    <a:pt x="32" y="41"/>
                  </a:cubicBezTo>
                  <a:cubicBezTo>
                    <a:pt x="32" y="41"/>
                    <a:pt x="32" y="41"/>
                    <a:pt x="31" y="41"/>
                  </a:cubicBezTo>
                  <a:cubicBezTo>
                    <a:pt x="31" y="41"/>
                    <a:pt x="31" y="41"/>
                    <a:pt x="32" y="41"/>
                  </a:cubicBezTo>
                  <a:cubicBezTo>
                    <a:pt x="31" y="41"/>
                    <a:pt x="30" y="42"/>
                    <a:pt x="30" y="43"/>
                  </a:cubicBezTo>
                  <a:cubicBezTo>
                    <a:pt x="31" y="43"/>
                    <a:pt x="32" y="42"/>
                    <a:pt x="33" y="42"/>
                  </a:cubicBezTo>
                  <a:cubicBezTo>
                    <a:pt x="30" y="43"/>
                    <a:pt x="35" y="41"/>
                    <a:pt x="32" y="43"/>
                  </a:cubicBezTo>
                  <a:cubicBezTo>
                    <a:pt x="32" y="43"/>
                    <a:pt x="31" y="43"/>
                    <a:pt x="31" y="43"/>
                  </a:cubicBezTo>
                  <a:cubicBezTo>
                    <a:pt x="28" y="45"/>
                    <a:pt x="33" y="43"/>
                    <a:pt x="32" y="44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2" y="43"/>
                    <a:pt x="35" y="43"/>
                    <a:pt x="33" y="44"/>
                  </a:cubicBezTo>
                  <a:cubicBezTo>
                    <a:pt x="34" y="43"/>
                    <a:pt x="32" y="44"/>
                    <a:pt x="34" y="43"/>
                  </a:cubicBezTo>
                  <a:cubicBezTo>
                    <a:pt x="33" y="45"/>
                    <a:pt x="36" y="44"/>
                    <a:pt x="33" y="46"/>
                  </a:cubicBezTo>
                  <a:cubicBezTo>
                    <a:pt x="33" y="46"/>
                    <a:pt x="33" y="46"/>
                    <a:pt x="34" y="46"/>
                  </a:cubicBezTo>
                  <a:cubicBezTo>
                    <a:pt x="35" y="45"/>
                    <a:pt x="33" y="46"/>
                    <a:pt x="34" y="46"/>
                  </a:cubicBezTo>
                  <a:cubicBezTo>
                    <a:pt x="34" y="46"/>
                    <a:pt x="34" y="45"/>
                    <a:pt x="34" y="45"/>
                  </a:cubicBezTo>
                  <a:cubicBezTo>
                    <a:pt x="34" y="46"/>
                    <a:pt x="34" y="46"/>
                    <a:pt x="32" y="47"/>
                  </a:cubicBezTo>
                  <a:cubicBezTo>
                    <a:pt x="31" y="47"/>
                    <a:pt x="36" y="45"/>
                    <a:pt x="35" y="46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7"/>
                    <a:pt x="34" y="47"/>
                    <a:pt x="33" y="48"/>
                  </a:cubicBezTo>
                  <a:cubicBezTo>
                    <a:pt x="33" y="48"/>
                    <a:pt x="33" y="48"/>
                    <a:pt x="34" y="48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4" y="48"/>
                    <a:pt x="33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9"/>
                    <a:pt x="33" y="49"/>
                    <a:pt x="34" y="49"/>
                  </a:cubicBezTo>
                  <a:cubicBezTo>
                    <a:pt x="34" y="49"/>
                    <a:pt x="35" y="48"/>
                    <a:pt x="35" y="48"/>
                  </a:cubicBezTo>
                  <a:cubicBezTo>
                    <a:pt x="35" y="48"/>
                    <a:pt x="35" y="48"/>
                    <a:pt x="36" y="48"/>
                  </a:cubicBezTo>
                  <a:cubicBezTo>
                    <a:pt x="35" y="48"/>
                    <a:pt x="35" y="48"/>
                    <a:pt x="35" y="49"/>
                  </a:cubicBezTo>
                  <a:cubicBezTo>
                    <a:pt x="35" y="49"/>
                    <a:pt x="37" y="48"/>
                    <a:pt x="37" y="48"/>
                  </a:cubicBezTo>
                  <a:cubicBezTo>
                    <a:pt x="36" y="49"/>
                    <a:pt x="37" y="49"/>
                    <a:pt x="35" y="49"/>
                  </a:cubicBezTo>
                  <a:cubicBezTo>
                    <a:pt x="35" y="49"/>
                    <a:pt x="36" y="49"/>
                    <a:pt x="35" y="49"/>
                  </a:cubicBezTo>
                  <a:cubicBezTo>
                    <a:pt x="35" y="49"/>
                    <a:pt x="34" y="50"/>
                    <a:pt x="35" y="49"/>
                  </a:cubicBezTo>
                  <a:cubicBezTo>
                    <a:pt x="35" y="49"/>
                    <a:pt x="37" y="48"/>
                    <a:pt x="37" y="4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7" y="49"/>
                    <a:pt x="36" y="50"/>
                    <a:pt x="37" y="49"/>
                  </a:cubicBezTo>
                  <a:cubicBezTo>
                    <a:pt x="38" y="49"/>
                    <a:pt x="37" y="50"/>
                    <a:pt x="37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6" y="51"/>
                    <a:pt x="36" y="51"/>
                    <a:pt x="37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51"/>
                    <a:pt x="37" y="51"/>
                    <a:pt x="38" y="50"/>
                  </a:cubicBezTo>
                  <a:cubicBezTo>
                    <a:pt x="37" y="51"/>
                    <a:pt x="34" y="53"/>
                    <a:pt x="35" y="52"/>
                  </a:cubicBezTo>
                  <a:cubicBezTo>
                    <a:pt x="35" y="52"/>
                    <a:pt x="38" y="51"/>
                    <a:pt x="38" y="51"/>
                  </a:cubicBezTo>
                  <a:cubicBezTo>
                    <a:pt x="38" y="52"/>
                    <a:pt x="40" y="51"/>
                    <a:pt x="38" y="53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53"/>
                    <a:pt x="41" y="53"/>
                    <a:pt x="39" y="54"/>
                  </a:cubicBezTo>
                  <a:cubicBezTo>
                    <a:pt x="39" y="54"/>
                    <a:pt x="38" y="55"/>
                    <a:pt x="37" y="55"/>
                  </a:cubicBezTo>
                  <a:cubicBezTo>
                    <a:pt x="38" y="55"/>
                    <a:pt x="36" y="56"/>
                    <a:pt x="38" y="55"/>
                  </a:cubicBezTo>
                  <a:cubicBezTo>
                    <a:pt x="39" y="55"/>
                    <a:pt x="40" y="54"/>
                    <a:pt x="40" y="54"/>
                  </a:cubicBezTo>
                  <a:cubicBezTo>
                    <a:pt x="41" y="54"/>
                    <a:pt x="41" y="54"/>
                    <a:pt x="40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0" y="55"/>
                    <a:pt x="40" y="56"/>
                    <a:pt x="40" y="56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1" y="56"/>
                    <a:pt x="42" y="55"/>
                    <a:pt x="42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1" y="56"/>
                    <a:pt x="43" y="55"/>
                    <a:pt x="42" y="56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1" y="57"/>
                    <a:pt x="42" y="57"/>
                    <a:pt x="42" y="56"/>
                  </a:cubicBezTo>
                  <a:cubicBezTo>
                    <a:pt x="42" y="57"/>
                    <a:pt x="42" y="58"/>
                    <a:pt x="40" y="58"/>
                  </a:cubicBezTo>
                  <a:cubicBezTo>
                    <a:pt x="44" y="57"/>
                    <a:pt x="44" y="58"/>
                    <a:pt x="45" y="59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3" y="60"/>
                    <a:pt x="45" y="58"/>
                    <a:pt x="45" y="59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1"/>
                    <a:pt x="44" y="60"/>
                    <a:pt x="44" y="60"/>
                  </a:cubicBezTo>
                  <a:cubicBezTo>
                    <a:pt x="45" y="59"/>
                    <a:pt x="44" y="60"/>
                    <a:pt x="45" y="59"/>
                  </a:cubicBezTo>
                  <a:cubicBezTo>
                    <a:pt x="45" y="59"/>
                    <a:pt x="44" y="60"/>
                    <a:pt x="46" y="59"/>
                  </a:cubicBezTo>
                  <a:cubicBezTo>
                    <a:pt x="45" y="60"/>
                    <a:pt x="44" y="60"/>
                    <a:pt x="44" y="61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3" y="62"/>
                    <a:pt x="41" y="62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8" y="65"/>
                    <a:pt x="37" y="64"/>
                    <a:pt x="37" y="65"/>
                  </a:cubicBezTo>
                  <a:cubicBezTo>
                    <a:pt x="38" y="65"/>
                    <a:pt x="40" y="63"/>
                    <a:pt x="41" y="63"/>
                  </a:cubicBezTo>
                  <a:cubicBezTo>
                    <a:pt x="41" y="63"/>
                    <a:pt x="44" y="61"/>
                    <a:pt x="45" y="61"/>
                  </a:cubicBezTo>
                  <a:cubicBezTo>
                    <a:pt x="44" y="62"/>
                    <a:pt x="44" y="61"/>
                    <a:pt x="43" y="62"/>
                  </a:cubicBezTo>
                  <a:cubicBezTo>
                    <a:pt x="42" y="63"/>
                    <a:pt x="44" y="62"/>
                    <a:pt x="44" y="62"/>
                  </a:cubicBezTo>
                  <a:cubicBezTo>
                    <a:pt x="44" y="62"/>
                    <a:pt x="46" y="61"/>
                    <a:pt x="46" y="61"/>
                  </a:cubicBezTo>
                  <a:cubicBezTo>
                    <a:pt x="45" y="61"/>
                    <a:pt x="44" y="62"/>
                    <a:pt x="44" y="62"/>
                  </a:cubicBezTo>
                  <a:cubicBezTo>
                    <a:pt x="45" y="61"/>
                    <a:pt x="46" y="61"/>
                    <a:pt x="47" y="61"/>
                  </a:cubicBezTo>
                  <a:cubicBezTo>
                    <a:pt x="49" y="59"/>
                    <a:pt x="46" y="61"/>
                    <a:pt x="48" y="60"/>
                  </a:cubicBezTo>
                  <a:cubicBezTo>
                    <a:pt x="47" y="61"/>
                    <a:pt x="45" y="62"/>
                    <a:pt x="44" y="63"/>
                  </a:cubicBezTo>
                  <a:cubicBezTo>
                    <a:pt x="45" y="62"/>
                    <a:pt x="46" y="62"/>
                    <a:pt x="48" y="61"/>
                  </a:cubicBezTo>
                  <a:cubicBezTo>
                    <a:pt x="48" y="61"/>
                    <a:pt x="47" y="62"/>
                    <a:pt x="46" y="62"/>
                  </a:cubicBezTo>
                  <a:cubicBezTo>
                    <a:pt x="45" y="63"/>
                    <a:pt x="48" y="61"/>
                    <a:pt x="46" y="63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7" y="62"/>
                    <a:pt x="46" y="62"/>
                    <a:pt x="46" y="63"/>
                  </a:cubicBezTo>
                  <a:cubicBezTo>
                    <a:pt x="46" y="63"/>
                    <a:pt x="48" y="62"/>
                    <a:pt x="46" y="64"/>
                  </a:cubicBezTo>
                  <a:cubicBezTo>
                    <a:pt x="46" y="63"/>
                    <a:pt x="46" y="64"/>
                    <a:pt x="48" y="63"/>
                  </a:cubicBezTo>
                  <a:cubicBezTo>
                    <a:pt x="48" y="62"/>
                    <a:pt x="46" y="63"/>
                    <a:pt x="48" y="62"/>
                  </a:cubicBezTo>
                  <a:cubicBezTo>
                    <a:pt x="47" y="63"/>
                    <a:pt x="49" y="62"/>
                    <a:pt x="49" y="62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9" y="62"/>
                    <a:pt x="49" y="62"/>
                    <a:pt x="50" y="62"/>
                  </a:cubicBezTo>
                  <a:cubicBezTo>
                    <a:pt x="49" y="62"/>
                    <a:pt x="49" y="63"/>
                    <a:pt x="48" y="63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48" y="63"/>
                    <a:pt x="48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4"/>
                    <a:pt x="46" y="65"/>
                    <a:pt x="47" y="65"/>
                  </a:cubicBezTo>
                  <a:cubicBezTo>
                    <a:pt x="48" y="64"/>
                    <a:pt x="49" y="63"/>
                    <a:pt x="50" y="63"/>
                  </a:cubicBezTo>
                  <a:cubicBezTo>
                    <a:pt x="51" y="62"/>
                    <a:pt x="49" y="63"/>
                    <a:pt x="50" y="63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48" y="64"/>
                    <a:pt x="47" y="65"/>
                    <a:pt x="47" y="65"/>
                  </a:cubicBezTo>
                  <a:cubicBezTo>
                    <a:pt x="48" y="65"/>
                    <a:pt x="49" y="64"/>
                    <a:pt x="50" y="63"/>
                  </a:cubicBezTo>
                  <a:cubicBezTo>
                    <a:pt x="50" y="64"/>
                    <a:pt x="49" y="64"/>
                    <a:pt x="48" y="65"/>
                  </a:cubicBezTo>
                  <a:cubicBezTo>
                    <a:pt x="49" y="65"/>
                    <a:pt x="50" y="64"/>
                    <a:pt x="50" y="63"/>
                  </a:cubicBezTo>
                  <a:cubicBezTo>
                    <a:pt x="50" y="64"/>
                    <a:pt x="49" y="65"/>
                    <a:pt x="48" y="66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5" y="68"/>
                    <a:pt x="45" y="68"/>
                    <a:pt x="43" y="69"/>
                  </a:cubicBezTo>
                  <a:cubicBezTo>
                    <a:pt x="43" y="69"/>
                    <a:pt x="44" y="69"/>
                    <a:pt x="44" y="69"/>
                  </a:cubicBezTo>
                  <a:cubicBezTo>
                    <a:pt x="47" y="67"/>
                    <a:pt x="48" y="67"/>
                    <a:pt x="50" y="65"/>
                  </a:cubicBezTo>
                  <a:cubicBezTo>
                    <a:pt x="51" y="65"/>
                    <a:pt x="45" y="69"/>
                    <a:pt x="49" y="67"/>
                  </a:cubicBezTo>
                  <a:cubicBezTo>
                    <a:pt x="49" y="67"/>
                    <a:pt x="51" y="66"/>
                    <a:pt x="50" y="66"/>
                  </a:cubicBezTo>
                  <a:cubicBezTo>
                    <a:pt x="50" y="66"/>
                    <a:pt x="52" y="64"/>
                    <a:pt x="52" y="65"/>
                  </a:cubicBezTo>
                  <a:cubicBezTo>
                    <a:pt x="51" y="66"/>
                    <a:pt x="50" y="67"/>
                    <a:pt x="48" y="68"/>
                  </a:cubicBezTo>
                  <a:cubicBezTo>
                    <a:pt x="49" y="67"/>
                    <a:pt x="49" y="67"/>
                    <a:pt x="48" y="67"/>
                  </a:cubicBezTo>
                  <a:cubicBezTo>
                    <a:pt x="47" y="68"/>
                    <a:pt x="46" y="69"/>
                    <a:pt x="46" y="69"/>
                  </a:cubicBezTo>
                  <a:cubicBezTo>
                    <a:pt x="47" y="69"/>
                    <a:pt x="47" y="69"/>
                    <a:pt x="48" y="68"/>
                  </a:cubicBezTo>
                  <a:cubicBezTo>
                    <a:pt x="49" y="67"/>
                    <a:pt x="48" y="68"/>
                    <a:pt x="49" y="67"/>
                  </a:cubicBezTo>
                  <a:cubicBezTo>
                    <a:pt x="50" y="67"/>
                    <a:pt x="48" y="69"/>
                    <a:pt x="50" y="67"/>
                  </a:cubicBezTo>
                  <a:cubicBezTo>
                    <a:pt x="50" y="67"/>
                    <a:pt x="51" y="66"/>
                    <a:pt x="52" y="66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1" y="67"/>
                    <a:pt x="53" y="65"/>
                    <a:pt x="53" y="66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0" y="68"/>
                    <a:pt x="52" y="66"/>
                    <a:pt x="50" y="68"/>
                  </a:cubicBezTo>
                  <a:cubicBezTo>
                    <a:pt x="50" y="68"/>
                    <a:pt x="51" y="67"/>
                    <a:pt x="50" y="68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0" y="68"/>
                    <a:pt x="47" y="70"/>
                    <a:pt x="49" y="69"/>
                  </a:cubicBezTo>
                  <a:cubicBezTo>
                    <a:pt x="50" y="69"/>
                    <a:pt x="50" y="69"/>
                    <a:pt x="51" y="68"/>
                  </a:cubicBezTo>
                  <a:cubicBezTo>
                    <a:pt x="51" y="68"/>
                    <a:pt x="52" y="68"/>
                    <a:pt x="52" y="68"/>
                  </a:cubicBezTo>
                  <a:cubicBezTo>
                    <a:pt x="51" y="69"/>
                    <a:pt x="52" y="68"/>
                    <a:pt x="51" y="69"/>
                  </a:cubicBezTo>
                  <a:cubicBezTo>
                    <a:pt x="51" y="69"/>
                    <a:pt x="51" y="68"/>
                    <a:pt x="49" y="69"/>
                  </a:cubicBezTo>
                  <a:cubicBezTo>
                    <a:pt x="47" y="71"/>
                    <a:pt x="49" y="69"/>
                    <a:pt x="47" y="70"/>
                  </a:cubicBezTo>
                  <a:cubicBezTo>
                    <a:pt x="47" y="70"/>
                    <a:pt x="46" y="72"/>
                    <a:pt x="44" y="73"/>
                  </a:cubicBezTo>
                  <a:cubicBezTo>
                    <a:pt x="44" y="73"/>
                    <a:pt x="45" y="73"/>
                    <a:pt x="45" y="73"/>
                  </a:cubicBezTo>
                  <a:cubicBezTo>
                    <a:pt x="46" y="72"/>
                    <a:pt x="46" y="72"/>
                    <a:pt x="47" y="71"/>
                  </a:cubicBezTo>
                  <a:cubicBezTo>
                    <a:pt x="47" y="71"/>
                    <a:pt x="48" y="71"/>
                    <a:pt x="49" y="70"/>
                  </a:cubicBezTo>
                  <a:cubicBezTo>
                    <a:pt x="49" y="71"/>
                    <a:pt x="48" y="72"/>
                    <a:pt x="48" y="72"/>
                  </a:cubicBezTo>
                  <a:cubicBezTo>
                    <a:pt x="48" y="72"/>
                    <a:pt x="48" y="72"/>
                    <a:pt x="48" y="73"/>
                  </a:cubicBezTo>
                  <a:cubicBezTo>
                    <a:pt x="50" y="71"/>
                    <a:pt x="49" y="73"/>
                    <a:pt x="50" y="72"/>
                  </a:cubicBezTo>
                  <a:cubicBezTo>
                    <a:pt x="51" y="71"/>
                    <a:pt x="52" y="70"/>
                    <a:pt x="53" y="69"/>
                  </a:cubicBezTo>
                  <a:cubicBezTo>
                    <a:pt x="53" y="70"/>
                    <a:pt x="52" y="70"/>
                    <a:pt x="52" y="70"/>
                  </a:cubicBezTo>
                  <a:cubicBezTo>
                    <a:pt x="53" y="70"/>
                    <a:pt x="50" y="72"/>
                    <a:pt x="52" y="71"/>
                  </a:cubicBezTo>
                  <a:cubicBezTo>
                    <a:pt x="51" y="71"/>
                    <a:pt x="49" y="72"/>
                    <a:pt x="48" y="74"/>
                  </a:cubicBezTo>
                  <a:cubicBezTo>
                    <a:pt x="49" y="73"/>
                    <a:pt x="47" y="74"/>
                    <a:pt x="47" y="75"/>
                  </a:cubicBezTo>
                  <a:cubicBezTo>
                    <a:pt x="48" y="74"/>
                    <a:pt x="49" y="74"/>
                    <a:pt x="49" y="74"/>
                  </a:cubicBezTo>
                  <a:cubicBezTo>
                    <a:pt x="48" y="75"/>
                    <a:pt x="50" y="75"/>
                    <a:pt x="50" y="75"/>
                  </a:cubicBezTo>
                  <a:cubicBezTo>
                    <a:pt x="50" y="76"/>
                    <a:pt x="48" y="77"/>
                    <a:pt x="48" y="78"/>
                  </a:cubicBezTo>
                  <a:cubicBezTo>
                    <a:pt x="48" y="78"/>
                    <a:pt x="49" y="76"/>
                    <a:pt x="49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9" y="77"/>
                    <a:pt x="48" y="79"/>
                    <a:pt x="50" y="77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78"/>
                    <a:pt x="49" y="78"/>
                    <a:pt x="49" y="78"/>
                  </a:cubicBezTo>
                  <a:cubicBezTo>
                    <a:pt x="47" y="79"/>
                    <a:pt x="47" y="79"/>
                    <a:pt x="47" y="79"/>
                  </a:cubicBezTo>
                  <a:cubicBezTo>
                    <a:pt x="46" y="80"/>
                    <a:pt x="48" y="79"/>
                    <a:pt x="48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50" y="78"/>
                    <a:pt x="49" y="79"/>
                    <a:pt x="50" y="79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8" y="81"/>
                    <a:pt x="48" y="81"/>
                    <a:pt x="49" y="81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7" y="81"/>
                    <a:pt x="48" y="80"/>
                  </a:cubicBezTo>
                  <a:cubicBezTo>
                    <a:pt x="49" y="80"/>
                    <a:pt x="49" y="80"/>
                    <a:pt x="48" y="80"/>
                  </a:cubicBezTo>
                  <a:cubicBezTo>
                    <a:pt x="48" y="81"/>
                    <a:pt x="48" y="80"/>
                    <a:pt x="48" y="80"/>
                  </a:cubicBezTo>
                  <a:cubicBezTo>
                    <a:pt x="47" y="81"/>
                    <a:pt x="47" y="81"/>
                    <a:pt x="46" y="82"/>
                  </a:cubicBezTo>
                  <a:cubicBezTo>
                    <a:pt x="46" y="82"/>
                    <a:pt x="45" y="82"/>
                    <a:pt x="46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6" y="81"/>
                    <a:pt x="46" y="81"/>
                  </a:cubicBezTo>
                  <a:cubicBezTo>
                    <a:pt x="45" y="82"/>
                    <a:pt x="44" y="82"/>
                    <a:pt x="44" y="82"/>
                  </a:cubicBezTo>
                  <a:cubicBezTo>
                    <a:pt x="46" y="80"/>
                    <a:pt x="43" y="82"/>
                    <a:pt x="43" y="81"/>
                  </a:cubicBezTo>
                  <a:cubicBezTo>
                    <a:pt x="45" y="80"/>
                    <a:pt x="46" y="80"/>
                    <a:pt x="46" y="80"/>
                  </a:cubicBezTo>
                  <a:cubicBezTo>
                    <a:pt x="47" y="79"/>
                    <a:pt x="46" y="79"/>
                    <a:pt x="47" y="79"/>
                  </a:cubicBezTo>
                  <a:cubicBezTo>
                    <a:pt x="46" y="79"/>
                    <a:pt x="44" y="80"/>
                    <a:pt x="43" y="81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2" y="81"/>
                    <a:pt x="42" y="81"/>
                  </a:cubicBezTo>
                  <a:cubicBezTo>
                    <a:pt x="43" y="80"/>
                    <a:pt x="42" y="79"/>
                    <a:pt x="42" y="79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1" y="79"/>
                    <a:pt x="42" y="78"/>
                    <a:pt x="41" y="78"/>
                  </a:cubicBezTo>
                  <a:cubicBezTo>
                    <a:pt x="41" y="77"/>
                    <a:pt x="39" y="78"/>
                    <a:pt x="40" y="76"/>
                  </a:cubicBezTo>
                  <a:cubicBezTo>
                    <a:pt x="39" y="76"/>
                    <a:pt x="38" y="76"/>
                    <a:pt x="38" y="75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8" y="75"/>
                    <a:pt x="40" y="73"/>
                    <a:pt x="40" y="73"/>
                  </a:cubicBezTo>
                  <a:cubicBezTo>
                    <a:pt x="39" y="74"/>
                    <a:pt x="38" y="74"/>
                    <a:pt x="37" y="75"/>
                  </a:cubicBezTo>
                  <a:cubicBezTo>
                    <a:pt x="38" y="73"/>
                    <a:pt x="36" y="74"/>
                    <a:pt x="35" y="74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4" y="74"/>
                    <a:pt x="35" y="73"/>
                    <a:pt x="35" y="72"/>
                  </a:cubicBezTo>
                  <a:cubicBezTo>
                    <a:pt x="36" y="72"/>
                    <a:pt x="36" y="71"/>
                    <a:pt x="36" y="71"/>
                  </a:cubicBezTo>
                  <a:cubicBezTo>
                    <a:pt x="34" y="72"/>
                    <a:pt x="34" y="72"/>
                    <a:pt x="33" y="72"/>
                  </a:cubicBezTo>
                  <a:cubicBezTo>
                    <a:pt x="33" y="72"/>
                    <a:pt x="33" y="71"/>
                    <a:pt x="34" y="70"/>
                  </a:cubicBezTo>
                  <a:cubicBezTo>
                    <a:pt x="31" y="71"/>
                    <a:pt x="31" y="69"/>
                    <a:pt x="29" y="69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7" y="69"/>
                    <a:pt x="29" y="66"/>
                    <a:pt x="27" y="66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30" y="64"/>
                    <a:pt x="28" y="64"/>
                    <a:pt x="27" y="65"/>
                  </a:cubicBezTo>
                  <a:cubicBezTo>
                    <a:pt x="27" y="65"/>
                    <a:pt x="25" y="65"/>
                    <a:pt x="27" y="64"/>
                  </a:cubicBezTo>
                  <a:cubicBezTo>
                    <a:pt x="27" y="63"/>
                    <a:pt x="26" y="64"/>
                    <a:pt x="25" y="64"/>
                  </a:cubicBezTo>
                  <a:cubicBezTo>
                    <a:pt x="26" y="63"/>
                    <a:pt x="26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6" y="62"/>
                    <a:pt x="26" y="62"/>
                  </a:cubicBezTo>
                  <a:cubicBezTo>
                    <a:pt x="26" y="62"/>
                    <a:pt x="27" y="61"/>
                    <a:pt x="24" y="62"/>
                  </a:cubicBezTo>
                  <a:cubicBezTo>
                    <a:pt x="25" y="61"/>
                    <a:pt x="22" y="62"/>
                    <a:pt x="24" y="60"/>
                  </a:cubicBezTo>
                  <a:cubicBezTo>
                    <a:pt x="23" y="60"/>
                    <a:pt x="23" y="60"/>
                    <a:pt x="22" y="61"/>
                  </a:cubicBezTo>
                  <a:cubicBezTo>
                    <a:pt x="22" y="60"/>
                    <a:pt x="23" y="59"/>
                    <a:pt x="22" y="59"/>
                  </a:cubicBezTo>
                  <a:cubicBezTo>
                    <a:pt x="22" y="59"/>
                    <a:pt x="23" y="59"/>
                    <a:pt x="23" y="58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0" y="59"/>
                    <a:pt x="22" y="56"/>
                    <a:pt x="22" y="56"/>
                  </a:cubicBezTo>
                  <a:cubicBezTo>
                    <a:pt x="19" y="55"/>
                    <a:pt x="19" y="53"/>
                    <a:pt x="19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7" y="52"/>
                    <a:pt x="21" y="50"/>
                    <a:pt x="17" y="51"/>
                  </a:cubicBezTo>
                  <a:cubicBezTo>
                    <a:pt x="18" y="51"/>
                    <a:pt x="17" y="50"/>
                    <a:pt x="19" y="50"/>
                  </a:cubicBezTo>
                  <a:cubicBezTo>
                    <a:pt x="17" y="50"/>
                    <a:pt x="19" y="48"/>
                    <a:pt x="17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9" y="48"/>
                    <a:pt x="17" y="48"/>
                    <a:pt x="18" y="47"/>
                  </a:cubicBezTo>
                  <a:cubicBezTo>
                    <a:pt x="18" y="47"/>
                    <a:pt x="18" y="47"/>
                    <a:pt x="19" y="47"/>
                  </a:cubicBezTo>
                  <a:cubicBezTo>
                    <a:pt x="20" y="46"/>
                    <a:pt x="16" y="47"/>
                    <a:pt x="19" y="46"/>
                  </a:cubicBezTo>
                  <a:cubicBezTo>
                    <a:pt x="19" y="46"/>
                    <a:pt x="17" y="47"/>
                    <a:pt x="17" y="47"/>
                  </a:cubicBezTo>
                  <a:cubicBezTo>
                    <a:pt x="18" y="45"/>
                    <a:pt x="16" y="44"/>
                    <a:pt x="15" y="43"/>
                  </a:cubicBezTo>
                  <a:cubicBezTo>
                    <a:pt x="16" y="42"/>
                    <a:pt x="19" y="42"/>
                    <a:pt x="17" y="42"/>
                  </a:cubicBezTo>
                  <a:cubicBezTo>
                    <a:pt x="17" y="41"/>
                    <a:pt x="16" y="42"/>
                    <a:pt x="16" y="42"/>
                  </a:cubicBezTo>
                  <a:cubicBezTo>
                    <a:pt x="15" y="42"/>
                    <a:pt x="19" y="40"/>
                    <a:pt x="18" y="41"/>
                  </a:cubicBezTo>
                  <a:cubicBezTo>
                    <a:pt x="16" y="41"/>
                    <a:pt x="17" y="41"/>
                    <a:pt x="16" y="41"/>
                  </a:cubicBezTo>
                  <a:cubicBezTo>
                    <a:pt x="17" y="40"/>
                    <a:pt x="18" y="39"/>
                    <a:pt x="17" y="40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5" y="40"/>
                    <a:pt x="16" y="39"/>
                    <a:pt x="13" y="39"/>
                  </a:cubicBezTo>
                  <a:cubicBezTo>
                    <a:pt x="11" y="37"/>
                    <a:pt x="9" y="35"/>
                    <a:pt x="7" y="32"/>
                  </a:cubicBezTo>
                  <a:cubicBezTo>
                    <a:pt x="7" y="29"/>
                    <a:pt x="5" y="27"/>
                    <a:pt x="5" y="24"/>
                  </a:cubicBezTo>
                  <a:cubicBezTo>
                    <a:pt x="7" y="22"/>
                    <a:pt x="7" y="22"/>
                    <a:pt x="6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5" y="22"/>
                    <a:pt x="6" y="21"/>
                    <a:pt x="5" y="22"/>
                  </a:cubicBezTo>
                  <a:cubicBezTo>
                    <a:pt x="5" y="21"/>
                    <a:pt x="4" y="20"/>
                    <a:pt x="3" y="19"/>
                  </a:cubicBezTo>
                  <a:cubicBezTo>
                    <a:pt x="4" y="19"/>
                    <a:pt x="5" y="18"/>
                    <a:pt x="5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3" y="18"/>
                    <a:pt x="2" y="19"/>
                  </a:cubicBezTo>
                  <a:cubicBezTo>
                    <a:pt x="0" y="17"/>
                    <a:pt x="3" y="13"/>
                    <a:pt x="1" y="11"/>
                  </a:cubicBezTo>
                  <a:cubicBezTo>
                    <a:pt x="2" y="10"/>
                    <a:pt x="1" y="9"/>
                    <a:pt x="0" y="9"/>
                  </a:cubicBezTo>
                  <a:cubicBezTo>
                    <a:pt x="2" y="6"/>
                    <a:pt x="4" y="3"/>
                    <a:pt x="1" y="2"/>
                  </a:cubicBezTo>
                  <a:cubicBezTo>
                    <a:pt x="1" y="2"/>
                    <a:pt x="6" y="1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8" name="Freeform 67"/>
            <p:cNvSpPr/>
            <p:nvPr/>
          </p:nvSpPr>
          <p:spPr bwMode="auto">
            <a:xfrm>
              <a:off x="9099550" y="2044701"/>
              <a:ext cx="7937" cy="7938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0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9" name="Freeform 68"/>
            <p:cNvSpPr/>
            <p:nvPr/>
          </p:nvSpPr>
          <p:spPr bwMode="auto">
            <a:xfrm>
              <a:off x="9115425" y="2003426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0" name="Freeform 69"/>
            <p:cNvSpPr/>
            <p:nvPr/>
          </p:nvSpPr>
          <p:spPr bwMode="auto">
            <a:xfrm>
              <a:off x="9115425" y="2000251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9121775" y="1989138"/>
              <a:ext cx="4762" cy="15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2" name="Freeform 71"/>
            <p:cNvSpPr/>
            <p:nvPr/>
          </p:nvSpPr>
          <p:spPr bwMode="auto">
            <a:xfrm>
              <a:off x="9115425" y="199231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3" name="Freeform 72"/>
            <p:cNvSpPr/>
            <p:nvPr/>
          </p:nvSpPr>
          <p:spPr bwMode="auto">
            <a:xfrm>
              <a:off x="9115425" y="1976438"/>
              <a:ext cx="6350" cy="4763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0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0" y="1"/>
                    <a:pt x="1" y="0"/>
                  </a:cubicBezTo>
                  <a:cubicBezTo>
                    <a:pt x="0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4" name="Freeform 73"/>
            <p:cNvSpPr/>
            <p:nvPr/>
          </p:nvSpPr>
          <p:spPr bwMode="auto">
            <a:xfrm>
              <a:off x="9110663" y="1973263"/>
              <a:ext cx="4762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5" name="Freeform 74"/>
            <p:cNvSpPr/>
            <p:nvPr/>
          </p:nvSpPr>
          <p:spPr bwMode="auto">
            <a:xfrm>
              <a:off x="9047163" y="1898651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6" name="Freeform 75"/>
            <p:cNvSpPr/>
            <p:nvPr/>
          </p:nvSpPr>
          <p:spPr bwMode="auto">
            <a:xfrm>
              <a:off x="9031288" y="1852613"/>
              <a:ext cx="4762" cy="4763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7" name="Freeform 76"/>
            <p:cNvSpPr/>
            <p:nvPr/>
          </p:nvSpPr>
          <p:spPr bwMode="auto">
            <a:xfrm>
              <a:off x="9001125" y="1841501"/>
              <a:ext cx="7937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8" name="Freeform 77"/>
            <p:cNvSpPr/>
            <p:nvPr/>
          </p:nvSpPr>
          <p:spPr bwMode="auto">
            <a:xfrm>
              <a:off x="9637713" y="2033588"/>
              <a:ext cx="7937" cy="3175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1"/>
                    <a:pt x="2" y="1"/>
                    <a:pt x="1" y="1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9" name="Freeform 78"/>
            <p:cNvSpPr/>
            <p:nvPr/>
          </p:nvSpPr>
          <p:spPr bwMode="auto">
            <a:xfrm>
              <a:off x="9645650" y="1649413"/>
              <a:ext cx="225425" cy="392113"/>
            </a:xfrm>
            <a:custGeom>
              <a:avLst/>
              <a:gdLst>
                <a:gd name="T0" fmla="*/ 51 w 60"/>
                <a:gd name="T1" fmla="*/ 14 h 104"/>
                <a:gd name="T2" fmla="*/ 50 w 60"/>
                <a:gd name="T3" fmla="*/ 17 h 104"/>
                <a:gd name="T4" fmla="*/ 51 w 60"/>
                <a:gd name="T5" fmla="*/ 25 h 104"/>
                <a:gd name="T6" fmla="*/ 49 w 60"/>
                <a:gd name="T7" fmla="*/ 27 h 104"/>
                <a:gd name="T8" fmla="*/ 44 w 60"/>
                <a:gd name="T9" fmla="*/ 33 h 104"/>
                <a:gd name="T10" fmla="*/ 43 w 60"/>
                <a:gd name="T11" fmla="*/ 35 h 104"/>
                <a:gd name="T12" fmla="*/ 43 w 60"/>
                <a:gd name="T13" fmla="*/ 40 h 104"/>
                <a:gd name="T14" fmla="*/ 40 w 60"/>
                <a:gd name="T15" fmla="*/ 42 h 104"/>
                <a:gd name="T16" fmla="*/ 38 w 60"/>
                <a:gd name="T17" fmla="*/ 43 h 104"/>
                <a:gd name="T18" fmla="*/ 39 w 60"/>
                <a:gd name="T19" fmla="*/ 46 h 104"/>
                <a:gd name="T20" fmla="*/ 39 w 60"/>
                <a:gd name="T21" fmla="*/ 51 h 104"/>
                <a:gd name="T22" fmla="*/ 38 w 60"/>
                <a:gd name="T23" fmla="*/ 53 h 104"/>
                <a:gd name="T24" fmla="*/ 38 w 60"/>
                <a:gd name="T25" fmla="*/ 56 h 104"/>
                <a:gd name="T26" fmla="*/ 36 w 60"/>
                <a:gd name="T27" fmla="*/ 57 h 104"/>
                <a:gd name="T28" fmla="*/ 34 w 60"/>
                <a:gd name="T29" fmla="*/ 61 h 104"/>
                <a:gd name="T30" fmla="*/ 31 w 60"/>
                <a:gd name="T31" fmla="*/ 64 h 104"/>
                <a:gd name="T32" fmla="*/ 31 w 60"/>
                <a:gd name="T33" fmla="*/ 66 h 104"/>
                <a:gd name="T34" fmla="*/ 29 w 60"/>
                <a:gd name="T35" fmla="*/ 66 h 104"/>
                <a:gd name="T36" fmla="*/ 30 w 60"/>
                <a:gd name="T37" fmla="*/ 68 h 104"/>
                <a:gd name="T38" fmla="*/ 29 w 60"/>
                <a:gd name="T39" fmla="*/ 69 h 104"/>
                <a:gd name="T40" fmla="*/ 29 w 60"/>
                <a:gd name="T41" fmla="*/ 71 h 104"/>
                <a:gd name="T42" fmla="*/ 26 w 60"/>
                <a:gd name="T43" fmla="*/ 76 h 104"/>
                <a:gd name="T44" fmla="*/ 25 w 60"/>
                <a:gd name="T45" fmla="*/ 78 h 104"/>
                <a:gd name="T46" fmla="*/ 24 w 60"/>
                <a:gd name="T47" fmla="*/ 80 h 104"/>
                <a:gd name="T48" fmla="*/ 21 w 60"/>
                <a:gd name="T49" fmla="*/ 84 h 104"/>
                <a:gd name="T50" fmla="*/ 17 w 60"/>
                <a:gd name="T51" fmla="*/ 82 h 104"/>
                <a:gd name="T52" fmla="*/ 20 w 60"/>
                <a:gd name="T53" fmla="*/ 86 h 104"/>
                <a:gd name="T54" fmla="*/ 23 w 60"/>
                <a:gd name="T55" fmla="*/ 90 h 104"/>
                <a:gd name="T56" fmla="*/ 21 w 60"/>
                <a:gd name="T57" fmla="*/ 91 h 104"/>
                <a:gd name="T58" fmla="*/ 22 w 60"/>
                <a:gd name="T59" fmla="*/ 92 h 104"/>
                <a:gd name="T60" fmla="*/ 20 w 60"/>
                <a:gd name="T61" fmla="*/ 92 h 104"/>
                <a:gd name="T62" fmla="*/ 16 w 60"/>
                <a:gd name="T63" fmla="*/ 92 h 104"/>
                <a:gd name="T64" fmla="*/ 18 w 60"/>
                <a:gd name="T65" fmla="*/ 95 h 104"/>
                <a:gd name="T66" fmla="*/ 16 w 60"/>
                <a:gd name="T67" fmla="*/ 95 h 104"/>
                <a:gd name="T68" fmla="*/ 18 w 60"/>
                <a:gd name="T69" fmla="*/ 98 h 104"/>
                <a:gd name="T70" fmla="*/ 17 w 60"/>
                <a:gd name="T71" fmla="*/ 99 h 104"/>
                <a:gd name="T72" fmla="*/ 12 w 60"/>
                <a:gd name="T73" fmla="*/ 96 h 104"/>
                <a:gd name="T74" fmla="*/ 14 w 60"/>
                <a:gd name="T75" fmla="*/ 100 h 104"/>
                <a:gd name="T76" fmla="*/ 6 w 60"/>
                <a:gd name="T77" fmla="*/ 100 h 104"/>
                <a:gd name="T78" fmla="*/ 4 w 60"/>
                <a:gd name="T79" fmla="*/ 101 h 104"/>
                <a:gd name="T80" fmla="*/ 3 w 60"/>
                <a:gd name="T81" fmla="*/ 103 h 104"/>
                <a:gd name="T82" fmla="*/ 1 w 60"/>
                <a:gd name="T83" fmla="*/ 101 h 104"/>
                <a:gd name="T84" fmla="*/ 4 w 60"/>
                <a:gd name="T85" fmla="*/ 100 h 104"/>
                <a:gd name="T86" fmla="*/ 2 w 60"/>
                <a:gd name="T87" fmla="*/ 93 h 104"/>
                <a:gd name="T88" fmla="*/ 5 w 60"/>
                <a:gd name="T89" fmla="*/ 85 h 104"/>
                <a:gd name="T90" fmla="*/ 8 w 60"/>
                <a:gd name="T91" fmla="*/ 76 h 104"/>
                <a:gd name="T92" fmla="*/ 10 w 60"/>
                <a:gd name="T93" fmla="*/ 70 h 104"/>
                <a:gd name="T94" fmla="*/ 12 w 60"/>
                <a:gd name="T95" fmla="*/ 65 h 104"/>
                <a:gd name="T96" fmla="*/ 19 w 60"/>
                <a:gd name="T97" fmla="*/ 55 h 104"/>
                <a:gd name="T98" fmla="*/ 23 w 60"/>
                <a:gd name="T99" fmla="*/ 51 h 104"/>
                <a:gd name="T100" fmla="*/ 28 w 60"/>
                <a:gd name="T101" fmla="*/ 46 h 104"/>
                <a:gd name="T102" fmla="*/ 36 w 60"/>
                <a:gd name="T103" fmla="*/ 22 h 104"/>
                <a:gd name="T104" fmla="*/ 39 w 60"/>
                <a:gd name="T105" fmla="*/ 16 h 104"/>
                <a:gd name="T106" fmla="*/ 56 w 60"/>
                <a:gd name="T107" fmla="*/ 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" h="104">
                  <a:moveTo>
                    <a:pt x="56" y="4"/>
                  </a:moveTo>
                  <a:cubicBezTo>
                    <a:pt x="60" y="7"/>
                    <a:pt x="55" y="6"/>
                    <a:pt x="57" y="9"/>
                  </a:cubicBezTo>
                  <a:cubicBezTo>
                    <a:pt x="57" y="9"/>
                    <a:pt x="54" y="8"/>
                    <a:pt x="55" y="9"/>
                  </a:cubicBezTo>
                  <a:cubicBezTo>
                    <a:pt x="57" y="11"/>
                    <a:pt x="54" y="13"/>
                    <a:pt x="51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2" y="14"/>
                    <a:pt x="51" y="14"/>
                  </a:cubicBezTo>
                  <a:cubicBezTo>
                    <a:pt x="51" y="14"/>
                    <a:pt x="51" y="14"/>
                    <a:pt x="50" y="13"/>
                  </a:cubicBezTo>
                  <a:cubicBezTo>
                    <a:pt x="51" y="14"/>
                    <a:pt x="50" y="14"/>
                    <a:pt x="51" y="15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4" y="17"/>
                    <a:pt x="49" y="16"/>
                    <a:pt x="51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2" y="19"/>
                    <a:pt x="50" y="21"/>
                    <a:pt x="51" y="22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50" y="22"/>
                    <a:pt x="50" y="23"/>
                    <a:pt x="50" y="23"/>
                  </a:cubicBezTo>
                  <a:cubicBezTo>
                    <a:pt x="49" y="22"/>
                    <a:pt x="51" y="24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1" y="25"/>
                    <a:pt x="49" y="24"/>
                    <a:pt x="51" y="25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51" y="26"/>
                    <a:pt x="48" y="25"/>
                    <a:pt x="49" y="25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50" y="26"/>
                    <a:pt x="49" y="26"/>
                    <a:pt x="49" y="26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7"/>
                    <a:pt x="48" y="26"/>
                    <a:pt x="49" y="27"/>
                  </a:cubicBezTo>
                  <a:cubicBezTo>
                    <a:pt x="48" y="27"/>
                    <a:pt x="49" y="27"/>
                    <a:pt x="47" y="26"/>
                  </a:cubicBezTo>
                  <a:cubicBezTo>
                    <a:pt x="48" y="28"/>
                    <a:pt x="47" y="30"/>
                    <a:pt x="46" y="31"/>
                  </a:cubicBezTo>
                  <a:cubicBezTo>
                    <a:pt x="45" y="31"/>
                    <a:pt x="45" y="31"/>
                    <a:pt x="44" y="31"/>
                  </a:cubicBezTo>
                  <a:cubicBezTo>
                    <a:pt x="44" y="31"/>
                    <a:pt x="44" y="32"/>
                    <a:pt x="45" y="32"/>
                  </a:cubicBezTo>
                  <a:cubicBezTo>
                    <a:pt x="45" y="32"/>
                    <a:pt x="44" y="32"/>
                    <a:pt x="44" y="32"/>
                  </a:cubicBezTo>
                  <a:cubicBezTo>
                    <a:pt x="43" y="32"/>
                    <a:pt x="45" y="33"/>
                    <a:pt x="44" y="33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4" y="33"/>
                    <a:pt x="44" y="33"/>
                    <a:pt x="44" y="34"/>
                  </a:cubicBezTo>
                  <a:cubicBezTo>
                    <a:pt x="44" y="34"/>
                    <a:pt x="43" y="33"/>
                    <a:pt x="43" y="33"/>
                  </a:cubicBezTo>
                  <a:cubicBezTo>
                    <a:pt x="44" y="34"/>
                    <a:pt x="42" y="34"/>
                    <a:pt x="43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1" y="34"/>
                    <a:pt x="44" y="35"/>
                    <a:pt x="43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4" y="36"/>
                    <a:pt x="43" y="36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2" y="37"/>
                    <a:pt x="42" y="38"/>
                  </a:cubicBezTo>
                  <a:cubicBezTo>
                    <a:pt x="42" y="38"/>
                    <a:pt x="40" y="37"/>
                    <a:pt x="40" y="37"/>
                  </a:cubicBezTo>
                  <a:cubicBezTo>
                    <a:pt x="42" y="39"/>
                    <a:pt x="40" y="39"/>
                    <a:pt x="43" y="40"/>
                  </a:cubicBezTo>
                  <a:cubicBezTo>
                    <a:pt x="42" y="40"/>
                    <a:pt x="41" y="40"/>
                    <a:pt x="42" y="41"/>
                  </a:cubicBezTo>
                  <a:cubicBezTo>
                    <a:pt x="41" y="40"/>
                    <a:pt x="39" y="40"/>
                    <a:pt x="39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7" y="38"/>
                    <a:pt x="38" y="39"/>
                    <a:pt x="37" y="38"/>
                  </a:cubicBezTo>
                  <a:cubicBezTo>
                    <a:pt x="37" y="38"/>
                    <a:pt x="38" y="39"/>
                    <a:pt x="37" y="39"/>
                  </a:cubicBezTo>
                  <a:cubicBezTo>
                    <a:pt x="38" y="40"/>
                    <a:pt x="40" y="42"/>
                    <a:pt x="40" y="42"/>
                  </a:cubicBezTo>
                  <a:cubicBezTo>
                    <a:pt x="40" y="42"/>
                    <a:pt x="38" y="41"/>
                    <a:pt x="38" y="41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0" y="43"/>
                    <a:pt x="40" y="43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1" y="45"/>
                    <a:pt x="39" y="44"/>
                  </a:cubicBezTo>
                  <a:cubicBezTo>
                    <a:pt x="39" y="44"/>
                    <a:pt x="39" y="44"/>
                    <a:pt x="38" y="43"/>
                  </a:cubicBezTo>
                  <a:cubicBezTo>
                    <a:pt x="38" y="44"/>
                    <a:pt x="39" y="44"/>
                    <a:pt x="39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9" y="45"/>
                    <a:pt x="40" y="46"/>
                  </a:cubicBezTo>
                  <a:cubicBezTo>
                    <a:pt x="40" y="46"/>
                    <a:pt x="39" y="45"/>
                    <a:pt x="40" y="45"/>
                  </a:cubicBezTo>
                  <a:cubicBezTo>
                    <a:pt x="41" y="46"/>
                    <a:pt x="41" y="47"/>
                    <a:pt x="41" y="47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41" y="47"/>
                    <a:pt x="41" y="48"/>
                    <a:pt x="41" y="49"/>
                  </a:cubicBezTo>
                  <a:cubicBezTo>
                    <a:pt x="42" y="49"/>
                    <a:pt x="40" y="48"/>
                    <a:pt x="40" y="48"/>
                  </a:cubicBezTo>
                  <a:cubicBezTo>
                    <a:pt x="39" y="48"/>
                    <a:pt x="41" y="50"/>
                    <a:pt x="39" y="50"/>
                  </a:cubicBezTo>
                  <a:cubicBezTo>
                    <a:pt x="39" y="49"/>
                    <a:pt x="40" y="50"/>
                    <a:pt x="40" y="50"/>
                  </a:cubicBezTo>
                  <a:cubicBezTo>
                    <a:pt x="40" y="50"/>
                    <a:pt x="39" y="49"/>
                    <a:pt x="39" y="50"/>
                  </a:cubicBezTo>
                  <a:cubicBezTo>
                    <a:pt x="38" y="50"/>
                    <a:pt x="39" y="50"/>
                    <a:pt x="39" y="51"/>
                  </a:cubicBezTo>
                  <a:cubicBezTo>
                    <a:pt x="40" y="51"/>
                    <a:pt x="39" y="50"/>
                    <a:pt x="39" y="50"/>
                  </a:cubicBezTo>
                  <a:cubicBezTo>
                    <a:pt x="39" y="51"/>
                    <a:pt x="40" y="53"/>
                    <a:pt x="38" y="53"/>
                  </a:cubicBezTo>
                  <a:cubicBezTo>
                    <a:pt x="39" y="53"/>
                    <a:pt x="40" y="54"/>
                    <a:pt x="40" y="54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8" y="53"/>
                    <a:pt x="39" y="54"/>
                    <a:pt x="38" y="53"/>
                  </a:cubicBezTo>
                  <a:cubicBezTo>
                    <a:pt x="39" y="54"/>
                    <a:pt x="37" y="51"/>
                    <a:pt x="38" y="53"/>
                  </a:cubicBezTo>
                  <a:cubicBezTo>
                    <a:pt x="37" y="52"/>
                    <a:pt x="39" y="54"/>
                    <a:pt x="38" y="53"/>
                  </a:cubicBezTo>
                  <a:cubicBezTo>
                    <a:pt x="38" y="53"/>
                    <a:pt x="39" y="55"/>
                    <a:pt x="38" y="54"/>
                  </a:cubicBezTo>
                  <a:cubicBezTo>
                    <a:pt x="38" y="54"/>
                    <a:pt x="36" y="53"/>
                    <a:pt x="36" y="53"/>
                  </a:cubicBezTo>
                  <a:cubicBezTo>
                    <a:pt x="36" y="54"/>
                    <a:pt x="37" y="54"/>
                    <a:pt x="37" y="54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8" y="55"/>
                    <a:pt x="37" y="55"/>
                    <a:pt x="38" y="56"/>
                  </a:cubicBezTo>
                  <a:cubicBezTo>
                    <a:pt x="37" y="55"/>
                    <a:pt x="38" y="56"/>
                    <a:pt x="37" y="55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5"/>
                    <a:pt x="37" y="56"/>
                    <a:pt x="37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9" y="57"/>
                    <a:pt x="36" y="56"/>
                    <a:pt x="38" y="57"/>
                  </a:cubicBezTo>
                  <a:cubicBezTo>
                    <a:pt x="37" y="57"/>
                    <a:pt x="37" y="58"/>
                    <a:pt x="36" y="57"/>
                  </a:cubicBezTo>
                  <a:cubicBezTo>
                    <a:pt x="36" y="58"/>
                    <a:pt x="37" y="59"/>
                    <a:pt x="36" y="59"/>
                  </a:cubicBezTo>
                  <a:cubicBezTo>
                    <a:pt x="36" y="59"/>
                    <a:pt x="36" y="59"/>
                    <a:pt x="35" y="58"/>
                  </a:cubicBezTo>
                  <a:cubicBezTo>
                    <a:pt x="35" y="58"/>
                    <a:pt x="35" y="58"/>
                    <a:pt x="35" y="59"/>
                  </a:cubicBezTo>
                  <a:cubicBezTo>
                    <a:pt x="35" y="59"/>
                    <a:pt x="34" y="58"/>
                    <a:pt x="33" y="58"/>
                  </a:cubicBezTo>
                  <a:cubicBezTo>
                    <a:pt x="33" y="59"/>
                    <a:pt x="35" y="60"/>
                    <a:pt x="35" y="60"/>
                  </a:cubicBezTo>
                  <a:cubicBezTo>
                    <a:pt x="33" y="59"/>
                    <a:pt x="37" y="62"/>
                    <a:pt x="34" y="61"/>
                  </a:cubicBezTo>
                  <a:cubicBezTo>
                    <a:pt x="34" y="60"/>
                    <a:pt x="33" y="60"/>
                    <a:pt x="33" y="60"/>
                  </a:cubicBezTo>
                  <a:cubicBezTo>
                    <a:pt x="30" y="58"/>
                    <a:pt x="34" y="61"/>
                    <a:pt x="33" y="61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3" y="61"/>
                    <a:pt x="35" y="63"/>
                    <a:pt x="34" y="62"/>
                  </a:cubicBezTo>
                  <a:cubicBezTo>
                    <a:pt x="34" y="62"/>
                    <a:pt x="33" y="62"/>
                    <a:pt x="34" y="63"/>
                  </a:cubicBezTo>
                  <a:cubicBezTo>
                    <a:pt x="33" y="63"/>
                    <a:pt x="34" y="65"/>
                    <a:pt x="31" y="64"/>
                  </a:cubicBezTo>
                  <a:cubicBezTo>
                    <a:pt x="31" y="64"/>
                    <a:pt x="31" y="64"/>
                    <a:pt x="32" y="64"/>
                  </a:cubicBezTo>
                  <a:cubicBezTo>
                    <a:pt x="33" y="65"/>
                    <a:pt x="31" y="64"/>
                    <a:pt x="32" y="64"/>
                  </a:cubicBezTo>
                  <a:cubicBezTo>
                    <a:pt x="32" y="64"/>
                    <a:pt x="32" y="65"/>
                    <a:pt x="33" y="65"/>
                  </a:cubicBezTo>
                  <a:cubicBezTo>
                    <a:pt x="32" y="65"/>
                    <a:pt x="32" y="65"/>
                    <a:pt x="30" y="64"/>
                  </a:cubicBezTo>
                  <a:cubicBezTo>
                    <a:pt x="29" y="63"/>
                    <a:pt x="33" y="66"/>
                    <a:pt x="32" y="66"/>
                  </a:cubicBezTo>
                  <a:cubicBezTo>
                    <a:pt x="31" y="66"/>
                    <a:pt x="31" y="65"/>
                    <a:pt x="31" y="66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0" y="66"/>
                    <a:pt x="29" y="65"/>
                  </a:cubicBezTo>
                  <a:cubicBezTo>
                    <a:pt x="29" y="66"/>
                    <a:pt x="29" y="66"/>
                    <a:pt x="30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9" y="66"/>
                    <a:pt x="29" y="66"/>
                    <a:pt x="29" y="67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8" y="66"/>
                    <a:pt x="28" y="66"/>
                    <a:pt x="29" y="67"/>
                  </a:cubicBezTo>
                  <a:cubicBezTo>
                    <a:pt x="29" y="67"/>
                    <a:pt x="30" y="67"/>
                    <a:pt x="30" y="67"/>
                  </a:cubicBezTo>
                  <a:cubicBezTo>
                    <a:pt x="31" y="68"/>
                    <a:pt x="30" y="68"/>
                    <a:pt x="31" y="68"/>
                  </a:cubicBezTo>
                  <a:cubicBezTo>
                    <a:pt x="30" y="67"/>
                    <a:pt x="30" y="68"/>
                    <a:pt x="30" y="68"/>
                  </a:cubicBezTo>
                  <a:cubicBezTo>
                    <a:pt x="29" y="68"/>
                    <a:pt x="31" y="69"/>
                    <a:pt x="31" y="69"/>
                  </a:cubicBezTo>
                  <a:cubicBezTo>
                    <a:pt x="30" y="69"/>
                    <a:pt x="30" y="69"/>
                    <a:pt x="30" y="68"/>
                  </a:cubicBezTo>
                  <a:cubicBezTo>
                    <a:pt x="29" y="68"/>
                    <a:pt x="30" y="69"/>
                    <a:pt x="30" y="68"/>
                  </a:cubicBezTo>
                  <a:cubicBezTo>
                    <a:pt x="29" y="68"/>
                    <a:pt x="28" y="67"/>
                    <a:pt x="29" y="68"/>
                  </a:cubicBezTo>
                  <a:cubicBezTo>
                    <a:pt x="29" y="69"/>
                    <a:pt x="31" y="70"/>
                    <a:pt x="30" y="69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30" y="70"/>
                    <a:pt x="29" y="70"/>
                    <a:pt x="30" y="70"/>
                  </a:cubicBezTo>
                  <a:cubicBezTo>
                    <a:pt x="30" y="71"/>
                    <a:pt x="29" y="70"/>
                    <a:pt x="29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8" y="70"/>
                    <a:pt x="28" y="71"/>
                    <a:pt x="29" y="71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9" y="71"/>
                    <a:pt x="29" y="71"/>
                    <a:pt x="29" y="72"/>
                  </a:cubicBezTo>
                  <a:cubicBezTo>
                    <a:pt x="28" y="72"/>
                    <a:pt x="25" y="70"/>
                    <a:pt x="26" y="71"/>
                  </a:cubicBezTo>
                  <a:cubicBezTo>
                    <a:pt x="26" y="71"/>
                    <a:pt x="28" y="72"/>
                    <a:pt x="29" y="73"/>
                  </a:cubicBezTo>
                  <a:cubicBezTo>
                    <a:pt x="28" y="73"/>
                    <a:pt x="29" y="74"/>
                    <a:pt x="27" y="74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7" y="75"/>
                    <a:pt x="29" y="77"/>
                    <a:pt x="26" y="76"/>
                  </a:cubicBezTo>
                  <a:cubicBezTo>
                    <a:pt x="26" y="76"/>
                    <a:pt x="25" y="75"/>
                    <a:pt x="24" y="75"/>
                  </a:cubicBezTo>
                  <a:cubicBezTo>
                    <a:pt x="25" y="76"/>
                    <a:pt x="23" y="75"/>
                    <a:pt x="25" y="76"/>
                  </a:cubicBezTo>
                  <a:cubicBezTo>
                    <a:pt x="26" y="76"/>
                    <a:pt x="26" y="77"/>
                    <a:pt x="27" y="77"/>
                  </a:cubicBezTo>
                  <a:cubicBezTo>
                    <a:pt x="27" y="77"/>
                    <a:pt x="27" y="78"/>
                    <a:pt x="26" y="78"/>
                  </a:cubicBezTo>
                  <a:cubicBezTo>
                    <a:pt x="26" y="78"/>
                    <a:pt x="26" y="78"/>
                    <a:pt x="27" y="78"/>
                  </a:cubicBezTo>
                  <a:cubicBezTo>
                    <a:pt x="25" y="77"/>
                    <a:pt x="25" y="78"/>
                    <a:pt x="25" y="78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25" y="79"/>
                    <a:pt x="27" y="80"/>
                    <a:pt x="26" y="79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5" y="80"/>
                    <a:pt x="27" y="81"/>
                    <a:pt x="26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4" y="80"/>
                    <a:pt x="25" y="81"/>
                    <a:pt x="25" y="81"/>
                  </a:cubicBezTo>
                  <a:cubicBezTo>
                    <a:pt x="24" y="81"/>
                    <a:pt x="24" y="81"/>
                    <a:pt x="23" y="80"/>
                  </a:cubicBezTo>
                  <a:cubicBezTo>
                    <a:pt x="25" y="83"/>
                    <a:pt x="25" y="84"/>
                    <a:pt x="24" y="85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2" y="84"/>
                    <a:pt x="25" y="85"/>
                    <a:pt x="24" y="85"/>
                  </a:cubicBezTo>
                  <a:cubicBezTo>
                    <a:pt x="23" y="85"/>
                    <a:pt x="22" y="85"/>
                    <a:pt x="21" y="84"/>
                  </a:cubicBezTo>
                  <a:cubicBezTo>
                    <a:pt x="20" y="84"/>
                    <a:pt x="22" y="85"/>
                    <a:pt x="23" y="85"/>
                  </a:cubicBezTo>
                  <a:cubicBezTo>
                    <a:pt x="24" y="86"/>
                    <a:pt x="22" y="85"/>
                    <a:pt x="23" y="86"/>
                  </a:cubicBezTo>
                  <a:cubicBezTo>
                    <a:pt x="24" y="86"/>
                    <a:pt x="22" y="86"/>
                    <a:pt x="24" y="87"/>
                  </a:cubicBezTo>
                  <a:cubicBezTo>
                    <a:pt x="23" y="86"/>
                    <a:pt x="22" y="86"/>
                    <a:pt x="22" y="85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0" y="85"/>
                    <a:pt x="19" y="83"/>
                    <a:pt x="17" y="82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5" y="82"/>
                    <a:pt x="16" y="81"/>
                    <a:pt x="15" y="81"/>
                  </a:cubicBezTo>
                  <a:cubicBezTo>
                    <a:pt x="15" y="82"/>
                    <a:pt x="17" y="84"/>
                    <a:pt x="18" y="84"/>
                  </a:cubicBezTo>
                  <a:cubicBezTo>
                    <a:pt x="18" y="84"/>
                    <a:pt x="22" y="86"/>
                    <a:pt x="21" y="86"/>
                  </a:cubicBezTo>
                  <a:cubicBezTo>
                    <a:pt x="20" y="86"/>
                    <a:pt x="21" y="86"/>
                    <a:pt x="20" y="85"/>
                  </a:cubicBezTo>
                  <a:cubicBezTo>
                    <a:pt x="19" y="85"/>
                    <a:pt x="21" y="86"/>
                    <a:pt x="20" y="86"/>
                  </a:cubicBezTo>
                  <a:cubicBezTo>
                    <a:pt x="21" y="86"/>
                    <a:pt x="22" y="87"/>
                    <a:pt x="22" y="88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87"/>
                    <a:pt x="22" y="88"/>
                    <a:pt x="23" y="88"/>
                  </a:cubicBezTo>
                  <a:cubicBezTo>
                    <a:pt x="25" y="90"/>
                    <a:pt x="22" y="88"/>
                    <a:pt x="23" y="89"/>
                  </a:cubicBezTo>
                  <a:cubicBezTo>
                    <a:pt x="22" y="89"/>
                    <a:pt x="20" y="87"/>
                    <a:pt x="19" y="87"/>
                  </a:cubicBezTo>
                  <a:cubicBezTo>
                    <a:pt x="21" y="88"/>
                    <a:pt x="21" y="89"/>
                    <a:pt x="23" y="90"/>
                  </a:cubicBezTo>
                  <a:cubicBezTo>
                    <a:pt x="23" y="90"/>
                    <a:pt x="22" y="89"/>
                    <a:pt x="21" y="88"/>
                  </a:cubicBezTo>
                  <a:cubicBezTo>
                    <a:pt x="20" y="88"/>
                    <a:pt x="23" y="90"/>
                    <a:pt x="20" y="89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21" y="89"/>
                    <a:pt x="21" y="89"/>
                    <a:pt x="20" y="89"/>
                  </a:cubicBezTo>
                  <a:cubicBezTo>
                    <a:pt x="20" y="89"/>
                    <a:pt x="21" y="91"/>
                    <a:pt x="19" y="90"/>
                  </a:cubicBezTo>
                  <a:cubicBezTo>
                    <a:pt x="20" y="90"/>
                    <a:pt x="19" y="90"/>
                    <a:pt x="21" y="91"/>
                  </a:cubicBezTo>
                  <a:cubicBezTo>
                    <a:pt x="22" y="91"/>
                    <a:pt x="20" y="90"/>
                    <a:pt x="22" y="91"/>
                  </a:cubicBezTo>
                  <a:cubicBezTo>
                    <a:pt x="20" y="90"/>
                    <a:pt x="22" y="91"/>
                    <a:pt x="22" y="92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22" y="92"/>
                    <a:pt x="21" y="92"/>
                    <a:pt x="22" y="92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23" y="93"/>
                    <a:pt x="20" y="91"/>
                    <a:pt x="20" y="92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20" y="91"/>
                    <a:pt x="18" y="91"/>
                    <a:pt x="19" y="91"/>
                  </a:cubicBezTo>
                  <a:cubicBezTo>
                    <a:pt x="20" y="92"/>
                    <a:pt x="21" y="93"/>
                    <a:pt x="22" y="93"/>
                  </a:cubicBezTo>
                  <a:cubicBezTo>
                    <a:pt x="22" y="94"/>
                    <a:pt x="20" y="93"/>
                    <a:pt x="22" y="93"/>
                  </a:cubicBezTo>
                  <a:cubicBezTo>
                    <a:pt x="20" y="92"/>
                    <a:pt x="20" y="92"/>
                    <a:pt x="20" y="92"/>
                  </a:cubicBezTo>
                  <a:cubicBezTo>
                    <a:pt x="20" y="92"/>
                    <a:pt x="18" y="92"/>
                    <a:pt x="18" y="92"/>
                  </a:cubicBezTo>
                  <a:cubicBezTo>
                    <a:pt x="19" y="92"/>
                    <a:pt x="20" y="93"/>
                    <a:pt x="21" y="94"/>
                  </a:cubicBezTo>
                  <a:cubicBezTo>
                    <a:pt x="21" y="94"/>
                    <a:pt x="20" y="93"/>
                    <a:pt x="19" y="93"/>
                  </a:cubicBezTo>
                  <a:cubicBezTo>
                    <a:pt x="19" y="93"/>
                    <a:pt x="20" y="94"/>
                    <a:pt x="21" y="94"/>
                  </a:cubicBezTo>
                  <a:cubicBezTo>
                    <a:pt x="20" y="94"/>
                    <a:pt x="19" y="94"/>
                    <a:pt x="18" y="93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4" y="91"/>
                    <a:pt x="15" y="91"/>
                    <a:pt x="13" y="90"/>
                  </a:cubicBezTo>
                  <a:cubicBezTo>
                    <a:pt x="13" y="90"/>
                    <a:pt x="13" y="91"/>
                    <a:pt x="14" y="91"/>
                  </a:cubicBezTo>
                  <a:cubicBezTo>
                    <a:pt x="16" y="92"/>
                    <a:pt x="17" y="94"/>
                    <a:pt x="19" y="95"/>
                  </a:cubicBezTo>
                  <a:cubicBezTo>
                    <a:pt x="20" y="96"/>
                    <a:pt x="13" y="92"/>
                    <a:pt x="17" y="95"/>
                  </a:cubicBezTo>
                  <a:cubicBezTo>
                    <a:pt x="17" y="95"/>
                    <a:pt x="19" y="96"/>
                    <a:pt x="18" y="95"/>
                  </a:cubicBezTo>
                  <a:cubicBezTo>
                    <a:pt x="18" y="96"/>
                    <a:pt x="21" y="97"/>
                    <a:pt x="20" y="97"/>
                  </a:cubicBezTo>
                  <a:cubicBezTo>
                    <a:pt x="19" y="96"/>
                    <a:pt x="17" y="96"/>
                    <a:pt x="16" y="95"/>
                  </a:cubicBezTo>
                  <a:cubicBezTo>
                    <a:pt x="17" y="95"/>
                    <a:pt x="17" y="95"/>
                    <a:pt x="16" y="94"/>
                  </a:cubicBezTo>
                  <a:cubicBezTo>
                    <a:pt x="15" y="94"/>
                    <a:pt x="14" y="93"/>
                    <a:pt x="14" y="93"/>
                  </a:cubicBezTo>
                  <a:cubicBezTo>
                    <a:pt x="14" y="94"/>
                    <a:pt x="14" y="94"/>
                    <a:pt x="15" y="95"/>
                  </a:cubicBezTo>
                  <a:cubicBezTo>
                    <a:pt x="16" y="95"/>
                    <a:pt x="15" y="94"/>
                    <a:pt x="16" y="95"/>
                  </a:cubicBezTo>
                  <a:cubicBezTo>
                    <a:pt x="17" y="96"/>
                    <a:pt x="15" y="95"/>
                    <a:pt x="17" y="96"/>
                  </a:cubicBezTo>
                  <a:cubicBezTo>
                    <a:pt x="17" y="96"/>
                    <a:pt x="18" y="97"/>
                    <a:pt x="19" y="97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97"/>
                    <a:pt x="20" y="98"/>
                    <a:pt x="20" y="99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6" y="97"/>
                    <a:pt x="19" y="97"/>
                    <a:pt x="16" y="96"/>
                  </a:cubicBezTo>
                  <a:cubicBezTo>
                    <a:pt x="16" y="96"/>
                    <a:pt x="17" y="97"/>
                    <a:pt x="16" y="97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16" y="97"/>
                    <a:pt x="13" y="95"/>
                    <a:pt x="14" y="96"/>
                  </a:cubicBezTo>
                  <a:cubicBezTo>
                    <a:pt x="15" y="97"/>
                    <a:pt x="15" y="97"/>
                    <a:pt x="16" y="98"/>
                  </a:cubicBezTo>
                  <a:cubicBezTo>
                    <a:pt x="16" y="98"/>
                    <a:pt x="17" y="99"/>
                    <a:pt x="17" y="99"/>
                  </a:cubicBezTo>
                  <a:cubicBezTo>
                    <a:pt x="15" y="98"/>
                    <a:pt x="16" y="100"/>
                    <a:pt x="15" y="98"/>
                  </a:cubicBezTo>
                  <a:cubicBezTo>
                    <a:pt x="16" y="99"/>
                    <a:pt x="16" y="98"/>
                    <a:pt x="15" y="97"/>
                  </a:cubicBezTo>
                  <a:cubicBezTo>
                    <a:pt x="12" y="96"/>
                    <a:pt x="15" y="97"/>
                    <a:pt x="13" y="95"/>
                  </a:cubicBezTo>
                  <a:cubicBezTo>
                    <a:pt x="13" y="96"/>
                    <a:pt x="11" y="95"/>
                    <a:pt x="9" y="94"/>
                  </a:cubicBezTo>
                  <a:cubicBezTo>
                    <a:pt x="9" y="94"/>
                    <a:pt x="10" y="94"/>
                    <a:pt x="10" y="94"/>
                  </a:cubicBezTo>
                  <a:cubicBezTo>
                    <a:pt x="11" y="95"/>
                    <a:pt x="11" y="95"/>
                    <a:pt x="12" y="96"/>
                  </a:cubicBezTo>
                  <a:cubicBezTo>
                    <a:pt x="12" y="96"/>
                    <a:pt x="12" y="97"/>
                    <a:pt x="13" y="98"/>
                  </a:cubicBezTo>
                  <a:cubicBezTo>
                    <a:pt x="13" y="98"/>
                    <a:pt x="11" y="97"/>
                    <a:pt x="11" y="97"/>
                  </a:cubicBezTo>
                  <a:cubicBezTo>
                    <a:pt x="12" y="97"/>
                    <a:pt x="11" y="98"/>
                    <a:pt x="10" y="98"/>
                  </a:cubicBezTo>
                  <a:cubicBezTo>
                    <a:pt x="13" y="99"/>
                    <a:pt x="11" y="99"/>
                    <a:pt x="12" y="100"/>
                  </a:cubicBezTo>
                  <a:cubicBezTo>
                    <a:pt x="13" y="100"/>
                    <a:pt x="15" y="100"/>
                    <a:pt x="16" y="101"/>
                  </a:cubicBezTo>
                  <a:cubicBezTo>
                    <a:pt x="15" y="101"/>
                    <a:pt x="15" y="100"/>
                    <a:pt x="14" y="100"/>
                  </a:cubicBezTo>
                  <a:cubicBezTo>
                    <a:pt x="15" y="101"/>
                    <a:pt x="12" y="99"/>
                    <a:pt x="14" y="101"/>
                  </a:cubicBezTo>
                  <a:cubicBezTo>
                    <a:pt x="13" y="100"/>
                    <a:pt x="11" y="99"/>
                    <a:pt x="10" y="98"/>
                  </a:cubicBezTo>
                  <a:cubicBezTo>
                    <a:pt x="10" y="99"/>
                    <a:pt x="9" y="97"/>
                    <a:pt x="8" y="98"/>
                  </a:cubicBezTo>
                  <a:cubicBezTo>
                    <a:pt x="9" y="99"/>
                    <a:pt x="10" y="99"/>
                    <a:pt x="10" y="100"/>
                  </a:cubicBezTo>
                  <a:cubicBezTo>
                    <a:pt x="8" y="100"/>
                    <a:pt x="9" y="101"/>
                    <a:pt x="9" y="102"/>
                  </a:cubicBezTo>
                  <a:cubicBezTo>
                    <a:pt x="8" y="101"/>
                    <a:pt x="6" y="100"/>
                    <a:pt x="6" y="100"/>
                  </a:cubicBezTo>
                  <a:cubicBezTo>
                    <a:pt x="6" y="101"/>
                    <a:pt x="8" y="101"/>
                    <a:pt x="7" y="101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1"/>
                    <a:pt x="5" y="101"/>
                    <a:pt x="7" y="102"/>
                  </a:cubicBezTo>
                  <a:cubicBezTo>
                    <a:pt x="5" y="101"/>
                    <a:pt x="5" y="101"/>
                    <a:pt x="5" y="101"/>
                  </a:cubicBezTo>
                  <a:cubicBezTo>
                    <a:pt x="5" y="101"/>
                    <a:pt x="6" y="102"/>
                    <a:pt x="6" y="102"/>
                  </a:cubicBezTo>
                  <a:cubicBezTo>
                    <a:pt x="5" y="101"/>
                    <a:pt x="4" y="101"/>
                    <a:pt x="4" y="101"/>
                  </a:cubicBezTo>
                  <a:cubicBezTo>
                    <a:pt x="2" y="100"/>
                    <a:pt x="4" y="101"/>
                    <a:pt x="4" y="102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6" y="103"/>
                    <a:pt x="4" y="103"/>
                    <a:pt x="5" y="104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3" y="103"/>
                    <a:pt x="2" y="103"/>
                    <a:pt x="3" y="103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1" y="101"/>
                    <a:pt x="2" y="102"/>
                    <a:pt x="3" y="103"/>
                  </a:cubicBezTo>
                  <a:cubicBezTo>
                    <a:pt x="4" y="103"/>
                    <a:pt x="4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2" y="101"/>
                    <a:pt x="2" y="101"/>
                    <a:pt x="1" y="101"/>
                  </a:cubicBezTo>
                  <a:cubicBezTo>
                    <a:pt x="1" y="101"/>
                    <a:pt x="0" y="101"/>
                    <a:pt x="1" y="101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" y="100"/>
                    <a:pt x="1" y="100"/>
                    <a:pt x="2" y="100"/>
                  </a:cubicBezTo>
                  <a:cubicBezTo>
                    <a:pt x="0" y="100"/>
                    <a:pt x="0" y="99"/>
                    <a:pt x="0" y="99"/>
                  </a:cubicBezTo>
                  <a:cubicBezTo>
                    <a:pt x="2" y="100"/>
                    <a:pt x="0" y="98"/>
                    <a:pt x="0" y="98"/>
                  </a:cubicBezTo>
                  <a:cubicBezTo>
                    <a:pt x="2" y="99"/>
                    <a:pt x="3" y="99"/>
                    <a:pt x="3" y="100"/>
                  </a:cubicBezTo>
                  <a:cubicBezTo>
                    <a:pt x="4" y="100"/>
                    <a:pt x="3" y="100"/>
                    <a:pt x="4" y="100"/>
                  </a:cubicBezTo>
                  <a:cubicBezTo>
                    <a:pt x="3" y="99"/>
                    <a:pt x="2" y="98"/>
                    <a:pt x="1" y="97"/>
                  </a:cubicBezTo>
                  <a:cubicBezTo>
                    <a:pt x="2" y="98"/>
                    <a:pt x="2" y="98"/>
                    <a:pt x="2" y="98"/>
                  </a:cubicBezTo>
                  <a:cubicBezTo>
                    <a:pt x="2" y="97"/>
                    <a:pt x="0" y="97"/>
                    <a:pt x="1" y="96"/>
                  </a:cubicBezTo>
                  <a:cubicBezTo>
                    <a:pt x="2" y="96"/>
                    <a:pt x="2" y="95"/>
                    <a:pt x="3" y="95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1" y="94"/>
                    <a:pt x="3" y="94"/>
                    <a:pt x="2" y="93"/>
                  </a:cubicBezTo>
                  <a:cubicBezTo>
                    <a:pt x="4" y="93"/>
                    <a:pt x="2" y="91"/>
                    <a:pt x="4" y="92"/>
                  </a:cubicBezTo>
                  <a:cubicBezTo>
                    <a:pt x="4" y="90"/>
                    <a:pt x="4" y="89"/>
                    <a:pt x="5" y="88"/>
                  </a:cubicBezTo>
                  <a:cubicBezTo>
                    <a:pt x="6" y="89"/>
                    <a:pt x="6" y="89"/>
                    <a:pt x="6" y="89"/>
                  </a:cubicBezTo>
                  <a:cubicBezTo>
                    <a:pt x="5" y="88"/>
                    <a:pt x="7" y="90"/>
                    <a:pt x="7" y="89"/>
                  </a:cubicBezTo>
                  <a:cubicBezTo>
                    <a:pt x="6" y="89"/>
                    <a:pt x="6" y="88"/>
                    <a:pt x="5" y="87"/>
                  </a:cubicBezTo>
                  <a:cubicBezTo>
                    <a:pt x="6" y="87"/>
                    <a:pt x="5" y="86"/>
                    <a:pt x="5" y="85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4" y="84"/>
                    <a:pt x="6" y="84"/>
                    <a:pt x="7" y="84"/>
                  </a:cubicBezTo>
                  <a:cubicBezTo>
                    <a:pt x="7" y="84"/>
                    <a:pt x="8" y="85"/>
                    <a:pt x="8" y="85"/>
                  </a:cubicBezTo>
                  <a:cubicBezTo>
                    <a:pt x="7" y="83"/>
                    <a:pt x="7" y="83"/>
                    <a:pt x="6" y="82"/>
                  </a:cubicBezTo>
                  <a:cubicBezTo>
                    <a:pt x="6" y="82"/>
                    <a:pt x="7" y="81"/>
                    <a:pt x="8" y="81"/>
                  </a:cubicBezTo>
                  <a:cubicBezTo>
                    <a:pt x="6" y="79"/>
                    <a:pt x="8" y="78"/>
                    <a:pt x="8" y="76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7" y="74"/>
                    <a:pt x="10" y="74"/>
                    <a:pt x="9" y="72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2" y="74"/>
                    <a:pt x="11" y="72"/>
                    <a:pt x="10" y="72"/>
                  </a:cubicBezTo>
                  <a:cubicBezTo>
                    <a:pt x="11" y="72"/>
                    <a:pt x="9" y="70"/>
                    <a:pt x="11" y="71"/>
                  </a:cubicBezTo>
                  <a:cubicBezTo>
                    <a:pt x="12" y="71"/>
                    <a:pt x="10" y="70"/>
                    <a:pt x="10" y="70"/>
                  </a:cubicBezTo>
                  <a:cubicBezTo>
                    <a:pt x="12" y="69"/>
                    <a:pt x="12" y="69"/>
                    <a:pt x="12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2" y="69"/>
                    <a:pt x="13" y="69"/>
                    <a:pt x="13" y="69"/>
                  </a:cubicBezTo>
                  <a:cubicBezTo>
                    <a:pt x="12" y="68"/>
                    <a:pt x="14" y="69"/>
                    <a:pt x="11" y="67"/>
                  </a:cubicBezTo>
                  <a:cubicBezTo>
                    <a:pt x="13" y="67"/>
                    <a:pt x="11" y="65"/>
                    <a:pt x="13" y="65"/>
                  </a:cubicBezTo>
                  <a:cubicBezTo>
                    <a:pt x="13" y="65"/>
                    <a:pt x="13" y="65"/>
                    <a:pt x="12" y="65"/>
                  </a:cubicBezTo>
                  <a:cubicBezTo>
                    <a:pt x="13" y="64"/>
                    <a:pt x="14" y="64"/>
                    <a:pt x="13" y="63"/>
                  </a:cubicBezTo>
                  <a:cubicBezTo>
                    <a:pt x="14" y="63"/>
                    <a:pt x="15" y="64"/>
                    <a:pt x="15" y="64"/>
                  </a:cubicBezTo>
                  <a:cubicBezTo>
                    <a:pt x="15" y="63"/>
                    <a:pt x="14" y="63"/>
                    <a:pt x="14" y="63"/>
                  </a:cubicBezTo>
                  <a:cubicBezTo>
                    <a:pt x="13" y="61"/>
                    <a:pt x="16" y="61"/>
                    <a:pt x="16" y="60"/>
                  </a:cubicBezTo>
                  <a:cubicBezTo>
                    <a:pt x="16" y="58"/>
                    <a:pt x="17" y="57"/>
                    <a:pt x="18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7" y="54"/>
                    <a:pt x="21" y="55"/>
                    <a:pt x="19" y="53"/>
                  </a:cubicBezTo>
                  <a:cubicBezTo>
                    <a:pt x="19" y="54"/>
                    <a:pt x="19" y="53"/>
                    <a:pt x="20" y="54"/>
                  </a:cubicBezTo>
                  <a:cubicBezTo>
                    <a:pt x="19" y="52"/>
                    <a:pt x="22" y="53"/>
                    <a:pt x="21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2" y="52"/>
                    <a:pt x="21" y="51"/>
                    <a:pt x="22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4" y="52"/>
                    <a:pt x="21" y="50"/>
                    <a:pt x="24" y="51"/>
                  </a:cubicBezTo>
                  <a:cubicBezTo>
                    <a:pt x="24" y="51"/>
                    <a:pt x="23" y="50"/>
                    <a:pt x="23" y="50"/>
                  </a:cubicBezTo>
                  <a:cubicBezTo>
                    <a:pt x="25" y="49"/>
                    <a:pt x="24" y="47"/>
                    <a:pt x="24" y="45"/>
                  </a:cubicBezTo>
                  <a:cubicBezTo>
                    <a:pt x="26" y="45"/>
                    <a:pt x="28" y="48"/>
                    <a:pt x="27" y="46"/>
                  </a:cubicBezTo>
                  <a:cubicBezTo>
                    <a:pt x="27" y="46"/>
                    <a:pt x="26" y="45"/>
                    <a:pt x="26" y="46"/>
                  </a:cubicBezTo>
                  <a:cubicBezTo>
                    <a:pt x="26" y="45"/>
                    <a:pt x="30" y="47"/>
                    <a:pt x="28" y="46"/>
                  </a:cubicBezTo>
                  <a:cubicBezTo>
                    <a:pt x="27" y="45"/>
                    <a:pt x="28" y="45"/>
                    <a:pt x="27" y="45"/>
                  </a:cubicBezTo>
                  <a:cubicBezTo>
                    <a:pt x="28" y="44"/>
                    <a:pt x="29" y="45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7" y="43"/>
                    <a:pt x="29" y="43"/>
                    <a:pt x="27" y="41"/>
                  </a:cubicBezTo>
                  <a:cubicBezTo>
                    <a:pt x="28" y="37"/>
                    <a:pt x="28" y="33"/>
                    <a:pt x="30" y="30"/>
                  </a:cubicBezTo>
                  <a:cubicBezTo>
                    <a:pt x="32" y="28"/>
                    <a:pt x="33" y="24"/>
                    <a:pt x="36" y="22"/>
                  </a:cubicBezTo>
                  <a:cubicBezTo>
                    <a:pt x="38" y="22"/>
                    <a:pt x="38" y="22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7" y="20"/>
                    <a:pt x="39" y="21"/>
                    <a:pt x="37" y="20"/>
                  </a:cubicBezTo>
                  <a:cubicBezTo>
                    <a:pt x="38" y="19"/>
                    <a:pt x="38" y="17"/>
                    <a:pt x="39" y="16"/>
                  </a:cubicBezTo>
                  <a:cubicBezTo>
                    <a:pt x="39" y="16"/>
                    <a:pt x="40" y="17"/>
                    <a:pt x="40" y="17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9" y="16"/>
                    <a:pt x="39" y="15"/>
                    <a:pt x="38" y="15"/>
                  </a:cubicBezTo>
                  <a:cubicBezTo>
                    <a:pt x="38" y="12"/>
                    <a:pt x="43" y="11"/>
                    <a:pt x="44" y="7"/>
                  </a:cubicBezTo>
                  <a:cubicBezTo>
                    <a:pt x="45" y="7"/>
                    <a:pt x="45" y="6"/>
                    <a:pt x="45" y="5"/>
                  </a:cubicBezTo>
                  <a:cubicBezTo>
                    <a:pt x="49" y="4"/>
                    <a:pt x="52" y="3"/>
                    <a:pt x="51" y="0"/>
                  </a:cubicBezTo>
                  <a:cubicBezTo>
                    <a:pt x="51" y="0"/>
                    <a:pt x="56" y="2"/>
                    <a:pt x="56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0" name="Freeform 79"/>
            <p:cNvSpPr/>
            <p:nvPr/>
          </p:nvSpPr>
          <p:spPr bwMode="auto">
            <a:xfrm>
              <a:off x="9640888" y="2033588"/>
              <a:ext cx="11112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1" name="Freeform 80"/>
            <p:cNvSpPr/>
            <p:nvPr/>
          </p:nvSpPr>
          <p:spPr bwMode="auto">
            <a:xfrm>
              <a:off x="9690100" y="2025651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2" name="Freeform 81"/>
            <p:cNvSpPr/>
            <p:nvPr/>
          </p:nvSpPr>
          <p:spPr bwMode="auto">
            <a:xfrm>
              <a:off x="9693275" y="2019301"/>
              <a:ext cx="7937" cy="6350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2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3" name="Freeform 82"/>
            <p:cNvSpPr/>
            <p:nvPr/>
          </p:nvSpPr>
          <p:spPr bwMode="auto">
            <a:xfrm>
              <a:off x="9712325" y="2019301"/>
              <a:ext cx="4762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4" name="Freeform 83"/>
            <p:cNvSpPr/>
            <p:nvPr/>
          </p:nvSpPr>
          <p:spPr bwMode="auto">
            <a:xfrm>
              <a:off x="9705975" y="2014538"/>
              <a:ext cx="3175" cy="476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0" y="0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5" name="Freeform 84"/>
            <p:cNvSpPr/>
            <p:nvPr/>
          </p:nvSpPr>
          <p:spPr bwMode="auto">
            <a:xfrm>
              <a:off x="9720263" y="2003426"/>
              <a:ext cx="3175" cy="7938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6" name="Freeform 85"/>
            <p:cNvSpPr/>
            <p:nvPr/>
          </p:nvSpPr>
          <p:spPr bwMode="auto">
            <a:xfrm>
              <a:off x="9720263" y="2000251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7" name="Freeform 86"/>
            <p:cNvSpPr/>
            <p:nvPr/>
          </p:nvSpPr>
          <p:spPr bwMode="auto">
            <a:xfrm>
              <a:off x="9772650" y="1879601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0 w 3"/>
                <a:gd name="T5" fmla="*/ 0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8" name="Freeform 87"/>
            <p:cNvSpPr/>
            <p:nvPr/>
          </p:nvSpPr>
          <p:spPr bwMode="auto">
            <a:xfrm>
              <a:off x="9802813" y="183038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9" name="Freeform 88"/>
            <p:cNvSpPr/>
            <p:nvPr/>
          </p:nvSpPr>
          <p:spPr bwMode="auto">
            <a:xfrm>
              <a:off x="9799638" y="1792288"/>
              <a:ext cx="3175" cy="4763"/>
            </a:xfrm>
            <a:custGeom>
              <a:avLst/>
              <a:gdLst>
                <a:gd name="T0" fmla="*/ 2 w 2"/>
                <a:gd name="T1" fmla="*/ 3 h 3"/>
                <a:gd name="T2" fmla="*/ 2 w 2"/>
                <a:gd name="T3" fmla="*/ 3 h 3"/>
                <a:gd name="T4" fmla="*/ 0 w 2"/>
                <a:gd name="T5" fmla="*/ 0 h 3"/>
                <a:gd name="T6" fmla="*/ 2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0" name="Freeform 89"/>
            <p:cNvSpPr/>
            <p:nvPr/>
          </p:nvSpPr>
          <p:spPr bwMode="auto">
            <a:xfrm>
              <a:off x="9937750" y="2360613"/>
              <a:ext cx="4762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1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1" name="Freeform 90"/>
            <p:cNvSpPr/>
            <p:nvPr/>
          </p:nvSpPr>
          <p:spPr bwMode="auto">
            <a:xfrm>
              <a:off x="9945688" y="2259013"/>
              <a:ext cx="376237" cy="158750"/>
            </a:xfrm>
            <a:custGeom>
              <a:avLst/>
              <a:gdLst>
                <a:gd name="T0" fmla="*/ 89 w 100"/>
                <a:gd name="T1" fmla="*/ 12 h 42"/>
                <a:gd name="T2" fmla="*/ 86 w 100"/>
                <a:gd name="T3" fmla="*/ 13 h 42"/>
                <a:gd name="T4" fmla="*/ 81 w 100"/>
                <a:gd name="T5" fmla="*/ 19 h 42"/>
                <a:gd name="T6" fmla="*/ 79 w 100"/>
                <a:gd name="T7" fmla="*/ 19 h 42"/>
                <a:gd name="T8" fmla="*/ 72 w 100"/>
                <a:gd name="T9" fmla="*/ 19 h 42"/>
                <a:gd name="T10" fmla="*/ 70 w 100"/>
                <a:gd name="T11" fmla="*/ 19 h 42"/>
                <a:gd name="T12" fmla="*/ 67 w 100"/>
                <a:gd name="T13" fmla="*/ 22 h 42"/>
                <a:gd name="T14" fmla="*/ 64 w 100"/>
                <a:gd name="T15" fmla="*/ 22 h 42"/>
                <a:gd name="T16" fmla="*/ 62 w 100"/>
                <a:gd name="T17" fmla="*/ 21 h 42"/>
                <a:gd name="T18" fmla="*/ 61 w 100"/>
                <a:gd name="T19" fmla="*/ 23 h 42"/>
                <a:gd name="T20" fmla="*/ 57 w 100"/>
                <a:gd name="T21" fmla="*/ 26 h 42"/>
                <a:gd name="T22" fmla="*/ 55 w 100"/>
                <a:gd name="T23" fmla="*/ 26 h 42"/>
                <a:gd name="T24" fmla="*/ 53 w 100"/>
                <a:gd name="T25" fmla="*/ 29 h 42"/>
                <a:gd name="T26" fmla="*/ 51 w 100"/>
                <a:gd name="T27" fmla="*/ 28 h 42"/>
                <a:gd name="T28" fmla="*/ 48 w 100"/>
                <a:gd name="T29" fmla="*/ 29 h 42"/>
                <a:gd name="T30" fmla="*/ 44 w 100"/>
                <a:gd name="T31" fmla="*/ 28 h 42"/>
                <a:gd name="T32" fmla="*/ 42 w 100"/>
                <a:gd name="T33" fmla="*/ 30 h 42"/>
                <a:gd name="T34" fmla="*/ 41 w 100"/>
                <a:gd name="T35" fmla="*/ 28 h 42"/>
                <a:gd name="T36" fmla="*/ 39 w 100"/>
                <a:gd name="T37" fmla="*/ 30 h 42"/>
                <a:gd name="T38" fmla="*/ 39 w 100"/>
                <a:gd name="T39" fmla="*/ 30 h 42"/>
                <a:gd name="T40" fmla="*/ 37 w 100"/>
                <a:gd name="T41" fmla="*/ 31 h 42"/>
                <a:gd name="T42" fmla="*/ 32 w 100"/>
                <a:gd name="T43" fmla="*/ 32 h 42"/>
                <a:gd name="T44" fmla="*/ 30 w 100"/>
                <a:gd name="T45" fmla="*/ 33 h 42"/>
                <a:gd name="T46" fmla="*/ 28 w 100"/>
                <a:gd name="T47" fmla="*/ 33 h 42"/>
                <a:gd name="T48" fmla="*/ 24 w 100"/>
                <a:gd name="T49" fmla="*/ 34 h 42"/>
                <a:gd name="T50" fmla="*/ 22 w 100"/>
                <a:gd name="T51" fmla="*/ 29 h 42"/>
                <a:gd name="T52" fmla="*/ 22 w 100"/>
                <a:gd name="T53" fmla="*/ 34 h 42"/>
                <a:gd name="T54" fmla="*/ 21 w 100"/>
                <a:gd name="T55" fmla="*/ 39 h 42"/>
                <a:gd name="T56" fmla="*/ 19 w 100"/>
                <a:gd name="T57" fmla="*/ 37 h 42"/>
                <a:gd name="T58" fmla="*/ 19 w 100"/>
                <a:gd name="T59" fmla="*/ 40 h 42"/>
                <a:gd name="T60" fmla="*/ 17 w 100"/>
                <a:gd name="T61" fmla="*/ 38 h 42"/>
                <a:gd name="T62" fmla="*/ 15 w 100"/>
                <a:gd name="T63" fmla="*/ 34 h 42"/>
                <a:gd name="T64" fmla="*/ 14 w 100"/>
                <a:gd name="T65" fmla="*/ 39 h 42"/>
                <a:gd name="T66" fmla="*/ 13 w 100"/>
                <a:gd name="T67" fmla="*/ 37 h 42"/>
                <a:gd name="T68" fmla="*/ 12 w 100"/>
                <a:gd name="T69" fmla="*/ 39 h 42"/>
                <a:gd name="T70" fmla="*/ 11 w 100"/>
                <a:gd name="T71" fmla="*/ 40 h 42"/>
                <a:gd name="T72" fmla="*/ 10 w 100"/>
                <a:gd name="T73" fmla="*/ 34 h 42"/>
                <a:gd name="T74" fmla="*/ 8 w 100"/>
                <a:gd name="T75" fmla="*/ 38 h 42"/>
                <a:gd name="T76" fmla="*/ 3 w 100"/>
                <a:gd name="T77" fmla="*/ 32 h 42"/>
                <a:gd name="T78" fmla="*/ 2 w 100"/>
                <a:gd name="T79" fmla="*/ 31 h 42"/>
                <a:gd name="T80" fmla="*/ 0 w 100"/>
                <a:gd name="T81" fmla="*/ 31 h 42"/>
                <a:gd name="T82" fmla="*/ 0 w 100"/>
                <a:gd name="T83" fmla="*/ 28 h 42"/>
                <a:gd name="T84" fmla="*/ 3 w 100"/>
                <a:gd name="T85" fmla="*/ 30 h 42"/>
                <a:gd name="T86" fmla="*/ 6 w 100"/>
                <a:gd name="T87" fmla="*/ 25 h 42"/>
                <a:gd name="T88" fmla="*/ 13 w 100"/>
                <a:gd name="T89" fmla="*/ 21 h 42"/>
                <a:gd name="T90" fmla="*/ 21 w 100"/>
                <a:gd name="T91" fmla="*/ 18 h 42"/>
                <a:gd name="T92" fmla="*/ 27 w 100"/>
                <a:gd name="T93" fmla="*/ 16 h 42"/>
                <a:gd name="T94" fmla="*/ 32 w 100"/>
                <a:gd name="T95" fmla="*/ 14 h 42"/>
                <a:gd name="T96" fmla="*/ 42 w 100"/>
                <a:gd name="T97" fmla="*/ 14 h 42"/>
                <a:gd name="T98" fmla="*/ 47 w 100"/>
                <a:gd name="T99" fmla="*/ 15 h 42"/>
                <a:gd name="T100" fmla="*/ 54 w 100"/>
                <a:gd name="T101" fmla="*/ 15 h 42"/>
                <a:gd name="T102" fmla="*/ 75 w 100"/>
                <a:gd name="T103" fmla="*/ 5 h 42"/>
                <a:gd name="T104" fmla="*/ 80 w 100"/>
                <a:gd name="T105" fmla="*/ 4 h 42"/>
                <a:gd name="T106" fmla="*/ 99 w 100"/>
                <a:gd name="T107" fmla="*/ 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0" h="42">
                  <a:moveTo>
                    <a:pt x="99" y="9"/>
                  </a:moveTo>
                  <a:cubicBezTo>
                    <a:pt x="99" y="14"/>
                    <a:pt x="96" y="10"/>
                    <a:pt x="96" y="13"/>
                  </a:cubicBezTo>
                  <a:cubicBezTo>
                    <a:pt x="96" y="13"/>
                    <a:pt x="95" y="10"/>
                    <a:pt x="95" y="11"/>
                  </a:cubicBezTo>
                  <a:cubicBezTo>
                    <a:pt x="95" y="15"/>
                    <a:pt x="92" y="13"/>
                    <a:pt x="90" y="11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89" y="10"/>
                    <a:pt x="90" y="12"/>
                    <a:pt x="89" y="12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9" y="12"/>
                    <a:pt x="89" y="11"/>
                    <a:pt x="89" y="12"/>
                  </a:cubicBezTo>
                  <a:cubicBezTo>
                    <a:pt x="88" y="12"/>
                    <a:pt x="88" y="11"/>
                    <a:pt x="88" y="10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6"/>
                    <a:pt x="87" y="12"/>
                    <a:pt x="87" y="14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6" y="16"/>
                    <a:pt x="84" y="15"/>
                    <a:pt x="83" y="17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3" y="16"/>
                    <a:pt x="83" y="17"/>
                    <a:pt x="83" y="17"/>
                  </a:cubicBezTo>
                  <a:cubicBezTo>
                    <a:pt x="82" y="15"/>
                    <a:pt x="82" y="19"/>
                    <a:pt x="82" y="18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9"/>
                    <a:pt x="81" y="16"/>
                    <a:pt x="81" y="19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1" y="20"/>
                    <a:pt x="80" y="16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0" y="19"/>
                    <a:pt x="80" y="17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79" y="18"/>
                    <a:pt x="79" y="17"/>
                    <a:pt x="79" y="19"/>
                  </a:cubicBezTo>
                  <a:cubicBezTo>
                    <a:pt x="79" y="18"/>
                    <a:pt x="80" y="18"/>
                    <a:pt x="79" y="16"/>
                  </a:cubicBezTo>
                  <a:cubicBezTo>
                    <a:pt x="78" y="18"/>
                    <a:pt x="76" y="18"/>
                    <a:pt x="74" y="19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3" y="18"/>
                    <a:pt x="73" y="19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2" y="17"/>
                    <a:pt x="73" y="20"/>
                    <a:pt x="72" y="19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9"/>
                    <a:pt x="72" y="18"/>
                    <a:pt x="71" y="19"/>
                  </a:cubicBezTo>
                  <a:cubicBezTo>
                    <a:pt x="71" y="19"/>
                    <a:pt x="71" y="18"/>
                    <a:pt x="71" y="18"/>
                  </a:cubicBezTo>
                  <a:cubicBezTo>
                    <a:pt x="71" y="20"/>
                    <a:pt x="71" y="18"/>
                    <a:pt x="71" y="19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0" y="16"/>
                    <a:pt x="71" y="20"/>
                    <a:pt x="70" y="19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0" y="20"/>
                    <a:pt x="69" y="19"/>
                    <a:pt x="69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8" y="20"/>
                    <a:pt x="68" y="20"/>
                    <a:pt x="68" y="21"/>
                  </a:cubicBezTo>
                  <a:cubicBezTo>
                    <a:pt x="67" y="20"/>
                    <a:pt x="67" y="18"/>
                    <a:pt x="67" y="18"/>
                  </a:cubicBezTo>
                  <a:cubicBezTo>
                    <a:pt x="67" y="21"/>
                    <a:pt x="66" y="19"/>
                    <a:pt x="67" y="22"/>
                  </a:cubicBezTo>
                  <a:cubicBezTo>
                    <a:pt x="66" y="22"/>
                    <a:pt x="66" y="21"/>
                    <a:pt x="66" y="22"/>
                  </a:cubicBezTo>
                  <a:cubicBezTo>
                    <a:pt x="66" y="21"/>
                    <a:pt x="65" y="19"/>
                    <a:pt x="65" y="19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4" y="17"/>
                    <a:pt x="65" y="18"/>
                    <a:pt x="65" y="17"/>
                  </a:cubicBezTo>
                  <a:cubicBezTo>
                    <a:pt x="64" y="17"/>
                    <a:pt x="64" y="18"/>
                    <a:pt x="64" y="17"/>
                  </a:cubicBezTo>
                  <a:cubicBezTo>
                    <a:pt x="64" y="19"/>
                    <a:pt x="64" y="21"/>
                    <a:pt x="64" y="22"/>
                  </a:cubicBezTo>
                  <a:cubicBezTo>
                    <a:pt x="64" y="21"/>
                    <a:pt x="63" y="19"/>
                    <a:pt x="63" y="19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3"/>
                    <a:pt x="63" y="22"/>
                    <a:pt x="63" y="22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3"/>
                    <a:pt x="62" y="24"/>
                    <a:pt x="62" y="22"/>
                  </a:cubicBezTo>
                  <a:cubicBezTo>
                    <a:pt x="62" y="21"/>
                    <a:pt x="62" y="22"/>
                    <a:pt x="62" y="21"/>
                  </a:cubicBezTo>
                  <a:cubicBezTo>
                    <a:pt x="61" y="21"/>
                    <a:pt x="61" y="22"/>
                    <a:pt x="61" y="22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1" y="21"/>
                    <a:pt x="61" y="23"/>
                    <a:pt x="61" y="24"/>
                  </a:cubicBezTo>
                  <a:cubicBezTo>
                    <a:pt x="61" y="24"/>
                    <a:pt x="61" y="22"/>
                    <a:pt x="61" y="23"/>
                  </a:cubicBezTo>
                  <a:cubicBezTo>
                    <a:pt x="61" y="24"/>
                    <a:pt x="61" y="25"/>
                    <a:pt x="61" y="25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0" y="25"/>
                    <a:pt x="60" y="26"/>
                    <a:pt x="60" y="26"/>
                  </a:cubicBezTo>
                  <a:cubicBezTo>
                    <a:pt x="60" y="28"/>
                    <a:pt x="60" y="25"/>
                    <a:pt x="60" y="25"/>
                  </a:cubicBezTo>
                  <a:cubicBezTo>
                    <a:pt x="59" y="24"/>
                    <a:pt x="59" y="27"/>
                    <a:pt x="58" y="25"/>
                  </a:cubicBezTo>
                  <a:cubicBezTo>
                    <a:pt x="58" y="25"/>
                    <a:pt x="58" y="27"/>
                    <a:pt x="58" y="27"/>
                  </a:cubicBezTo>
                  <a:cubicBezTo>
                    <a:pt x="58" y="26"/>
                    <a:pt x="58" y="25"/>
                    <a:pt x="58" y="26"/>
                  </a:cubicBezTo>
                  <a:cubicBezTo>
                    <a:pt x="58" y="25"/>
                    <a:pt x="58" y="26"/>
                    <a:pt x="57" y="26"/>
                  </a:cubicBezTo>
                  <a:cubicBezTo>
                    <a:pt x="57" y="27"/>
                    <a:pt x="57" y="26"/>
                    <a:pt x="57" y="26"/>
                  </a:cubicBezTo>
                  <a:cubicBezTo>
                    <a:pt x="57" y="26"/>
                    <a:pt x="56" y="28"/>
                    <a:pt x="56" y="27"/>
                  </a:cubicBezTo>
                  <a:cubicBezTo>
                    <a:pt x="56" y="27"/>
                    <a:pt x="56" y="29"/>
                    <a:pt x="55" y="29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7"/>
                    <a:pt x="55" y="28"/>
                    <a:pt x="55" y="27"/>
                  </a:cubicBezTo>
                  <a:cubicBezTo>
                    <a:pt x="55" y="28"/>
                    <a:pt x="55" y="25"/>
                    <a:pt x="55" y="26"/>
                  </a:cubicBezTo>
                  <a:cubicBezTo>
                    <a:pt x="55" y="25"/>
                    <a:pt x="55" y="29"/>
                    <a:pt x="55" y="27"/>
                  </a:cubicBezTo>
                  <a:cubicBezTo>
                    <a:pt x="55" y="27"/>
                    <a:pt x="55" y="28"/>
                    <a:pt x="54" y="27"/>
                  </a:cubicBezTo>
                  <a:cubicBezTo>
                    <a:pt x="54" y="27"/>
                    <a:pt x="54" y="25"/>
                    <a:pt x="54" y="25"/>
                  </a:cubicBezTo>
                  <a:cubicBezTo>
                    <a:pt x="53" y="26"/>
                    <a:pt x="54" y="26"/>
                    <a:pt x="54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4" y="29"/>
                    <a:pt x="53" y="27"/>
                    <a:pt x="53" y="29"/>
                  </a:cubicBezTo>
                  <a:cubicBezTo>
                    <a:pt x="53" y="28"/>
                    <a:pt x="53" y="29"/>
                    <a:pt x="53" y="27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2" y="26"/>
                    <a:pt x="52" y="27"/>
                    <a:pt x="52" y="28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3" y="30"/>
                    <a:pt x="52" y="27"/>
                    <a:pt x="52" y="29"/>
                  </a:cubicBezTo>
                  <a:cubicBezTo>
                    <a:pt x="51" y="28"/>
                    <a:pt x="51" y="29"/>
                    <a:pt x="51" y="28"/>
                  </a:cubicBezTo>
                  <a:cubicBezTo>
                    <a:pt x="50" y="29"/>
                    <a:pt x="50" y="30"/>
                    <a:pt x="50" y="29"/>
                  </a:cubicBezTo>
                  <a:cubicBezTo>
                    <a:pt x="50" y="29"/>
                    <a:pt x="50" y="29"/>
                    <a:pt x="50" y="28"/>
                  </a:cubicBezTo>
                  <a:cubicBezTo>
                    <a:pt x="50" y="27"/>
                    <a:pt x="50" y="28"/>
                    <a:pt x="50" y="29"/>
                  </a:cubicBezTo>
                  <a:cubicBezTo>
                    <a:pt x="50" y="28"/>
                    <a:pt x="49" y="27"/>
                    <a:pt x="48" y="26"/>
                  </a:cubicBezTo>
                  <a:cubicBezTo>
                    <a:pt x="48" y="27"/>
                    <a:pt x="49" y="28"/>
                    <a:pt x="49" y="29"/>
                  </a:cubicBezTo>
                  <a:cubicBezTo>
                    <a:pt x="48" y="27"/>
                    <a:pt x="48" y="31"/>
                    <a:pt x="48" y="29"/>
                  </a:cubicBezTo>
                  <a:cubicBezTo>
                    <a:pt x="48" y="28"/>
                    <a:pt x="48" y="27"/>
                    <a:pt x="47" y="27"/>
                  </a:cubicBezTo>
                  <a:cubicBezTo>
                    <a:pt x="47" y="24"/>
                    <a:pt x="47" y="29"/>
                    <a:pt x="47" y="28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29"/>
                    <a:pt x="47" y="31"/>
                    <a:pt x="46" y="29"/>
                  </a:cubicBezTo>
                  <a:cubicBezTo>
                    <a:pt x="46" y="30"/>
                    <a:pt x="46" y="28"/>
                    <a:pt x="46" y="30"/>
                  </a:cubicBezTo>
                  <a:cubicBezTo>
                    <a:pt x="45" y="29"/>
                    <a:pt x="45" y="32"/>
                    <a:pt x="44" y="28"/>
                  </a:cubicBezTo>
                  <a:cubicBezTo>
                    <a:pt x="44" y="28"/>
                    <a:pt x="43" y="28"/>
                    <a:pt x="44" y="29"/>
                  </a:cubicBezTo>
                  <a:cubicBezTo>
                    <a:pt x="44" y="30"/>
                    <a:pt x="44" y="28"/>
                    <a:pt x="44" y="29"/>
                  </a:cubicBezTo>
                  <a:cubicBezTo>
                    <a:pt x="44" y="29"/>
                    <a:pt x="44" y="30"/>
                    <a:pt x="44" y="30"/>
                  </a:cubicBezTo>
                  <a:cubicBezTo>
                    <a:pt x="44" y="30"/>
                    <a:pt x="43" y="30"/>
                    <a:pt x="43" y="28"/>
                  </a:cubicBezTo>
                  <a:cubicBezTo>
                    <a:pt x="43" y="26"/>
                    <a:pt x="43" y="31"/>
                    <a:pt x="43" y="31"/>
                  </a:cubicBezTo>
                  <a:cubicBezTo>
                    <a:pt x="43" y="30"/>
                    <a:pt x="42" y="29"/>
                    <a:pt x="42" y="30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29"/>
                    <a:pt x="41" y="28"/>
                  </a:cubicBezTo>
                  <a:cubicBezTo>
                    <a:pt x="41" y="28"/>
                    <a:pt x="41" y="28"/>
                    <a:pt x="41" y="29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9"/>
                    <a:pt x="41" y="28"/>
                    <a:pt x="40" y="29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9"/>
                    <a:pt x="41" y="30"/>
                    <a:pt x="41" y="30"/>
                  </a:cubicBezTo>
                  <a:cubicBezTo>
                    <a:pt x="41" y="30"/>
                    <a:pt x="41" y="30"/>
                    <a:pt x="41" y="31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1"/>
                    <a:pt x="40" y="31"/>
                  </a:cubicBezTo>
                  <a:cubicBezTo>
                    <a:pt x="40" y="31"/>
                    <a:pt x="40" y="31"/>
                    <a:pt x="39" y="30"/>
                  </a:cubicBezTo>
                  <a:cubicBezTo>
                    <a:pt x="40" y="30"/>
                    <a:pt x="40" y="31"/>
                    <a:pt x="40" y="30"/>
                  </a:cubicBezTo>
                  <a:cubicBezTo>
                    <a:pt x="40" y="30"/>
                    <a:pt x="39" y="28"/>
                    <a:pt x="39" y="29"/>
                  </a:cubicBezTo>
                  <a:cubicBezTo>
                    <a:pt x="39" y="30"/>
                    <a:pt x="40" y="32"/>
                    <a:pt x="39" y="3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1"/>
                    <a:pt x="38" y="30"/>
                    <a:pt x="39" y="32"/>
                  </a:cubicBezTo>
                  <a:cubicBezTo>
                    <a:pt x="38" y="32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30"/>
                    <a:pt x="37" y="31"/>
                    <a:pt x="37" y="32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2"/>
                  </a:cubicBezTo>
                  <a:cubicBezTo>
                    <a:pt x="36" y="31"/>
                    <a:pt x="36" y="27"/>
                    <a:pt x="36" y="29"/>
                  </a:cubicBezTo>
                  <a:cubicBezTo>
                    <a:pt x="36" y="29"/>
                    <a:pt x="36" y="31"/>
                    <a:pt x="36" y="32"/>
                  </a:cubicBezTo>
                  <a:cubicBezTo>
                    <a:pt x="35" y="32"/>
                    <a:pt x="35" y="34"/>
                    <a:pt x="34" y="32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3" y="35"/>
                    <a:pt x="32" y="32"/>
                  </a:cubicBezTo>
                  <a:cubicBezTo>
                    <a:pt x="32" y="32"/>
                    <a:pt x="32" y="31"/>
                    <a:pt x="32" y="30"/>
                  </a:cubicBezTo>
                  <a:cubicBezTo>
                    <a:pt x="32" y="31"/>
                    <a:pt x="31" y="29"/>
                    <a:pt x="32" y="31"/>
                  </a:cubicBezTo>
                  <a:cubicBezTo>
                    <a:pt x="32" y="32"/>
                    <a:pt x="32" y="33"/>
                    <a:pt x="32" y="33"/>
                  </a:cubicBezTo>
                  <a:cubicBezTo>
                    <a:pt x="32" y="34"/>
                    <a:pt x="31" y="34"/>
                    <a:pt x="31" y="33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2"/>
                    <a:pt x="30" y="32"/>
                    <a:pt x="30" y="33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3"/>
                    <a:pt x="30" y="35"/>
                    <a:pt x="30" y="34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9" y="34"/>
                    <a:pt x="29" y="36"/>
                    <a:pt x="29" y="35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8" y="33"/>
                    <a:pt x="28" y="34"/>
                    <a:pt x="29" y="35"/>
                  </a:cubicBezTo>
                  <a:cubicBezTo>
                    <a:pt x="28" y="34"/>
                    <a:pt x="28" y="34"/>
                    <a:pt x="27" y="32"/>
                  </a:cubicBezTo>
                  <a:cubicBezTo>
                    <a:pt x="27" y="36"/>
                    <a:pt x="26" y="37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4" y="35"/>
                    <a:pt x="25" y="37"/>
                    <a:pt x="25" y="37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3"/>
                    <a:pt x="24" y="35"/>
                    <a:pt x="24" y="36"/>
                  </a:cubicBezTo>
                  <a:cubicBezTo>
                    <a:pt x="24" y="37"/>
                    <a:pt x="24" y="35"/>
                    <a:pt x="24" y="36"/>
                  </a:cubicBezTo>
                  <a:cubicBezTo>
                    <a:pt x="24" y="37"/>
                    <a:pt x="23" y="36"/>
                    <a:pt x="24" y="37"/>
                  </a:cubicBezTo>
                  <a:cubicBezTo>
                    <a:pt x="23" y="37"/>
                    <a:pt x="23" y="35"/>
                    <a:pt x="23" y="35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2" y="34"/>
                    <a:pt x="23" y="32"/>
                    <a:pt x="22" y="29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28"/>
                    <a:pt x="22" y="28"/>
                    <a:pt x="22" y="27"/>
                  </a:cubicBezTo>
                  <a:cubicBezTo>
                    <a:pt x="22" y="28"/>
                    <a:pt x="22" y="30"/>
                    <a:pt x="22" y="31"/>
                  </a:cubicBezTo>
                  <a:cubicBezTo>
                    <a:pt x="22" y="32"/>
                    <a:pt x="23" y="35"/>
                    <a:pt x="22" y="35"/>
                  </a:cubicBezTo>
                  <a:cubicBezTo>
                    <a:pt x="22" y="34"/>
                    <a:pt x="23" y="35"/>
                    <a:pt x="22" y="34"/>
                  </a:cubicBezTo>
                  <a:cubicBezTo>
                    <a:pt x="22" y="32"/>
                    <a:pt x="22" y="34"/>
                    <a:pt x="22" y="34"/>
                  </a:cubicBezTo>
                  <a:cubicBezTo>
                    <a:pt x="22" y="35"/>
                    <a:pt x="22" y="36"/>
                    <a:pt x="22" y="37"/>
                  </a:cubicBezTo>
                  <a:cubicBezTo>
                    <a:pt x="22" y="36"/>
                    <a:pt x="22" y="35"/>
                    <a:pt x="21" y="35"/>
                  </a:cubicBezTo>
                  <a:cubicBezTo>
                    <a:pt x="22" y="36"/>
                    <a:pt x="21" y="37"/>
                    <a:pt x="22" y="37"/>
                  </a:cubicBezTo>
                  <a:cubicBezTo>
                    <a:pt x="22" y="40"/>
                    <a:pt x="21" y="37"/>
                    <a:pt x="21" y="39"/>
                  </a:cubicBezTo>
                  <a:cubicBezTo>
                    <a:pt x="21" y="37"/>
                    <a:pt x="21" y="35"/>
                    <a:pt x="21" y="34"/>
                  </a:cubicBezTo>
                  <a:cubicBezTo>
                    <a:pt x="21" y="36"/>
                    <a:pt x="20" y="36"/>
                    <a:pt x="21" y="39"/>
                  </a:cubicBezTo>
                  <a:cubicBezTo>
                    <a:pt x="21" y="38"/>
                    <a:pt x="21" y="37"/>
                    <a:pt x="21" y="36"/>
                  </a:cubicBezTo>
                  <a:cubicBezTo>
                    <a:pt x="20" y="35"/>
                    <a:pt x="21" y="39"/>
                    <a:pt x="20" y="3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6"/>
                  </a:cubicBezTo>
                  <a:cubicBezTo>
                    <a:pt x="19" y="36"/>
                    <a:pt x="19" y="38"/>
                    <a:pt x="19" y="36"/>
                  </a:cubicBezTo>
                  <a:cubicBezTo>
                    <a:pt x="19" y="36"/>
                    <a:pt x="18" y="36"/>
                    <a:pt x="19" y="37"/>
                  </a:cubicBezTo>
                  <a:cubicBezTo>
                    <a:pt x="19" y="38"/>
                    <a:pt x="19" y="36"/>
                    <a:pt x="19" y="38"/>
                  </a:cubicBezTo>
                  <a:cubicBezTo>
                    <a:pt x="19" y="37"/>
                    <a:pt x="19" y="39"/>
                    <a:pt x="19" y="3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9"/>
                    <a:pt x="19" y="39"/>
                    <a:pt x="19" y="40"/>
                  </a:cubicBezTo>
                  <a:cubicBezTo>
                    <a:pt x="19" y="39"/>
                    <a:pt x="19" y="38"/>
                    <a:pt x="18" y="38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8" y="40"/>
                    <a:pt x="18" y="37"/>
                    <a:pt x="18" y="38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8" y="35"/>
                    <a:pt x="17" y="36"/>
                  </a:cubicBezTo>
                  <a:cubicBezTo>
                    <a:pt x="18" y="37"/>
                    <a:pt x="18" y="39"/>
                    <a:pt x="18" y="40"/>
                  </a:cubicBezTo>
                  <a:cubicBezTo>
                    <a:pt x="18" y="40"/>
                    <a:pt x="17" y="38"/>
                    <a:pt x="17" y="40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6"/>
                    <a:pt x="17" y="36"/>
                  </a:cubicBezTo>
                  <a:cubicBezTo>
                    <a:pt x="17" y="37"/>
                    <a:pt x="17" y="39"/>
                    <a:pt x="17" y="39"/>
                  </a:cubicBezTo>
                  <a:cubicBezTo>
                    <a:pt x="17" y="39"/>
                    <a:pt x="17" y="38"/>
                    <a:pt x="16" y="38"/>
                  </a:cubicBezTo>
                  <a:cubicBezTo>
                    <a:pt x="16" y="38"/>
                    <a:pt x="17" y="39"/>
                    <a:pt x="17" y="40"/>
                  </a:cubicBezTo>
                  <a:cubicBezTo>
                    <a:pt x="16" y="39"/>
                    <a:pt x="16" y="38"/>
                    <a:pt x="15" y="37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3"/>
                    <a:pt x="15" y="33"/>
                    <a:pt x="15" y="31"/>
                  </a:cubicBezTo>
                  <a:cubicBezTo>
                    <a:pt x="14" y="31"/>
                    <a:pt x="14" y="32"/>
                    <a:pt x="14" y="32"/>
                  </a:cubicBezTo>
                  <a:cubicBezTo>
                    <a:pt x="15" y="35"/>
                    <a:pt x="15" y="36"/>
                    <a:pt x="15" y="39"/>
                  </a:cubicBezTo>
                  <a:cubicBezTo>
                    <a:pt x="15" y="40"/>
                    <a:pt x="14" y="32"/>
                    <a:pt x="14" y="37"/>
                  </a:cubicBezTo>
                  <a:cubicBezTo>
                    <a:pt x="14" y="37"/>
                    <a:pt x="14" y="39"/>
                    <a:pt x="14" y="39"/>
                  </a:cubicBezTo>
                  <a:cubicBezTo>
                    <a:pt x="14" y="38"/>
                    <a:pt x="15" y="41"/>
                    <a:pt x="14" y="40"/>
                  </a:cubicBezTo>
                  <a:cubicBezTo>
                    <a:pt x="14" y="39"/>
                    <a:pt x="13" y="38"/>
                    <a:pt x="13" y="36"/>
                  </a:cubicBezTo>
                  <a:cubicBezTo>
                    <a:pt x="13" y="37"/>
                    <a:pt x="14" y="37"/>
                    <a:pt x="14" y="36"/>
                  </a:cubicBezTo>
                  <a:cubicBezTo>
                    <a:pt x="13" y="35"/>
                    <a:pt x="13" y="34"/>
                    <a:pt x="13" y="34"/>
                  </a:cubicBezTo>
                  <a:cubicBezTo>
                    <a:pt x="13" y="34"/>
                    <a:pt x="13" y="34"/>
                    <a:pt x="13" y="35"/>
                  </a:cubicBezTo>
                  <a:cubicBezTo>
                    <a:pt x="13" y="37"/>
                    <a:pt x="13" y="35"/>
                    <a:pt x="13" y="37"/>
                  </a:cubicBezTo>
                  <a:cubicBezTo>
                    <a:pt x="13" y="37"/>
                    <a:pt x="12" y="35"/>
                    <a:pt x="13" y="38"/>
                  </a:cubicBezTo>
                  <a:cubicBezTo>
                    <a:pt x="13" y="38"/>
                    <a:pt x="13" y="39"/>
                    <a:pt x="13" y="40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39"/>
                    <a:pt x="13" y="42"/>
                    <a:pt x="13" y="41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8"/>
                    <a:pt x="13" y="40"/>
                    <a:pt x="12" y="37"/>
                  </a:cubicBezTo>
                  <a:cubicBezTo>
                    <a:pt x="12" y="37"/>
                    <a:pt x="12" y="39"/>
                    <a:pt x="12" y="38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1" y="34"/>
                    <a:pt x="11" y="36"/>
                  </a:cubicBezTo>
                  <a:cubicBezTo>
                    <a:pt x="11" y="37"/>
                    <a:pt x="11" y="37"/>
                    <a:pt x="11" y="38"/>
                  </a:cubicBezTo>
                  <a:cubicBezTo>
                    <a:pt x="11" y="38"/>
                    <a:pt x="11" y="39"/>
                    <a:pt x="11" y="40"/>
                  </a:cubicBezTo>
                  <a:cubicBezTo>
                    <a:pt x="10" y="38"/>
                    <a:pt x="10" y="40"/>
                    <a:pt x="10" y="37"/>
                  </a:cubicBezTo>
                  <a:cubicBezTo>
                    <a:pt x="10" y="39"/>
                    <a:pt x="11" y="38"/>
                    <a:pt x="11" y="36"/>
                  </a:cubicBezTo>
                  <a:cubicBezTo>
                    <a:pt x="10" y="34"/>
                    <a:pt x="11" y="37"/>
                    <a:pt x="11" y="34"/>
                  </a:cubicBezTo>
                  <a:cubicBezTo>
                    <a:pt x="11" y="34"/>
                    <a:pt x="10" y="32"/>
                    <a:pt x="10" y="30"/>
                  </a:cubicBezTo>
                  <a:cubicBezTo>
                    <a:pt x="10" y="30"/>
                    <a:pt x="10" y="31"/>
                    <a:pt x="10" y="31"/>
                  </a:cubicBezTo>
                  <a:cubicBezTo>
                    <a:pt x="10" y="33"/>
                    <a:pt x="10" y="33"/>
                    <a:pt x="10" y="34"/>
                  </a:cubicBezTo>
                  <a:cubicBezTo>
                    <a:pt x="10" y="34"/>
                    <a:pt x="10" y="35"/>
                    <a:pt x="10" y="36"/>
                  </a:cubicBezTo>
                  <a:cubicBezTo>
                    <a:pt x="9" y="35"/>
                    <a:pt x="9" y="34"/>
                    <a:pt x="9" y="34"/>
                  </a:cubicBezTo>
                  <a:cubicBezTo>
                    <a:pt x="9" y="34"/>
                    <a:pt x="8" y="34"/>
                    <a:pt x="8" y="34"/>
                  </a:cubicBezTo>
                  <a:cubicBezTo>
                    <a:pt x="8" y="36"/>
                    <a:pt x="7" y="34"/>
                    <a:pt x="8" y="36"/>
                  </a:cubicBezTo>
                  <a:cubicBezTo>
                    <a:pt x="8" y="37"/>
                    <a:pt x="9" y="39"/>
                    <a:pt x="9" y="40"/>
                  </a:cubicBezTo>
                  <a:cubicBezTo>
                    <a:pt x="9" y="40"/>
                    <a:pt x="9" y="39"/>
                    <a:pt x="8" y="38"/>
                  </a:cubicBezTo>
                  <a:cubicBezTo>
                    <a:pt x="8" y="39"/>
                    <a:pt x="8" y="36"/>
                    <a:pt x="8" y="38"/>
                  </a:cubicBezTo>
                  <a:cubicBezTo>
                    <a:pt x="8" y="37"/>
                    <a:pt x="8" y="35"/>
                    <a:pt x="7" y="33"/>
                  </a:cubicBezTo>
                  <a:cubicBezTo>
                    <a:pt x="7" y="34"/>
                    <a:pt x="7" y="32"/>
                    <a:pt x="7" y="32"/>
                  </a:cubicBezTo>
                  <a:cubicBezTo>
                    <a:pt x="7" y="33"/>
                    <a:pt x="6" y="34"/>
                    <a:pt x="6" y="35"/>
                  </a:cubicBezTo>
                  <a:cubicBezTo>
                    <a:pt x="5" y="33"/>
                    <a:pt x="5" y="35"/>
                    <a:pt x="4" y="35"/>
                  </a:cubicBezTo>
                  <a:cubicBezTo>
                    <a:pt x="4" y="34"/>
                    <a:pt x="4" y="32"/>
                    <a:pt x="3" y="32"/>
                  </a:cubicBezTo>
                  <a:cubicBezTo>
                    <a:pt x="3" y="32"/>
                    <a:pt x="4" y="34"/>
                    <a:pt x="3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3"/>
                    <a:pt x="2" y="31"/>
                    <a:pt x="3" y="34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29"/>
                    <a:pt x="2" y="31"/>
                    <a:pt x="1" y="31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1" y="33"/>
                    <a:pt x="1" y="32"/>
                    <a:pt x="1" y="33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0" y="30"/>
                    <a:pt x="0" y="3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0" y="30"/>
                    <a:pt x="0" y="31"/>
                  </a:cubicBezTo>
                  <a:cubicBezTo>
                    <a:pt x="1" y="32"/>
                    <a:pt x="1" y="31"/>
                    <a:pt x="1" y="30"/>
                  </a:cubicBezTo>
                  <a:cubicBezTo>
                    <a:pt x="1" y="30"/>
                    <a:pt x="1" y="30"/>
                    <a:pt x="1" y="31"/>
                  </a:cubicBezTo>
                  <a:cubicBezTo>
                    <a:pt x="0" y="29"/>
                    <a:pt x="0" y="29"/>
                    <a:pt x="0" y="28"/>
                  </a:cubicBezTo>
                  <a:cubicBezTo>
                    <a:pt x="0" y="28"/>
                    <a:pt x="0" y="27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7"/>
                    <a:pt x="1" y="26"/>
                    <a:pt x="1" y="27"/>
                  </a:cubicBezTo>
                  <a:cubicBezTo>
                    <a:pt x="2" y="28"/>
                    <a:pt x="2" y="25"/>
                    <a:pt x="2" y="26"/>
                  </a:cubicBezTo>
                  <a:cubicBezTo>
                    <a:pt x="2" y="27"/>
                    <a:pt x="2" y="29"/>
                    <a:pt x="2" y="30"/>
                  </a:cubicBezTo>
                  <a:cubicBezTo>
                    <a:pt x="3" y="30"/>
                    <a:pt x="3" y="29"/>
                    <a:pt x="3" y="30"/>
                  </a:cubicBezTo>
                  <a:cubicBezTo>
                    <a:pt x="3" y="29"/>
                    <a:pt x="3" y="27"/>
                    <a:pt x="3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5"/>
                    <a:pt x="3" y="25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24"/>
                    <a:pt x="6" y="26"/>
                    <a:pt x="6" y="25"/>
                  </a:cubicBezTo>
                  <a:cubicBezTo>
                    <a:pt x="7" y="26"/>
                    <a:pt x="8" y="23"/>
                    <a:pt x="8" y="25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4"/>
                    <a:pt x="12" y="26"/>
                    <a:pt x="12" y="26"/>
                  </a:cubicBezTo>
                  <a:cubicBezTo>
                    <a:pt x="11" y="24"/>
                    <a:pt x="12" y="24"/>
                    <a:pt x="12" y="23"/>
                  </a:cubicBezTo>
                  <a:cubicBezTo>
                    <a:pt x="13" y="24"/>
                    <a:pt x="13" y="23"/>
                    <a:pt x="13" y="21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0"/>
                    <a:pt x="14" y="22"/>
                    <a:pt x="15" y="22"/>
                  </a:cubicBezTo>
                  <a:cubicBezTo>
                    <a:pt x="15" y="23"/>
                    <a:pt x="16" y="24"/>
                    <a:pt x="16" y="24"/>
                  </a:cubicBezTo>
                  <a:cubicBezTo>
                    <a:pt x="16" y="22"/>
                    <a:pt x="16" y="22"/>
                    <a:pt x="16" y="20"/>
                  </a:cubicBezTo>
                  <a:cubicBezTo>
                    <a:pt x="16" y="20"/>
                    <a:pt x="17" y="21"/>
                    <a:pt x="18" y="22"/>
                  </a:cubicBezTo>
                  <a:cubicBezTo>
                    <a:pt x="18" y="19"/>
                    <a:pt x="20" y="20"/>
                    <a:pt x="21" y="18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16"/>
                    <a:pt x="24" y="19"/>
                    <a:pt x="25" y="17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20"/>
                    <a:pt x="26" y="19"/>
                    <a:pt x="26" y="17"/>
                  </a:cubicBezTo>
                  <a:cubicBezTo>
                    <a:pt x="26" y="18"/>
                    <a:pt x="26" y="16"/>
                    <a:pt x="27" y="18"/>
                  </a:cubicBezTo>
                  <a:cubicBezTo>
                    <a:pt x="27" y="18"/>
                    <a:pt x="27" y="17"/>
                    <a:pt x="27" y="16"/>
                  </a:cubicBezTo>
                  <a:cubicBezTo>
                    <a:pt x="28" y="17"/>
                    <a:pt x="28" y="17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7"/>
                    <a:pt x="29" y="18"/>
                    <a:pt x="29" y="18"/>
                  </a:cubicBezTo>
                  <a:cubicBezTo>
                    <a:pt x="29" y="17"/>
                    <a:pt x="30" y="18"/>
                    <a:pt x="29" y="15"/>
                  </a:cubicBezTo>
                  <a:cubicBezTo>
                    <a:pt x="30" y="17"/>
                    <a:pt x="31" y="14"/>
                    <a:pt x="32" y="16"/>
                  </a:cubicBezTo>
                  <a:cubicBezTo>
                    <a:pt x="32" y="15"/>
                    <a:pt x="32" y="15"/>
                    <a:pt x="32" y="14"/>
                  </a:cubicBezTo>
                  <a:cubicBezTo>
                    <a:pt x="32" y="14"/>
                    <a:pt x="33" y="16"/>
                    <a:pt x="34" y="14"/>
                  </a:cubicBezTo>
                  <a:cubicBezTo>
                    <a:pt x="34" y="15"/>
                    <a:pt x="34" y="16"/>
                    <a:pt x="34" y="16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5" y="13"/>
                    <a:pt x="36" y="15"/>
                    <a:pt x="37" y="15"/>
                  </a:cubicBezTo>
                  <a:cubicBezTo>
                    <a:pt x="38" y="13"/>
                    <a:pt x="40" y="14"/>
                    <a:pt x="42" y="13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1"/>
                    <a:pt x="43" y="16"/>
                    <a:pt x="43" y="12"/>
                  </a:cubicBezTo>
                  <a:cubicBezTo>
                    <a:pt x="43" y="13"/>
                    <a:pt x="44" y="12"/>
                    <a:pt x="44" y="14"/>
                  </a:cubicBezTo>
                  <a:cubicBezTo>
                    <a:pt x="44" y="12"/>
                    <a:pt x="45" y="15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6" y="14"/>
                    <a:pt x="46" y="12"/>
                    <a:pt x="47" y="13"/>
                  </a:cubicBezTo>
                  <a:cubicBezTo>
                    <a:pt x="47" y="14"/>
                    <a:pt x="47" y="14"/>
                    <a:pt x="47" y="15"/>
                  </a:cubicBezTo>
                  <a:cubicBezTo>
                    <a:pt x="48" y="16"/>
                    <a:pt x="47" y="12"/>
                    <a:pt x="48" y="15"/>
                  </a:cubicBezTo>
                  <a:cubicBezTo>
                    <a:pt x="48" y="15"/>
                    <a:pt x="48" y="13"/>
                    <a:pt x="48" y="13"/>
                  </a:cubicBezTo>
                  <a:cubicBezTo>
                    <a:pt x="49" y="14"/>
                    <a:pt x="50" y="12"/>
                    <a:pt x="52" y="11"/>
                  </a:cubicBezTo>
                  <a:cubicBezTo>
                    <a:pt x="53" y="13"/>
                    <a:pt x="53" y="16"/>
                    <a:pt x="53" y="14"/>
                  </a:cubicBezTo>
                  <a:cubicBezTo>
                    <a:pt x="53" y="14"/>
                    <a:pt x="53" y="13"/>
                    <a:pt x="53" y="13"/>
                  </a:cubicBezTo>
                  <a:cubicBezTo>
                    <a:pt x="53" y="12"/>
                    <a:pt x="54" y="16"/>
                    <a:pt x="54" y="15"/>
                  </a:cubicBezTo>
                  <a:cubicBezTo>
                    <a:pt x="54" y="13"/>
                    <a:pt x="54" y="14"/>
                    <a:pt x="54" y="13"/>
                  </a:cubicBezTo>
                  <a:cubicBezTo>
                    <a:pt x="55" y="14"/>
                    <a:pt x="55" y="15"/>
                    <a:pt x="55" y="14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12"/>
                    <a:pt x="57" y="13"/>
                    <a:pt x="56" y="10"/>
                  </a:cubicBezTo>
                  <a:cubicBezTo>
                    <a:pt x="60" y="9"/>
                    <a:pt x="62" y="7"/>
                    <a:pt x="65" y="6"/>
                  </a:cubicBezTo>
                  <a:cubicBezTo>
                    <a:pt x="68" y="6"/>
                    <a:pt x="71" y="4"/>
                    <a:pt x="75" y="5"/>
                  </a:cubicBezTo>
                  <a:cubicBezTo>
                    <a:pt x="76" y="7"/>
                    <a:pt x="76" y="7"/>
                    <a:pt x="76" y="6"/>
                  </a:cubicBezTo>
                  <a:cubicBezTo>
                    <a:pt x="77" y="7"/>
                    <a:pt x="77" y="7"/>
                    <a:pt x="77" y="7"/>
                  </a:cubicBezTo>
                  <a:cubicBezTo>
                    <a:pt x="76" y="5"/>
                    <a:pt x="77" y="6"/>
                    <a:pt x="77" y="5"/>
                  </a:cubicBezTo>
                  <a:cubicBezTo>
                    <a:pt x="78" y="5"/>
                    <a:pt x="79" y="4"/>
                    <a:pt x="80" y="4"/>
                  </a:cubicBezTo>
                  <a:cubicBezTo>
                    <a:pt x="80" y="4"/>
                    <a:pt x="80" y="5"/>
                    <a:pt x="80" y="5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4"/>
                    <a:pt x="81" y="3"/>
                    <a:pt x="80" y="3"/>
                  </a:cubicBezTo>
                  <a:cubicBezTo>
                    <a:pt x="83" y="0"/>
                    <a:pt x="87" y="3"/>
                    <a:pt x="89" y="2"/>
                  </a:cubicBezTo>
                  <a:cubicBezTo>
                    <a:pt x="90" y="3"/>
                    <a:pt x="91" y="2"/>
                    <a:pt x="92" y="1"/>
                  </a:cubicBezTo>
                  <a:cubicBezTo>
                    <a:pt x="95" y="3"/>
                    <a:pt x="97" y="5"/>
                    <a:pt x="99" y="3"/>
                  </a:cubicBezTo>
                  <a:cubicBezTo>
                    <a:pt x="99" y="3"/>
                    <a:pt x="100" y="8"/>
                    <a:pt x="99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2" name="Freeform 91"/>
            <p:cNvSpPr/>
            <p:nvPr/>
          </p:nvSpPr>
          <p:spPr bwMode="auto">
            <a:xfrm>
              <a:off x="9942513" y="2360613"/>
              <a:ext cx="0" cy="11113"/>
            </a:xfrm>
            <a:custGeom>
              <a:avLst/>
              <a:gdLst>
                <a:gd name="T0" fmla="*/ 0 h 3"/>
                <a:gd name="T1" fmla="*/ 3 h 3"/>
                <a:gd name="T2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3" name="Freeform 92"/>
            <p:cNvSpPr/>
            <p:nvPr/>
          </p:nvSpPr>
          <p:spPr bwMode="auto">
            <a:xfrm>
              <a:off x="9972675" y="2393951"/>
              <a:ext cx="3175" cy="476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4" name="Freeform 93"/>
            <p:cNvSpPr/>
            <p:nvPr/>
          </p:nvSpPr>
          <p:spPr bwMode="auto">
            <a:xfrm>
              <a:off x="9979025" y="2393951"/>
              <a:ext cx="0" cy="7938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9991725" y="2409826"/>
              <a:ext cx="1587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6" name="Freeform 95"/>
            <p:cNvSpPr/>
            <p:nvPr/>
          </p:nvSpPr>
          <p:spPr bwMode="auto">
            <a:xfrm>
              <a:off x="9986963" y="2401888"/>
              <a:ext cx="4762" cy="476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7" name="Freeform 96"/>
            <p:cNvSpPr/>
            <p:nvPr/>
          </p:nvSpPr>
          <p:spPr bwMode="auto">
            <a:xfrm>
              <a:off x="10002838" y="2406651"/>
              <a:ext cx="3175" cy="6350"/>
            </a:xfrm>
            <a:custGeom>
              <a:avLst/>
              <a:gdLst>
                <a:gd name="T0" fmla="*/ 0 w 1"/>
                <a:gd name="T1" fmla="*/ 1 h 2"/>
                <a:gd name="T2" fmla="*/ 1 w 1"/>
                <a:gd name="T3" fmla="*/ 1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8" name="Freeform 97"/>
            <p:cNvSpPr/>
            <p:nvPr/>
          </p:nvSpPr>
          <p:spPr bwMode="auto">
            <a:xfrm>
              <a:off x="10009188" y="2401888"/>
              <a:ext cx="0" cy="4763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9" name="Freeform 98"/>
            <p:cNvSpPr/>
            <p:nvPr/>
          </p:nvSpPr>
          <p:spPr bwMode="auto">
            <a:xfrm>
              <a:off x="10123488" y="2368551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0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0" name="Freeform 99"/>
            <p:cNvSpPr/>
            <p:nvPr/>
          </p:nvSpPr>
          <p:spPr bwMode="auto">
            <a:xfrm>
              <a:off x="10175875" y="2357438"/>
              <a:ext cx="0" cy="6350"/>
            </a:xfrm>
            <a:custGeom>
              <a:avLst/>
              <a:gdLst>
                <a:gd name="T0" fmla="*/ 1 h 2"/>
                <a:gd name="T1" fmla="*/ 1 h 2"/>
                <a:gd name="T2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1" name="Freeform 100"/>
            <p:cNvSpPr/>
            <p:nvPr/>
          </p:nvSpPr>
          <p:spPr bwMode="auto">
            <a:xfrm>
              <a:off x="10198100" y="2330451"/>
              <a:ext cx="0" cy="7938"/>
            </a:xfrm>
            <a:custGeom>
              <a:avLst/>
              <a:gdLst>
                <a:gd name="T0" fmla="*/ 5 h 5"/>
                <a:gd name="T1" fmla="*/ 5 h 5"/>
                <a:gd name="T2" fmla="*/ 0 h 5"/>
                <a:gd name="T3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2" name="Freeform 101"/>
            <p:cNvSpPr/>
            <p:nvPr/>
          </p:nvSpPr>
          <p:spPr bwMode="auto">
            <a:xfrm>
              <a:off x="9825038" y="2924176"/>
              <a:ext cx="4762" cy="7938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1 h 2"/>
                <a:gd name="T4" fmla="*/ 1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1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3" name="Freeform 102"/>
            <p:cNvSpPr/>
            <p:nvPr/>
          </p:nvSpPr>
          <p:spPr bwMode="auto">
            <a:xfrm>
              <a:off x="9825038" y="2932113"/>
              <a:ext cx="395287" cy="307975"/>
            </a:xfrm>
            <a:custGeom>
              <a:avLst/>
              <a:gdLst>
                <a:gd name="T0" fmla="*/ 90 w 105"/>
                <a:gd name="T1" fmla="*/ 71 h 82"/>
                <a:gd name="T2" fmla="*/ 87 w 105"/>
                <a:gd name="T3" fmla="*/ 69 h 82"/>
                <a:gd name="T4" fmla="*/ 78 w 105"/>
                <a:gd name="T5" fmla="*/ 66 h 82"/>
                <a:gd name="T6" fmla="*/ 76 w 105"/>
                <a:gd name="T7" fmla="*/ 64 h 82"/>
                <a:gd name="T8" fmla="*/ 71 w 105"/>
                <a:gd name="T9" fmla="*/ 57 h 82"/>
                <a:gd name="T10" fmla="*/ 70 w 105"/>
                <a:gd name="T11" fmla="*/ 56 h 82"/>
                <a:gd name="T12" fmla="*/ 65 w 105"/>
                <a:gd name="T13" fmla="*/ 54 h 82"/>
                <a:gd name="T14" fmla="*/ 63 w 105"/>
                <a:gd name="T15" fmla="*/ 51 h 82"/>
                <a:gd name="T16" fmla="*/ 62 w 105"/>
                <a:gd name="T17" fmla="*/ 48 h 82"/>
                <a:gd name="T18" fmla="*/ 59 w 105"/>
                <a:gd name="T19" fmla="*/ 49 h 82"/>
                <a:gd name="T20" fmla="*/ 54 w 105"/>
                <a:gd name="T21" fmla="*/ 47 h 82"/>
                <a:gd name="T22" fmla="*/ 52 w 105"/>
                <a:gd name="T23" fmla="*/ 45 h 82"/>
                <a:gd name="T24" fmla="*/ 49 w 105"/>
                <a:gd name="T25" fmla="*/ 45 h 82"/>
                <a:gd name="T26" fmla="*/ 48 w 105"/>
                <a:gd name="T27" fmla="*/ 42 h 82"/>
                <a:gd name="T28" fmla="*/ 44 w 105"/>
                <a:gd name="T29" fmla="*/ 40 h 82"/>
                <a:gd name="T30" fmla="*/ 42 w 105"/>
                <a:gd name="T31" fmla="*/ 36 h 82"/>
                <a:gd name="T32" fmla="*/ 40 w 105"/>
                <a:gd name="T33" fmla="*/ 35 h 82"/>
                <a:gd name="T34" fmla="*/ 39 w 105"/>
                <a:gd name="T35" fmla="*/ 33 h 82"/>
                <a:gd name="T36" fmla="*/ 37 w 105"/>
                <a:gd name="T37" fmla="*/ 33 h 82"/>
                <a:gd name="T38" fmla="*/ 36 w 105"/>
                <a:gd name="T39" fmla="*/ 33 h 82"/>
                <a:gd name="T40" fmla="*/ 34 w 105"/>
                <a:gd name="T41" fmla="*/ 32 h 82"/>
                <a:gd name="T42" fmla="*/ 29 w 105"/>
                <a:gd name="T43" fmla="*/ 28 h 82"/>
                <a:gd name="T44" fmla="*/ 27 w 105"/>
                <a:gd name="T45" fmla="*/ 27 h 82"/>
                <a:gd name="T46" fmla="*/ 25 w 105"/>
                <a:gd name="T47" fmla="*/ 26 h 82"/>
                <a:gd name="T48" fmla="*/ 21 w 105"/>
                <a:gd name="T49" fmla="*/ 23 h 82"/>
                <a:gd name="T50" fmla="*/ 23 w 105"/>
                <a:gd name="T51" fmla="*/ 18 h 82"/>
                <a:gd name="T52" fmla="*/ 19 w 105"/>
                <a:gd name="T53" fmla="*/ 21 h 82"/>
                <a:gd name="T54" fmla="*/ 15 w 105"/>
                <a:gd name="T55" fmla="*/ 24 h 82"/>
                <a:gd name="T56" fmla="*/ 14 w 105"/>
                <a:gd name="T57" fmla="*/ 21 h 82"/>
                <a:gd name="T58" fmla="*/ 12 w 105"/>
                <a:gd name="T59" fmla="*/ 23 h 82"/>
                <a:gd name="T60" fmla="*/ 12 w 105"/>
                <a:gd name="T61" fmla="*/ 21 h 82"/>
                <a:gd name="T62" fmla="*/ 13 w 105"/>
                <a:gd name="T63" fmla="*/ 16 h 82"/>
                <a:gd name="T64" fmla="*/ 9 w 105"/>
                <a:gd name="T65" fmla="*/ 19 h 82"/>
                <a:gd name="T66" fmla="*/ 9 w 105"/>
                <a:gd name="T67" fmla="*/ 16 h 82"/>
                <a:gd name="T68" fmla="*/ 7 w 105"/>
                <a:gd name="T69" fmla="*/ 18 h 82"/>
                <a:gd name="T70" fmla="*/ 5 w 105"/>
                <a:gd name="T71" fmla="*/ 17 h 82"/>
                <a:gd name="T72" fmla="*/ 9 w 105"/>
                <a:gd name="T73" fmla="*/ 13 h 82"/>
                <a:gd name="T74" fmla="*/ 4 w 105"/>
                <a:gd name="T75" fmla="*/ 14 h 82"/>
                <a:gd name="T76" fmla="*/ 3 w 105"/>
                <a:gd name="T77" fmla="*/ 6 h 82"/>
                <a:gd name="T78" fmla="*/ 3 w 105"/>
                <a:gd name="T79" fmla="*/ 4 h 82"/>
                <a:gd name="T80" fmla="*/ 0 w 105"/>
                <a:gd name="T81" fmla="*/ 3 h 82"/>
                <a:gd name="T82" fmla="*/ 2 w 105"/>
                <a:gd name="T83" fmla="*/ 0 h 82"/>
                <a:gd name="T84" fmla="*/ 4 w 105"/>
                <a:gd name="T85" fmla="*/ 4 h 82"/>
                <a:gd name="T86" fmla="*/ 11 w 105"/>
                <a:gd name="T87" fmla="*/ 2 h 82"/>
                <a:gd name="T88" fmla="*/ 20 w 105"/>
                <a:gd name="T89" fmla="*/ 5 h 82"/>
                <a:gd name="T90" fmla="*/ 30 w 105"/>
                <a:gd name="T91" fmla="*/ 9 h 82"/>
                <a:gd name="T92" fmla="*/ 37 w 105"/>
                <a:gd name="T93" fmla="*/ 13 h 82"/>
                <a:gd name="T94" fmla="*/ 43 w 105"/>
                <a:gd name="T95" fmla="*/ 16 h 82"/>
                <a:gd name="T96" fmla="*/ 52 w 105"/>
                <a:gd name="T97" fmla="*/ 25 h 82"/>
                <a:gd name="T98" fmla="*/ 56 w 105"/>
                <a:gd name="T99" fmla="*/ 31 h 82"/>
                <a:gd name="T100" fmla="*/ 61 w 105"/>
                <a:gd name="T101" fmla="*/ 37 h 82"/>
                <a:gd name="T102" fmla="*/ 85 w 105"/>
                <a:gd name="T103" fmla="*/ 53 h 82"/>
                <a:gd name="T104" fmla="*/ 90 w 105"/>
                <a:gd name="T105" fmla="*/ 58 h 82"/>
                <a:gd name="T106" fmla="*/ 99 w 105"/>
                <a:gd name="T107" fmla="*/ 8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5" h="82">
                  <a:moveTo>
                    <a:pt x="99" y="80"/>
                  </a:moveTo>
                  <a:cubicBezTo>
                    <a:pt x="95" y="82"/>
                    <a:pt x="97" y="77"/>
                    <a:pt x="93" y="78"/>
                  </a:cubicBezTo>
                  <a:cubicBezTo>
                    <a:pt x="93" y="78"/>
                    <a:pt x="95" y="76"/>
                    <a:pt x="94" y="76"/>
                  </a:cubicBezTo>
                  <a:cubicBezTo>
                    <a:pt x="91" y="78"/>
                    <a:pt x="90" y="74"/>
                    <a:pt x="91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2" y="70"/>
                    <a:pt x="90" y="71"/>
                    <a:pt x="90" y="71"/>
                  </a:cubicBezTo>
                  <a:cubicBezTo>
                    <a:pt x="90" y="71"/>
                    <a:pt x="90" y="71"/>
                    <a:pt x="90" y="70"/>
                  </a:cubicBezTo>
                  <a:cubicBezTo>
                    <a:pt x="89" y="71"/>
                    <a:pt x="89" y="70"/>
                    <a:pt x="89" y="71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6" y="72"/>
                    <a:pt x="88" y="68"/>
                    <a:pt x="86" y="69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4" y="69"/>
                    <a:pt x="83" y="68"/>
                    <a:pt x="81" y="67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2" y="67"/>
                    <a:pt x="81" y="67"/>
                    <a:pt x="80" y="67"/>
                  </a:cubicBezTo>
                  <a:cubicBezTo>
                    <a:pt x="82" y="65"/>
                    <a:pt x="79" y="67"/>
                    <a:pt x="79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78" y="67"/>
                    <a:pt x="80" y="65"/>
                    <a:pt x="78" y="66"/>
                  </a:cubicBezTo>
                  <a:cubicBezTo>
                    <a:pt x="79" y="65"/>
                    <a:pt x="79" y="65"/>
                    <a:pt x="79" y="65"/>
                  </a:cubicBezTo>
                  <a:cubicBezTo>
                    <a:pt x="77" y="67"/>
                    <a:pt x="79" y="64"/>
                    <a:pt x="78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7" y="65"/>
                    <a:pt x="78" y="64"/>
                    <a:pt x="78" y="64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77" y="64"/>
                    <a:pt x="78" y="63"/>
                    <a:pt x="76" y="64"/>
                  </a:cubicBezTo>
                  <a:cubicBezTo>
                    <a:pt x="77" y="63"/>
                    <a:pt x="77" y="64"/>
                    <a:pt x="79" y="62"/>
                  </a:cubicBezTo>
                  <a:cubicBezTo>
                    <a:pt x="76" y="62"/>
                    <a:pt x="75" y="61"/>
                    <a:pt x="73" y="59"/>
                  </a:cubicBezTo>
                  <a:cubicBezTo>
                    <a:pt x="73" y="59"/>
                    <a:pt x="73" y="58"/>
                    <a:pt x="74" y="58"/>
                  </a:cubicBezTo>
                  <a:cubicBezTo>
                    <a:pt x="74" y="58"/>
                    <a:pt x="73" y="58"/>
                    <a:pt x="72" y="58"/>
                  </a:cubicBezTo>
                  <a:cubicBezTo>
                    <a:pt x="72" y="58"/>
                    <a:pt x="73" y="57"/>
                    <a:pt x="73" y="57"/>
                  </a:cubicBezTo>
                  <a:cubicBezTo>
                    <a:pt x="73" y="56"/>
                    <a:pt x="71" y="58"/>
                    <a:pt x="71" y="57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2" y="57"/>
                    <a:pt x="71" y="57"/>
                    <a:pt x="71" y="57"/>
                  </a:cubicBezTo>
                  <a:cubicBezTo>
                    <a:pt x="71" y="57"/>
                    <a:pt x="71" y="56"/>
                    <a:pt x="72" y="56"/>
                  </a:cubicBezTo>
                  <a:cubicBezTo>
                    <a:pt x="70" y="57"/>
                    <a:pt x="71" y="55"/>
                    <a:pt x="70" y="56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2" y="54"/>
                    <a:pt x="69" y="57"/>
                    <a:pt x="70" y="56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69" y="56"/>
                    <a:pt x="69" y="55"/>
                    <a:pt x="68" y="55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68" y="54"/>
                    <a:pt x="68" y="54"/>
                    <a:pt x="67" y="54"/>
                  </a:cubicBezTo>
                  <a:cubicBezTo>
                    <a:pt x="67" y="53"/>
                    <a:pt x="68" y="52"/>
                    <a:pt x="68" y="52"/>
                  </a:cubicBezTo>
                  <a:cubicBezTo>
                    <a:pt x="66" y="53"/>
                    <a:pt x="66" y="52"/>
                    <a:pt x="65" y="54"/>
                  </a:cubicBezTo>
                  <a:cubicBezTo>
                    <a:pt x="65" y="53"/>
                    <a:pt x="65" y="52"/>
                    <a:pt x="64" y="52"/>
                  </a:cubicBezTo>
                  <a:cubicBezTo>
                    <a:pt x="65" y="52"/>
                    <a:pt x="66" y="50"/>
                    <a:pt x="66" y="50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68" y="49"/>
                    <a:pt x="67" y="50"/>
                    <a:pt x="68" y="49"/>
                  </a:cubicBezTo>
                  <a:cubicBezTo>
                    <a:pt x="67" y="49"/>
                    <a:pt x="66" y="49"/>
                    <a:pt x="67" y="48"/>
                  </a:cubicBezTo>
                  <a:cubicBezTo>
                    <a:pt x="65" y="49"/>
                    <a:pt x="63" y="51"/>
                    <a:pt x="63" y="51"/>
                  </a:cubicBezTo>
                  <a:cubicBezTo>
                    <a:pt x="63" y="50"/>
                    <a:pt x="64" y="49"/>
                    <a:pt x="65" y="49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1" y="51"/>
                    <a:pt x="62" y="50"/>
                    <a:pt x="62" y="50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61" y="51"/>
                    <a:pt x="59" y="51"/>
                    <a:pt x="61" y="49"/>
                  </a:cubicBezTo>
                  <a:cubicBezTo>
                    <a:pt x="61" y="48"/>
                    <a:pt x="61" y="49"/>
                    <a:pt x="62" y="48"/>
                  </a:cubicBezTo>
                  <a:cubicBezTo>
                    <a:pt x="62" y="48"/>
                    <a:pt x="61" y="49"/>
                    <a:pt x="61" y="48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1" y="48"/>
                    <a:pt x="60" y="48"/>
                    <a:pt x="59" y="49"/>
                  </a:cubicBezTo>
                  <a:cubicBezTo>
                    <a:pt x="59" y="50"/>
                    <a:pt x="60" y="48"/>
                    <a:pt x="60" y="49"/>
                  </a:cubicBezTo>
                  <a:cubicBezTo>
                    <a:pt x="59" y="50"/>
                    <a:pt x="58" y="50"/>
                    <a:pt x="58" y="50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7" y="49"/>
                    <a:pt x="57" y="49"/>
                    <a:pt x="56" y="50"/>
                  </a:cubicBezTo>
                  <a:cubicBezTo>
                    <a:pt x="55" y="50"/>
                    <a:pt x="57" y="48"/>
                    <a:pt x="57" y="49"/>
                  </a:cubicBezTo>
                  <a:cubicBezTo>
                    <a:pt x="57" y="47"/>
                    <a:pt x="54" y="49"/>
                    <a:pt x="55" y="47"/>
                  </a:cubicBezTo>
                  <a:cubicBezTo>
                    <a:pt x="56" y="47"/>
                    <a:pt x="54" y="49"/>
                    <a:pt x="55" y="48"/>
                  </a:cubicBezTo>
                  <a:cubicBezTo>
                    <a:pt x="54" y="48"/>
                    <a:pt x="55" y="47"/>
                    <a:pt x="55" y="47"/>
                  </a:cubicBezTo>
                  <a:cubicBezTo>
                    <a:pt x="56" y="46"/>
                    <a:pt x="55" y="47"/>
                    <a:pt x="54" y="47"/>
                  </a:cubicBezTo>
                  <a:cubicBezTo>
                    <a:pt x="54" y="48"/>
                    <a:pt x="54" y="47"/>
                    <a:pt x="55" y="47"/>
                  </a:cubicBezTo>
                  <a:cubicBezTo>
                    <a:pt x="54" y="47"/>
                    <a:pt x="52" y="47"/>
                    <a:pt x="52" y="46"/>
                  </a:cubicBezTo>
                  <a:cubicBezTo>
                    <a:pt x="52" y="46"/>
                    <a:pt x="51" y="47"/>
                    <a:pt x="50" y="47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2" y="45"/>
                    <a:pt x="51" y="46"/>
                    <a:pt x="52" y="45"/>
                  </a:cubicBezTo>
                  <a:cubicBezTo>
                    <a:pt x="50" y="46"/>
                    <a:pt x="54" y="45"/>
                    <a:pt x="52" y="45"/>
                  </a:cubicBezTo>
                  <a:cubicBezTo>
                    <a:pt x="53" y="44"/>
                    <a:pt x="50" y="47"/>
                    <a:pt x="52" y="45"/>
                  </a:cubicBezTo>
                  <a:cubicBezTo>
                    <a:pt x="52" y="45"/>
                    <a:pt x="50" y="46"/>
                    <a:pt x="51" y="45"/>
                  </a:cubicBezTo>
                  <a:cubicBezTo>
                    <a:pt x="51" y="45"/>
                    <a:pt x="52" y="43"/>
                    <a:pt x="52" y="43"/>
                  </a:cubicBezTo>
                  <a:cubicBezTo>
                    <a:pt x="52" y="43"/>
                    <a:pt x="52" y="44"/>
                    <a:pt x="51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49" y="45"/>
                    <a:pt x="50" y="44"/>
                    <a:pt x="49" y="45"/>
                  </a:cubicBezTo>
                  <a:cubicBezTo>
                    <a:pt x="50" y="44"/>
                    <a:pt x="48" y="45"/>
                    <a:pt x="50" y="43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0" y="43"/>
                    <a:pt x="49" y="44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8" y="45"/>
                    <a:pt x="49" y="43"/>
                    <a:pt x="48" y="44"/>
                  </a:cubicBezTo>
                  <a:cubicBezTo>
                    <a:pt x="48" y="43"/>
                    <a:pt x="47" y="43"/>
                    <a:pt x="48" y="42"/>
                  </a:cubicBezTo>
                  <a:cubicBezTo>
                    <a:pt x="47" y="42"/>
                    <a:pt x="46" y="43"/>
                    <a:pt x="46" y="42"/>
                  </a:cubicBezTo>
                  <a:cubicBezTo>
                    <a:pt x="46" y="42"/>
                    <a:pt x="46" y="42"/>
                    <a:pt x="47" y="41"/>
                  </a:cubicBezTo>
                  <a:cubicBezTo>
                    <a:pt x="47" y="41"/>
                    <a:pt x="47" y="41"/>
                    <a:pt x="46" y="41"/>
                  </a:cubicBezTo>
                  <a:cubicBezTo>
                    <a:pt x="47" y="41"/>
                    <a:pt x="47" y="40"/>
                    <a:pt x="47" y="39"/>
                  </a:cubicBezTo>
                  <a:cubicBezTo>
                    <a:pt x="47" y="39"/>
                    <a:pt x="46" y="40"/>
                    <a:pt x="45" y="41"/>
                  </a:cubicBezTo>
                  <a:cubicBezTo>
                    <a:pt x="47" y="39"/>
                    <a:pt x="43" y="42"/>
                    <a:pt x="44" y="40"/>
                  </a:cubicBezTo>
                  <a:cubicBezTo>
                    <a:pt x="45" y="39"/>
                    <a:pt x="46" y="39"/>
                    <a:pt x="46" y="38"/>
                  </a:cubicBezTo>
                  <a:cubicBezTo>
                    <a:pt x="47" y="36"/>
                    <a:pt x="44" y="39"/>
                    <a:pt x="45" y="38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4" y="39"/>
                    <a:pt x="42" y="40"/>
                    <a:pt x="43" y="39"/>
                  </a:cubicBezTo>
                  <a:cubicBezTo>
                    <a:pt x="43" y="39"/>
                    <a:pt x="43" y="38"/>
                    <a:pt x="42" y="39"/>
                  </a:cubicBezTo>
                  <a:cubicBezTo>
                    <a:pt x="43" y="38"/>
                    <a:pt x="40" y="39"/>
                    <a:pt x="42" y="36"/>
                  </a:cubicBezTo>
                  <a:cubicBezTo>
                    <a:pt x="42" y="36"/>
                    <a:pt x="42" y="35"/>
                    <a:pt x="41" y="36"/>
                  </a:cubicBezTo>
                  <a:cubicBezTo>
                    <a:pt x="40" y="37"/>
                    <a:pt x="42" y="36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6"/>
                    <a:pt x="42" y="35"/>
                  </a:cubicBezTo>
                  <a:cubicBezTo>
                    <a:pt x="42" y="34"/>
                    <a:pt x="39" y="38"/>
                    <a:pt x="39" y="36"/>
                  </a:cubicBezTo>
                  <a:cubicBezTo>
                    <a:pt x="40" y="36"/>
                    <a:pt x="40" y="36"/>
                    <a:pt x="40" y="35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6"/>
                    <a:pt x="39" y="35"/>
                    <a:pt x="40" y="33"/>
                  </a:cubicBezTo>
                  <a:cubicBezTo>
                    <a:pt x="40" y="34"/>
                    <a:pt x="40" y="33"/>
                    <a:pt x="39" y="34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9" y="34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0" y="32"/>
                    <a:pt x="39" y="33"/>
                    <a:pt x="39" y="33"/>
                  </a:cubicBezTo>
                  <a:cubicBezTo>
                    <a:pt x="38" y="33"/>
                    <a:pt x="38" y="34"/>
                    <a:pt x="38" y="34"/>
                  </a:cubicBezTo>
                  <a:cubicBezTo>
                    <a:pt x="38" y="35"/>
                    <a:pt x="38" y="34"/>
                    <a:pt x="37" y="35"/>
                  </a:cubicBezTo>
                  <a:cubicBezTo>
                    <a:pt x="38" y="34"/>
                    <a:pt x="37" y="34"/>
                    <a:pt x="37" y="34"/>
                  </a:cubicBezTo>
                  <a:cubicBezTo>
                    <a:pt x="37" y="33"/>
                    <a:pt x="36" y="34"/>
                    <a:pt x="36" y="34"/>
                  </a:cubicBezTo>
                  <a:cubicBezTo>
                    <a:pt x="37" y="34"/>
                    <a:pt x="36" y="34"/>
                    <a:pt x="37" y="33"/>
                  </a:cubicBezTo>
                  <a:cubicBezTo>
                    <a:pt x="37" y="33"/>
                    <a:pt x="37" y="34"/>
                    <a:pt x="37" y="34"/>
                  </a:cubicBezTo>
                  <a:cubicBezTo>
                    <a:pt x="37" y="33"/>
                    <a:pt x="38" y="32"/>
                    <a:pt x="37" y="32"/>
                  </a:cubicBezTo>
                  <a:cubicBezTo>
                    <a:pt x="37" y="33"/>
                    <a:pt x="36" y="35"/>
                    <a:pt x="36" y="34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6" y="33"/>
                    <a:pt x="36" y="32"/>
                    <a:pt x="35" y="34"/>
                  </a:cubicBezTo>
                  <a:cubicBezTo>
                    <a:pt x="35" y="34"/>
                    <a:pt x="35" y="33"/>
                    <a:pt x="35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31"/>
                    <a:pt x="35" y="32"/>
                    <a:pt x="34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2"/>
                    <a:pt x="34" y="32"/>
                    <a:pt x="33" y="32"/>
                  </a:cubicBezTo>
                  <a:cubicBezTo>
                    <a:pt x="34" y="31"/>
                    <a:pt x="36" y="28"/>
                    <a:pt x="35" y="29"/>
                  </a:cubicBezTo>
                  <a:cubicBezTo>
                    <a:pt x="35" y="29"/>
                    <a:pt x="33" y="31"/>
                    <a:pt x="33" y="32"/>
                  </a:cubicBezTo>
                  <a:cubicBezTo>
                    <a:pt x="33" y="31"/>
                    <a:pt x="31" y="32"/>
                    <a:pt x="32" y="3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0" y="30"/>
                    <a:pt x="28" y="31"/>
                    <a:pt x="29" y="28"/>
                  </a:cubicBezTo>
                  <a:cubicBezTo>
                    <a:pt x="30" y="28"/>
                    <a:pt x="30" y="27"/>
                    <a:pt x="30" y="27"/>
                  </a:cubicBezTo>
                  <a:cubicBezTo>
                    <a:pt x="30" y="28"/>
                    <a:pt x="31" y="26"/>
                    <a:pt x="30" y="27"/>
                  </a:cubicBezTo>
                  <a:cubicBezTo>
                    <a:pt x="29" y="28"/>
                    <a:pt x="29" y="29"/>
                    <a:pt x="28" y="29"/>
                  </a:cubicBezTo>
                  <a:cubicBezTo>
                    <a:pt x="28" y="29"/>
                    <a:pt x="27" y="29"/>
                    <a:pt x="27" y="28"/>
                  </a:cubicBezTo>
                  <a:cubicBezTo>
                    <a:pt x="27" y="28"/>
                    <a:pt x="27" y="29"/>
                    <a:pt x="27" y="29"/>
                  </a:cubicBezTo>
                  <a:cubicBezTo>
                    <a:pt x="28" y="27"/>
                    <a:pt x="28" y="27"/>
                    <a:pt x="27" y="27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5" y="29"/>
                    <a:pt x="26" y="28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4" y="28"/>
                    <a:pt x="25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4" y="27"/>
                    <a:pt x="24" y="27"/>
                  </a:cubicBezTo>
                  <a:cubicBezTo>
                    <a:pt x="24" y="26"/>
                    <a:pt x="24" y="26"/>
                    <a:pt x="25" y="24"/>
                  </a:cubicBezTo>
                  <a:cubicBezTo>
                    <a:pt x="22" y="27"/>
                    <a:pt x="21" y="26"/>
                    <a:pt x="20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0" y="26"/>
                    <a:pt x="20" y="25"/>
                  </a:cubicBezTo>
                  <a:cubicBezTo>
                    <a:pt x="20" y="24"/>
                    <a:pt x="21" y="23"/>
                    <a:pt x="21" y="23"/>
                  </a:cubicBezTo>
                  <a:cubicBezTo>
                    <a:pt x="21" y="22"/>
                    <a:pt x="20" y="24"/>
                    <a:pt x="20" y="24"/>
                  </a:cubicBezTo>
                  <a:cubicBezTo>
                    <a:pt x="19" y="25"/>
                    <a:pt x="20" y="23"/>
                    <a:pt x="19" y="25"/>
                  </a:cubicBezTo>
                  <a:cubicBezTo>
                    <a:pt x="19" y="25"/>
                    <a:pt x="19" y="23"/>
                    <a:pt x="18" y="25"/>
                  </a:cubicBezTo>
                  <a:cubicBezTo>
                    <a:pt x="19" y="24"/>
                    <a:pt x="19" y="23"/>
                    <a:pt x="20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1"/>
                    <a:pt x="22" y="21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4" y="17"/>
                    <a:pt x="24" y="16"/>
                  </a:cubicBezTo>
                  <a:cubicBezTo>
                    <a:pt x="23" y="17"/>
                    <a:pt x="22" y="19"/>
                    <a:pt x="21" y="19"/>
                  </a:cubicBezTo>
                  <a:cubicBezTo>
                    <a:pt x="21" y="20"/>
                    <a:pt x="19" y="23"/>
                    <a:pt x="18" y="22"/>
                  </a:cubicBezTo>
                  <a:cubicBezTo>
                    <a:pt x="19" y="21"/>
                    <a:pt x="19" y="22"/>
                    <a:pt x="20" y="21"/>
                  </a:cubicBezTo>
                  <a:cubicBezTo>
                    <a:pt x="20" y="20"/>
                    <a:pt x="19" y="22"/>
                    <a:pt x="19" y="21"/>
                  </a:cubicBezTo>
                  <a:cubicBezTo>
                    <a:pt x="19" y="22"/>
                    <a:pt x="18" y="23"/>
                    <a:pt x="17" y="23"/>
                  </a:cubicBezTo>
                  <a:cubicBezTo>
                    <a:pt x="17" y="22"/>
                    <a:pt x="18" y="22"/>
                    <a:pt x="18" y="22"/>
                  </a:cubicBezTo>
                  <a:cubicBezTo>
                    <a:pt x="17" y="22"/>
                    <a:pt x="17" y="23"/>
                    <a:pt x="17" y="24"/>
                  </a:cubicBezTo>
                  <a:cubicBezTo>
                    <a:pt x="15" y="25"/>
                    <a:pt x="17" y="23"/>
                    <a:pt x="15" y="24"/>
                  </a:cubicBezTo>
                  <a:cubicBezTo>
                    <a:pt x="16" y="23"/>
                    <a:pt x="18" y="21"/>
                    <a:pt x="18" y="20"/>
                  </a:cubicBezTo>
                  <a:cubicBezTo>
                    <a:pt x="17" y="22"/>
                    <a:pt x="16" y="22"/>
                    <a:pt x="15" y="24"/>
                  </a:cubicBezTo>
                  <a:cubicBezTo>
                    <a:pt x="15" y="23"/>
                    <a:pt x="16" y="22"/>
                    <a:pt x="17" y="22"/>
                  </a:cubicBezTo>
                  <a:cubicBezTo>
                    <a:pt x="17" y="21"/>
                    <a:pt x="14" y="24"/>
                    <a:pt x="16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1"/>
                    <a:pt x="16" y="21"/>
                  </a:cubicBezTo>
                  <a:cubicBezTo>
                    <a:pt x="16" y="20"/>
                    <a:pt x="14" y="22"/>
                    <a:pt x="15" y="20"/>
                  </a:cubicBezTo>
                  <a:cubicBezTo>
                    <a:pt x="15" y="20"/>
                    <a:pt x="15" y="20"/>
                    <a:pt x="14" y="21"/>
                  </a:cubicBezTo>
                  <a:cubicBezTo>
                    <a:pt x="14" y="22"/>
                    <a:pt x="15" y="20"/>
                    <a:pt x="14" y="22"/>
                  </a:cubicBezTo>
                  <a:cubicBezTo>
                    <a:pt x="15" y="21"/>
                    <a:pt x="13" y="22"/>
                    <a:pt x="13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2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3" y="21"/>
                    <a:pt x="13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19"/>
                    <a:pt x="14" y="19"/>
                  </a:cubicBezTo>
                  <a:cubicBezTo>
                    <a:pt x="13" y="20"/>
                    <a:pt x="12" y="21"/>
                    <a:pt x="11" y="22"/>
                  </a:cubicBezTo>
                  <a:cubicBezTo>
                    <a:pt x="11" y="23"/>
                    <a:pt x="12" y="21"/>
                    <a:pt x="11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0"/>
                    <a:pt x="13" y="19"/>
                    <a:pt x="13" y="19"/>
                  </a:cubicBezTo>
                  <a:cubicBezTo>
                    <a:pt x="12" y="19"/>
                    <a:pt x="11" y="20"/>
                    <a:pt x="11" y="21"/>
                  </a:cubicBezTo>
                  <a:cubicBezTo>
                    <a:pt x="11" y="21"/>
                    <a:pt x="11" y="20"/>
                    <a:pt x="12" y="20"/>
                  </a:cubicBezTo>
                  <a:cubicBezTo>
                    <a:pt x="11" y="20"/>
                    <a:pt x="11" y="21"/>
                    <a:pt x="10" y="21"/>
                  </a:cubicBezTo>
                  <a:cubicBezTo>
                    <a:pt x="11" y="20"/>
                    <a:pt x="11" y="19"/>
                    <a:pt x="11" y="18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5"/>
                    <a:pt x="13" y="15"/>
                    <a:pt x="14" y="13"/>
                  </a:cubicBezTo>
                  <a:cubicBezTo>
                    <a:pt x="14" y="13"/>
                    <a:pt x="14" y="14"/>
                    <a:pt x="14" y="14"/>
                  </a:cubicBezTo>
                  <a:cubicBezTo>
                    <a:pt x="12" y="17"/>
                    <a:pt x="11" y="17"/>
                    <a:pt x="10" y="19"/>
                  </a:cubicBezTo>
                  <a:cubicBezTo>
                    <a:pt x="9" y="20"/>
                    <a:pt x="13" y="14"/>
                    <a:pt x="10" y="17"/>
                  </a:cubicBezTo>
                  <a:cubicBezTo>
                    <a:pt x="10" y="18"/>
                    <a:pt x="8" y="19"/>
                    <a:pt x="9" y="19"/>
                  </a:cubicBezTo>
                  <a:cubicBezTo>
                    <a:pt x="9" y="18"/>
                    <a:pt x="8" y="21"/>
                    <a:pt x="8" y="20"/>
                  </a:cubicBezTo>
                  <a:cubicBezTo>
                    <a:pt x="9" y="19"/>
                    <a:pt x="9" y="17"/>
                    <a:pt x="10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6"/>
                    <a:pt x="12" y="14"/>
                    <a:pt x="11" y="14"/>
                  </a:cubicBezTo>
                  <a:cubicBezTo>
                    <a:pt x="11" y="14"/>
                    <a:pt x="11" y="14"/>
                    <a:pt x="10" y="15"/>
                  </a:cubicBezTo>
                  <a:cubicBezTo>
                    <a:pt x="9" y="17"/>
                    <a:pt x="10" y="15"/>
                    <a:pt x="9" y="16"/>
                  </a:cubicBezTo>
                  <a:cubicBezTo>
                    <a:pt x="9" y="17"/>
                    <a:pt x="10" y="15"/>
                    <a:pt x="8" y="17"/>
                  </a:cubicBezTo>
                  <a:cubicBezTo>
                    <a:pt x="9" y="17"/>
                    <a:pt x="8" y="18"/>
                    <a:pt x="7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8"/>
                    <a:pt x="6" y="20"/>
                    <a:pt x="6" y="20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6"/>
                    <a:pt x="7" y="19"/>
                    <a:pt x="8" y="16"/>
                  </a:cubicBezTo>
                  <a:cubicBezTo>
                    <a:pt x="8" y="16"/>
                    <a:pt x="7" y="17"/>
                    <a:pt x="7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10" y="13"/>
                    <a:pt x="8" y="14"/>
                  </a:cubicBezTo>
                  <a:cubicBezTo>
                    <a:pt x="7" y="15"/>
                    <a:pt x="7" y="15"/>
                    <a:pt x="7" y="16"/>
                  </a:cubicBezTo>
                  <a:cubicBezTo>
                    <a:pt x="6" y="16"/>
                    <a:pt x="6" y="17"/>
                    <a:pt x="5" y="17"/>
                  </a:cubicBezTo>
                  <a:cubicBezTo>
                    <a:pt x="6" y="15"/>
                    <a:pt x="5" y="16"/>
                    <a:pt x="6" y="15"/>
                  </a:cubicBezTo>
                  <a:cubicBezTo>
                    <a:pt x="6" y="16"/>
                    <a:pt x="6" y="16"/>
                    <a:pt x="8" y="15"/>
                  </a:cubicBezTo>
                  <a:cubicBezTo>
                    <a:pt x="9" y="12"/>
                    <a:pt x="8" y="15"/>
                    <a:pt x="9" y="13"/>
                  </a:cubicBezTo>
                  <a:cubicBezTo>
                    <a:pt x="9" y="13"/>
                    <a:pt x="10" y="11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9" y="13"/>
                  </a:cubicBezTo>
                  <a:cubicBezTo>
                    <a:pt x="8" y="12"/>
                    <a:pt x="7" y="12"/>
                    <a:pt x="7" y="14"/>
                  </a:cubicBezTo>
                  <a:cubicBezTo>
                    <a:pt x="7" y="13"/>
                    <a:pt x="7" y="12"/>
                    <a:pt x="8" y="12"/>
                  </a:cubicBezTo>
                  <a:cubicBezTo>
                    <a:pt x="7" y="12"/>
                    <a:pt x="6" y="11"/>
                    <a:pt x="6" y="10"/>
                  </a:cubicBezTo>
                  <a:cubicBezTo>
                    <a:pt x="5" y="13"/>
                    <a:pt x="5" y="11"/>
                    <a:pt x="5" y="13"/>
                  </a:cubicBezTo>
                  <a:cubicBezTo>
                    <a:pt x="5" y="13"/>
                    <a:pt x="4" y="15"/>
                    <a:pt x="3" y="16"/>
                  </a:cubicBezTo>
                  <a:cubicBezTo>
                    <a:pt x="3" y="15"/>
                    <a:pt x="4" y="15"/>
                    <a:pt x="4" y="14"/>
                  </a:cubicBezTo>
                  <a:cubicBezTo>
                    <a:pt x="3" y="15"/>
                    <a:pt x="5" y="12"/>
                    <a:pt x="3" y="14"/>
                  </a:cubicBezTo>
                  <a:cubicBezTo>
                    <a:pt x="4" y="14"/>
                    <a:pt x="5" y="11"/>
                    <a:pt x="6" y="10"/>
                  </a:cubicBezTo>
                  <a:cubicBezTo>
                    <a:pt x="5" y="11"/>
                    <a:pt x="7" y="9"/>
                    <a:pt x="6" y="8"/>
                  </a:cubicBezTo>
                  <a:cubicBezTo>
                    <a:pt x="5" y="9"/>
                    <a:pt x="5" y="10"/>
                    <a:pt x="4" y="10"/>
                  </a:cubicBezTo>
                  <a:cubicBezTo>
                    <a:pt x="4" y="8"/>
                    <a:pt x="3" y="9"/>
                    <a:pt x="2" y="9"/>
                  </a:cubicBezTo>
                  <a:cubicBezTo>
                    <a:pt x="2" y="8"/>
                    <a:pt x="4" y="6"/>
                    <a:pt x="3" y="6"/>
                  </a:cubicBezTo>
                  <a:cubicBezTo>
                    <a:pt x="3" y="5"/>
                    <a:pt x="3" y="8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7"/>
                    <a:pt x="3" y="5"/>
                    <a:pt x="1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2" y="5"/>
                    <a:pt x="2" y="4"/>
                    <a:pt x="3" y="4"/>
                  </a:cubicBezTo>
                  <a:cubicBezTo>
                    <a:pt x="3" y="2"/>
                    <a:pt x="2" y="4"/>
                    <a:pt x="2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1" y="4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0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1" y="4"/>
                    <a:pt x="2" y="3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2" y="1"/>
                    <a:pt x="2" y="2"/>
                    <a:pt x="3" y="1"/>
                  </a:cubicBezTo>
                  <a:cubicBezTo>
                    <a:pt x="2" y="1"/>
                    <a:pt x="3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6" y="0"/>
                    <a:pt x="6" y="0"/>
                  </a:cubicBezTo>
                  <a:cubicBezTo>
                    <a:pt x="5" y="2"/>
                    <a:pt x="4" y="3"/>
                    <a:pt x="3" y="3"/>
                  </a:cubicBezTo>
                  <a:cubicBezTo>
                    <a:pt x="3" y="4"/>
                    <a:pt x="4" y="3"/>
                    <a:pt x="4" y="4"/>
                  </a:cubicBezTo>
                  <a:cubicBezTo>
                    <a:pt x="4" y="3"/>
                    <a:pt x="5" y="2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7" y="0"/>
                    <a:pt x="7" y="1"/>
                  </a:cubicBezTo>
                  <a:cubicBezTo>
                    <a:pt x="8" y="2"/>
                    <a:pt x="8" y="2"/>
                    <a:pt x="9" y="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0" y="1"/>
                    <a:pt x="10" y="3"/>
                    <a:pt x="11" y="2"/>
                  </a:cubicBezTo>
                  <a:cubicBezTo>
                    <a:pt x="11" y="4"/>
                    <a:pt x="13" y="2"/>
                    <a:pt x="12" y="4"/>
                  </a:cubicBezTo>
                  <a:cubicBezTo>
                    <a:pt x="14" y="4"/>
                    <a:pt x="16" y="4"/>
                    <a:pt x="17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5" y="7"/>
                    <a:pt x="16" y="7"/>
                  </a:cubicBezTo>
                  <a:cubicBezTo>
                    <a:pt x="16" y="6"/>
                    <a:pt x="17" y="6"/>
                    <a:pt x="18" y="5"/>
                  </a:cubicBezTo>
                  <a:cubicBezTo>
                    <a:pt x="17" y="7"/>
                    <a:pt x="19" y="6"/>
                    <a:pt x="20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1" y="5"/>
                    <a:pt x="21" y="7"/>
                    <a:pt x="21" y="7"/>
                  </a:cubicBezTo>
                  <a:cubicBezTo>
                    <a:pt x="21" y="8"/>
                    <a:pt x="20" y="9"/>
                    <a:pt x="21" y="9"/>
                  </a:cubicBezTo>
                  <a:cubicBezTo>
                    <a:pt x="22" y="7"/>
                    <a:pt x="22" y="8"/>
                    <a:pt x="23" y="7"/>
                  </a:cubicBezTo>
                  <a:cubicBezTo>
                    <a:pt x="24" y="7"/>
                    <a:pt x="24" y="8"/>
                    <a:pt x="24" y="9"/>
                  </a:cubicBezTo>
                  <a:cubicBezTo>
                    <a:pt x="27" y="7"/>
                    <a:pt x="27" y="10"/>
                    <a:pt x="30" y="9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2" y="9"/>
                    <a:pt x="32" y="12"/>
                    <a:pt x="34" y="12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5"/>
                    <a:pt x="34" y="14"/>
                    <a:pt x="35" y="13"/>
                  </a:cubicBezTo>
                  <a:cubicBezTo>
                    <a:pt x="35" y="13"/>
                    <a:pt x="36" y="12"/>
                    <a:pt x="35" y="14"/>
                  </a:cubicBezTo>
                  <a:cubicBezTo>
                    <a:pt x="36" y="15"/>
                    <a:pt x="37" y="13"/>
                    <a:pt x="37" y="13"/>
                  </a:cubicBezTo>
                  <a:cubicBezTo>
                    <a:pt x="37" y="15"/>
                    <a:pt x="38" y="15"/>
                    <a:pt x="39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7" y="16"/>
                    <a:pt x="38" y="16"/>
                  </a:cubicBezTo>
                  <a:cubicBezTo>
                    <a:pt x="38" y="16"/>
                    <a:pt x="38" y="17"/>
                    <a:pt x="40" y="15"/>
                  </a:cubicBezTo>
                  <a:cubicBezTo>
                    <a:pt x="39" y="17"/>
                    <a:pt x="42" y="15"/>
                    <a:pt x="41" y="17"/>
                  </a:cubicBezTo>
                  <a:cubicBezTo>
                    <a:pt x="42" y="17"/>
                    <a:pt x="42" y="17"/>
                    <a:pt x="43" y="16"/>
                  </a:cubicBezTo>
                  <a:cubicBezTo>
                    <a:pt x="43" y="17"/>
                    <a:pt x="43" y="19"/>
                    <a:pt x="44" y="18"/>
                  </a:cubicBezTo>
                  <a:cubicBezTo>
                    <a:pt x="44" y="18"/>
                    <a:pt x="43" y="19"/>
                    <a:pt x="43" y="19"/>
                  </a:cubicBezTo>
                  <a:cubicBezTo>
                    <a:pt x="44" y="19"/>
                    <a:pt x="44" y="18"/>
                    <a:pt x="45" y="18"/>
                  </a:cubicBezTo>
                  <a:cubicBezTo>
                    <a:pt x="47" y="18"/>
                    <a:pt x="46" y="21"/>
                    <a:pt x="47" y="21"/>
                  </a:cubicBezTo>
                  <a:cubicBezTo>
                    <a:pt x="49" y="21"/>
                    <a:pt x="51" y="23"/>
                    <a:pt x="52" y="24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4" y="24"/>
                    <a:pt x="52" y="28"/>
                    <a:pt x="54" y="25"/>
                  </a:cubicBezTo>
                  <a:cubicBezTo>
                    <a:pt x="54" y="26"/>
                    <a:pt x="54" y="26"/>
                    <a:pt x="54" y="27"/>
                  </a:cubicBezTo>
                  <a:cubicBezTo>
                    <a:pt x="55" y="26"/>
                    <a:pt x="54" y="29"/>
                    <a:pt x="56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30"/>
                    <a:pt x="57" y="29"/>
                    <a:pt x="57" y="30"/>
                  </a:cubicBezTo>
                  <a:cubicBezTo>
                    <a:pt x="56" y="30"/>
                    <a:pt x="56" y="30"/>
                    <a:pt x="56" y="31"/>
                  </a:cubicBezTo>
                  <a:cubicBezTo>
                    <a:pt x="55" y="32"/>
                    <a:pt x="58" y="29"/>
                    <a:pt x="56" y="31"/>
                  </a:cubicBezTo>
                  <a:cubicBezTo>
                    <a:pt x="56" y="32"/>
                    <a:pt x="57" y="30"/>
                    <a:pt x="57" y="30"/>
                  </a:cubicBezTo>
                  <a:cubicBezTo>
                    <a:pt x="58" y="32"/>
                    <a:pt x="60" y="32"/>
                    <a:pt x="62" y="33"/>
                  </a:cubicBezTo>
                  <a:cubicBezTo>
                    <a:pt x="62" y="35"/>
                    <a:pt x="59" y="37"/>
                    <a:pt x="61" y="36"/>
                  </a:cubicBezTo>
                  <a:cubicBezTo>
                    <a:pt x="61" y="36"/>
                    <a:pt x="62" y="35"/>
                    <a:pt x="62" y="36"/>
                  </a:cubicBezTo>
                  <a:cubicBezTo>
                    <a:pt x="62" y="35"/>
                    <a:pt x="60" y="38"/>
                    <a:pt x="61" y="37"/>
                  </a:cubicBezTo>
                  <a:cubicBezTo>
                    <a:pt x="62" y="36"/>
                    <a:pt x="62" y="37"/>
                    <a:pt x="63" y="36"/>
                  </a:cubicBezTo>
                  <a:cubicBezTo>
                    <a:pt x="62" y="37"/>
                    <a:pt x="62" y="39"/>
                    <a:pt x="63" y="38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5" y="37"/>
                    <a:pt x="64" y="39"/>
                    <a:pt x="67" y="37"/>
                  </a:cubicBezTo>
                  <a:cubicBezTo>
                    <a:pt x="70" y="40"/>
                    <a:pt x="74" y="41"/>
                    <a:pt x="77" y="44"/>
                  </a:cubicBezTo>
                  <a:cubicBezTo>
                    <a:pt x="80" y="47"/>
                    <a:pt x="84" y="49"/>
                    <a:pt x="85" y="53"/>
                  </a:cubicBezTo>
                  <a:cubicBezTo>
                    <a:pt x="84" y="55"/>
                    <a:pt x="84" y="55"/>
                    <a:pt x="86" y="55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7" y="54"/>
                    <a:pt x="86" y="56"/>
                    <a:pt x="87" y="55"/>
                  </a:cubicBezTo>
                  <a:cubicBezTo>
                    <a:pt x="88" y="56"/>
                    <a:pt x="89" y="56"/>
                    <a:pt x="90" y="57"/>
                  </a:cubicBezTo>
                  <a:cubicBezTo>
                    <a:pt x="90" y="57"/>
                    <a:pt x="89" y="59"/>
                    <a:pt x="89" y="59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1" y="58"/>
                    <a:pt x="91" y="57"/>
                  </a:cubicBezTo>
                  <a:cubicBezTo>
                    <a:pt x="95" y="59"/>
                    <a:pt x="95" y="64"/>
                    <a:pt x="98" y="66"/>
                  </a:cubicBezTo>
                  <a:cubicBezTo>
                    <a:pt x="98" y="68"/>
                    <a:pt x="100" y="68"/>
                    <a:pt x="101" y="68"/>
                  </a:cubicBezTo>
                  <a:cubicBezTo>
                    <a:pt x="101" y="72"/>
                    <a:pt x="101" y="75"/>
                    <a:pt x="105" y="76"/>
                  </a:cubicBezTo>
                  <a:cubicBezTo>
                    <a:pt x="105" y="76"/>
                    <a:pt x="101" y="80"/>
                    <a:pt x="99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4" name="Freeform 103"/>
            <p:cNvSpPr/>
            <p:nvPr/>
          </p:nvSpPr>
          <p:spPr bwMode="auto">
            <a:xfrm>
              <a:off x="9825038" y="2928938"/>
              <a:ext cx="4762" cy="7938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5" name="Freeform 104"/>
            <p:cNvSpPr/>
            <p:nvPr/>
          </p:nvSpPr>
          <p:spPr bwMode="auto">
            <a:xfrm>
              <a:off x="9840913" y="2978151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6" name="Freeform 105"/>
            <p:cNvSpPr/>
            <p:nvPr/>
          </p:nvSpPr>
          <p:spPr bwMode="auto">
            <a:xfrm>
              <a:off x="9844088" y="2981326"/>
              <a:ext cx="4762" cy="7938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7" name="Freeform 106"/>
            <p:cNvSpPr/>
            <p:nvPr/>
          </p:nvSpPr>
          <p:spPr bwMode="auto">
            <a:xfrm>
              <a:off x="9844088" y="3000376"/>
              <a:ext cx="4762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8" name="Freeform 107"/>
            <p:cNvSpPr/>
            <p:nvPr/>
          </p:nvSpPr>
          <p:spPr bwMode="auto">
            <a:xfrm>
              <a:off x="9848850" y="2992438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9" name="Freeform 108"/>
            <p:cNvSpPr/>
            <p:nvPr/>
          </p:nvSpPr>
          <p:spPr bwMode="auto">
            <a:xfrm>
              <a:off x="9859963" y="300831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10" name="Freeform 109"/>
            <p:cNvSpPr/>
            <p:nvPr/>
          </p:nvSpPr>
          <p:spPr bwMode="auto">
            <a:xfrm>
              <a:off x="9866313" y="3008313"/>
              <a:ext cx="4762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11" name="Freeform 110"/>
            <p:cNvSpPr/>
            <p:nvPr/>
          </p:nvSpPr>
          <p:spPr bwMode="auto">
            <a:xfrm>
              <a:off x="9991725" y="3079751"/>
              <a:ext cx="0" cy="3175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12" name="Freeform 111"/>
            <p:cNvSpPr/>
            <p:nvPr/>
          </p:nvSpPr>
          <p:spPr bwMode="auto">
            <a:xfrm>
              <a:off x="10036175" y="3121026"/>
              <a:ext cx="3175" cy="635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2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13" name="Freeform 112"/>
            <p:cNvSpPr/>
            <p:nvPr/>
          </p:nvSpPr>
          <p:spPr bwMode="auto">
            <a:xfrm>
              <a:off x="10074275" y="3127376"/>
              <a:ext cx="3175" cy="7938"/>
            </a:xfrm>
            <a:custGeom>
              <a:avLst/>
              <a:gdLst>
                <a:gd name="T0" fmla="*/ 0 w 2"/>
                <a:gd name="T1" fmla="*/ 5 h 5"/>
                <a:gd name="T2" fmla="*/ 0 w 2"/>
                <a:gd name="T3" fmla="*/ 5 h 5"/>
                <a:gd name="T4" fmla="*/ 2 w 2"/>
                <a:gd name="T5" fmla="*/ 0 h 5"/>
                <a:gd name="T6" fmla="*/ 0 w 2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</p:grpSp>
      <p:sp>
        <p:nvSpPr>
          <p:cNvPr id="114" name="文本框 113"/>
          <p:cNvSpPr txBox="1"/>
          <p:nvPr/>
        </p:nvSpPr>
        <p:spPr>
          <a:xfrm>
            <a:off x="358266" y="4214819"/>
            <a:ext cx="8318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汉仪丫丫体简" panose="02010604000101010101" pitchFamily="2" charset="-122"/>
                <a:cs typeface="Times New Roman" panose="02020603050405020304" pitchFamily="18" charset="0"/>
              </a:rPr>
              <a:t>There are so many 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汉仪丫丫体简" panose="02010604000101010101" pitchFamily="2" charset="-122"/>
                <a:cs typeface="Times New Roman" panose="02020603050405020304" pitchFamily="18" charset="0"/>
              </a:rPr>
              <a:t>gifts</a:t>
            </a:r>
            <a:r>
              <a:rPr lang="en-US" altLang="zh-CN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汉仪丫丫体简" panose="02010604000101010101" pitchFamily="2" charset="-122"/>
                <a:cs typeface="Times New Roman" panose="02020603050405020304" pitchFamily="18" charset="0"/>
              </a:rPr>
              <a:t> in this shop.</a:t>
            </a:r>
            <a:endParaRPr lang="zh-CN" altLang="en-US" sz="3600" b="1" dirty="0">
              <a:solidFill>
                <a:srgbClr val="0000CC"/>
              </a:solidFill>
              <a:latin typeface="Times New Roman" panose="02020603050405020304" pitchFamily="18" charset="0"/>
              <a:ea typeface="汉仪丫丫体简" panose="0201060400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5" name="文本框 113"/>
          <p:cNvSpPr txBox="1"/>
          <p:nvPr/>
        </p:nvSpPr>
        <p:spPr>
          <a:xfrm>
            <a:off x="383634" y="5013177"/>
            <a:ext cx="8436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汉仪丫丫体简" panose="02010604000101010101" pitchFamily="2" charset="-122"/>
                <a:cs typeface="Times New Roman" panose="02020603050405020304" pitchFamily="18" charset="0"/>
              </a:rPr>
              <a:t>I want to buy a 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汉仪丫丫体简" panose="02010604000101010101" pitchFamily="2" charset="-122"/>
                <a:cs typeface="Times New Roman" panose="02020603050405020304" pitchFamily="18" charset="0"/>
              </a:rPr>
              <a:t>surprise</a:t>
            </a:r>
            <a:r>
              <a:rPr lang="en-US" altLang="zh-CN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汉仪丫丫体简" panose="02010604000101010101" pitchFamily="2" charset="-122"/>
                <a:cs typeface="Times New Roman" panose="02020603050405020304" pitchFamily="18" charset="0"/>
              </a:rPr>
              <a:t> for my mother.</a:t>
            </a:r>
            <a:endParaRPr lang="zh-CN" altLang="en-US" sz="3600" b="1" dirty="0">
              <a:solidFill>
                <a:srgbClr val="0000CC"/>
              </a:solidFill>
              <a:latin typeface="Times New Roman" panose="02020603050405020304" pitchFamily="18" charset="0"/>
              <a:ea typeface="汉仪丫丫体简" panose="0201060400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7" name="图片 116" descr="c0df5899c6e7bac78d461b7624bfa9df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81438" y="188640"/>
            <a:ext cx="5591691" cy="41044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" name="组合 490"/>
          <p:cNvGrpSpPr/>
          <p:nvPr/>
        </p:nvGrpSpPr>
        <p:grpSpPr>
          <a:xfrm>
            <a:off x="6354199" y="5805266"/>
            <a:ext cx="3679832" cy="2656047"/>
            <a:chOff x="2804139" y="4450981"/>
            <a:chExt cx="7779291" cy="4211216"/>
          </a:xfrm>
        </p:grpSpPr>
        <p:sp>
          <p:nvSpPr>
            <p:cNvPr id="492" name="Freeform 334"/>
            <p:cNvSpPr>
              <a:spLocks noEditPoints="1"/>
            </p:cNvSpPr>
            <p:nvPr/>
          </p:nvSpPr>
          <p:spPr bwMode="auto">
            <a:xfrm rot="10800000">
              <a:off x="2804139" y="4450981"/>
              <a:ext cx="3624526" cy="223551"/>
            </a:xfrm>
            <a:custGeom>
              <a:avLst/>
              <a:gdLst>
                <a:gd name="T0" fmla="*/ 32 w 1069"/>
                <a:gd name="T1" fmla="*/ 50 h 77"/>
                <a:gd name="T2" fmla="*/ 29 w 1069"/>
                <a:gd name="T3" fmla="*/ 17 h 77"/>
                <a:gd name="T4" fmla="*/ 87 w 1069"/>
                <a:gd name="T5" fmla="*/ 15 h 77"/>
                <a:gd name="T6" fmla="*/ 108 w 1069"/>
                <a:gd name="T7" fmla="*/ 20 h 77"/>
                <a:gd name="T8" fmla="*/ 148 w 1069"/>
                <a:gd name="T9" fmla="*/ 19 h 77"/>
                <a:gd name="T10" fmla="*/ 191 w 1069"/>
                <a:gd name="T11" fmla="*/ 13 h 77"/>
                <a:gd name="T12" fmla="*/ 241 w 1069"/>
                <a:gd name="T13" fmla="*/ 12 h 77"/>
                <a:gd name="T14" fmla="*/ 285 w 1069"/>
                <a:gd name="T15" fmla="*/ 10 h 77"/>
                <a:gd name="T16" fmla="*/ 325 w 1069"/>
                <a:gd name="T17" fmla="*/ 23 h 77"/>
                <a:gd name="T18" fmla="*/ 385 w 1069"/>
                <a:gd name="T19" fmla="*/ 9 h 77"/>
                <a:gd name="T20" fmla="*/ 405 w 1069"/>
                <a:gd name="T21" fmla="*/ 24 h 77"/>
                <a:gd name="T22" fmla="*/ 449 w 1069"/>
                <a:gd name="T23" fmla="*/ 12 h 77"/>
                <a:gd name="T24" fmla="*/ 488 w 1069"/>
                <a:gd name="T25" fmla="*/ 17 h 77"/>
                <a:gd name="T26" fmla="*/ 530 w 1069"/>
                <a:gd name="T27" fmla="*/ 14 h 77"/>
                <a:gd name="T28" fmla="*/ 587 w 1069"/>
                <a:gd name="T29" fmla="*/ 8 h 77"/>
                <a:gd name="T30" fmla="*/ 621 w 1069"/>
                <a:gd name="T31" fmla="*/ 19 h 77"/>
                <a:gd name="T32" fmla="*/ 677 w 1069"/>
                <a:gd name="T33" fmla="*/ 20 h 77"/>
                <a:gd name="T34" fmla="*/ 716 w 1069"/>
                <a:gd name="T35" fmla="*/ 15 h 77"/>
                <a:gd name="T36" fmla="*/ 761 w 1069"/>
                <a:gd name="T37" fmla="*/ 17 h 77"/>
                <a:gd name="T38" fmla="*/ 816 w 1069"/>
                <a:gd name="T39" fmla="*/ 9 h 77"/>
                <a:gd name="T40" fmla="*/ 850 w 1069"/>
                <a:gd name="T41" fmla="*/ 15 h 77"/>
                <a:gd name="T42" fmla="*/ 890 w 1069"/>
                <a:gd name="T43" fmla="*/ 9 h 77"/>
                <a:gd name="T44" fmla="*/ 939 w 1069"/>
                <a:gd name="T45" fmla="*/ 15 h 77"/>
                <a:gd name="T46" fmla="*/ 981 w 1069"/>
                <a:gd name="T47" fmla="*/ 29 h 77"/>
                <a:gd name="T48" fmla="*/ 1010 w 1069"/>
                <a:gd name="T49" fmla="*/ 27 h 77"/>
                <a:gd name="T50" fmla="*/ 1044 w 1069"/>
                <a:gd name="T51" fmla="*/ 53 h 77"/>
                <a:gd name="T52" fmla="*/ 1051 w 1069"/>
                <a:gd name="T53" fmla="*/ 58 h 77"/>
                <a:gd name="T54" fmla="*/ 1010 w 1069"/>
                <a:gd name="T55" fmla="*/ 69 h 77"/>
                <a:gd name="T56" fmla="*/ 981 w 1069"/>
                <a:gd name="T57" fmla="*/ 61 h 77"/>
                <a:gd name="T58" fmla="*/ 928 w 1069"/>
                <a:gd name="T59" fmla="*/ 42 h 77"/>
                <a:gd name="T60" fmla="*/ 866 w 1069"/>
                <a:gd name="T61" fmla="*/ 59 h 77"/>
                <a:gd name="T62" fmla="*/ 832 w 1069"/>
                <a:gd name="T63" fmla="*/ 53 h 77"/>
                <a:gd name="T64" fmla="*/ 806 w 1069"/>
                <a:gd name="T65" fmla="*/ 59 h 77"/>
                <a:gd name="T66" fmla="*/ 756 w 1069"/>
                <a:gd name="T67" fmla="*/ 59 h 77"/>
                <a:gd name="T68" fmla="*/ 716 w 1069"/>
                <a:gd name="T69" fmla="*/ 47 h 77"/>
                <a:gd name="T70" fmla="*/ 665 w 1069"/>
                <a:gd name="T71" fmla="*/ 40 h 77"/>
                <a:gd name="T72" fmla="*/ 629 w 1069"/>
                <a:gd name="T73" fmla="*/ 50 h 77"/>
                <a:gd name="T74" fmla="*/ 584 w 1069"/>
                <a:gd name="T75" fmla="*/ 62 h 77"/>
                <a:gd name="T76" fmla="*/ 533 w 1069"/>
                <a:gd name="T77" fmla="*/ 55 h 77"/>
                <a:gd name="T78" fmla="*/ 481 w 1069"/>
                <a:gd name="T79" fmla="*/ 50 h 77"/>
                <a:gd name="T80" fmla="*/ 455 w 1069"/>
                <a:gd name="T81" fmla="*/ 42 h 77"/>
                <a:gd name="T82" fmla="*/ 412 w 1069"/>
                <a:gd name="T83" fmla="*/ 62 h 77"/>
                <a:gd name="T84" fmla="*/ 359 w 1069"/>
                <a:gd name="T85" fmla="*/ 57 h 77"/>
                <a:gd name="T86" fmla="*/ 321 w 1069"/>
                <a:gd name="T87" fmla="*/ 56 h 77"/>
                <a:gd name="T88" fmla="*/ 283 w 1069"/>
                <a:gd name="T89" fmla="*/ 59 h 77"/>
                <a:gd name="T90" fmla="*/ 246 w 1069"/>
                <a:gd name="T91" fmla="*/ 62 h 77"/>
                <a:gd name="T92" fmla="*/ 203 w 1069"/>
                <a:gd name="T93" fmla="*/ 58 h 77"/>
                <a:gd name="T94" fmla="*/ 174 w 1069"/>
                <a:gd name="T95" fmla="*/ 63 h 77"/>
                <a:gd name="T96" fmla="*/ 153 w 1069"/>
                <a:gd name="T97" fmla="*/ 58 h 77"/>
                <a:gd name="T98" fmla="*/ 115 w 1069"/>
                <a:gd name="T99" fmla="*/ 57 h 77"/>
                <a:gd name="T100" fmla="*/ 364 w 1069"/>
                <a:gd name="T101" fmla="*/ 18 h 77"/>
                <a:gd name="T102" fmla="*/ 13 w 1069"/>
                <a:gd name="T103" fmla="*/ 43 h 77"/>
                <a:gd name="T104" fmla="*/ 179 w 1069"/>
                <a:gd name="T105" fmla="*/ 29 h 77"/>
                <a:gd name="T106" fmla="*/ 233 w 1069"/>
                <a:gd name="T107" fmla="*/ 45 h 77"/>
                <a:gd name="T108" fmla="*/ 276 w 1069"/>
                <a:gd name="T109" fmla="*/ 32 h 77"/>
                <a:gd name="T110" fmla="*/ 404 w 1069"/>
                <a:gd name="T111" fmla="*/ 35 h 77"/>
                <a:gd name="T112" fmla="*/ 479 w 1069"/>
                <a:gd name="T113" fmla="*/ 39 h 77"/>
                <a:gd name="T114" fmla="*/ 612 w 1069"/>
                <a:gd name="T115" fmla="*/ 27 h 77"/>
                <a:gd name="T116" fmla="*/ 736 w 1069"/>
                <a:gd name="T117" fmla="*/ 44 h 77"/>
                <a:gd name="T118" fmla="*/ 789 w 1069"/>
                <a:gd name="T119" fmla="*/ 31 h 77"/>
                <a:gd name="T120" fmla="*/ 800 w 1069"/>
                <a:gd name="T121" fmla="*/ 29 h 77"/>
                <a:gd name="T122" fmla="*/ 894 w 1069"/>
                <a:gd name="T123" fmla="*/ 41 h 77"/>
                <a:gd name="T124" fmla="*/ 955 w 1069"/>
                <a:gd name="T125" fmla="*/ 3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9" h="77">
                  <a:moveTo>
                    <a:pt x="63" y="56"/>
                  </a:moveTo>
                  <a:cubicBezTo>
                    <a:pt x="62" y="56"/>
                    <a:pt x="60" y="55"/>
                    <a:pt x="60" y="55"/>
                  </a:cubicBezTo>
                  <a:cubicBezTo>
                    <a:pt x="60" y="55"/>
                    <a:pt x="62" y="52"/>
                    <a:pt x="62" y="52"/>
                  </a:cubicBezTo>
                  <a:cubicBezTo>
                    <a:pt x="62" y="52"/>
                    <a:pt x="64" y="54"/>
                    <a:pt x="64" y="54"/>
                  </a:cubicBezTo>
                  <a:cubicBezTo>
                    <a:pt x="65" y="54"/>
                    <a:pt x="66" y="52"/>
                    <a:pt x="66" y="52"/>
                  </a:cubicBezTo>
                  <a:cubicBezTo>
                    <a:pt x="66" y="52"/>
                    <a:pt x="67" y="50"/>
                    <a:pt x="68" y="50"/>
                  </a:cubicBezTo>
                  <a:cubicBezTo>
                    <a:pt x="68" y="50"/>
                    <a:pt x="70" y="51"/>
                    <a:pt x="70" y="51"/>
                  </a:cubicBezTo>
                  <a:cubicBezTo>
                    <a:pt x="70" y="51"/>
                    <a:pt x="72" y="53"/>
                    <a:pt x="72" y="53"/>
                  </a:cubicBezTo>
                  <a:cubicBezTo>
                    <a:pt x="72" y="53"/>
                    <a:pt x="74" y="51"/>
                    <a:pt x="74" y="51"/>
                  </a:cubicBezTo>
                  <a:cubicBezTo>
                    <a:pt x="74" y="50"/>
                    <a:pt x="72" y="50"/>
                    <a:pt x="72" y="49"/>
                  </a:cubicBezTo>
                  <a:cubicBezTo>
                    <a:pt x="72" y="49"/>
                    <a:pt x="73" y="47"/>
                    <a:pt x="73" y="47"/>
                  </a:cubicBezTo>
                  <a:cubicBezTo>
                    <a:pt x="73" y="47"/>
                    <a:pt x="71" y="45"/>
                    <a:pt x="71" y="45"/>
                  </a:cubicBezTo>
                  <a:cubicBezTo>
                    <a:pt x="71" y="46"/>
                    <a:pt x="70" y="47"/>
                    <a:pt x="69" y="47"/>
                  </a:cubicBezTo>
                  <a:cubicBezTo>
                    <a:pt x="69" y="48"/>
                    <a:pt x="68" y="50"/>
                    <a:pt x="68" y="50"/>
                  </a:cubicBezTo>
                  <a:cubicBezTo>
                    <a:pt x="67" y="50"/>
                    <a:pt x="66" y="48"/>
                    <a:pt x="66" y="48"/>
                  </a:cubicBezTo>
                  <a:cubicBezTo>
                    <a:pt x="65" y="48"/>
                    <a:pt x="64" y="50"/>
                    <a:pt x="64" y="50"/>
                  </a:cubicBezTo>
                  <a:cubicBezTo>
                    <a:pt x="63" y="51"/>
                    <a:pt x="63" y="52"/>
                    <a:pt x="62" y="52"/>
                  </a:cubicBezTo>
                  <a:cubicBezTo>
                    <a:pt x="62" y="53"/>
                    <a:pt x="60" y="51"/>
                    <a:pt x="60" y="51"/>
                  </a:cubicBezTo>
                  <a:cubicBezTo>
                    <a:pt x="60" y="51"/>
                    <a:pt x="58" y="53"/>
                    <a:pt x="58" y="53"/>
                  </a:cubicBezTo>
                  <a:cubicBezTo>
                    <a:pt x="58" y="53"/>
                    <a:pt x="57" y="55"/>
                    <a:pt x="56" y="55"/>
                  </a:cubicBezTo>
                  <a:cubicBezTo>
                    <a:pt x="56" y="55"/>
                    <a:pt x="55" y="54"/>
                    <a:pt x="54" y="53"/>
                  </a:cubicBezTo>
                  <a:cubicBezTo>
                    <a:pt x="54" y="53"/>
                    <a:pt x="52" y="52"/>
                    <a:pt x="52" y="52"/>
                  </a:cubicBezTo>
                  <a:cubicBezTo>
                    <a:pt x="52" y="52"/>
                    <a:pt x="51" y="54"/>
                    <a:pt x="50" y="54"/>
                  </a:cubicBezTo>
                  <a:cubicBezTo>
                    <a:pt x="50" y="54"/>
                    <a:pt x="49" y="56"/>
                    <a:pt x="49" y="56"/>
                  </a:cubicBezTo>
                  <a:cubicBezTo>
                    <a:pt x="48" y="56"/>
                    <a:pt x="47" y="54"/>
                    <a:pt x="46" y="55"/>
                  </a:cubicBezTo>
                  <a:cubicBezTo>
                    <a:pt x="46" y="55"/>
                    <a:pt x="45" y="56"/>
                    <a:pt x="45" y="57"/>
                  </a:cubicBezTo>
                  <a:cubicBezTo>
                    <a:pt x="44" y="57"/>
                    <a:pt x="43" y="59"/>
                    <a:pt x="43" y="59"/>
                  </a:cubicBezTo>
                  <a:cubicBezTo>
                    <a:pt x="42" y="59"/>
                    <a:pt x="41" y="57"/>
                    <a:pt x="41" y="57"/>
                  </a:cubicBezTo>
                  <a:cubicBezTo>
                    <a:pt x="40" y="57"/>
                    <a:pt x="39" y="60"/>
                    <a:pt x="39" y="60"/>
                  </a:cubicBezTo>
                  <a:cubicBezTo>
                    <a:pt x="38" y="59"/>
                    <a:pt x="37" y="58"/>
                    <a:pt x="37" y="58"/>
                  </a:cubicBezTo>
                  <a:cubicBezTo>
                    <a:pt x="37" y="58"/>
                    <a:pt x="35" y="56"/>
                    <a:pt x="35" y="56"/>
                  </a:cubicBezTo>
                  <a:cubicBezTo>
                    <a:pt x="34" y="56"/>
                    <a:pt x="33" y="58"/>
                    <a:pt x="33" y="58"/>
                  </a:cubicBezTo>
                  <a:cubicBezTo>
                    <a:pt x="32" y="59"/>
                    <a:pt x="32" y="60"/>
                    <a:pt x="31" y="61"/>
                  </a:cubicBezTo>
                  <a:cubicBezTo>
                    <a:pt x="31" y="61"/>
                    <a:pt x="30" y="63"/>
                    <a:pt x="29" y="63"/>
                  </a:cubicBezTo>
                  <a:cubicBezTo>
                    <a:pt x="29" y="63"/>
                    <a:pt x="27" y="61"/>
                    <a:pt x="27" y="61"/>
                  </a:cubicBezTo>
                  <a:cubicBezTo>
                    <a:pt x="27" y="61"/>
                    <a:pt x="25" y="59"/>
                    <a:pt x="25" y="59"/>
                  </a:cubicBezTo>
                  <a:cubicBezTo>
                    <a:pt x="25" y="59"/>
                    <a:pt x="24" y="61"/>
                    <a:pt x="23" y="62"/>
                  </a:cubicBezTo>
                  <a:cubicBezTo>
                    <a:pt x="23" y="62"/>
                    <a:pt x="22" y="63"/>
                    <a:pt x="22" y="64"/>
                  </a:cubicBezTo>
                  <a:cubicBezTo>
                    <a:pt x="20" y="63"/>
                    <a:pt x="19" y="62"/>
                    <a:pt x="17" y="60"/>
                  </a:cubicBezTo>
                  <a:cubicBezTo>
                    <a:pt x="18" y="60"/>
                    <a:pt x="18" y="58"/>
                    <a:pt x="19" y="58"/>
                  </a:cubicBezTo>
                  <a:cubicBezTo>
                    <a:pt x="19" y="58"/>
                    <a:pt x="21" y="60"/>
                    <a:pt x="21" y="60"/>
                  </a:cubicBezTo>
                  <a:cubicBezTo>
                    <a:pt x="22" y="60"/>
                    <a:pt x="22" y="58"/>
                    <a:pt x="23" y="58"/>
                  </a:cubicBezTo>
                  <a:cubicBezTo>
                    <a:pt x="23" y="57"/>
                    <a:pt x="24" y="56"/>
                    <a:pt x="24" y="55"/>
                  </a:cubicBezTo>
                  <a:cubicBezTo>
                    <a:pt x="25" y="55"/>
                    <a:pt x="26" y="57"/>
                    <a:pt x="27" y="57"/>
                  </a:cubicBezTo>
                  <a:cubicBezTo>
                    <a:pt x="27" y="57"/>
                    <a:pt x="28" y="55"/>
                    <a:pt x="28" y="55"/>
                  </a:cubicBezTo>
                  <a:cubicBezTo>
                    <a:pt x="29" y="54"/>
                    <a:pt x="30" y="53"/>
                    <a:pt x="30" y="53"/>
                  </a:cubicBezTo>
                  <a:cubicBezTo>
                    <a:pt x="31" y="52"/>
                    <a:pt x="31" y="51"/>
                    <a:pt x="32" y="50"/>
                  </a:cubicBezTo>
                  <a:cubicBezTo>
                    <a:pt x="31" y="50"/>
                    <a:pt x="30" y="49"/>
                    <a:pt x="30" y="49"/>
                  </a:cubicBezTo>
                  <a:cubicBezTo>
                    <a:pt x="29" y="49"/>
                    <a:pt x="28" y="51"/>
                    <a:pt x="28" y="51"/>
                  </a:cubicBezTo>
                  <a:cubicBezTo>
                    <a:pt x="28" y="51"/>
                    <a:pt x="26" y="53"/>
                    <a:pt x="26" y="53"/>
                  </a:cubicBezTo>
                  <a:cubicBezTo>
                    <a:pt x="26" y="53"/>
                    <a:pt x="24" y="52"/>
                    <a:pt x="24" y="52"/>
                  </a:cubicBezTo>
                  <a:cubicBezTo>
                    <a:pt x="24" y="51"/>
                    <a:pt x="26" y="50"/>
                    <a:pt x="26" y="49"/>
                  </a:cubicBezTo>
                  <a:cubicBezTo>
                    <a:pt x="26" y="49"/>
                    <a:pt x="23" y="48"/>
                    <a:pt x="23" y="48"/>
                  </a:cubicBezTo>
                  <a:cubicBezTo>
                    <a:pt x="23" y="47"/>
                    <a:pt x="25" y="46"/>
                    <a:pt x="25" y="45"/>
                  </a:cubicBezTo>
                  <a:cubicBezTo>
                    <a:pt x="25" y="45"/>
                    <a:pt x="23" y="44"/>
                    <a:pt x="23" y="44"/>
                  </a:cubicBezTo>
                  <a:cubicBezTo>
                    <a:pt x="22" y="44"/>
                    <a:pt x="22" y="45"/>
                    <a:pt x="21" y="46"/>
                  </a:cubicBezTo>
                  <a:cubicBezTo>
                    <a:pt x="21" y="46"/>
                    <a:pt x="20" y="48"/>
                    <a:pt x="19" y="48"/>
                  </a:cubicBezTo>
                  <a:cubicBezTo>
                    <a:pt x="19" y="48"/>
                    <a:pt x="18" y="46"/>
                    <a:pt x="17" y="46"/>
                  </a:cubicBezTo>
                  <a:cubicBezTo>
                    <a:pt x="17" y="47"/>
                    <a:pt x="16" y="48"/>
                    <a:pt x="16" y="49"/>
                  </a:cubicBezTo>
                  <a:cubicBezTo>
                    <a:pt x="15" y="49"/>
                    <a:pt x="14" y="51"/>
                    <a:pt x="14" y="51"/>
                  </a:cubicBezTo>
                  <a:cubicBezTo>
                    <a:pt x="14" y="51"/>
                    <a:pt x="12" y="49"/>
                    <a:pt x="12" y="49"/>
                  </a:cubicBezTo>
                  <a:cubicBezTo>
                    <a:pt x="11" y="50"/>
                    <a:pt x="10" y="51"/>
                    <a:pt x="10" y="51"/>
                  </a:cubicBezTo>
                  <a:cubicBezTo>
                    <a:pt x="9" y="52"/>
                    <a:pt x="9" y="53"/>
                    <a:pt x="8" y="54"/>
                  </a:cubicBezTo>
                  <a:cubicBezTo>
                    <a:pt x="7" y="55"/>
                    <a:pt x="6" y="57"/>
                    <a:pt x="5" y="58"/>
                  </a:cubicBezTo>
                  <a:cubicBezTo>
                    <a:pt x="3" y="57"/>
                    <a:pt x="2" y="56"/>
                    <a:pt x="0" y="55"/>
                  </a:cubicBezTo>
                  <a:cubicBezTo>
                    <a:pt x="0" y="54"/>
                    <a:pt x="2" y="53"/>
                    <a:pt x="2" y="52"/>
                  </a:cubicBezTo>
                  <a:cubicBezTo>
                    <a:pt x="2" y="52"/>
                    <a:pt x="0" y="51"/>
                    <a:pt x="0" y="51"/>
                  </a:cubicBezTo>
                  <a:cubicBezTo>
                    <a:pt x="0" y="50"/>
                    <a:pt x="1" y="49"/>
                    <a:pt x="1" y="49"/>
                  </a:cubicBezTo>
                  <a:cubicBezTo>
                    <a:pt x="2" y="48"/>
                    <a:pt x="3" y="47"/>
                    <a:pt x="3" y="46"/>
                  </a:cubicBezTo>
                  <a:cubicBezTo>
                    <a:pt x="3" y="46"/>
                    <a:pt x="1" y="45"/>
                    <a:pt x="1" y="45"/>
                  </a:cubicBezTo>
                  <a:cubicBezTo>
                    <a:pt x="1" y="44"/>
                    <a:pt x="3" y="43"/>
                    <a:pt x="3" y="42"/>
                  </a:cubicBezTo>
                  <a:cubicBezTo>
                    <a:pt x="3" y="42"/>
                    <a:pt x="4" y="41"/>
                    <a:pt x="4" y="40"/>
                  </a:cubicBezTo>
                  <a:cubicBezTo>
                    <a:pt x="4" y="40"/>
                    <a:pt x="2" y="39"/>
                    <a:pt x="2" y="38"/>
                  </a:cubicBezTo>
                  <a:cubicBezTo>
                    <a:pt x="2" y="38"/>
                    <a:pt x="4" y="36"/>
                    <a:pt x="4" y="36"/>
                  </a:cubicBezTo>
                  <a:cubicBezTo>
                    <a:pt x="4" y="36"/>
                    <a:pt x="6" y="38"/>
                    <a:pt x="6" y="38"/>
                  </a:cubicBezTo>
                  <a:cubicBezTo>
                    <a:pt x="6" y="38"/>
                    <a:pt x="8" y="40"/>
                    <a:pt x="8" y="40"/>
                  </a:cubicBezTo>
                  <a:cubicBezTo>
                    <a:pt x="9" y="39"/>
                    <a:pt x="10" y="38"/>
                    <a:pt x="10" y="37"/>
                  </a:cubicBezTo>
                  <a:cubicBezTo>
                    <a:pt x="10" y="37"/>
                    <a:pt x="8" y="36"/>
                    <a:pt x="8" y="36"/>
                  </a:cubicBezTo>
                  <a:cubicBezTo>
                    <a:pt x="8" y="35"/>
                    <a:pt x="10" y="34"/>
                    <a:pt x="9" y="33"/>
                  </a:cubicBezTo>
                  <a:cubicBezTo>
                    <a:pt x="9" y="33"/>
                    <a:pt x="7" y="32"/>
                    <a:pt x="7" y="32"/>
                  </a:cubicBezTo>
                  <a:cubicBezTo>
                    <a:pt x="7" y="31"/>
                    <a:pt x="9" y="30"/>
                    <a:pt x="9" y="29"/>
                  </a:cubicBezTo>
                  <a:cubicBezTo>
                    <a:pt x="9" y="29"/>
                    <a:pt x="7" y="28"/>
                    <a:pt x="7" y="28"/>
                  </a:cubicBezTo>
                  <a:cubicBezTo>
                    <a:pt x="7" y="27"/>
                    <a:pt x="8" y="26"/>
                    <a:pt x="8" y="26"/>
                  </a:cubicBezTo>
                  <a:cubicBezTo>
                    <a:pt x="9" y="25"/>
                    <a:pt x="9" y="24"/>
                    <a:pt x="10" y="23"/>
                  </a:cubicBezTo>
                  <a:cubicBezTo>
                    <a:pt x="10" y="23"/>
                    <a:pt x="12" y="25"/>
                    <a:pt x="12" y="25"/>
                  </a:cubicBezTo>
                  <a:cubicBezTo>
                    <a:pt x="13" y="26"/>
                    <a:pt x="14" y="26"/>
                    <a:pt x="15" y="27"/>
                  </a:cubicBezTo>
                  <a:cubicBezTo>
                    <a:pt x="15" y="27"/>
                    <a:pt x="16" y="28"/>
                    <a:pt x="17" y="28"/>
                  </a:cubicBezTo>
                  <a:cubicBezTo>
                    <a:pt x="17" y="28"/>
                    <a:pt x="18" y="26"/>
                    <a:pt x="19" y="26"/>
                  </a:cubicBezTo>
                  <a:cubicBezTo>
                    <a:pt x="19" y="26"/>
                    <a:pt x="20" y="24"/>
                    <a:pt x="20" y="24"/>
                  </a:cubicBezTo>
                  <a:cubicBezTo>
                    <a:pt x="21" y="24"/>
                    <a:pt x="21" y="22"/>
                    <a:pt x="22" y="22"/>
                  </a:cubicBezTo>
                  <a:cubicBezTo>
                    <a:pt x="22" y="22"/>
                    <a:pt x="24" y="24"/>
                    <a:pt x="24" y="23"/>
                  </a:cubicBezTo>
                  <a:cubicBezTo>
                    <a:pt x="25" y="23"/>
                    <a:pt x="25" y="22"/>
                    <a:pt x="26" y="21"/>
                  </a:cubicBezTo>
                  <a:cubicBezTo>
                    <a:pt x="26" y="20"/>
                    <a:pt x="27" y="20"/>
                    <a:pt x="28" y="19"/>
                  </a:cubicBezTo>
                  <a:cubicBezTo>
                    <a:pt x="28" y="18"/>
                    <a:pt x="29" y="17"/>
                    <a:pt x="29" y="17"/>
                  </a:cubicBezTo>
                  <a:cubicBezTo>
                    <a:pt x="30" y="16"/>
                    <a:pt x="30" y="15"/>
                    <a:pt x="31" y="14"/>
                  </a:cubicBezTo>
                  <a:cubicBezTo>
                    <a:pt x="32" y="14"/>
                    <a:pt x="32" y="13"/>
                    <a:pt x="33" y="12"/>
                  </a:cubicBezTo>
                  <a:cubicBezTo>
                    <a:pt x="33" y="12"/>
                    <a:pt x="35" y="14"/>
                    <a:pt x="35" y="14"/>
                  </a:cubicBezTo>
                  <a:cubicBezTo>
                    <a:pt x="35" y="15"/>
                    <a:pt x="33" y="16"/>
                    <a:pt x="33" y="16"/>
                  </a:cubicBezTo>
                  <a:cubicBezTo>
                    <a:pt x="34" y="16"/>
                    <a:pt x="35" y="18"/>
                    <a:pt x="35" y="18"/>
                  </a:cubicBezTo>
                  <a:cubicBezTo>
                    <a:pt x="36" y="18"/>
                    <a:pt x="37" y="16"/>
                    <a:pt x="37" y="16"/>
                  </a:cubicBezTo>
                  <a:cubicBezTo>
                    <a:pt x="37" y="16"/>
                    <a:pt x="39" y="13"/>
                    <a:pt x="39" y="13"/>
                  </a:cubicBezTo>
                  <a:cubicBezTo>
                    <a:pt x="39" y="14"/>
                    <a:pt x="41" y="15"/>
                    <a:pt x="41" y="15"/>
                  </a:cubicBezTo>
                  <a:cubicBezTo>
                    <a:pt x="41" y="16"/>
                    <a:pt x="40" y="17"/>
                    <a:pt x="39" y="17"/>
                  </a:cubicBezTo>
                  <a:cubicBezTo>
                    <a:pt x="39" y="18"/>
                    <a:pt x="38" y="19"/>
                    <a:pt x="38" y="20"/>
                  </a:cubicBezTo>
                  <a:cubicBezTo>
                    <a:pt x="38" y="20"/>
                    <a:pt x="40" y="21"/>
                    <a:pt x="40" y="21"/>
                  </a:cubicBezTo>
                  <a:cubicBezTo>
                    <a:pt x="40" y="22"/>
                    <a:pt x="42" y="23"/>
                    <a:pt x="42" y="23"/>
                  </a:cubicBezTo>
                  <a:cubicBezTo>
                    <a:pt x="42" y="23"/>
                    <a:pt x="40" y="25"/>
                    <a:pt x="40" y="25"/>
                  </a:cubicBezTo>
                  <a:cubicBezTo>
                    <a:pt x="41" y="26"/>
                    <a:pt x="42" y="26"/>
                    <a:pt x="43" y="27"/>
                  </a:cubicBezTo>
                  <a:cubicBezTo>
                    <a:pt x="43" y="26"/>
                    <a:pt x="44" y="25"/>
                    <a:pt x="44" y="25"/>
                  </a:cubicBezTo>
                  <a:cubicBezTo>
                    <a:pt x="45" y="24"/>
                    <a:pt x="46" y="23"/>
                    <a:pt x="46" y="22"/>
                  </a:cubicBezTo>
                  <a:cubicBezTo>
                    <a:pt x="46" y="22"/>
                    <a:pt x="48" y="21"/>
                    <a:pt x="48" y="20"/>
                  </a:cubicBezTo>
                  <a:cubicBezTo>
                    <a:pt x="48" y="20"/>
                    <a:pt x="46" y="19"/>
                    <a:pt x="46" y="19"/>
                  </a:cubicBezTo>
                  <a:cubicBezTo>
                    <a:pt x="46" y="18"/>
                    <a:pt x="47" y="16"/>
                    <a:pt x="47" y="16"/>
                  </a:cubicBezTo>
                  <a:cubicBezTo>
                    <a:pt x="48" y="16"/>
                    <a:pt x="49" y="18"/>
                    <a:pt x="49" y="18"/>
                  </a:cubicBezTo>
                  <a:cubicBezTo>
                    <a:pt x="50" y="18"/>
                    <a:pt x="51" y="20"/>
                    <a:pt x="52" y="20"/>
                  </a:cubicBezTo>
                  <a:cubicBezTo>
                    <a:pt x="52" y="20"/>
                    <a:pt x="53" y="18"/>
                    <a:pt x="53" y="17"/>
                  </a:cubicBezTo>
                  <a:cubicBezTo>
                    <a:pt x="54" y="17"/>
                    <a:pt x="55" y="19"/>
                    <a:pt x="56" y="19"/>
                  </a:cubicBezTo>
                  <a:cubicBezTo>
                    <a:pt x="56" y="19"/>
                    <a:pt x="57" y="17"/>
                    <a:pt x="57" y="17"/>
                  </a:cubicBezTo>
                  <a:cubicBezTo>
                    <a:pt x="58" y="17"/>
                    <a:pt x="59" y="15"/>
                    <a:pt x="59" y="15"/>
                  </a:cubicBezTo>
                  <a:cubicBezTo>
                    <a:pt x="60" y="15"/>
                    <a:pt x="61" y="16"/>
                    <a:pt x="61" y="16"/>
                  </a:cubicBezTo>
                  <a:cubicBezTo>
                    <a:pt x="62" y="17"/>
                    <a:pt x="63" y="18"/>
                    <a:pt x="64" y="18"/>
                  </a:cubicBezTo>
                  <a:cubicBezTo>
                    <a:pt x="64" y="19"/>
                    <a:pt x="65" y="19"/>
                    <a:pt x="66" y="20"/>
                  </a:cubicBezTo>
                  <a:cubicBezTo>
                    <a:pt x="66" y="20"/>
                    <a:pt x="64" y="22"/>
                    <a:pt x="64" y="22"/>
                  </a:cubicBezTo>
                  <a:cubicBezTo>
                    <a:pt x="64" y="23"/>
                    <a:pt x="66" y="23"/>
                    <a:pt x="66" y="24"/>
                  </a:cubicBezTo>
                  <a:cubicBezTo>
                    <a:pt x="66" y="23"/>
                    <a:pt x="68" y="22"/>
                    <a:pt x="68" y="22"/>
                  </a:cubicBezTo>
                  <a:cubicBezTo>
                    <a:pt x="68" y="21"/>
                    <a:pt x="66" y="21"/>
                    <a:pt x="66" y="20"/>
                  </a:cubicBezTo>
                  <a:cubicBezTo>
                    <a:pt x="66" y="19"/>
                    <a:pt x="68" y="18"/>
                    <a:pt x="67" y="18"/>
                  </a:cubicBezTo>
                  <a:cubicBezTo>
                    <a:pt x="67" y="17"/>
                    <a:pt x="65" y="16"/>
                    <a:pt x="65" y="16"/>
                  </a:cubicBezTo>
                  <a:cubicBezTo>
                    <a:pt x="65" y="16"/>
                    <a:pt x="67" y="14"/>
                    <a:pt x="67" y="14"/>
                  </a:cubicBezTo>
                  <a:cubicBezTo>
                    <a:pt x="67" y="14"/>
                    <a:pt x="69" y="15"/>
                    <a:pt x="69" y="15"/>
                  </a:cubicBezTo>
                  <a:cubicBezTo>
                    <a:pt x="70" y="16"/>
                    <a:pt x="71" y="17"/>
                    <a:pt x="71" y="17"/>
                  </a:cubicBezTo>
                  <a:cubicBezTo>
                    <a:pt x="72" y="17"/>
                    <a:pt x="73" y="19"/>
                    <a:pt x="74" y="19"/>
                  </a:cubicBezTo>
                  <a:cubicBezTo>
                    <a:pt x="74" y="19"/>
                    <a:pt x="75" y="17"/>
                    <a:pt x="75" y="17"/>
                  </a:cubicBezTo>
                  <a:cubicBezTo>
                    <a:pt x="75" y="16"/>
                    <a:pt x="73" y="15"/>
                    <a:pt x="73" y="15"/>
                  </a:cubicBezTo>
                  <a:cubicBezTo>
                    <a:pt x="73" y="15"/>
                    <a:pt x="74" y="13"/>
                    <a:pt x="75" y="13"/>
                  </a:cubicBezTo>
                  <a:cubicBezTo>
                    <a:pt x="75" y="13"/>
                    <a:pt x="77" y="15"/>
                    <a:pt x="77" y="14"/>
                  </a:cubicBezTo>
                  <a:cubicBezTo>
                    <a:pt x="78" y="14"/>
                    <a:pt x="78" y="12"/>
                    <a:pt x="79" y="12"/>
                  </a:cubicBezTo>
                  <a:cubicBezTo>
                    <a:pt x="79" y="12"/>
                    <a:pt x="80" y="14"/>
                    <a:pt x="81" y="14"/>
                  </a:cubicBezTo>
                  <a:cubicBezTo>
                    <a:pt x="82" y="14"/>
                    <a:pt x="82" y="12"/>
                    <a:pt x="83" y="12"/>
                  </a:cubicBezTo>
                  <a:cubicBezTo>
                    <a:pt x="83" y="12"/>
                    <a:pt x="84" y="13"/>
                    <a:pt x="85" y="13"/>
                  </a:cubicBezTo>
                  <a:cubicBezTo>
                    <a:pt x="85" y="13"/>
                    <a:pt x="87" y="15"/>
                    <a:pt x="87" y="15"/>
                  </a:cubicBezTo>
                  <a:cubicBezTo>
                    <a:pt x="87" y="15"/>
                    <a:pt x="86" y="17"/>
                    <a:pt x="85" y="17"/>
                  </a:cubicBezTo>
                  <a:cubicBezTo>
                    <a:pt x="85" y="17"/>
                    <a:pt x="84" y="16"/>
                    <a:pt x="83" y="16"/>
                  </a:cubicBezTo>
                  <a:cubicBezTo>
                    <a:pt x="83" y="16"/>
                    <a:pt x="81" y="14"/>
                    <a:pt x="81" y="14"/>
                  </a:cubicBezTo>
                  <a:cubicBezTo>
                    <a:pt x="80" y="14"/>
                    <a:pt x="80" y="16"/>
                    <a:pt x="79" y="16"/>
                  </a:cubicBezTo>
                  <a:cubicBezTo>
                    <a:pt x="79" y="17"/>
                    <a:pt x="78" y="18"/>
                    <a:pt x="78" y="18"/>
                  </a:cubicBezTo>
                  <a:cubicBezTo>
                    <a:pt x="77" y="19"/>
                    <a:pt x="80" y="20"/>
                    <a:pt x="80" y="20"/>
                  </a:cubicBezTo>
                  <a:cubicBezTo>
                    <a:pt x="80" y="21"/>
                    <a:pt x="78" y="22"/>
                    <a:pt x="78" y="22"/>
                  </a:cubicBezTo>
                  <a:cubicBezTo>
                    <a:pt x="78" y="23"/>
                    <a:pt x="80" y="23"/>
                    <a:pt x="80" y="24"/>
                  </a:cubicBezTo>
                  <a:cubicBezTo>
                    <a:pt x="81" y="24"/>
                    <a:pt x="82" y="26"/>
                    <a:pt x="83" y="26"/>
                  </a:cubicBezTo>
                  <a:cubicBezTo>
                    <a:pt x="83" y="26"/>
                    <a:pt x="84" y="24"/>
                    <a:pt x="84" y="23"/>
                  </a:cubicBezTo>
                  <a:cubicBezTo>
                    <a:pt x="85" y="23"/>
                    <a:pt x="85" y="22"/>
                    <a:pt x="86" y="21"/>
                  </a:cubicBezTo>
                  <a:cubicBezTo>
                    <a:pt x="86" y="21"/>
                    <a:pt x="87" y="19"/>
                    <a:pt x="88" y="19"/>
                  </a:cubicBezTo>
                  <a:cubicBezTo>
                    <a:pt x="88" y="19"/>
                    <a:pt x="89" y="21"/>
                    <a:pt x="90" y="21"/>
                  </a:cubicBezTo>
                  <a:cubicBezTo>
                    <a:pt x="91" y="20"/>
                    <a:pt x="91" y="19"/>
                    <a:pt x="92" y="18"/>
                  </a:cubicBezTo>
                  <a:cubicBezTo>
                    <a:pt x="92" y="18"/>
                    <a:pt x="93" y="17"/>
                    <a:pt x="93" y="16"/>
                  </a:cubicBezTo>
                  <a:cubicBezTo>
                    <a:pt x="94" y="16"/>
                    <a:pt x="95" y="14"/>
                    <a:pt x="95" y="14"/>
                  </a:cubicBezTo>
                  <a:cubicBezTo>
                    <a:pt x="96" y="14"/>
                    <a:pt x="97" y="16"/>
                    <a:pt x="97" y="16"/>
                  </a:cubicBezTo>
                  <a:cubicBezTo>
                    <a:pt x="98" y="16"/>
                    <a:pt x="98" y="13"/>
                    <a:pt x="99" y="13"/>
                  </a:cubicBezTo>
                  <a:cubicBezTo>
                    <a:pt x="99" y="13"/>
                    <a:pt x="101" y="15"/>
                    <a:pt x="101" y="15"/>
                  </a:cubicBezTo>
                  <a:cubicBezTo>
                    <a:pt x="102" y="16"/>
                    <a:pt x="103" y="16"/>
                    <a:pt x="103" y="17"/>
                  </a:cubicBezTo>
                  <a:cubicBezTo>
                    <a:pt x="102" y="18"/>
                    <a:pt x="101" y="20"/>
                    <a:pt x="100" y="21"/>
                  </a:cubicBezTo>
                  <a:cubicBezTo>
                    <a:pt x="100" y="22"/>
                    <a:pt x="98" y="23"/>
                    <a:pt x="98" y="23"/>
                  </a:cubicBezTo>
                  <a:cubicBezTo>
                    <a:pt x="98" y="24"/>
                    <a:pt x="101" y="25"/>
                    <a:pt x="101" y="25"/>
                  </a:cubicBezTo>
                  <a:cubicBezTo>
                    <a:pt x="100" y="25"/>
                    <a:pt x="99" y="27"/>
                    <a:pt x="99" y="27"/>
                  </a:cubicBezTo>
                  <a:cubicBezTo>
                    <a:pt x="98" y="27"/>
                    <a:pt x="97" y="26"/>
                    <a:pt x="97" y="26"/>
                  </a:cubicBezTo>
                  <a:cubicBezTo>
                    <a:pt x="96" y="26"/>
                    <a:pt x="94" y="24"/>
                    <a:pt x="94" y="24"/>
                  </a:cubicBezTo>
                  <a:cubicBezTo>
                    <a:pt x="94" y="24"/>
                    <a:pt x="93" y="26"/>
                    <a:pt x="93" y="26"/>
                  </a:cubicBezTo>
                  <a:cubicBezTo>
                    <a:pt x="93" y="27"/>
                    <a:pt x="95" y="27"/>
                    <a:pt x="95" y="28"/>
                  </a:cubicBezTo>
                  <a:cubicBezTo>
                    <a:pt x="95" y="29"/>
                    <a:pt x="93" y="30"/>
                    <a:pt x="93" y="30"/>
                  </a:cubicBezTo>
                  <a:cubicBezTo>
                    <a:pt x="93" y="31"/>
                    <a:pt x="96" y="32"/>
                    <a:pt x="95" y="32"/>
                  </a:cubicBezTo>
                  <a:cubicBezTo>
                    <a:pt x="95" y="33"/>
                    <a:pt x="94" y="34"/>
                    <a:pt x="94" y="34"/>
                  </a:cubicBezTo>
                  <a:cubicBezTo>
                    <a:pt x="93" y="35"/>
                    <a:pt x="93" y="36"/>
                    <a:pt x="92" y="36"/>
                  </a:cubicBezTo>
                  <a:cubicBezTo>
                    <a:pt x="91" y="37"/>
                    <a:pt x="91" y="38"/>
                    <a:pt x="90" y="39"/>
                  </a:cubicBezTo>
                  <a:cubicBezTo>
                    <a:pt x="91" y="39"/>
                    <a:pt x="92" y="40"/>
                    <a:pt x="93" y="40"/>
                  </a:cubicBezTo>
                  <a:cubicBezTo>
                    <a:pt x="93" y="40"/>
                    <a:pt x="94" y="38"/>
                    <a:pt x="94" y="38"/>
                  </a:cubicBezTo>
                  <a:cubicBezTo>
                    <a:pt x="95" y="38"/>
                    <a:pt x="95" y="36"/>
                    <a:pt x="96" y="36"/>
                  </a:cubicBezTo>
                  <a:cubicBezTo>
                    <a:pt x="96" y="35"/>
                    <a:pt x="97" y="34"/>
                    <a:pt x="98" y="34"/>
                  </a:cubicBezTo>
                  <a:cubicBezTo>
                    <a:pt x="98" y="33"/>
                    <a:pt x="99" y="32"/>
                    <a:pt x="99" y="31"/>
                  </a:cubicBezTo>
                  <a:cubicBezTo>
                    <a:pt x="100" y="31"/>
                    <a:pt x="101" y="29"/>
                    <a:pt x="101" y="29"/>
                  </a:cubicBezTo>
                  <a:cubicBezTo>
                    <a:pt x="101" y="29"/>
                    <a:pt x="103" y="31"/>
                    <a:pt x="103" y="31"/>
                  </a:cubicBezTo>
                  <a:cubicBezTo>
                    <a:pt x="103" y="30"/>
                    <a:pt x="105" y="29"/>
                    <a:pt x="105" y="29"/>
                  </a:cubicBezTo>
                  <a:cubicBezTo>
                    <a:pt x="105" y="28"/>
                    <a:pt x="103" y="27"/>
                    <a:pt x="103" y="27"/>
                  </a:cubicBezTo>
                  <a:cubicBezTo>
                    <a:pt x="103" y="27"/>
                    <a:pt x="101" y="25"/>
                    <a:pt x="101" y="25"/>
                  </a:cubicBezTo>
                  <a:cubicBezTo>
                    <a:pt x="101" y="24"/>
                    <a:pt x="102" y="24"/>
                    <a:pt x="102" y="23"/>
                  </a:cubicBezTo>
                  <a:cubicBezTo>
                    <a:pt x="103" y="22"/>
                    <a:pt x="103" y="21"/>
                    <a:pt x="104" y="21"/>
                  </a:cubicBezTo>
                  <a:cubicBezTo>
                    <a:pt x="104" y="20"/>
                    <a:pt x="105" y="19"/>
                    <a:pt x="106" y="19"/>
                  </a:cubicBezTo>
                  <a:cubicBezTo>
                    <a:pt x="106" y="18"/>
                    <a:pt x="107" y="20"/>
                    <a:pt x="108" y="20"/>
                  </a:cubicBezTo>
                  <a:cubicBezTo>
                    <a:pt x="108" y="20"/>
                    <a:pt x="110" y="18"/>
                    <a:pt x="110" y="18"/>
                  </a:cubicBezTo>
                  <a:cubicBezTo>
                    <a:pt x="110" y="17"/>
                    <a:pt x="111" y="16"/>
                    <a:pt x="111" y="16"/>
                  </a:cubicBezTo>
                  <a:cubicBezTo>
                    <a:pt x="111" y="16"/>
                    <a:pt x="109" y="14"/>
                    <a:pt x="109" y="14"/>
                  </a:cubicBezTo>
                  <a:cubicBezTo>
                    <a:pt x="109" y="14"/>
                    <a:pt x="107" y="16"/>
                    <a:pt x="107" y="16"/>
                  </a:cubicBezTo>
                  <a:cubicBezTo>
                    <a:pt x="107" y="16"/>
                    <a:pt x="105" y="15"/>
                    <a:pt x="105" y="15"/>
                  </a:cubicBezTo>
                  <a:cubicBezTo>
                    <a:pt x="105" y="14"/>
                    <a:pt x="107" y="13"/>
                    <a:pt x="107" y="12"/>
                  </a:cubicBezTo>
                  <a:cubicBezTo>
                    <a:pt x="107" y="12"/>
                    <a:pt x="108" y="11"/>
                    <a:pt x="109" y="10"/>
                  </a:cubicBezTo>
                  <a:cubicBezTo>
                    <a:pt x="109" y="10"/>
                    <a:pt x="106" y="9"/>
                    <a:pt x="106" y="8"/>
                  </a:cubicBezTo>
                  <a:cubicBezTo>
                    <a:pt x="106" y="8"/>
                    <a:pt x="108" y="7"/>
                    <a:pt x="108" y="6"/>
                  </a:cubicBezTo>
                  <a:cubicBezTo>
                    <a:pt x="108" y="5"/>
                    <a:pt x="109" y="5"/>
                    <a:pt x="110" y="4"/>
                  </a:cubicBezTo>
                  <a:cubicBezTo>
                    <a:pt x="110" y="4"/>
                    <a:pt x="107" y="2"/>
                    <a:pt x="107" y="2"/>
                  </a:cubicBezTo>
                  <a:cubicBezTo>
                    <a:pt x="108" y="2"/>
                    <a:pt x="109" y="0"/>
                    <a:pt x="109" y="0"/>
                  </a:cubicBezTo>
                  <a:cubicBezTo>
                    <a:pt x="109" y="0"/>
                    <a:pt x="111" y="2"/>
                    <a:pt x="111" y="2"/>
                  </a:cubicBezTo>
                  <a:cubicBezTo>
                    <a:pt x="111" y="2"/>
                    <a:pt x="110" y="4"/>
                    <a:pt x="110" y="4"/>
                  </a:cubicBezTo>
                  <a:cubicBezTo>
                    <a:pt x="110" y="5"/>
                    <a:pt x="111" y="5"/>
                    <a:pt x="112" y="6"/>
                  </a:cubicBezTo>
                  <a:cubicBezTo>
                    <a:pt x="112" y="6"/>
                    <a:pt x="114" y="7"/>
                    <a:pt x="114" y="7"/>
                  </a:cubicBezTo>
                  <a:cubicBezTo>
                    <a:pt x="114" y="8"/>
                    <a:pt x="113" y="9"/>
                    <a:pt x="112" y="10"/>
                  </a:cubicBezTo>
                  <a:cubicBezTo>
                    <a:pt x="113" y="10"/>
                    <a:pt x="114" y="11"/>
                    <a:pt x="115" y="11"/>
                  </a:cubicBezTo>
                  <a:cubicBezTo>
                    <a:pt x="115" y="11"/>
                    <a:pt x="116" y="9"/>
                    <a:pt x="116" y="9"/>
                  </a:cubicBezTo>
                  <a:cubicBezTo>
                    <a:pt x="116" y="9"/>
                    <a:pt x="114" y="8"/>
                    <a:pt x="114" y="7"/>
                  </a:cubicBezTo>
                  <a:cubicBezTo>
                    <a:pt x="114" y="7"/>
                    <a:pt x="115" y="6"/>
                    <a:pt x="116" y="5"/>
                  </a:cubicBezTo>
                  <a:cubicBezTo>
                    <a:pt x="116" y="5"/>
                    <a:pt x="117" y="3"/>
                    <a:pt x="118" y="3"/>
                  </a:cubicBezTo>
                  <a:cubicBezTo>
                    <a:pt x="118" y="3"/>
                    <a:pt x="120" y="4"/>
                    <a:pt x="120" y="5"/>
                  </a:cubicBezTo>
                  <a:cubicBezTo>
                    <a:pt x="120" y="5"/>
                    <a:pt x="118" y="6"/>
                    <a:pt x="118" y="7"/>
                  </a:cubicBezTo>
                  <a:cubicBezTo>
                    <a:pt x="118" y="8"/>
                    <a:pt x="120" y="8"/>
                    <a:pt x="120" y="9"/>
                  </a:cubicBezTo>
                  <a:cubicBezTo>
                    <a:pt x="119" y="10"/>
                    <a:pt x="118" y="11"/>
                    <a:pt x="117" y="13"/>
                  </a:cubicBezTo>
                  <a:cubicBezTo>
                    <a:pt x="116" y="14"/>
                    <a:pt x="115" y="16"/>
                    <a:pt x="114" y="17"/>
                  </a:cubicBezTo>
                  <a:cubicBezTo>
                    <a:pt x="115" y="19"/>
                    <a:pt x="116" y="20"/>
                    <a:pt x="118" y="21"/>
                  </a:cubicBezTo>
                  <a:cubicBezTo>
                    <a:pt x="119" y="21"/>
                    <a:pt x="119" y="22"/>
                    <a:pt x="120" y="23"/>
                  </a:cubicBezTo>
                  <a:cubicBezTo>
                    <a:pt x="121" y="22"/>
                    <a:pt x="121" y="20"/>
                    <a:pt x="122" y="20"/>
                  </a:cubicBezTo>
                  <a:cubicBezTo>
                    <a:pt x="122" y="20"/>
                    <a:pt x="124" y="22"/>
                    <a:pt x="124" y="22"/>
                  </a:cubicBezTo>
                  <a:cubicBezTo>
                    <a:pt x="124" y="22"/>
                    <a:pt x="126" y="24"/>
                    <a:pt x="126" y="24"/>
                  </a:cubicBezTo>
                  <a:cubicBezTo>
                    <a:pt x="127" y="24"/>
                    <a:pt x="128" y="22"/>
                    <a:pt x="128" y="22"/>
                  </a:cubicBezTo>
                  <a:cubicBezTo>
                    <a:pt x="129" y="21"/>
                    <a:pt x="130" y="20"/>
                    <a:pt x="130" y="19"/>
                  </a:cubicBezTo>
                  <a:cubicBezTo>
                    <a:pt x="130" y="19"/>
                    <a:pt x="128" y="18"/>
                    <a:pt x="128" y="18"/>
                  </a:cubicBezTo>
                  <a:cubicBezTo>
                    <a:pt x="128" y="17"/>
                    <a:pt x="129" y="16"/>
                    <a:pt x="129" y="15"/>
                  </a:cubicBezTo>
                  <a:cubicBezTo>
                    <a:pt x="129" y="15"/>
                    <a:pt x="131" y="17"/>
                    <a:pt x="131" y="17"/>
                  </a:cubicBezTo>
                  <a:cubicBezTo>
                    <a:pt x="132" y="17"/>
                    <a:pt x="133" y="15"/>
                    <a:pt x="133" y="15"/>
                  </a:cubicBezTo>
                  <a:cubicBezTo>
                    <a:pt x="134" y="14"/>
                    <a:pt x="134" y="13"/>
                    <a:pt x="135" y="13"/>
                  </a:cubicBezTo>
                  <a:cubicBezTo>
                    <a:pt x="135" y="13"/>
                    <a:pt x="137" y="14"/>
                    <a:pt x="137" y="14"/>
                  </a:cubicBezTo>
                  <a:cubicBezTo>
                    <a:pt x="137" y="15"/>
                    <a:pt x="135" y="16"/>
                    <a:pt x="135" y="17"/>
                  </a:cubicBezTo>
                  <a:cubicBezTo>
                    <a:pt x="136" y="17"/>
                    <a:pt x="137" y="18"/>
                    <a:pt x="138" y="18"/>
                  </a:cubicBezTo>
                  <a:cubicBezTo>
                    <a:pt x="138" y="19"/>
                    <a:pt x="139" y="20"/>
                    <a:pt x="140" y="20"/>
                  </a:cubicBezTo>
                  <a:cubicBezTo>
                    <a:pt x="140" y="20"/>
                    <a:pt x="142" y="22"/>
                    <a:pt x="142" y="22"/>
                  </a:cubicBezTo>
                  <a:cubicBezTo>
                    <a:pt x="142" y="22"/>
                    <a:pt x="144" y="20"/>
                    <a:pt x="144" y="19"/>
                  </a:cubicBezTo>
                  <a:cubicBezTo>
                    <a:pt x="144" y="19"/>
                    <a:pt x="146" y="17"/>
                    <a:pt x="146" y="17"/>
                  </a:cubicBezTo>
                  <a:cubicBezTo>
                    <a:pt x="146" y="17"/>
                    <a:pt x="148" y="18"/>
                    <a:pt x="148" y="19"/>
                  </a:cubicBezTo>
                  <a:cubicBezTo>
                    <a:pt x="148" y="19"/>
                    <a:pt x="146" y="21"/>
                    <a:pt x="146" y="21"/>
                  </a:cubicBezTo>
                  <a:cubicBezTo>
                    <a:pt x="146" y="22"/>
                    <a:pt x="145" y="23"/>
                    <a:pt x="144" y="23"/>
                  </a:cubicBezTo>
                  <a:cubicBezTo>
                    <a:pt x="144" y="24"/>
                    <a:pt x="143" y="25"/>
                    <a:pt x="143" y="26"/>
                  </a:cubicBezTo>
                  <a:cubicBezTo>
                    <a:pt x="143" y="26"/>
                    <a:pt x="145" y="27"/>
                    <a:pt x="145" y="27"/>
                  </a:cubicBezTo>
                  <a:cubicBezTo>
                    <a:pt x="145" y="28"/>
                    <a:pt x="143" y="29"/>
                    <a:pt x="143" y="29"/>
                  </a:cubicBezTo>
                  <a:cubicBezTo>
                    <a:pt x="143" y="30"/>
                    <a:pt x="145" y="31"/>
                    <a:pt x="145" y="31"/>
                  </a:cubicBezTo>
                  <a:cubicBezTo>
                    <a:pt x="146" y="31"/>
                    <a:pt x="147" y="29"/>
                    <a:pt x="147" y="29"/>
                  </a:cubicBezTo>
                  <a:cubicBezTo>
                    <a:pt x="148" y="29"/>
                    <a:pt x="149" y="31"/>
                    <a:pt x="149" y="31"/>
                  </a:cubicBezTo>
                  <a:cubicBezTo>
                    <a:pt x="150" y="30"/>
                    <a:pt x="150" y="29"/>
                    <a:pt x="151" y="28"/>
                  </a:cubicBezTo>
                  <a:cubicBezTo>
                    <a:pt x="151" y="28"/>
                    <a:pt x="153" y="27"/>
                    <a:pt x="153" y="26"/>
                  </a:cubicBezTo>
                  <a:cubicBezTo>
                    <a:pt x="153" y="26"/>
                    <a:pt x="151" y="25"/>
                    <a:pt x="151" y="24"/>
                  </a:cubicBezTo>
                  <a:cubicBezTo>
                    <a:pt x="150" y="24"/>
                    <a:pt x="152" y="23"/>
                    <a:pt x="152" y="22"/>
                  </a:cubicBezTo>
                  <a:cubicBezTo>
                    <a:pt x="152" y="22"/>
                    <a:pt x="153" y="21"/>
                    <a:pt x="154" y="20"/>
                  </a:cubicBezTo>
                  <a:cubicBezTo>
                    <a:pt x="154" y="20"/>
                    <a:pt x="156" y="18"/>
                    <a:pt x="156" y="18"/>
                  </a:cubicBezTo>
                  <a:cubicBezTo>
                    <a:pt x="156" y="18"/>
                    <a:pt x="153" y="16"/>
                    <a:pt x="153" y="16"/>
                  </a:cubicBezTo>
                  <a:cubicBezTo>
                    <a:pt x="154" y="15"/>
                    <a:pt x="155" y="15"/>
                    <a:pt x="155" y="14"/>
                  </a:cubicBezTo>
                  <a:cubicBezTo>
                    <a:pt x="156" y="13"/>
                    <a:pt x="156" y="12"/>
                    <a:pt x="157" y="12"/>
                  </a:cubicBezTo>
                  <a:cubicBezTo>
                    <a:pt x="157" y="11"/>
                    <a:pt x="159" y="13"/>
                    <a:pt x="159" y="13"/>
                  </a:cubicBezTo>
                  <a:cubicBezTo>
                    <a:pt x="160" y="13"/>
                    <a:pt x="160" y="11"/>
                    <a:pt x="161" y="11"/>
                  </a:cubicBezTo>
                  <a:cubicBezTo>
                    <a:pt x="161" y="11"/>
                    <a:pt x="162" y="13"/>
                    <a:pt x="163" y="13"/>
                  </a:cubicBezTo>
                  <a:cubicBezTo>
                    <a:pt x="164" y="13"/>
                    <a:pt x="164" y="11"/>
                    <a:pt x="165" y="11"/>
                  </a:cubicBezTo>
                  <a:cubicBezTo>
                    <a:pt x="165" y="11"/>
                    <a:pt x="166" y="12"/>
                    <a:pt x="167" y="12"/>
                  </a:cubicBezTo>
                  <a:cubicBezTo>
                    <a:pt x="168" y="11"/>
                    <a:pt x="169" y="9"/>
                    <a:pt x="170" y="8"/>
                  </a:cubicBezTo>
                  <a:cubicBezTo>
                    <a:pt x="171" y="8"/>
                    <a:pt x="172" y="9"/>
                    <a:pt x="173" y="10"/>
                  </a:cubicBezTo>
                  <a:cubicBezTo>
                    <a:pt x="173" y="10"/>
                    <a:pt x="171" y="11"/>
                    <a:pt x="171" y="12"/>
                  </a:cubicBezTo>
                  <a:cubicBezTo>
                    <a:pt x="170" y="12"/>
                    <a:pt x="169" y="13"/>
                    <a:pt x="169" y="14"/>
                  </a:cubicBezTo>
                  <a:cubicBezTo>
                    <a:pt x="169" y="15"/>
                    <a:pt x="167" y="16"/>
                    <a:pt x="167" y="16"/>
                  </a:cubicBezTo>
                  <a:cubicBezTo>
                    <a:pt x="168" y="17"/>
                    <a:pt x="170" y="17"/>
                    <a:pt x="170" y="18"/>
                  </a:cubicBezTo>
                  <a:cubicBezTo>
                    <a:pt x="170" y="18"/>
                    <a:pt x="168" y="20"/>
                    <a:pt x="168" y="20"/>
                  </a:cubicBezTo>
                  <a:cubicBezTo>
                    <a:pt x="168" y="20"/>
                    <a:pt x="170" y="22"/>
                    <a:pt x="170" y="22"/>
                  </a:cubicBezTo>
                  <a:cubicBezTo>
                    <a:pt x="171" y="22"/>
                    <a:pt x="171" y="20"/>
                    <a:pt x="172" y="20"/>
                  </a:cubicBezTo>
                  <a:cubicBezTo>
                    <a:pt x="173" y="20"/>
                    <a:pt x="173" y="21"/>
                    <a:pt x="174" y="21"/>
                  </a:cubicBezTo>
                  <a:cubicBezTo>
                    <a:pt x="174" y="21"/>
                    <a:pt x="176" y="20"/>
                    <a:pt x="176" y="19"/>
                  </a:cubicBezTo>
                  <a:cubicBezTo>
                    <a:pt x="176" y="19"/>
                    <a:pt x="174" y="18"/>
                    <a:pt x="174" y="17"/>
                  </a:cubicBezTo>
                  <a:cubicBezTo>
                    <a:pt x="174" y="17"/>
                    <a:pt x="175" y="16"/>
                    <a:pt x="175" y="15"/>
                  </a:cubicBezTo>
                  <a:cubicBezTo>
                    <a:pt x="176" y="14"/>
                    <a:pt x="176" y="14"/>
                    <a:pt x="177" y="13"/>
                  </a:cubicBezTo>
                  <a:cubicBezTo>
                    <a:pt x="178" y="12"/>
                    <a:pt x="178" y="11"/>
                    <a:pt x="179" y="11"/>
                  </a:cubicBezTo>
                  <a:cubicBezTo>
                    <a:pt x="179" y="10"/>
                    <a:pt x="180" y="9"/>
                    <a:pt x="180" y="8"/>
                  </a:cubicBezTo>
                  <a:cubicBezTo>
                    <a:pt x="181" y="8"/>
                    <a:pt x="182" y="6"/>
                    <a:pt x="182" y="6"/>
                  </a:cubicBezTo>
                  <a:cubicBezTo>
                    <a:pt x="182" y="6"/>
                    <a:pt x="184" y="8"/>
                    <a:pt x="184" y="8"/>
                  </a:cubicBezTo>
                  <a:cubicBezTo>
                    <a:pt x="184" y="8"/>
                    <a:pt x="183" y="10"/>
                    <a:pt x="183" y="10"/>
                  </a:cubicBezTo>
                  <a:cubicBezTo>
                    <a:pt x="183" y="10"/>
                    <a:pt x="181" y="12"/>
                    <a:pt x="181" y="12"/>
                  </a:cubicBezTo>
                  <a:cubicBezTo>
                    <a:pt x="182" y="13"/>
                    <a:pt x="183" y="14"/>
                    <a:pt x="183" y="14"/>
                  </a:cubicBezTo>
                  <a:cubicBezTo>
                    <a:pt x="184" y="14"/>
                    <a:pt x="185" y="12"/>
                    <a:pt x="185" y="12"/>
                  </a:cubicBezTo>
                  <a:cubicBezTo>
                    <a:pt x="186" y="12"/>
                    <a:pt x="187" y="13"/>
                    <a:pt x="187" y="14"/>
                  </a:cubicBezTo>
                  <a:cubicBezTo>
                    <a:pt x="188" y="14"/>
                    <a:pt x="189" y="15"/>
                    <a:pt x="189" y="15"/>
                  </a:cubicBezTo>
                  <a:cubicBezTo>
                    <a:pt x="190" y="15"/>
                    <a:pt x="190" y="13"/>
                    <a:pt x="191" y="13"/>
                  </a:cubicBezTo>
                  <a:cubicBezTo>
                    <a:pt x="192" y="13"/>
                    <a:pt x="193" y="15"/>
                    <a:pt x="193" y="15"/>
                  </a:cubicBezTo>
                  <a:cubicBezTo>
                    <a:pt x="194" y="15"/>
                    <a:pt x="195" y="12"/>
                    <a:pt x="195" y="13"/>
                  </a:cubicBezTo>
                  <a:cubicBezTo>
                    <a:pt x="196" y="13"/>
                    <a:pt x="197" y="14"/>
                    <a:pt x="197" y="14"/>
                  </a:cubicBezTo>
                  <a:cubicBezTo>
                    <a:pt x="198" y="15"/>
                    <a:pt x="199" y="15"/>
                    <a:pt x="199" y="16"/>
                  </a:cubicBezTo>
                  <a:cubicBezTo>
                    <a:pt x="200" y="16"/>
                    <a:pt x="201" y="18"/>
                    <a:pt x="202" y="18"/>
                  </a:cubicBezTo>
                  <a:cubicBezTo>
                    <a:pt x="202" y="18"/>
                    <a:pt x="203" y="15"/>
                    <a:pt x="203" y="15"/>
                  </a:cubicBezTo>
                  <a:cubicBezTo>
                    <a:pt x="204" y="16"/>
                    <a:pt x="206" y="17"/>
                    <a:pt x="206" y="17"/>
                  </a:cubicBezTo>
                  <a:cubicBezTo>
                    <a:pt x="206" y="18"/>
                    <a:pt x="204" y="19"/>
                    <a:pt x="204" y="19"/>
                  </a:cubicBezTo>
                  <a:cubicBezTo>
                    <a:pt x="204" y="20"/>
                    <a:pt x="206" y="21"/>
                    <a:pt x="206" y="21"/>
                  </a:cubicBezTo>
                  <a:cubicBezTo>
                    <a:pt x="206" y="22"/>
                    <a:pt x="205" y="23"/>
                    <a:pt x="204" y="23"/>
                  </a:cubicBezTo>
                  <a:cubicBezTo>
                    <a:pt x="204" y="24"/>
                    <a:pt x="203" y="25"/>
                    <a:pt x="203" y="26"/>
                  </a:cubicBezTo>
                  <a:cubicBezTo>
                    <a:pt x="203" y="26"/>
                    <a:pt x="205" y="27"/>
                    <a:pt x="205" y="27"/>
                  </a:cubicBezTo>
                  <a:cubicBezTo>
                    <a:pt x="206" y="26"/>
                    <a:pt x="207" y="24"/>
                    <a:pt x="208" y="23"/>
                  </a:cubicBezTo>
                  <a:cubicBezTo>
                    <a:pt x="209" y="22"/>
                    <a:pt x="210" y="21"/>
                    <a:pt x="210" y="21"/>
                  </a:cubicBezTo>
                  <a:cubicBezTo>
                    <a:pt x="210" y="20"/>
                    <a:pt x="208" y="19"/>
                    <a:pt x="208" y="19"/>
                  </a:cubicBezTo>
                  <a:cubicBezTo>
                    <a:pt x="208" y="18"/>
                    <a:pt x="209" y="17"/>
                    <a:pt x="210" y="17"/>
                  </a:cubicBezTo>
                  <a:cubicBezTo>
                    <a:pt x="210" y="16"/>
                    <a:pt x="211" y="14"/>
                    <a:pt x="211" y="14"/>
                  </a:cubicBezTo>
                  <a:cubicBezTo>
                    <a:pt x="212" y="14"/>
                    <a:pt x="213" y="16"/>
                    <a:pt x="214" y="16"/>
                  </a:cubicBezTo>
                  <a:cubicBezTo>
                    <a:pt x="212" y="18"/>
                    <a:pt x="211" y="19"/>
                    <a:pt x="210" y="21"/>
                  </a:cubicBezTo>
                  <a:cubicBezTo>
                    <a:pt x="210" y="21"/>
                    <a:pt x="212" y="22"/>
                    <a:pt x="212" y="22"/>
                  </a:cubicBezTo>
                  <a:cubicBezTo>
                    <a:pt x="212" y="23"/>
                    <a:pt x="211" y="24"/>
                    <a:pt x="211" y="24"/>
                  </a:cubicBezTo>
                  <a:cubicBezTo>
                    <a:pt x="210" y="25"/>
                    <a:pt x="209" y="26"/>
                    <a:pt x="209" y="27"/>
                  </a:cubicBezTo>
                  <a:cubicBezTo>
                    <a:pt x="208" y="27"/>
                    <a:pt x="207" y="28"/>
                    <a:pt x="207" y="29"/>
                  </a:cubicBezTo>
                  <a:cubicBezTo>
                    <a:pt x="207" y="29"/>
                    <a:pt x="209" y="30"/>
                    <a:pt x="209" y="31"/>
                  </a:cubicBezTo>
                  <a:cubicBezTo>
                    <a:pt x="210" y="30"/>
                    <a:pt x="211" y="29"/>
                    <a:pt x="211" y="28"/>
                  </a:cubicBezTo>
                  <a:cubicBezTo>
                    <a:pt x="212" y="28"/>
                    <a:pt x="213" y="27"/>
                    <a:pt x="213" y="26"/>
                  </a:cubicBezTo>
                  <a:cubicBezTo>
                    <a:pt x="213" y="26"/>
                    <a:pt x="215" y="24"/>
                    <a:pt x="215" y="24"/>
                  </a:cubicBezTo>
                  <a:cubicBezTo>
                    <a:pt x="215" y="24"/>
                    <a:pt x="212" y="22"/>
                    <a:pt x="212" y="22"/>
                  </a:cubicBezTo>
                  <a:cubicBezTo>
                    <a:pt x="213" y="22"/>
                    <a:pt x="214" y="20"/>
                    <a:pt x="214" y="20"/>
                  </a:cubicBezTo>
                  <a:cubicBezTo>
                    <a:pt x="214" y="20"/>
                    <a:pt x="216" y="21"/>
                    <a:pt x="216" y="22"/>
                  </a:cubicBezTo>
                  <a:cubicBezTo>
                    <a:pt x="217" y="22"/>
                    <a:pt x="218" y="23"/>
                    <a:pt x="218" y="23"/>
                  </a:cubicBezTo>
                  <a:cubicBezTo>
                    <a:pt x="219" y="23"/>
                    <a:pt x="220" y="21"/>
                    <a:pt x="220" y="21"/>
                  </a:cubicBezTo>
                  <a:cubicBezTo>
                    <a:pt x="220" y="21"/>
                    <a:pt x="222" y="19"/>
                    <a:pt x="222" y="19"/>
                  </a:cubicBezTo>
                  <a:cubicBezTo>
                    <a:pt x="222" y="19"/>
                    <a:pt x="224" y="21"/>
                    <a:pt x="224" y="21"/>
                  </a:cubicBezTo>
                  <a:cubicBezTo>
                    <a:pt x="224" y="20"/>
                    <a:pt x="226" y="19"/>
                    <a:pt x="226" y="18"/>
                  </a:cubicBezTo>
                  <a:cubicBezTo>
                    <a:pt x="226" y="18"/>
                    <a:pt x="224" y="17"/>
                    <a:pt x="224" y="17"/>
                  </a:cubicBezTo>
                  <a:cubicBezTo>
                    <a:pt x="224" y="16"/>
                    <a:pt x="225" y="15"/>
                    <a:pt x="225" y="14"/>
                  </a:cubicBezTo>
                  <a:cubicBezTo>
                    <a:pt x="226" y="14"/>
                    <a:pt x="227" y="12"/>
                    <a:pt x="227" y="12"/>
                  </a:cubicBezTo>
                  <a:cubicBezTo>
                    <a:pt x="227" y="12"/>
                    <a:pt x="229" y="14"/>
                    <a:pt x="229" y="14"/>
                  </a:cubicBezTo>
                  <a:cubicBezTo>
                    <a:pt x="230" y="14"/>
                    <a:pt x="231" y="15"/>
                    <a:pt x="231" y="16"/>
                  </a:cubicBezTo>
                  <a:cubicBezTo>
                    <a:pt x="232" y="16"/>
                    <a:pt x="233" y="17"/>
                    <a:pt x="234" y="17"/>
                  </a:cubicBezTo>
                  <a:cubicBezTo>
                    <a:pt x="234" y="17"/>
                    <a:pt x="235" y="15"/>
                    <a:pt x="235" y="15"/>
                  </a:cubicBezTo>
                  <a:cubicBezTo>
                    <a:pt x="236" y="15"/>
                    <a:pt x="237" y="16"/>
                    <a:pt x="238" y="17"/>
                  </a:cubicBezTo>
                  <a:cubicBezTo>
                    <a:pt x="238" y="17"/>
                    <a:pt x="240" y="19"/>
                    <a:pt x="240" y="19"/>
                  </a:cubicBezTo>
                  <a:cubicBezTo>
                    <a:pt x="240" y="18"/>
                    <a:pt x="241" y="17"/>
                    <a:pt x="242" y="16"/>
                  </a:cubicBezTo>
                  <a:cubicBezTo>
                    <a:pt x="242" y="16"/>
                    <a:pt x="243" y="14"/>
                    <a:pt x="243" y="14"/>
                  </a:cubicBezTo>
                  <a:cubicBezTo>
                    <a:pt x="243" y="14"/>
                    <a:pt x="241" y="12"/>
                    <a:pt x="241" y="12"/>
                  </a:cubicBezTo>
                  <a:cubicBezTo>
                    <a:pt x="241" y="12"/>
                    <a:pt x="242" y="10"/>
                    <a:pt x="243" y="10"/>
                  </a:cubicBezTo>
                  <a:cubicBezTo>
                    <a:pt x="243" y="10"/>
                    <a:pt x="245" y="12"/>
                    <a:pt x="245" y="12"/>
                  </a:cubicBezTo>
                  <a:cubicBezTo>
                    <a:pt x="245" y="12"/>
                    <a:pt x="247" y="13"/>
                    <a:pt x="247" y="14"/>
                  </a:cubicBezTo>
                  <a:cubicBezTo>
                    <a:pt x="247" y="14"/>
                    <a:pt x="246" y="15"/>
                    <a:pt x="246" y="16"/>
                  </a:cubicBezTo>
                  <a:cubicBezTo>
                    <a:pt x="245" y="16"/>
                    <a:pt x="244" y="17"/>
                    <a:pt x="244" y="18"/>
                  </a:cubicBezTo>
                  <a:cubicBezTo>
                    <a:pt x="244" y="18"/>
                    <a:pt x="246" y="19"/>
                    <a:pt x="246" y="20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8" y="17"/>
                    <a:pt x="249" y="15"/>
                    <a:pt x="249" y="15"/>
                  </a:cubicBezTo>
                  <a:cubicBezTo>
                    <a:pt x="250" y="15"/>
                    <a:pt x="252" y="17"/>
                    <a:pt x="252" y="17"/>
                  </a:cubicBezTo>
                  <a:cubicBezTo>
                    <a:pt x="252" y="17"/>
                    <a:pt x="253" y="15"/>
                    <a:pt x="253" y="15"/>
                  </a:cubicBezTo>
                  <a:cubicBezTo>
                    <a:pt x="253" y="14"/>
                    <a:pt x="251" y="14"/>
                    <a:pt x="251" y="13"/>
                  </a:cubicBezTo>
                  <a:cubicBezTo>
                    <a:pt x="251" y="12"/>
                    <a:pt x="253" y="11"/>
                    <a:pt x="253" y="11"/>
                  </a:cubicBezTo>
                  <a:cubicBezTo>
                    <a:pt x="253" y="10"/>
                    <a:pt x="254" y="9"/>
                    <a:pt x="255" y="9"/>
                  </a:cubicBezTo>
                  <a:cubicBezTo>
                    <a:pt x="255" y="8"/>
                    <a:pt x="256" y="10"/>
                    <a:pt x="257" y="10"/>
                  </a:cubicBezTo>
                  <a:cubicBezTo>
                    <a:pt x="258" y="10"/>
                    <a:pt x="258" y="8"/>
                    <a:pt x="258" y="8"/>
                  </a:cubicBezTo>
                  <a:cubicBezTo>
                    <a:pt x="259" y="8"/>
                    <a:pt x="260" y="10"/>
                    <a:pt x="261" y="10"/>
                  </a:cubicBezTo>
                  <a:cubicBezTo>
                    <a:pt x="261" y="10"/>
                    <a:pt x="259" y="11"/>
                    <a:pt x="259" y="12"/>
                  </a:cubicBezTo>
                  <a:cubicBezTo>
                    <a:pt x="259" y="12"/>
                    <a:pt x="261" y="13"/>
                    <a:pt x="261" y="14"/>
                  </a:cubicBezTo>
                  <a:cubicBezTo>
                    <a:pt x="261" y="14"/>
                    <a:pt x="260" y="15"/>
                    <a:pt x="260" y="16"/>
                  </a:cubicBezTo>
                  <a:cubicBezTo>
                    <a:pt x="259" y="17"/>
                    <a:pt x="258" y="18"/>
                    <a:pt x="258" y="18"/>
                  </a:cubicBezTo>
                  <a:cubicBezTo>
                    <a:pt x="258" y="18"/>
                    <a:pt x="256" y="16"/>
                    <a:pt x="256" y="16"/>
                  </a:cubicBezTo>
                  <a:cubicBezTo>
                    <a:pt x="255" y="16"/>
                    <a:pt x="255" y="19"/>
                    <a:pt x="254" y="19"/>
                  </a:cubicBezTo>
                  <a:cubicBezTo>
                    <a:pt x="253" y="19"/>
                    <a:pt x="252" y="17"/>
                    <a:pt x="252" y="17"/>
                  </a:cubicBezTo>
                  <a:cubicBezTo>
                    <a:pt x="251" y="17"/>
                    <a:pt x="251" y="19"/>
                    <a:pt x="250" y="19"/>
                  </a:cubicBezTo>
                  <a:cubicBezTo>
                    <a:pt x="251" y="20"/>
                    <a:pt x="253" y="21"/>
                    <a:pt x="254" y="23"/>
                  </a:cubicBezTo>
                  <a:cubicBezTo>
                    <a:pt x="255" y="23"/>
                    <a:pt x="256" y="24"/>
                    <a:pt x="257" y="24"/>
                  </a:cubicBezTo>
                  <a:cubicBezTo>
                    <a:pt x="257" y="24"/>
                    <a:pt x="258" y="22"/>
                    <a:pt x="258" y="22"/>
                  </a:cubicBezTo>
                  <a:cubicBezTo>
                    <a:pt x="259" y="22"/>
                    <a:pt x="260" y="24"/>
                    <a:pt x="261" y="24"/>
                  </a:cubicBezTo>
                  <a:cubicBezTo>
                    <a:pt x="261" y="24"/>
                    <a:pt x="263" y="26"/>
                    <a:pt x="263" y="25"/>
                  </a:cubicBezTo>
                  <a:cubicBezTo>
                    <a:pt x="263" y="25"/>
                    <a:pt x="265" y="23"/>
                    <a:pt x="265" y="23"/>
                  </a:cubicBezTo>
                  <a:cubicBezTo>
                    <a:pt x="264" y="23"/>
                    <a:pt x="262" y="22"/>
                    <a:pt x="262" y="22"/>
                  </a:cubicBezTo>
                  <a:cubicBezTo>
                    <a:pt x="262" y="21"/>
                    <a:pt x="264" y="20"/>
                    <a:pt x="264" y="19"/>
                  </a:cubicBezTo>
                  <a:cubicBezTo>
                    <a:pt x="264" y="19"/>
                    <a:pt x="265" y="18"/>
                    <a:pt x="266" y="17"/>
                  </a:cubicBezTo>
                  <a:cubicBezTo>
                    <a:pt x="266" y="16"/>
                    <a:pt x="267" y="15"/>
                    <a:pt x="267" y="15"/>
                  </a:cubicBezTo>
                  <a:cubicBezTo>
                    <a:pt x="268" y="15"/>
                    <a:pt x="269" y="17"/>
                    <a:pt x="270" y="17"/>
                  </a:cubicBezTo>
                  <a:cubicBezTo>
                    <a:pt x="270" y="16"/>
                    <a:pt x="271" y="14"/>
                    <a:pt x="271" y="14"/>
                  </a:cubicBezTo>
                  <a:cubicBezTo>
                    <a:pt x="272" y="14"/>
                    <a:pt x="273" y="16"/>
                    <a:pt x="274" y="16"/>
                  </a:cubicBezTo>
                  <a:cubicBezTo>
                    <a:pt x="274" y="16"/>
                    <a:pt x="275" y="14"/>
                    <a:pt x="275" y="14"/>
                  </a:cubicBezTo>
                  <a:cubicBezTo>
                    <a:pt x="275" y="14"/>
                    <a:pt x="273" y="12"/>
                    <a:pt x="273" y="12"/>
                  </a:cubicBezTo>
                  <a:cubicBezTo>
                    <a:pt x="273" y="12"/>
                    <a:pt x="274" y="10"/>
                    <a:pt x="275" y="10"/>
                  </a:cubicBezTo>
                  <a:cubicBezTo>
                    <a:pt x="275" y="10"/>
                    <a:pt x="276" y="12"/>
                    <a:pt x="277" y="12"/>
                  </a:cubicBezTo>
                  <a:cubicBezTo>
                    <a:pt x="278" y="11"/>
                    <a:pt x="278" y="10"/>
                    <a:pt x="279" y="9"/>
                  </a:cubicBezTo>
                  <a:cubicBezTo>
                    <a:pt x="279" y="9"/>
                    <a:pt x="280" y="11"/>
                    <a:pt x="281" y="11"/>
                  </a:cubicBezTo>
                  <a:cubicBezTo>
                    <a:pt x="281" y="11"/>
                    <a:pt x="282" y="9"/>
                    <a:pt x="283" y="9"/>
                  </a:cubicBezTo>
                  <a:cubicBezTo>
                    <a:pt x="283" y="8"/>
                    <a:pt x="284" y="7"/>
                    <a:pt x="284" y="7"/>
                  </a:cubicBezTo>
                  <a:cubicBezTo>
                    <a:pt x="285" y="7"/>
                    <a:pt x="286" y="8"/>
                    <a:pt x="287" y="8"/>
                  </a:cubicBezTo>
                  <a:cubicBezTo>
                    <a:pt x="287" y="9"/>
                    <a:pt x="285" y="10"/>
                    <a:pt x="285" y="10"/>
                  </a:cubicBezTo>
                  <a:cubicBezTo>
                    <a:pt x="284" y="11"/>
                    <a:pt x="284" y="12"/>
                    <a:pt x="283" y="13"/>
                  </a:cubicBezTo>
                  <a:cubicBezTo>
                    <a:pt x="283" y="13"/>
                    <a:pt x="281" y="11"/>
                    <a:pt x="281" y="11"/>
                  </a:cubicBezTo>
                  <a:cubicBezTo>
                    <a:pt x="281" y="11"/>
                    <a:pt x="280" y="13"/>
                    <a:pt x="279" y="13"/>
                  </a:cubicBezTo>
                  <a:cubicBezTo>
                    <a:pt x="279" y="14"/>
                    <a:pt x="278" y="15"/>
                    <a:pt x="278" y="15"/>
                  </a:cubicBezTo>
                  <a:cubicBezTo>
                    <a:pt x="278" y="16"/>
                    <a:pt x="280" y="17"/>
                    <a:pt x="280" y="17"/>
                  </a:cubicBezTo>
                  <a:cubicBezTo>
                    <a:pt x="280" y="17"/>
                    <a:pt x="278" y="19"/>
                    <a:pt x="278" y="19"/>
                  </a:cubicBezTo>
                  <a:cubicBezTo>
                    <a:pt x="279" y="20"/>
                    <a:pt x="280" y="21"/>
                    <a:pt x="280" y="21"/>
                  </a:cubicBezTo>
                  <a:cubicBezTo>
                    <a:pt x="281" y="21"/>
                    <a:pt x="281" y="19"/>
                    <a:pt x="282" y="19"/>
                  </a:cubicBezTo>
                  <a:cubicBezTo>
                    <a:pt x="283" y="19"/>
                    <a:pt x="284" y="21"/>
                    <a:pt x="284" y="21"/>
                  </a:cubicBezTo>
                  <a:cubicBezTo>
                    <a:pt x="285" y="20"/>
                    <a:pt x="285" y="19"/>
                    <a:pt x="286" y="18"/>
                  </a:cubicBezTo>
                  <a:cubicBezTo>
                    <a:pt x="287" y="18"/>
                    <a:pt x="287" y="16"/>
                    <a:pt x="288" y="16"/>
                  </a:cubicBezTo>
                  <a:cubicBezTo>
                    <a:pt x="288" y="16"/>
                    <a:pt x="289" y="18"/>
                    <a:pt x="290" y="18"/>
                  </a:cubicBezTo>
                  <a:cubicBezTo>
                    <a:pt x="291" y="18"/>
                    <a:pt x="291" y="16"/>
                    <a:pt x="292" y="16"/>
                  </a:cubicBezTo>
                  <a:cubicBezTo>
                    <a:pt x="292" y="16"/>
                    <a:pt x="294" y="17"/>
                    <a:pt x="294" y="17"/>
                  </a:cubicBezTo>
                  <a:cubicBezTo>
                    <a:pt x="294" y="18"/>
                    <a:pt x="292" y="19"/>
                    <a:pt x="292" y="20"/>
                  </a:cubicBezTo>
                  <a:cubicBezTo>
                    <a:pt x="292" y="20"/>
                    <a:pt x="294" y="21"/>
                    <a:pt x="294" y="21"/>
                  </a:cubicBezTo>
                  <a:cubicBezTo>
                    <a:pt x="295" y="21"/>
                    <a:pt x="295" y="19"/>
                    <a:pt x="296" y="19"/>
                  </a:cubicBezTo>
                  <a:cubicBezTo>
                    <a:pt x="296" y="19"/>
                    <a:pt x="298" y="21"/>
                    <a:pt x="298" y="21"/>
                  </a:cubicBezTo>
                  <a:cubicBezTo>
                    <a:pt x="299" y="20"/>
                    <a:pt x="300" y="19"/>
                    <a:pt x="300" y="18"/>
                  </a:cubicBezTo>
                  <a:cubicBezTo>
                    <a:pt x="301" y="18"/>
                    <a:pt x="301" y="17"/>
                    <a:pt x="302" y="16"/>
                  </a:cubicBezTo>
                  <a:cubicBezTo>
                    <a:pt x="302" y="15"/>
                    <a:pt x="303" y="15"/>
                    <a:pt x="303" y="14"/>
                  </a:cubicBezTo>
                  <a:cubicBezTo>
                    <a:pt x="304" y="14"/>
                    <a:pt x="305" y="12"/>
                    <a:pt x="305" y="12"/>
                  </a:cubicBezTo>
                  <a:cubicBezTo>
                    <a:pt x="305" y="12"/>
                    <a:pt x="307" y="13"/>
                    <a:pt x="307" y="13"/>
                  </a:cubicBezTo>
                  <a:cubicBezTo>
                    <a:pt x="307" y="14"/>
                    <a:pt x="306" y="15"/>
                    <a:pt x="306" y="16"/>
                  </a:cubicBezTo>
                  <a:cubicBezTo>
                    <a:pt x="306" y="16"/>
                    <a:pt x="308" y="17"/>
                    <a:pt x="308" y="17"/>
                  </a:cubicBezTo>
                  <a:cubicBezTo>
                    <a:pt x="308" y="18"/>
                    <a:pt x="306" y="20"/>
                    <a:pt x="306" y="20"/>
                  </a:cubicBezTo>
                  <a:cubicBezTo>
                    <a:pt x="307" y="20"/>
                    <a:pt x="308" y="21"/>
                    <a:pt x="308" y="21"/>
                  </a:cubicBezTo>
                  <a:cubicBezTo>
                    <a:pt x="309" y="21"/>
                    <a:pt x="310" y="19"/>
                    <a:pt x="310" y="19"/>
                  </a:cubicBezTo>
                  <a:cubicBezTo>
                    <a:pt x="311" y="19"/>
                    <a:pt x="311" y="18"/>
                    <a:pt x="312" y="17"/>
                  </a:cubicBezTo>
                  <a:cubicBezTo>
                    <a:pt x="312" y="17"/>
                    <a:pt x="313" y="15"/>
                    <a:pt x="313" y="15"/>
                  </a:cubicBezTo>
                  <a:cubicBezTo>
                    <a:pt x="314" y="15"/>
                    <a:pt x="315" y="16"/>
                    <a:pt x="316" y="16"/>
                  </a:cubicBezTo>
                  <a:cubicBezTo>
                    <a:pt x="316" y="17"/>
                    <a:pt x="318" y="18"/>
                    <a:pt x="318" y="18"/>
                  </a:cubicBezTo>
                  <a:cubicBezTo>
                    <a:pt x="318" y="18"/>
                    <a:pt x="316" y="20"/>
                    <a:pt x="316" y="20"/>
                  </a:cubicBezTo>
                  <a:cubicBezTo>
                    <a:pt x="316" y="20"/>
                    <a:pt x="314" y="22"/>
                    <a:pt x="315" y="23"/>
                  </a:cubicBezTo>
                  <a:cubicBezTo>
                    <a:pt x="315" y="23"/>
                    <a:pt x="316" y="24"/>
                    <a:pt x="317" y="24"/>
                  </a:cubicBezTo>
                  <a:cubicBezTo>
                    <a:pt x="317" y="23"/>
                    <a:pt x="318" y="23"/>
                    <a:pt x="318" y="22"/>
                  </a:cubicBezTo>
                  <a:cubicBezTo>
                    <a:pt x="319" y="21"/>
                    <a:pt x="320" y="20"/>
                    <a:pt x="320" y="20"/>
                  </a:cubicBezTo>
                  <a:cubicBezTo>
                    <a:pt x="320" y="19"/>
                    <a:pt x="318" y="18"/>
                    <a:pt x="318" y="18"/>
                  </a:cubicBezTo>
                  <a:cubicBezTo>
                    <a:pt x="318" y="17"/>
                    <a:pt x="320" y="16"/>
                    <a:pt x="320" y="16"/>
                  </a:cubicBezTo>
                  <a:cubicBezTo>
                    <a:pt x="320" y="15"/>
                    <a:pt x="321" y="14"/>
                    <a:pt x="321" y="14"/>
                  </a:cubicBezTo>
                  <a:cubicBezTo>
                    <a:pt x="321" y="14"/>
                    <a:pt x="324" y="15"/>
                    <a:pt x="324" y="15"/>
                  </a:cubicBezTo>
                  <a:cubicBezTo>
                    <a:pt x="324" y="16"/>
                    <a:pt x="322" y="17"/>
                    <a:pt x="322" y="18"/>
                  </a:cubicBezTo>
                  <a:cubicBezTo>
                    <a:pt x="322" y="18"/>
                    <a:pt x="324" y="19"/>
                    <a:pt x="324" y="19"/>
                  </a:cubicBezTo>
                  <a:cubicBezTo>
                    <a:pt x="324" y="20"/>
                    <a:pt x="323" y="21"/>
                    <a:pt x="322" y="21"/>
                  </a:cubicBezTo>
                  <a:cubicBezTo>
                    <a:pt x="322" y="22"/>
                    <a:pt x="321" y="24"/>
                    <a:pt x="321" y="24"/>
                  </a:cubicBezTo>
                  <a:cubicBezTo>
                    <a:pt x="321" y="24"/>
                    <a:pt x="323" y="25"/>
                    <a:pt x="323" y="25"/>
                  </a:cubicBezTo>
                  <a:cubicBezTo>
                    <a:pt x="324" y="25"/>
                    <a:pt x="324" y="23"/>
                    <a:pt x="325" y="23"/>
                  </a:cubicBezTo>
                  <a:cubicBezTo>
                    <a:pt x="325" y="23"/>
                    <a:pt x="327" y="25"/>
                    <a:pt x="327" y="25"/>
                  </a:cubicBezTo>
                  <a:cubicBezTo>
                    <a:pt x="328" y="25"/>
                    <a:pt x="328" y="26"/>
                    <a:pt x="329" y="27"/>
                  </a:cubicBezTo>
                  <a:cubicBezTo>
                    <a:pt x="329" y="26"/>
                    <a:pt x="331" y="25"/>
                    <a:pt x="331" y="24"/>
                  </a:cubicBezTo>
                  <a:cubicBezTo>
                    <a:pt x="331" y="24"/>
                    <a:pt x="329" y="23"/>
                    <a:pt x="329" y="23"/>
                  </a:cubicBezTo>
                  <a:cubicBezTo>
                    <a:pt x="329" y="22"/>
                    <a:pt x="330" y="21"/>
                    <a:pt x="330" y="20"/>
                  </a:cubicBezTo>
                  <a:cubicBezTo>
                    <a:pt x="330" y="20"/>
                    <a:pt x="328" y="19"/>
                    <a:pt x="328" y="19"/>
                  </a:cubicBezTo>
                  <a:cubicBezTo>
                    <a:pt x="328" y="18"/>
                    <a:pt x="330" y="17"/>
                    <a:pt x="330" y="16"/>
                  </a:cubicBezTo>
                  <a:cubicBezTo>
                    <a:pt x="330" y="16"/>
                    <a:pt x="331" y="15"/>
                    <a:pt x="331" y="14"/>
                  </a:cubicBezTo>
                  <a:cubicBezTo>
                    <a:pt x="331" y="14"/>
                    <a:pt x="330" y="13"/>
                    <a:pt x="329" y="13"/>
                  </a:cubicBezTo>
                  <a:cubicBezTo>
                    <a:pt x="329" y="13"/>
                    <a:pt x="331" y="10"/>
                    <a:pt x="331" y="10"/>
                  </a:cubicBezTo>
                  <a:cubicBezTo>
                    <a:pt x="331" y="10"/>
                    <a:pt x="333" y="12"/>
                    <a:pt x="333" y="12"/>
                  </a:cubicBezTo>
                  <a:cubicBezTo>
                    <a:pt x="333" y="12"/>
                    <a:pt x="335" y="10"/>
                    <a:pt x="335" y="10"/>
                  </a:cubicBezTo>
                  <a:cubicBezTo>
                    <a:pt x="335" y="10"/>
                    <a:pt x="337" y="11"/>
                    <a:pt x="337" y="11"/>
                  </a:cubicBezTo>
                  <a:cubicBezTo>
                    <a:pt x="337" y="12"/>
                    <a:pt x="335" y="14"/>
                    <a:pt x="335" y="14"/>
                  </a:cubicBezTo>
                  <a:cubicBezTo>
                    <a:pt x="336" y="14"/>
                    <a:pt x="337" y="15"/>
                    <a:pt x="338" y="15"/>
                  </a:cubicBezTo>
                  <a:cubicBezTo>
                    <a:pt x="338" y="15"/>
                    <a:pt x="339" y="13"/>
                    <a:pt x="339" y="13"/>
                  </a:cubicBezTo>
                  <a:cubicBezTo>
                    <a:pt x="340" y="13"/>
                    <a:pt x="341" y="14"/>
                    <a:pt x="342" y="15"/>
                  </a:cubicBezTo>
                  <a:cubicBezTo>
                    <a:pt x="342" y="15"/>
                    <a:pt x="343" y="17"/>
                    <a:pt x="344" y="17"/>
                  </a:cubicBezTo>
                  <a:cubicBezTo>
                    <a:pt x="344" y="17"/>
                    <a:pt x="345" y="18"/>
                    <a:pt x="346" y="18"/>
                  </a:cubicBezTo>
                  <a:cubicBezTo>
                    <a:pt x="346" y="18"/>
                    <a:pt x="347" y="16"/>
                    <a:pt x="348" y="16"/>
                  </a:cubicBezTo>
                  <a:cubicBezTo>
                    <a:pt x="348" y="15"/>
                    <a:pt x="349" y="14"/>
                    <a:pt x="349" y="14"/>
                  </a:cubicBezTo>
                  <a:cubicBezTo>
                    <a:pt x="350" y="14"/>
                    <a:pt x="351" y="12"/>
                    <a:pt x="351" y="12"/>
                  </a:cubicBezTo>
                  <a:cubicBezTo>
                    <a:pt x="352" y="12"/>
                    <a:pt x="353" y="13"/>
                    <a:pt x="353" y="13"/>
                  </a:cubicBezTo>
                  <a:cubicBezTo>
                    <a:pt x="354" y="13"/>
                    <a:pt x="354" y="11"/>
                    <a:pt x="355" y="11"/>
                  </a:cubicBezTo>
                  <a:cubicBezTo>
                    <a:pt x="355" y="12"/>
                    <a:pt x="357" y="12"/>
                    <a:pt x="357" y="13"/>
                  </a:cubicBezTo>
                  <a:cubicBezTo>
                    <a:pt x="357" y="13"/>
                    <a:pt x="355" y="14"/>
                    <a:pt x="356" y="15"/>
                  </a:cubicBezTo>
                  <a:cubicBezTo>
                    <a:pt x="356" y="16"/>
                    <a:pt x="358" y="16"/>
                    <a:pt x="358" y="17"/>
                  </a:cubicBezTo>
                  <a:cubicBezTo>
                    <a:pt x="358" y="17"/>
                    <a:pt x="356" y="18"/>
                    <a:pt x="356" y="19"/>
                  </a:cubicBezTo>
                  <a:cubicBezTo>
                    <a:pt x="356" y="20"/>
                    <a:pt x="358" y="20"/>
                    <a:pt x="358" y="21"/>
                  </a:cubicBezTo>
                  <a:cubicBezTo>
                    <a:pt x="359" y="20"/>
                    <a:pt x="360" y="19"/>
                    <a:pt x="360" y="18"/>
                  </a:cubicBezTo>
                  <a:cubicBezTo>
                    <a:pt x="360" y="18"/>
                    <a:pt x="362" y="16"/>
                    <a:pt x="362" y="16"/>
                  </a:cubicBezTo>
                  <a:cubicBezTo>
                    <a:pt x="362" y="16"/>
                    <a:pt x="360" y="14"/>
                    <a:pt x="360" y="14"/>
                  </a:cubicBezTo>
                  <a:cubicBezTo>
                    <a:pt x="360" y="14"/>
                    <a:pt x="361" y="12"/>
                    <a:pt x="361" y="12"/>
                  </a:cubicBezTo>
                  <a:cubicBezTo>
                    <a:pt x="361" y="12"/>
                    <a:pt x="363" y="14"/>
                    <a:pt x="363" y="14"/>
                  </a:cubicBezTo>
                  <a:cubicBezTo>
                    <a:pt x="363" y="14"/>
                    <a:pt x="362" y="16"/>
                    <a:pt x="362" y="16"/>
                  </a:cubicBezTo>
                  <a:cubicBezTo>
                    <a:pt x="362" y="16"/>
                    <a:pt x="364" y="18"/>
                    <a:pt x="364" y="18"/>
                  </a:cubicBezTo>
                  <a:cubicBezTo>
                    <a:pt x="365" y="18"/>
                    <a:pt x="365" y="16"/>
                    <a:pt x="366" y="16"/>
                  </a:cubicBezTo>
                  <a:cubicBezTo>
                    <a:pt x="366" y="16"/>
                    <a:pt x="367" y="17"/>
                    <a:pt x="368" y="17"/>
                  </a:cubicBezTo>
                  <a:cubicBezTo>
                    <a:pt x="369" y="17"/>
                    <a:pt x="369" y="15"/>
                    <a:pt x="370" y="15"/>
                  </a:cubicBezTo>
                  <a:cubicBezTo>
                    <a:pt x="370" y="15"/>
                    <a:pt x="371" y="17"/>
                    <a:pt x="372" y="17"/>
                  </a:cubicBezTo>
                  <a:cubicBezTo>
                    <a:pt x="372" y="17"/>
                    <a:pt x="373" y="15"/>
                    <a:pt x="374" y="15"/>
                  </a:cubicBezTo>
                  <a:cubicBezTo>
                    <a:pt x="374" y="15"/>
                    <a:pt x="375" y="16"/>
                    <a:pt x="376" y="16"/>
                  </a:cubicBezTo>
                  <a:cubicBezTo>
                    <a:pt x="376" y="16"/>
                    <a:pt x="377" y="14"/>
                    <a:pt x="378" y="14"/>
                  </a:cubicBezTo>
                  <a:cubicBezTo>
                    <a:pt x="378" y="14"/>
                    <a:pt x="379" y="12"/>
                    <a:pt x="379" y="12"/>
                  </a:cubicBezTo>
                  <a:cubicBezTo>
                    <a:pt x="380" y="12"/>
                    <a:pt x="381" y="14"/>
                    <a:pt x="381" y="14"/>
                  </a:cubicBezTo>
                  <a:cubicBezTo>
                    <a:pt x="382" y="13"/>
                    <a:pt x="383" y="12"/>
                    <a:pt x="383" y="11"/>
                  </a:cubicBezTo>
                  <a:cubicBezTo>
                    <a:pt x="384" y="11"/>
                    <a:pt x="384" y="9"/>
                    <a:pt x="385" y="9"/>
                  </a:cubicBezTo>
                  <a:cubicBezTo>
                    <a:pt x="385" y="9"/>
                    <a:pt x="387" y="11"/>
                    <a:pt x="387" y="11"/>
                  </a:cubicBezTo>
                  <a:cubicBezTo>
                    <a:pt x="387" y="12"/>
                    <a:pt x="386" y="12"/>
                    <a:pt x="385" y="13"/>
                  </a:cubicBezTo>
                  <a:cubicBezTo>
                    <a:pt x="385" y="13"/>
                    <a:pt x="384" y="15"/>
                    <a:pt x="384" y="15"/>
                  </a:cubicBezTo>
                  <a:cubicBezTo>
                    <a:pt x="384" y="15"/>
                    <a:pt x="386" y="17"/>
                    <a:pt x="386" y="17"/>
                  </a:cubicBezTo>
                  <a:cubicBezTo>
                    <a:pt x="385" y="18"/>
                    <a:pt x="385" y="18"/>
                    <a:pt x="384" y="19"/>
                  </a:cubicBezTo>
                  <a:cubicBezTo>
                    <a:pt x="384" y="20"/>
                    <a:pt x="383" y="21"/>
                    <a:pt x="383" y="21"/>
                  </a:cubicBezTo>
                  <a:cubicBezTo>
                    <a:pt x="382" y="22"/>
                    <a:pt x="381" y="20"/>
                    <a:pt x="380" y="20"/>
                  </a:cubicBezTo>
                  <a:cubicBezTo>
                    <a:pt x="380" y="20"/>
                    <a:pt x="379" y="22"/>
                    <a:pt x="379" y="22"/>
                  </a:cubicBezTo>
                  <a:cubicBezTo>
                    <a:pt x="378" y="22"/>
                    <a:pt x="377" y="20"/>
                    <a:pt x="376" y="20"/>
                  </a:cubicBezTo>
                  <a:cubicBezTo>
                    <a:pt x="376" y="20"/>
                    <a:pt x="375" y="22"/>
                    <a:pt x="375" y="22"/>
                  </a:cubicBezTo>
                  <a:cubicBezTo>
                    <a:pt x="375" y="23"/>
                    <a:pt x="377" y="24"/>
                    <a:pt x="377" y="24"/>
                  </a:cubicBezTo>
                  <a:cubicBezTo>
                    <a:pt x="377" y="25"/>
                    <a:pt x="375" y="26"/>
                    <a:pt x="375" y="26"/>
                  </a:cubicBezTo>
                  <a:cubicBezTo>
                    <a:pt x="376" y="26"/>
                    <a:pt x="377" y="28"/>
                    <a:pt x="377" y="28"/>
                  </a:cubicBezTo>
                  <a:cubicBezTo>
                    <a:pt x="378" y="28"/>
                    <a:pt x="379" y="26"/>
                    <a:pt x="379" y="26"/>
                  </a:cubicBezTo>
                  <a:cubicBezTo>
                    <a:pt x="380" y="26"/>
                    <a:pt x="381" y="28"/>
                    <a:pt x="381" y="28"/>
                  </a:cubicBezTo>
                  <a:cubicBezTo>
                    <a:pt x="382" y="28"/>
                    <a:pt x="382" y="25"/>
                    <a:pt x="383" y="25"/>
                  </a:cubicBezTo>
                  <a:cubicBezTo>
                    <a:pt x="384" y="25"/>
                    <a:pt x="385" y="27"/>
                    <a:pt x="385" y="27"/>
                  </a:cubicBezTo>
                  <a:cubicBezTo>
                    <a:pt x="385" y="26"/>
                    <a:pt x="387" y="25"/>
                    <a:pt x="387" y="25"/>
                  </a:cubicBezTo>
                  <a:cubicBezTo>
                    <a:pt x="387" y="24"/>
                    <a:pt x="385" y="24"/>
                    <a:pt x="385" y="23"/>
                  </a:cubicBezTo>
                  <a:cubicBezTo>
                    <a:pt x="385" y="22"/>
                    <a:pt x="386" y="22"/>
                    <a:pt x="386" y="21"/>
                  </a:cubicBezTo>
                  <a:cubicBezTo>
                    <a:pt x="387" y="20"/>
                    <a:pt x="388" y="19"/>
                    <a:pt x="388" y="19"/>
                  </a:cubicBezTo>
                  <a:cubicBezTo>
                    <a:pt x="388" y="18"/>
                    <a:pt x="386" y="17"/>
                    <a:pt x="386" y="17"/>
                  </a:cubicBezTo>
                  <a:cubicBezTo>
                    <a:pt x="386" y="17"/>
                    <a:pt x="387" y="15"/>
                    <a:pt x="388" y="15"/>
                  </a:cubicBezTo>
                  <a:cubicBezTo>
                    <a:pt x="388" y="15"/>
                    <a:pt x="390" y="17"/>
                    <a:pt x="390" y="16"/>
                  </a:cubicBezTo>
                  <a:cubicBezTo>
                    <a:pt x="390" y="16"/>
                    <a:pt x="392" y="14"/>
                    <a:pt x="392" y="14"/>
                  </a:cubicBezTo>
                  <a:cubicBezTo>
                    <a:pt x="392" y="14"/>
                    <a:pt x="389" y="12"/>
                    <a:pt x="389" y="12"/>
                  </a:cubicBezTo>
                  <a:cubicBezTo>
                    <a:pt x="390" y="12"/>
                    <a:pt x="391" y="10"/>
                    <a:pt x="391" y="10"/>
                  </a:cubicBezTo>
                  <a:cubicBezTo>
                    <a:pt x="392" y="10"/>
                    <a:pt x="393" y="12"/>
                    <a:pt x="393" y="12"/>
                  </a:cubicBezTo>
                  <a:cubicBezTo>
                    <a:pt x="393" y="13"/>
                    <a:pt x="391" y="14"/>
                    <a:pt x="392" y="14"/>
                  </a:cubicBezTo>
                  <a:cubicBezTo>
                    <a:pt x="392" y="15"/>
                    <a:pt x="394" y="15"/>
                    <a:pt x="394" y="16"/>
                  </a:cubicBezTo>
                  <a:cubicBezTo>
                    <a:pt x="394" y="17"/>
                    <a:pt x="396" y="17"/>
                    <a:pt x="396" y="18"/>
                  </a:cubicBezTo>
                  <a:cubicBezTo>
                    <a:pt x="396" y="18"/>
                    <a:pt x="395" y="19"/>
                    <a:pt x="394" y="20"/>
                  </a:cubicBezTo>
                  <a:cubicBezTo>
                    <a:pt x="394" y="20"/>
                    <a:pt x="392" y="18"/>
                    <a:pt x="392" y="18"/>
                  </a:cubicBezTo>
                  <a:cubicBezTo>
                    <a:pt x="392" y="18"/>
                    <a:pt x="391" y="20"/>
                    <a:pt x="390" y="20"/>
                  </a:cubicBezTo>
                  <a:cubicBezTo>
                    <a:pt x="390" y="21"/>
                    <a:pt x="389" y="22"/>
                    <a:pt x="389" y="23"/>
                  </a:cubicBezTo>
                  <a:cubicBezTo>
                    <a:pt x="389" y="23"/>
                    <a:pt x="390" y="24"/>
                    <a:pt x="391" y="24"/>
                  </a:cubicBezTo>
                  <a:cubicBezTo>
                    <a:pt x="391" y="24"/>
                    <a:pt x="392" y="22"/>
                    <a:pt x="393" y="22"/>
                  </a:cubicBezTo>
                  <a:cubicBezTo>
                    <a:pt x="393" y="22"/>
                    <a:pt x="394" y="24"/>
                    <a:pt x="395" y="24"/>
                  </a:cubicBezTo>
                  <a:cubicBezTo>
                    <a:pt x="395" y="24"/>
                    <a:pt x="396" y="22"/>
                    <a:pt x="397" y="22"/>
                  </a:cubicBezTo>
                  <a:cubicBezTo>
                    <a:pt x="397" y="21"/>
                    <a:pt x="398" y="23"/>
                    <a:pt x="399" y="23"/>
                  </a:cubicBezTo>
                  <a:cubicBezTo>
                    <a:pt x="399" y="23"/>
                    <a:pt x="400" y="22"/>
                    <a:pt x="400" y="21"/>
                  </a:cubicBezTo>
                  <a:cubicBezTo>
                    <a:pt x="401" y="20"/>
                    <a:pt x="402" y="20"/>
                    <a:pt x="402" y="19"/>
                  </a:cubicBezTo>
                  <a:cubicBezTo>
                    <a:pt x="402" y="19"/>
                    <a:pt x="404" y="17"/>
                    <a:pt x="404" y="17"/>
                  </a:cubicBezTo>
                  <a:cubicBezTo>
                    <a:pt x="404" y="17"/>
                    <a:pt x="406" y="18"/>
                    <a:pt x="406" y="18"/>
                  </a:cubicBezTo>
                  <a:cubicBezTo>
                    <a:pt x="406" y="19"/>
                    <a:pt x="404" y="20"/>
                    <a:pt x="404" y="20"/>
                  </a:cubicBezTo>
                  <a:cubicBezTo>
                    <a:pt x="405" y="21"/>
                    <a:pt x="407" y="22"/>
                    <a:pt x="407" y="22"/>
                  </a:cubicBezTo>
                  <a:cubicBezTo>
                    <a:pt x="407" y="23"/>
                    <a:pt x="405" y="24"/>
                    <a:pt x="405" y="24"/>
                  </a:cubicBezTo>
                  <a:cubicBezTo>
                    <a:pt x="405" y="25"/>
                    <a:pt x="407" y="26"/>
                    <a:pt x="407" y="26"/>
                  </a:cubicBezTo>
                  <a:cubicBezTo>
                    <a:pt x="408" y="26"/>
                    <a:pt x="408" y="24"/>
                    <a:pt x="409" y="24"/>
                  </a:cubicBezTo>
                  <a:cubicBezTo>
                    <a:pt x="409" y="23"/>
                    <a:pt x="407" y="23"/>
                    <a:pt x="407" y="22"/>
                  </a:cubicBezTo>
                  <a:cubicBezTo>
                    <a:pt x="407" y="22"/>
                    <a:pt x="408" y="20"/>
                    <a:pt x="408" y="20"/>
                  </a:cubicBezTo>
                  <a:cubicBezTo>
                    <a:pt x="409" y="19"/>
                    <a:pt x="410" y="18"/>
                    <a:pt x="410" y="18"/>
                  </a:cubicBezTo>
                  <a:cubicBezTo>
                    <a:pt x="410" y="17"/>
                    <a:pt x="408" y="17"/>
                    <a:pt x="408" y="16"/>
                  </a:cubicBezTo>
                  <a:cubicBezTo>
                    <a:pt x="408" y="16"/>
                    <a:pt x="409" y="14"/>
                    <a:pt x="410" y="14"/>
                  </a:cubicBezTo>
                  <a:cubicBezTo>
                    <a:pt x="410" y="14"/>
                    <a:pt x="412" y="15"/>
                    <a:pt x="412" y="15"/>
                  </a:cubicBezTo>
                  <a:cubicBezTo>
                    <a:pt x="412" y="16"/>
                    <a:pt x="410" y="17"/>
                    <a:pt x="410" y="18"/>
                  </a:cubicBezTo>
                  <a:cubicBezTo>
                    <a:pt x="410" y="18"/>
                    <a:pt x="412" y="19"/>
                    <a:pt x="412" y="19"/>
                  </a:cubicBezTo>
                  <a:cubicBezTo>
                    <a:pt x="412" y="20"/>
                    <a:pt x="410" y="21"/>
                    <a:pt x="411" y="22"/>
                  </a:cubicBezTo>
                  <a:cubicBezTo>
                    <a:pt x="411" y="22"/>
                    <a:pt x="413" y="23"/>
                    <a:pt x="413" y="23"/>
                  </a:cubicBezTo>
                  <a:cubicBezTo>
                    <a:pt x="413" y="24"/>
                    <a:pt x="415" y="25"/>
                    <a:pt x="415" y="25"/>
                  </a:cubicBezTo>
                  <a:cubicBezTo>
                    <a:pt x="415" y="25"/>
                    <a:pt x="416" y="23"/>
                    <a:pt x="417" y="23"/>
                  </a:cubicBezTo>
                  <a:cubicBezTo>
                    <a:pt x="417" y="22"/>
                    <a:pt x="418" y="21"/>
                    <a:pt x="418" y="21"/>
                  </a:cubicBezTo>
                  <a:cubicBezTo>
                    <a:pt x="419" y="20"/>
                    <a:pt x="420" y="19"/>
                    <a:pt x="420" y="18"/>
                  </a:cubicBezTo>
                  <a:cubicBezTo>
                    <a:pt x="420" y="18"/>
                    <a:pt x="421" y="16"/>
                    <a:pt x="422" y="16"/>
                  </a:cubicBezTo>
                  <a:cubicBezTo>
                    <a:pt x="422" y="16"/>
                    <a:pt x="424" y="18"/>
                    <a:pt x="424" y="18"/>
                  </a:cubicBezTo>
                  <a:cubicBezTo>
                    <a:pt x="425" y="18"/>
                    <a:pt x="425" y="16"/>
                    <a:pt x="426" y="16"/>
                  </a:cubicBezTo>
                  <a:cubicBezTo>
                    <a:pt x="426" y="16"/>
                    <a:pt x="428" y="17"/>
                    <a:pt x="428" y="17"/>
                  </a:cubicBezTo>
                  <a:cubicBezTo>
                    <a:pt x="428" y="18"/>
                    <a:pt x="426" y="19"/>
                    <a:pt x="426" y="20"/>
                  </a:cubicBezTo>
                  <a:cubicBezTo>
                    <a:pt x="426" y="20"/>
                    <a:pt x="428" y="21"/>
                    <a:pt x="429" y="21"/>
                  </a:cubicBezTo>
                  <a:cubicBezTo>
                    <a:pt x="429" y="21"/>
                    <a:pt x="430" y="23"/>
                    <a:pt x="431" y="23"/>
                  </a:cubicBezTo>
                  <a:cubicBezTo>
                    <a:pt x="431" y="22"/>
                    <a:pt x="433" y="21"/>
                    <a:pt x="433" y="21"/>
                  </a:cubicBezTo>
                  <a:cubicBezTo>
                    <a:pt x="432" y="20"/>
                    <a:pt x="430" y="20"/>
                    <a:pt x="430" y="19"/>
                  </a:cubicBezTo>
                  <a:cubicBezTo>
                    <a:pt x="430" y="18"/>
                    <a:pt x="432" y="18"/>
                    <a:pt x="432" y="17"/>
                  </a:cubicBezTo>
                  <a:cubicBezTo>
                    <a:pt x="432" y="16"/>
                    <a:pt x="430" y="16"/>
                    <a:pt x="430" y="15"/>
                  </a:cubicBezTo>
                  <a:cubicBezTo>
                    <a:pt x="430" y="15"/>
                    <a:pt x="431" y="13"/>
                    <a:pt x="431" y="13"/>
                  </a:cubicBezTo>
                  <a:cubicBezTo>
                    <a:pt x="432" y="12"/>
                    <a:pt x="433" y="11"/>
                    <a:pt x="433" y="11"/>
                  </a:cubicBezTo>
                  <a:cubicBezTo>
                    <a:pt x="435" y="12"/>
                    <a:pt x="436" y="13"/>
                    <a:pt x="438" y="14"/>
                  </a:cubicBezTo>
                  <a:cubicBezTo>
                    <a:pt x="438" y="15"/>
                    <a:pt x="436" y="16"/>
                    <a:pt x="436" y="16"/>
                  </a:cubicBezTo>
                  <a:cubicBezTo>
                    <a:pt x="436" y="17"/>
                    <a:pt x="438" y="17"/>
                    <a:pt x="438" y="18"/>
                  </a:cubicBezTo>
                  <a:cubicBezTo>
                    <a:pt x="438" y="18"/>
                    <a:pt x="436" y="20"/>
                    <a:pt x="436" y="20"/>
                  </a:cubicBezTo>
                  <a:cubicBezTo>
                    <a:pt x="437" y="21"/>
                    <a:pt x="438" y="21"/>
                    <a:pt x="439" y="22"/>
                  </a:cubicBezTo>
                  <a:cubicBezTo>
                    <a:pt x="439" y="22"/>
                    <a:pt x="440" y="23"/>
                    <a:pt x="441" y="24"/>
                  </a:cubicBezTo>
                  <a:cubicBezTo>
                    <a:pt x="442" y="22"/>
                    <a:pt x="443" y="21"/>
                    <a:pt x="444" y="19"/>
                  </a:cubicBezTo>
                  <a:cubicBezTo>
                    <a:pt x="444" y="18"/>
                    <a:pt x="442" y="18"/>
                    <a:pt x="442" y="17"/>
                  </a:cubicBezTo>
                  <a:cubicBezTo>
                    <a:pt x="442" y="17"/>
                    <a:pt x="444" y="16"/>
                    <a:pt x="444" y="15"/>
                  </a:cubicBezTo>
                  <a:cubicBezTo>
                    <a:pt x="444" y="14"/>
                    <a:pt x="442" y="14"/>
                    <a:pt x="442" y="13"/>
                  </a:cubicBezTo>
                  <a:cubicBezTo>
                    <a:pt x="441" y="13"/>
                    <a:pt x="443" y="12"/>
                    <a:pt x="443" y="11"/>
                  </a:cubicBezTo>
                  <a:cubicBezTo>
                    <a:pt x="443" y="11"/>
                    <a:pt x="441" y="10"/>
                    <a:pt x="441" y="10"/>
                  </a:cubicBezTo>
                  <a:cubicBezTo>
                    <a:pt x="442" y="9"/>
                    <a:pt x="442" y="8"/>
                    <a:pt x="443" y="7"/>
                  </a:cubicBezTo>
                  <a:cubicBezTo>
                    <a:pt x="443" y="7"/>
                    <a:pt x="444" y="5"/>
                    <a:pt x="444" y="5"/>
                  </a:cubicBezTo>
                  <a:cubicBezTo>
                    <a:pt x="445" y="5"/>
                    <a:pt x="447" y="7"/>
                    <a:pt x="447" y="7"/>
                  </a:cubicBezTo>
                  <a:cubicBezTo>
                    <a:pt x="447" y="7"/>
                    <a:pt x="445" y="8"/>
                    <a:pt x="445" y="9"/>
                  </a:cubicBezTo>
                  <a:cubicBezTo>
                    <a:pt x="446" y="10"/>
                    <a:pt x="446" y="10"/>
                    <a:pt x="447" y="11"/>
                  </a:cubicBezTo>
                  <a:cubicBezTo>
                    <a:pt x="448" y="11"/>
                    <a:pt x="449" y="12"/>
                    <a:pt x="449" y="12"/>
                  </a:cubicBezTo>
                  <a:cubicBezTo>
                    <a:pt x="450" y="13"/>
                    <a:pt x="448" y="14"/>
                    <a:pt x="448" y="15"/>
                  </a:cubicBezTo>
                  <a:cubicBezTo>
                    <a:pt x="447" y="15"/>
                    <a:pt x="446" y="17"/>
                    <a:pt x="446" y="17"/>
                  </a:cubicBezTo>
                  <a:cubicBezTo>
                    <a:pt x="446" y="17"/>
                    <a:pt x="448" y="18"/>
                    <a:pt x="448" y="19"/>
                  </a:cubicBezTo>
                  <a:cubicBezTo>
                    <a:pt x="449" y="19"/>
                    <a:pt x="450" y="20"/>
                    <a:pt x="450" y="20"/>
                  </a:cubicBezTo>
                  <a:cubicBezTo>
                    <a:pt x="451" y="21"/>
                    <a:pt x="449" y="22"/>
                    <a:pt x="449" y="23"/>
                  </a:cubicBezTo>
                  <a:cubicBezTo>
                    <a:pt x="449" y="23"/>
                    <a:pt x="447" y="24"/>
                    <a:pt x="447" y="25"/>
                  </a:cubicBezTo>
                  <a:cubicBezTo>
                    <a:pt x="447" y="25"/>
                    <a:pt x="449" y="26"/>
                    <a:pt x="449" y="26"/>
                  </a:cubicBezTo>
                  <a:cubicBezTo>
                    <a:pt x="449" y="27"/>
                    <a:pt x="451" y="28"/>
                    <a:pt x="452" y="28"/>
                  </a:cubicBezTo>
                  <a:cubicBezTo>
                    <a:pt x="452" y="27"/>
                    <a:pt x="453" y="27"/>
                    <a:pt x="453" y="26"/>
                  </a:cubicBezTo>
                  <a:cubicBezTo>
                    <a:pt x="453" y="26"/>
                    <a:pt x="451" y="25"/>
                    <a:pt x="451" y="24"/>
                  </a:cubicBezTo>
                  <a:cubicBezTo>
                    <a:pt x="451" y="24"/>
                    <a:pt x="452" y="23"/>
                    <a:pt x="453" y="22"/>
                  </a:cubicBezTo>
                  <a:cubicBezTo>
                    <a:pt x="453" y="21"/>
                    <a:pt x="454" y="20"/>
                    <a:pt x="454" y="20"/>
                  </a:cubicBezTo>
                  <a:cubicBezTo>
                    <a:pt x="455" y="20"/>
                    <a:pt x="456" y="22"/>
                    <a:pt x="457" y="21"/>
                  </a:cubicBezTo>
                  <a:cubicBezTo>
                    <a:pt x="457" y="21"/>
                    <a:pt x="458" y="20"/>
                    <a:pt x="458" y="19"/>
                  </a:cubicBezTo>
                  <a:cubicBezTo>
                    <a:pt x="459" y="19"/>
                    <a:pt x="460" y="18"/>
                    <a:pt x="460" y="17"/>
                  </a:cubicBezTo>
                  <a:cubicBezTo>
                    <a:pt x="461" y="16"/>
                    <a:pt x="461" y="16"/>
                    <a:pt x="462" y="15"/>
                  </a:cubicBezTo>
                  <a:cubicBezTo>
                    <a:pt x="462" y="14"/>
                    <a:pt x="464" y="13"/>
                    <a:pt x="463" y="13"/>
                  </a:cubicBezTo>
                  <a:cubicBezTo>
                    <a:pt x="463" y="12"/>
                    <a:pt x="462" y="11"/>
                    <a:pt x="461" y="11"/>
                  </a:cubicBezTo>
                  <a:cubicBezTo>
                    <a:pt x="461" y="11"/>
                    <a:pt x="459" y="9"/>
                    <a:pt x="459" y="9"/>
                  </a:cubicBezTo>
                  <a:cubicBezTo>
                    <a:pt x="459" y="9"/>
                    <a:pt x="460" y="7"/>
                    <a:pt x="461" y="7"/>
                  </a:cubicBezTo>
                  <a:cubicBezTo>
                    <a:pt x="461" y="7"/>
                    <a:pt x="462" y="9"/>
                    <a:pt x="463" y="9"/>
                  </a:cubicBezTo>
                  <a:cubicBezTo>
                    <a:pt x="463" y="8"/>
                    <a:pt x="464" y="6"/>
                    <a:pt x="465" y="6"/>
                  </a:cubicBezTo>
                  <a:cubicBezTo>
                    <a:pt x="465" y="7"/>
                    <a:pt x="466" y="8"/>
                    <a:pt x="467" y="8"/>
                  </a:cubicBezTo>
                  <a:cubicBezTo>
                    <a:pt x="467" y="8"/>
                    <a:pt x="469" y="10"/>
                    <a:pt x="469" y="10"/>
                  </a:cubicBezTo>
                  <a:cubicBezTo>
                    <a:pt x="470" y="10"/>
                    <a:pt x="471" y="12"/>
                    <a:pt x="471" y="11"/>
                  </a:cubicBezTo>
                  <a:cubicBezTo>
                    <a:pt x="472" y="11"/>
                    <a:pt x="473" y="10"/>
                    <a:pt x="473" y="9"/>
                  </a:cubicBezTo>
                  <a:cubicBezTo>
                    <a:pt x="474" y="9"/>
                    <a:pt x="474" y="8"/>
                    <a:pt x="475" y="7"/>
                  </a:cubicBezTo>
                  <a:cubicBezTo>
                    <a:pt x="475" y="6"/>
                    <a:pt x="476" y="6"/>
                    <a:pt x="476" y="5"/>
                  </a:cubicBezTo>
                  <a:cubicBezTo>
                    <a:pt x="477" y="5"/>
                    <a:pt x="479" y="6"/>
                    <a:pt x="479" y="6"/>
                  </a:cubicBezTo>
                  <a:cubicBezTo>
                    <a:pt x="479" y="7"/>
                    <a:pt x="477" y="8"/>
                    <a:pt x="477" y="9"/>
                  </a:cubicBezTo>
                  <a:cubicBezTo>
                    <a:pt x="477" y="9"/>
                    <a:pt x="479" y="10"/>
                    <a:pt x="479" y="10"/>
                  </a:cubicBezTo>
                  <a:cubicBezTo>
                    <a:pt x="479" y="11"/>
                    <a:pt x="478" y="12"/>
                    <a:pt x="478" y="13"/>
                  </a:cubicBezTo>
                  <a:cubicBezTo>
                    <a:pt x="477" y="13"/>
                    <a:pt x="476" y="14"/>
                    <a:pt x="476" y="15"/>
                  </a:cubicBezTo>
                  <a:cubicBezTo>
                    <a:pt x="476" y="15"/>
                    <a:pt x="474" y="17"/>
                    <a:pt x="474" y="17"/>
                  </a:cubicBezTo>
                  <a:cubicBezTo>
                    <a:pt x="474" y="17"/>
                    <a:pt x="476" y="19"/>
                    <a:pt x="476" y="19"/>
                  </a:cubicBezTo>
                  <a:cubicBezTo>
                    <a:pt x="477" y="19"/>
                    <a:pt x="478" y="20"/>
                    <a:pt x="479" y="21"/>
                  </a:cubicBezTo>
                  <a:cubicBezTo>
                    <a:pt x="479" y="21"/>
                    <a:pt x="481" y="22"/>
                    <a:pt x="481" y="22"/>
                  </a:cubicBezTo>
                  <a:cubicBezTo>
                    <a:pt x="481" y="22"/>
                    <a:pt x="479" y="24"/>
                    <a:pt x="479" y="24"/>
                  </a:cubicBezTo>
                  <a:cubicBezTo>
                    <a:pt x="479" y="25"/>
                    <a:pt x="477" y="26"/>
                    <a:pt x="477" y="27"/>
                  </a:cubicBezTo>
                  <a:cubicBezTo>
                    <a:pt x="478" y="27"/>
                    <a:pt x="479" y="28"/>
                    <a:pt x="480" y="28"/>
                  </a:cubicBezTo>
                  <a:cubicBezTo>
                    <a:pt x="480" y="29"/>
                    <a:pt x="481" y="29"/>
                    <a:pt x="482" y="30"/>
                  </a:cubicBezTo>
                  <a:cubicBezTo>
                    <a:pt x="482" y="29"/>
                    <a:pt x="483" y="29"/>
                    <a:pt x="484" y="28"/>
                  </a:cubicBezTo>
                  <a:cubicBezTo>
                    <a:pt x="484" y="27"/>
                    <a:pt x="485" y="26"/>
                    <a:pt x="485" y="26"/>
                  </a:cubicBezTo>
                  <a:cubicBezTo>
                    <a:pt x="485" y="25"/>
                    <a:pt x="487" y="24"/>
                    <a:pt x="487" y="23"/>
                  </a:cubicBezTo>
                  <a:cubicBezTo>
                    <a:pt x="487" y="23"/>
                    <a:pt x="485" y="22"/>
                    <a:pt x="485" y="22"/>
                  </a:cubicBezTo>
                  <a:cubicBezTo>
                    <a:pt x="485" y="21"/>
                    <a:pt x="486" y="20"/>
                    <a:pt x="486" y="19"/>
                  </a:cubicBezTo>
                  <a:cubicBezTo>
                    <a:pt x="487" y="19"/>
                    <a:pt x="488" y="18"/>
                    <a:pt x="488" y="17"/>
                  </a:cubicBezTo>
                  <a:cubicBezTo>
                    <a:pt x="488" y="17"/>
                    <a:pt x="486" y="16"/>
                    <a:pt x="486" y="16"/>
                  </a:cubicBezTo>
                  <a:cubicBezTo>
                    <a:pt x="486" y="15"/>
                    <a:pt x="487" y="13"/>
                    <a:pt x="488" y="13"/>
                  </a:cubicBezTo>
                  <a:cubicBezTo>
                    <a:pt x="488" y="13"/>
                    <a:pt x="489" y="15"/>
                    <a:pt x="490" y="15"/>
                  </a:cubicBezTo>
                  <a:cubicBezTo>
                    <a:pt x="490" y="15"/>
                    <a:pt x="491" y="13"/>
                    <a:pt x="492" y="13"/>
                  </a:cubicBezTo>
                  <a:cubicBezTo>
                    <a:pt x="492" y="12"/>
                    <a:pt x="493" y="11"/>
                    <a:pt x="493" y="11"/>
                  </a:cubicBezTo>
                  <a:cubicBezTo>
                    <a:pt x="493" y="10"/>
                    <a:pt x="491" y="9"/>
                    <a:pt x="491" y="9"/>
                  </a:cubicBezTo>
                  <a:cubicBezTo>
                    <a:pt x="492" y="7"/>
                    <a:pt x="493" y="6"/>
                    <a:pt x="494" y="4"/>
                  </a:cubicBezTo>
                  <a:cubicBezTo>
                    <a:pt x="496" y="6"/>
                    <a:pt x="497" y="7"/>
                    <a:pt x="499" y="8"/>
                  </a:cubicBezTo>
                  <a:cubicBezTo>
                    <a:pt x="499" y="8"/>
                    <a:pt x="501" y="9"/>
                    <a:pt x="501" y="9"/>
                  </a:cubicBezTo>
                  <a:cubicBezTo>
                    <a:pt x="501" y="10"/>
                    <a:pt x="499" y="11"/>
                    <a:pt x="499" y="12"/>
                  </a:cubicBezTo>
                  <a:cubicBezTo>
                    <a:pt x="500" y="12"/>
                    <a:pt x="501" y="13"/>
                    <a:pt x="502" y="13"/>
                  </a:cubicBezTo>
                  <a:cubicBezTo>
                    <a:pt x="502" y="14"/>
                    <a:pt x="500" y="15"/>
                    <a:pt x="500" y="16"/>
                  </a:cubicBezTo>
                  <a:cubicBezTo>
                    <a:pt x="500" y="16"/>
                    <a:pt x="502" y="17"/>
                    <a:pt x="502" y="17"/>
                  </a:cubicBezTo>
                  <a:cubicBezTo>
                    <a:pt x="502" y="18"/>
                    <a:pt x="500" y="19"/>
                    <a:pt x="500" y="20"/>
                  </a:cubicBezTo>
                  <a:cubicBezTo>
                    <a:pt x="501" y="20"/>
                    <a:pt x="503" y="21"/>
                    <a:pt x="503" y="21"/>
                  </a:cubicBezTo>
                  <a:cubicBezTo>
                    <a:pt x="503" y="22"/>
                    <a:pt x="501" y="23"/>
                    <a:pt x="501" y="24"/>
                  </a:cubicBezTo>
                  <a:cubicBezTo>
                    <a:pt x="501" y="24"/>
                    <a:pt x="503" y="25"/>
                    <a:pt x="503" y="25"/>
                  </a:cubicBezTo>
                  <a:cubicBezTo>
                    <a:pt x="504" y="26"/>
                    <a:pt x="505" y="26"/>
                    <a:pt x="505" y="27"/>
                  </a:cubicBezTo>
                  <a:cubicBezTo>
                    <a:pt x="506" y="26"/>
                    <a:pt x="507" y="25"/>
                    <a:pt x="507" y="25"/>
                  </a:cubicBezTo>
                  <a:cubicBezTo>
                    <a:pt x="508" y="24"/>
                    <a:pt x="509" y="23"/>
                    <a:pt x="509" y="22"/>
                  </a:cubicBezTo>
                  <a:cubicBezTo>
                    <a:pt x="509" y="22"/>
                    <a:pt x="507" y="21"/>
                    <a:pt x="507" y="21"/>
                  </a:cubicBezTo>
                  <a:cubicBezTo>
                    <a:pt x="507" y="20"/>
                    <a:pt x="508" y="19"/>
                    <a:pt x="508" y="19"/>
                  </a:cubicBezTo>
                  <a:cubicBezTo>
                    <a:pt x="509" y="18"/>
                    <a:pt x="510" y="17"/>
                    <a:pt x="510" y="16"/>
                  </a:cubicBezTo>
                  <a:cubicBezTo>
                    <a:pt x="511" y="16"/>
                    <a:pt x="511" y="15"/>
                    <a:pt x="512" y="14"/>
                  </a:cubicBezTo>
                  <a:cubicBezTo>
                    <a:pt x="513" y="13"/>
                    <a:pt x="514" y="11"/>
                    <a:pt x="515" y="10"/>
                  </a:cubicBezTo>
                  <a:cubicBezTo>
                    <a:pt x="516" y="10"/>
                    <a:pt x="517" y="11"/>
                    <a:pt x="517" y="11"/>
                  </a:cubicBezTo>
                  <a:cubicBezTo>
                    <a:pt x="518" y="12"/>
                    <a:pt x="519" y="12"/>
                    <a:pt x="520" y="13"/>
                  </a:cubicBezTo>
                  <a:cubicBezTo>
                    <a:pt x="520" y="14"/>
                    <a:pt x="521" y="14"/>
                    <a:pt x="522" y="15"/>
                  </a:cubicBezTo>
                  <a:cubicBezTo>
                    <a:pt x="522" y="14"/>
                    <a:pt x="523" y="13"/>
                    <a:pt x="524" y="12"/>
                  </a:cubicBezTo>
                  <a:cubicBezTo>
                    <a:pt x="523" y="13"/>
                    <a:pt x="526" y="14"/>
                    <a:pt x="526" y="14"/>
                  </a:cubicBezTo>
                  <a:cubicBezTo>
                    <a:pt x="526" y="14"/>
                    <a:pt x="524" y="16"/>
                    <a:pt x="524" y="16"/>
                  </a:cubicBezTo>
                  <a:cubicBezTo>
                    <a:pt x="524" y="16"/>
                    <a:pt x="522" y="15"/>
                    <a:pt x="522" y="15"/>
                  </a:cubicBezTo>
                  <a:cubicBezTo>
                    <a:pt x="522" y="15"/>
                    <a:pt x="520" y="17"/>
                    <a:pt x="520" y="17"/>
                  </a:cubicBezTo>
                  <a:cubicBezTo>
                    <a:pt x="520" y="17"/>
                    <a:pt x="522" y="19"/>
                    <a:pt x="522" y="19"/>
                  </a:cubicBezTo>
                  <a:cubicBezTo>
                    <a:pt x="522" y="19"/>
                    <a:pt x="521" y="20"/>
                    <a:pt x="521" y="21"/>
                  </a:cubicBezTo>
                  <a:cubicBezTo>
                    <a:pt x="520" y="22"/>
                    <a:pt x="520" y="22"/>
                    <a:pt x="519" y="23"/>
                  </a:cubicBezTo>
                  <a:cubicBezTo>
                    <a:pt x="518" y="24"/>
                    <a:pt x="518" y="25"/>
                    <a:pt x="517" y="25"/>
                  </a:cubicBezTo>
                  <a:cubicBezTo>
                    <a:pt x="517" y="26"/>
                    <a:pt x="516" y="27"/>
                    <a:pt x="516" y="28"/>
                  </a:cubicBezTo>
                  <a:cubicBezTo>
                    <a:pt x="515" y="28"/>
                    <a:pt x="518" y="29"/>
                    <a:pt x="518" y="29"/>
                  </a:cubicBezTo>
                  <a:cubicBezTo>
                    <a:pt x="519" y="28"/>
                    <a:pt x="520" y="26"/>
                    <a:pt x="521" y="25"/>
                  </a:cubicBezTo>
                  <a:cubicBezTo>
                    <a:pt x="522" y="24"/>
                    <a:pt x="522" y="23"/>
                    <a:pt x="523" y="23"/>
                  </a:cubicBezTo>
                  <a:cubicBezTo>
                    <a:pt x="523" y="22"/>
                    <a:pt x="525" y="24"/>
                    <a:pt x="525" y="24"/>
                  </a:cubicBezTo>
                  <a:cubicBezTo>
                    <a:pt x="526" y="24"/>
                    <a:pt x="527" y="22"/>
                    <a:pt x="527" y="22"/>
                  </a:cubicBezTo>
                  <a:cubicBezTo>
                    <a:pt x="527" y="21"/>
                    <a:pt x="528" y="21"/>
                    <a:pt x="529" y="20"/>
                  </a:cubicBezTo>
                  <a:cubicBezTo>
                    <a:pt x="529" y="19"/>
                    <a:pt x="530" y="18"/>
                    <a:pt x="530" y="18"/>
                  </a:cubicBezTo>
                  <a:cubicBezTo>
                    <a:pt x="530" y="17"/>
                    <a:pt x="528" y="16"/>
                    <a:pt x="528" y="16"/>
                  </a:cubicBezTo>
                  <a:cubicBezTo>
                    <a:pt x="528" y="15"/>
                    <a:pt x="530" y="14"/>
                    <a:pt x="530" y="14"/>
                  </a:cubicBezTo>
                  <a:cubicBezTo>
                    <a:pt x="529" y="14"/>
                    <a:pt x="528" y="12"/>
                    <a:pt x="528" y="12"/>
                  </a:cubicBezTo>
                  <a:cubicBezTo>
                    <a:pt x="528" y="12"/>
                    <a:pt x="529" y="10"/>
                    <a:pt x="529" y="10"/>
                  </a:cubicBezTo>
                  <a:cubicBezTo>
                    <a:pt x="530" y="10"/>
                    <a:pt x="531" y="11"/>
                    <a:pt x="531" y="11"/>
                  </a:cubicBezTo>
                  <a:cubicBezTo>
                    <a:pt x="532" y="12"/>
                    <a:pt x="534" y="13"/>
                    <a:pt x="534" y="13"/>
                  </a:cubicBezTo>
                  <a:cubicBezTo>
                    <a:pt x="534" y="14"/>
                    <a:pt x="532" y="15"/>
                    <a:pt x="532" y="15"/>
                  </a:cubicBezTo>
                  <a:cubicBezTo>
                    <a:pt x="532" y="16"/>
                    <a:pt x="534" y="16"/>
                    <a:pt x="534" y="17"/>
                  </a:cubicBezTo>
                  <a:cubicBezTo>
                    <a:pt x="534" y="18"/>
                    <a:pt x="532" y="19"/>
                    <a:pt x="532" y="19"/>
                  </a:cubicBezTo>
                  <a:cubicBezTo>
                    <a:pt x="533" y="20"/>
                    <a:pt x="535" y="20"/>
                    <a:pt x="535" y="21"/>
                  </a:cubicBezTo>
                  <a:cubicBezTo>
                    <a:pt x="535" y="22"/>
                    <a:pt x="537" y="22"/>
                    <a:pt x="537" y="23"/>
                  </a:cubicBezTo>
                  <a:cubicBezTo>
                    <a:pt x="537" y="22"/>
                    <a:pt x="539" y="21"/>
                    <a:pt x="539" y="20"/>
                  </a:cubicBezTo>
                  <a:cubicBezTo>
                    <a:pt x="539" y="20"/>
                    <a:pt x="536" y="19"/>
                    <a:pt x="536" y="19"/>
                  </a:cubicBezTo>
                  <a:cubicBezTo>
                    <a:pt x="536" y="18"/>
                    <a:pt x="538" y="17"/>
                    <a:pt x="538" y="17"/>
                  </a:cubicBezTo>
                  <a:cubicBezTo>
                    <a:pt x="538" y="16"/>
                    <a:pt x="539" y="14"/>
                    <a:pt x="540" y="14"/>
                  </a:cubicBezTo>
                  <a:cubicBezTo>
                    <a:pt x="540" y="14"/>
                    <a:pt x="542" y="16"/>
                    <a:pt x="542" y="16"/>
                  </a:cubicBezTo>
                  <a:cubicBezTo>
                    <a:pt x="543" y="16"/>
                    <a:pt x="543" y="14"/>
                    <a:pt x="544" y="14"/>
                  </a:cubicBezTo>
                  <a:cubicBezTo>
                    <a:pt x="545" y="14"/>
                    <a:pt x="545" y="15"/>
                    <a:pt x="546" y="15"/>
                  </a:cubicBezTo>
                  <a:cubicBezTo>
                    <a:pt x="547" y="16"/>
                    <a:pt x="548" y="17"/>
                    <a:pt x="548" y="17"/>
                  </a:cubicBezTo>
                  <a:cubicBezTo>
                    <a:pt x="548" y="18"/>
                    <a:pt x="546" y="19"/>
                    <a:pt x="547" y="19"/>
                  </a:cubicBezTo>
                  <a:cubicBezTo>
                    <a:pt x="547" y="20"/>
                    <a:pt x="549" y="21"/>
                    <a:pt x="549" y="21"/>
                  </a:cubicBezTo>
                  <a:cubicBezTo>
                    <a:pt x="549" y="21"/>
                    <a:pt x="550" y="23"/>
                    <a:pt x="551" y="23"/>
                  </a:cubicBezTo>
                  <a:cubicBezTo>
                    <a:pt x="551" y="23"/>
                    <a:pt x="552" y="21"/>
                    <a:pt x="553" y="21"/>
                  </a:cubicBezTo>
                  <a:cubicBezTo>
                    <a:pt x="553" y="20"/>
                    <a:pt x="554" y="19"/>
                    <a:pt x="554" y="18"/>
                  </a:cubicBezTo>
                  <a:cubicBezTo>
                    <a:pt x="554" y="18"/>
                    <a:pt x="552" y="17"/>
                    <a:pt x="552" y="17"/>
                  </a:cubicBezTo>
                  <a:cubicBezTo>
                    <a:pt x="553" y="16"/>
                    <a:pt x="553" y="15"/>
                    <a:pt x="554" y="14"/>
                  </a:cubicBezTo>
                  <a:cubicBezTo>
                    <a:pt x="554" y="14"/>
                    <a:pt x="556" y="16"/>
                    <a:pt x="556" y="16"/>
                  </a:cubicBezTo>
                  <a:cubicBezTo>
                    <a:pt x="557" y="17"/>
                    <a:pt x="558" y="18"/>
                    <a:pt x="558" y="18"/>
                  </a:cubicBezTo>
                  <a:cubicBezTo>
                    <a:pt x="559" y="18"/>
                    <a:pt x="560" y="20"/>
                    <a:pt x="561" y="20"/>
                  </a:cubicBezTo>
                  <a:cubicBezTo>
                    <a:pt x="561" y="20"/>
                    <a:pt x="562" y="17"/>
                    <a:pt x="562" y="17"/>
                  </a:cubicBezTo>
                  <a:cubicBezTo>
                    <a:pt x="563" y="18"/>
                    <a:pt x="564" y="19"/>
                    <a:pt x="565" y="19"/>
                  </a:cubicBezTo>
                  <a:cubicBezTo>
                    <a:pt x="565" y="20"/>
                    <a:pt x="563" y="21"/>
                    <a:pt x="563" y="21"/>
                  </a:cubicBezTo>
                  <a:cubicBezTo>
                    <a:pt x="563" y="22"/>
                    <a:pt x="561" y="23"/>
                    <a:pt x="561" y="23"/>
                  </a:cubicBezTo>
                  <a:cubicBezTo>
                    <a:pt x="561" y="24"/>
                    <a:pt x="563" y="25"/>
                    <a:pt x="563" y="25"/>
                  </a:cubicBezTo>
                  <a:cubicBezTo>
                    <a:pt x="564" y="26"/>
                    <a:pt x="565" y="26"/>
                    <a:pt x="566" y="27"/>
                  </a:cubicBezTo>
                  <a:cubicBezTo>
                    <a:pt x="567" y="25"/>
                    <a:pt x="568" y="24"/>
                    <a:pt x="569" y="22"/>
                  </a:cubicBezTo>
                  <a:cubicBezTo>
                    <a:pt x="570" y="22"/>
                    <a:pt x="570" y="21"/>
                    <a:pt x="571" y="20"/>
                  </a:cubicBezTo>
                  <a:cubicBezTo>
                    <a:pt x="572" y="19"/>
                    <a:pt x="573" y="17"/>
                    <a:pt x="574" y="16"/>
                  </a:cubicBezTo>
                  <a:cubicBezTo>
                    <a:pt x="575" y="15"/>
                    <a:pt x="575" y="14"/>
                    <a:pt x="576" y="14"/>
                  </a:cubicBezTo>
                  <a:cubicBezTo>
                    <a:pt x="577" y="14"/>
                    <a:pt x="577" y="15"/>
                    <a:pt x="578" y="15"/>
                  </a:cubicBezTo>
                  <a:cubicBezTo>
                    <a:pt x="579" y="16"/>
                    <a:pt x="580" y="16"/>
                    <a:pt x="580" y="17"/>
                  </a:cubicBezTo>
                  <a:cubicBezTo>
                    <a:pt x="580" y="17"/>
                    <a:pt x="578" y="19"/>
                    <a:pt x="579" y="19"/>
                  </a:cubicBezTo>
                  <a:cubicBezTo>
                    <a:pt x="579" y="19"/>
                    <a:pt x="581" y="21"/>
                    <a:pt x="581" y="21"/>
                  </a:cubicBezTo>
                  <a:cubicBezTo>
                    <a:pt x="581" y="21"/>
                    <a:pt x="582" y="19"/>
                    <a:pt x="582" y="19"/>
                  </a:cubicBezTo>
                  <a:cubicBezTo>
                    <a:pt x="583" y="18"/>
                    <a:pt x="584" y="17"/>
                    <a:pt x="584" y="16"/>
                  </a:cubicBezTo>
                  <a:cubicBezTo>
                    <a:pt x="584" y="16"/>
                    <a:pt x="582" y="15"/>
                    <a:pt x="582" y="15"/>
                  </a:cubicBezTo>
                  <a:cubicBezTo>
                    <a:pt x="582" y="14"/>
                    <a:pt x="583" y="13"/>
                    <a:pt x="584" y="12"/>
                  </a:cubicBezTo>
                  <a:cubicBezTo>
                    <a:pt x="584" y="12"/>
                    <a:pt x="585" y="11"/>
                    <a:pt x="585" y="10"/>
                  </a:cubicBezTo>
                  <a:cubicBezTo>
                    <a:pt x="586" y="9"/>
                    <a:pt x="587" y="9"/>
                    <a:pt x="587" y="8"/>
                  </a:cubicBezTo>
                  <a:cubicBezTo>
                    <a:pt x="587" y="8"/>
                    <a:pt x="588" y="6"/>
                    <a:pt x="589" y="6"/>
                  </a:cubicBezTo>
                  <a:cubicBezTo>
                    <a:pt x="589" y="6"/>
                    <a:pt x="591" y="7"/>
                    <a:pt x="591" y="7"/>
                  </a:cubicBezTo>
                  <a:cubicBezTo>
                    <a:pt x="591" y="8"/>
                    <a:pt x="590" y="9"/>
                    <a:pt x="589" y="10"/>
                  </a:cubicBezTo>
                  <a:cubicBezTo>
                    <a:pt x="589" y="10"/>
                    <a:pt x="588" y="12"/>
                    <a:pt x="588" y="12"/>
                  </a:cubicBezTo>
                  <a:cubicBezTo>
                    <a:pt x="588" y="12"/>
                    <a:pt x="590" y="14"/>
                    <a:pt x="590" y="14"/>
                  </a:cubicBezTo>
                  <a:cubicBezTo>
                    <a:pt x="590" y="14"/>
                    <a:pt x="591" y="11"/>
                    <a:pt x="592" y="11"/>
                  </a:cubicBezTo>
                  <a:cubicBezTo>
                    <a:pt x="592" y="11"/>
                    <a:pt x="593" y="13"/>
                    <a:pt x="594" y="13"/>
                  </a:cubicBezTo>
                  <a:cubicBezTo>
                    <a:pt x="594" y="13"/>
                    <a:pt x="595" y="11"/>
                    <a:pt x="595" y="11"/>
                  </a:cubicBezTo>
                  <a:cubicBezTo>
                    <a:pt x="596" y="11"/>
                    <a:pt x="597" y="13"/>
                    <a:pt x="598" y="13"/>
                  </a:cubicBezTo>
                  <a:cubicBezTo>
                    <a:pt x="598" y="12"/>
                    <a:pt x="599" y="11"/>
                    <a:pt x="599" y="10"/>
                  </a:cubicBezTo>
                  <a:cubicBezTo>
                    <a:pt x="600" y="10"/>
                    <a:pt x="601" y="9"/>
                    <a:pt x="601" y="8"/>
                  </a:cubicBezTo>
                  <a:cubicBezTo>
                    <a:pt x="601" y="8"/>
                    <a:pt x="603" y="6"/>
                    <a:pt x="603" y="6"/>
                  </a:cubicBezTo>
                  <a:cubicBezTo>
                    <a:pt x="603" y="6"/>
                    <a:pt x="601" y="4"/>
                    <a:pt x="601" y="4"/>
                  </a:cubicBezTo>
                  <a:cubicBezTo>
                    <a:pt x="601" y="4"/>
                    <a:pt x="602" y="2"/>
                    <a:pt x="602" y="2"/>
                  </a:cubicBezTo>
                  <a:cubicBezTo>
                    <a:pt x="603" y="2"/>
                    <a:pt x="604" y="4"/>
                    <a:pt x="605" y="4"/>
                  </a:cubicBezTo>
                  <a:cubicBezTo>
                    <a:pt x="605" y="4"/>
                    <a:pt x="607" y="5"/>
                    <a:pt x="607" y="5"/>
                  </a:cubicBezTo>
                  <a:cubicBezTo>
                    <a:pt x="607" y="6"/>
                    <a:pt x="605" y="7"/>
                    <a:pt x="605" y="8"/>
                  </a:cubicBezTo>
                  <a:cubicBezTo>
                    <a:pt x="605" y="8"/>
                    <a:pt x="603" y="9"/>
                    <a:pt x="603" y="10"/>
                  </a:cubicBezTo>
                  <a:cubicBezTo>
                    <a:pt x="603" y="10"/>
                    <a:pt x="606" y="11"/>
                    <a:pt x="606" y="12"/>
                  </a:cubicBezTo>
                  <a:cubicBezTo>
                    <a:pt x="605" y="12"/>
                    <a:pt x="604" y="14"/>
                    <a:pt x="604" y="14"/>
                  </a:cubicBezTo>
                  <a:cubicBezTo>
                    <a:pt x="603" y="14"/>
                    <a:pt x="602" y="12"/>
                    <a:pt x="602" y="12"/>
                  </a:cubicBezTo>
                  <a:cubicBezTo>
                    <a:pt x="601" y="12"/>
                    <a:pt x="600" y="14"/>
                    <a:pt x="600" y="14"/>
                  </a:cubicBezTo>
                  <a:cubicBezTo>
                    <a:pt x="600" y="15"/>
                    <a:pt x="598" y="16"/>
                    <a:pt x="598" y="16"/>
                  </a:cubicBezTo>
                  <a:cubicBezTo>
                    <a:pt x="598" y="17"/>
                    <a:pt x="601" y="18"/>
                    <a:pt x="600" y="18"/>
                  </a:cubicBezTo>
                  <a:cubicBezTo>
                    <a:pt x="600" y="19"/>
                    <a:pt x="599" y="20"/>
                    <a:pt x="599" y="20"/>
                  </a:cubicBezTo>
                  <a:cubicBezTo>
                    <a:pt x="598" y="21"/>
                    <a:pt x="597" y="22"/>
                    <a:pt x="597" y="23"/>
                  </a:cubicBezTo>
                  <a:cubicBezTo>
                    <a:pt x="597" y="23"/>
                    <a:pt x="599" y="24"/>
                    <a:pt x="599" y="24"/>
                  </a:cubicBezTo>
                  <a:cubicBezTo>
                    <a:pt x="599" y="25"/>
                    <a:pt x="598" y="26"/>
                    <a:pt x="598" y="27"/>
                  </a:cubicBezTo>
                  <a:cubicBezTo>
                    <a:pt x="597" y="27"/>
                    <a:pt x="596" y="28"/>
                    <a:pt x="596" y="29"/>
                  </a:cubicBezTo>
                  <a:cubicBezTo>
                    <a:pt x="597" y="29"/>
                    <a:pt x="597" y="31"/>
                    <a:pt x="598" y="31"/>
                  </a:cubicBezTo>
                  <a:cubicBezTo>
                    <a:pt x="598" y="30"/>
                    <a:pt x="600" y="29"/>
                    <a:pt x="600" y="28"/>
                  </a:cubicBezTo>
                  <a:cubicBezTo>
                    <a:pt x="600" y="28"/>
                    <a:pt x="601" y="27"/>
                    <a:pt x="602" y="26"/>
                  </a:cubicBezTo>
                  <a:cubicBezTo>
                    <a:pt x="602" y="25"/>
                    <a:pt x="603" y="25"/>
                    <a:pt x="603" y="24"/>
                  </a:cubicBezTo>
                  <a:cubicBezTo>
                    <a:pt x="604" y="23"/>
                    <a:pt x="604" y="22"/>
                    <a:pt x="605" y="22"/>
                  </a:cubicBezTo>
                  <a:cubicBezTo>
                    <a:pt x="605" y="21"/>
                    <a:pt x="607" y="20"/>
                    <a:pt x="607" y="19"/>
                  </a:cubicBezTo>
                  <a:cubicBezTo>
                    <a:pt x="607" y="19"/>
                    <a:pt x="604" y="18"/>
                    <a:pt x="604" y="18"/>
                  </a:cubicBezTo>
                  <a:cubicBezTo>
                    <a:pt x="605" y="17"/>
                    <a:pt x="606" y="16"/>
                    <a:pt x="606" y="15"/>
                  </a:cubicBezTo>
                  <a:cubicBezTo>
                    <a:pt x="607" y="15"/>
                    <a:pt x="607" y="14"/>
                    <a:pt x="608" y="13"/>
                  </a:cubicBezTo>
                  <a:cubicBezTo>
                    <a:pt x="608" y="13"/>
                    <a:pt x="610" y="15"/>
                    <a:pt x="610" y="15"/>
                  </a:cubicBezTo>
                  <a:cubicBezTo>
                    <a:pt x="611" y="13"/>
                    <a:pt x="612" y="12"/>
                    <a:pt x="613" y="10"/>
                  </a:cubicBezTo>
                  <a:cubicBezTo>
                    <a:pt x="614" y="11"/>
                    <a:pt x="616" y="12"/>
                    <a:pt x="616" y="12"/>
                  </a:cubicBezTo>
                  <a:cubicBezTo>
                    <a:pt x="616" y="13"/>
                    <a:pt x="614" y="14"/>
                    <a:pt x="614" y="14"/>
                  </a:cubicBezTo>
                  <a:cubicBezTo>
                    <a:pt x="614" y="15"/>
                    <a:pt x="616" y="16"/>
                    <a:pt x="616" y="16"/>
                  </a:cubicBezTo>
                  <a:cubicBezTo>
                    <a:pt x="616" y="16"/>
                    <a:pt x="618" y="14"/>
                    <a:pt x="618" y="14"/>
                  </a:cubicBezTo>
                  <a:cubicBezTo>
                    <a:pt x="618" y="14"/>
                    <a:pt x="620" y="15"/>
                    <a:pt x="620" y="16"/>
                  </a:cubicBezTo>
                  <a:cubicBezTo>
                    <a:pt x="620" y="16"/>
                    <a:pt x="618" y="18"/>
                    <a:pt x="618" y="18"/>
                  </a:cubicBezTo>
                  <a:cubicBezTo>
                    <a:pt x="619" y="18"/>
                    <a:pt x="620" y="19"/>
                    <a:pt x="621" y="19"/>
                  </a:cubicBezTo>
                  <a:cubicBezTo>
                    <a:pt x="621" y="20"/>
                    <a:pt x="622" y="17"/>
                    <a:pt x="622" y="17"/>
                  </a:cubicBezTo>
                  <a:cubicBezTo>
                    <a:pt x="623" y="17"/>
                    <a:pt x="624" y="19"/>
                    <a:pt x="625" y="19"/>
                  </a:cubicBezTo>
                  <a:cubicBezTo>
                    <a:pt x="626" y="17"/>
                    <a:pt x="627" y="16"/>
                    <a:pt x="628" y="15"/>
                  </a:cubicBezTo>
                  <a:cubicBezTo>
                    <a:pt x="629" y="14"/>
                    <a:pt x="629" y="13"/>
                    <a:pt x="630" y="12"/>
                  </a:cubicBezTo>
                  <a:cubicBezTo>
                    <a:pt x="630" y="12"/>
                    <a:pt x="631" y="11"/>
                    <a:pt x="631" y="10"/>
                  </a:cubicBezTo>
                  <a:cubicBezTo>
                    <a:pt x="632" y="10"/>
                    <a:pt x="633" y="8"/>
                    <a:pt x="633" y="8"/>
                  </a:cubicBezTo>
                  <a:cubicBezTo>
                    <a:pt x="633" y="7"/>
                    <a:pt x="631" y="6"/>
                    <a:pt x="631" y="6"/>
                  </a:cubicBezTo>
                  <a:cubicBezTo>
                    <a:pt x="631" y="5"/>
                    <a:pt x="632" y="4"/>
                    <a:pt x="633" y="4"/>
                  </a:cubicBezTo>
                  <a:cubicBezTo>
                    <a:pt x="633" y="3"/>
                    <a:pt x="634" y="2"/>
                    <a:pt x="634" y="2"/>
                  </a:cubicBezTo>
                  <a:cubicBezTo>
                    <a:pt x="636" y="3"/>
                    <a:pt x="637" y="4"/>
                    <a:pt x="639" y="5"/>
                  </a:cubicBezTo>
                  <a:cubicBezTo>
                    <a:pt x="639" y="6"/>
                    <a:pt x="637" y="7"/>
                    <a:pt x="637" y="7"/>
                  </a:cubicBezTo>
                  <a:cubicBezTo>
                    <a:pt x="637" y="8"/>
                    <a:pt x="639" y="9"/>
                    <a:pt x="639" y="9"/>
                  </a:cubicBezTo>
                  <a:cubicBezTo>
                    <a:pt x="640" y="10"/>
                    <a:pt x="641" y="10"/>
                    <a:pt x="642" y="11"/>
                  </a:cubicBezTo>
                  <a:cubicBezTo>
                    <a:pt x="642" y="11"/>
                    <a:pt x="643" y="12"/>
                    <a:pt x="644" y="12"/>
                  </a:cubicBezTo>
                  <a:cubicBezTo>
                    <a:pt x="645" y="13"/>
                    <a:pt x="645" y="14"/>
                    <a:pt x="646" y="14"/>
                  </a:cubicBezTo>
                  <a:cubicBezTo>
                    <a:pt x="646" y="14"/>
                    <a:pt x="648" y="16"/>
                    <a:pt x="648" y="16"/>
                  </a:cubicBezTo>
                  <a:cubicBezTo>
                    <a:pt x="648" y="16"/>
                    <a:pt x="647" y="18"/>
                    <a:pt x="647" y="18"/>
                  </a:cubicBezTo>
                  <a:cubicBezTo>
                    <a:pt x="646" y="19"/>
                    <a:pt x="645" y="20"/>
                    <a:pt x="645" y="20"/>
                  </a:cubicBezTo>
                  <a:cubicBezTo>
                    <a:pt x="644" y="20"/>
                    <a:pt x="643" y="19"/>
                    <a:pt x="643" y="19"/>
                  </a:cubicBezTo>
                  <a:cubicBezTo>
                    <a:pt x="642" y="19"/>
                    <a:pt x="642" y="21"/>
                    <a:pt x="641" y="21"/>
                  </a:cubicBezTo>
                  <a:cubicBezTo>
                    <a:pt x="642" y="22"/>
                    <a:pt x="644" y="23"/>
                    <a:pt x="645" y="24"/>
                  </a:cubicBezTo>
                  <a:cubicBezTo>
                    <a:pt x="646" y="24"/>
                    <a:pt x="646" y="22"/>
                    <a:pt x="647" y="22"/>
                  </a:cubicBezTo>
                  <a:cubicBezTo>
                    <a:pt x="647" y="22"/>
                    <a:pt x="649" y="24"/>
                    <a:pt x="649" y="24"/>
                  </a:cubicBezTo>
                  <a:cubicBezTo>
                    <a:pt x="650" y="23"/>
                    <a:pt x="651" y="22"/>
                    <a:pt x="651" y="21"/>
                  </a:cubicBezTo>
                  <a:cubicBezTo>
                    <a:pt x="652" y="21"/>
                    <a:pt x="652" y="20"/>
                    <a:pt x="653" y="19"/>
                  </a:cubicBezTo>
                  <a:cubicBezTo>
                    <a:pt x="653" y="18"/>
                    <a:pt x="654" y="18"/>
                    <a:pt x="654" y="17"/>
                  </a:cubicBezTo>
                  <a:cubicBezTo>
                    <a:pt x="655" y="16"/>
                    <a:pt x="656" y="15"/>
                    <a:pt x="656" y="15"/>
                  </a:cubicBezTo>
                  <a:cubicBezTo>
                    <a:pt x="656" y="14"/>
                    <a:pt x="658" y="13"/>
                    <a:pt x="658" y="13"/>
                  </a:cubicBezTo>
                  <a:cubicBezTo>
                    <a:pt x="658" y="12"/>
                    <a:pt x="656" y="11"/>
                    <a:pt x="656" y="11"/>
                  </a:cubicBezTo>
                  <a:cubicBezTo>
                    <a:pt x="655" y="11"/>
                    <a:pt x="653" y="9"/>
                    <a:pt x="653" y="9"/>
                  </a:cubicBezTo>
                  <a:cubicBezTo>
                    <a:pt x="654" y="9"/>
                    <a:pt x="655" y="7"/>
                    <a:pt x="655" y="7"/>
                  </a:cubicBezTo>
                  <a:cubicBezTo>
                    <a:pt x="656" y="7"/>
                    <a:pt x="657" y="8"/>
                    <a:pt x="657" y="9"/>
                  </a:cubicBezTo>
                  <a:cubicBezTo>
                    <a:pt x="658" y="9"/>
                    <a:pt x="659" y="10"/>
                    <a:pt x="660" y="10"/>
                  </a:cubicBezTo>
                  <a:cubicBezTo>
                    <a:pt x="660" y="11"/>
                    <a:pt x="661" y="12"/>
                    <a:pt x="662" y="12"/>
                  </a:cubicBezTo>
                  <a:cubicBezTo>
                    <a:pt x="662" y="12"/>
                    <a:pt x="663" y="14"/>
                    <a:pt x="664" y="14"/>
                  </a:cubicBezTo>
                  <a:cubicBezTo>
                    <a:pt x="664" y="14"/>
                    <a:pt x="665" y="12"/>
                    <a:pt x="666" y="11"/>
                  </a:cubicBezTo>
                  <a:cubicBezTo>
                    <a:pt x="666" y="11"/>
                    <a:pt x="667" y="9"/>
                    <a:pt x="667" y="9"/>
                  </a:cubicBezTo>
                  <a:cubicBezTo>
                    <a:pt x="668" y="9"/>
                    <a:pt x="669" y="11"/>
                    <a:pt x="670" y="11"/>
                  </a:cubicBezTo>
                  <a:cubicBezTo>
                    <a:pt x="670" y="11"/>
                    <a:pt x="671" y="13"/>
                    <a:pt x="672" y="13"/>
                  </a:cubicBezTo>
                  <a:cubicBezTo>
                    <a:pt x="672" y="13"/>
                    <a:pt x="673" y="11"/>
                    <a:pt x="674" y="10"/>
                  </a:cubicBezTo>
                  <a:cubicBezTo>
                    <a:pt x="674" y="10"/>
                    <a:pt x="675" y="8"/>
                    <a:pt x="675" y="8"/>
                  </a:cubicBezTo>
                  <a:cubicBezTo>
                    <a:pt x="676" y="8"/>
                    <a:pt x="677" y="9"/>
                    <a:pt x="677" y="10"/>
                  </a:cubicBezTo>
                  <a:cubicBezTo>
                    <a:pt x="678" y="10"/>
                    <a:pt x="676" y="12"/>
                    <a:pt x="676" y="12"/>
                  </a:cubicBezTo>
                  <a:cubicBezTo>
                    <a:pt x="675" y="13"/>
                    <a:pt x="674" y="14"/>
                    <a:pt x="674" y="14"/>
                  </a:cubicBezTo>
                  <a:cubicBezTo>
                    <a:pt x="674" y="15"/>
                    <a:pt x="676" y="16"/>
                    <a:pt x="676" y="16"/>
                  </a:cubicBezTo>
                  <a:cubicBezTo>
                    <a:pt x="676" y="17"/>
                    <a:pt x="675" y="18"/>
                    <a:pt x="675" y="18"/>
                  </a:cubicBezTo>
                  <a:cubicBezTo>
                    <a:pt x="675" y="19"/>
                    <a:pt x="677" y="19"/>
                    <a:pt x="677" y="20"/>
                  </a:cubicBezTo>
                  <a:cubicBezTo>
                    <a:pt x="677" y="21"/>
                    <a:pt x="675" y="22"/>
                    <a:pt x="675" y="22"/>
                  </a:cubicBezTo>
                  <a:cubicBezTo>
                    <a:pt x="675" y="23"/>
                    <a:pt x="677" y="23"/>
                    <a:pt x="677" y="24"/>
                  </a:cubicBezTo>
                  <a:cubicBezTo>
                    <a:pt x="677" y="25"/>
                    <a:pt x="676" y="26"/>
                    <a:pt x="676" y="26"/>
                  </a:cubicBezTo>
                  <a:cubicBezTo>
                    <a:pt x="676" y="27"/>
                    <a:pt x="678" y="27"/>
                    <a:pt x="678" y="28"/>
                  </a:cubicBezTo>
                  <a:cubicBezTo>
                    <a:pt x="678" y="27"/>
                    <a:pt x="679" y="26"/>
                    <a:pt x="680" y="26"/>
                  </a:cubicBezTo>
                  <a:cubicBezTo>
                    <a:pt x="680" y="25"/>
                    <a:pt x="681" y="24"/>
                    <a:pt x="681" y="23"/>
                  </a:cubicBezTo>
                  <a:cubicBezTo>
                    <a:pt x="682" y="23"/>
                    <a:pt x="683" y="22"/>
                    <a:pt x="683" y="21"/>
                  </a:cubicBezTo>
                  <a:cubicBezTo>
                    <a:pt x="683" y="21"/>
                    <a:pt x="681" y="20"/>
                    <a:pt x="681" y="19"/>
                  </a:cubicBezTo>
                  <a:cubicBezTo>
                    <a:pt x="681" y="19"/>
                    <a:pt x="683" y="18"/>
                    <a:pt x="682" y="17"/>
                  </a:cubicBezTo>
                  <a:cubicBezTo>
                    <a:pt x="682" y="17"/>
                    <a:pt x="680" y="16"/>
                    <a:pt x="680" y="16"/>
                  </a:cubicBezTo>
                  <a:cubicBezTo>
                    <a:pt x="680" y="15"/>
                    <a:pt x="682" y="14"/>
                    <a:pt x="682" y="13"/>
                  </a:cubicBezTo>
                  <a:cubicBezTo>
                    <a:pt x="682" y="13"/>
                    <a:pt x="680" y="12"/>
                    <a:pt x="680" y="12"/>
                  </a:cubicBezTo>
                  <a:cubicBezTo>
                    <a:pt x="680" y="11"/>
                    <a:pt x="681" y="9"/>
                    <a:pt x="681" y="9"/>
                  </a:cubicBezTo>
                  <a:cubicBezTo>
                    <a:pt x="682" y="9"/>
                    <a:pt x="683" y="11"/>
                    <a:pt x="684" y="11"/>
                  </a:cubicBezTo>
                  <a:cubicBezTo>
                    <a:pt x="684" y="11"/>
                    <a:pt x="685" y="13"/>
                    <a:pt x="686" y="13"/>
                  </a:cubicBezTo>
                  <a:cubicBezTo>
                    <a:pt x="686" y="13"/>
                    <a:pt x="687" y="10"/>
                    <a:pt x="688" y="11"/>
                  </a:cubicBezTo>
                  <a:cubicBezTo>
                    <a:pt x="688" y="11"/>
                    <a:pt x="689" y="12"/>
                    <a:pt x="690" y="12"/>
                  </a:cubicBezTo>
                  <a:cubicBezTo>
                    <a:pt x="691" y="13"/>
                    <a:pt x="691" y="13"/>
                    <a:pt x="692" y="14"/>
                  </a:cubicBezTo>
                  <a:cubicBezTo>
                    <a:pt x="693" y="14"/>
                    <a:pt x="694" y="15"/>
                    <a:pt x="694" y="16"/>
                  </a:cubicBezTo>
                  <a:cubicBezTo>
                    <a:pt x="695" y="16"/>
                    <a:pt x="696" y="17"/>
                    <a:pt x="697" y="17"/>
                  </a:cubicBezTo>
                  <a:cubicBezTo>
                    <a:pt x="697" y="17"/>
                    <a:pt x="698" y="15"/>
                    <a:pt x="698" y="15"/>
                  </a:cubicBezTo>
                  <a:cubicBezTo>
                    <a:pt x="699" y="15"/>
                    <a:pt x="700" y="17"/>
                    <a:pt x="700" y="17"/>
                  </a:cubicBezTo>
                  <a:cubicBezTo>
                    <a:pt x="701" y="17"/>
                    <a:pt x="702" y="15"/>
                    <a:pt x="702" y="15"/>
                  </a:cubicBezTo>
                  <a:cubicBezTo>
                    <a:pt x="702" y="14"/>
                    <a:pt x="700" y="13"/>
                    <a:pt x="700" y="13"/>
                  </a:cubicBezTo>
                  <a:cubicBezTo>
                    <a:pt x="700" y="12"/>
                    <a:pt x="701" y="11"/>
                    <a:pt x="702" y="11"/>
                  </a:cubicBezTo>
                  <a:cubicBezTo>
                    <a:pt x="702" y="10"/>
                    <a:pt x="703" y="9"/>
                    <a:pt x="703" y="8"/>
                  </a:cubicBezTo>
                  <a:cubicBezTo>
                    <a:pt x="705" y="10"/>
                    <a:pt x="706" y="11"/>
                    <a:pt x="708" y="12"/>
                  </a:cubicBezTo>
                  <a:cubicBezTo>
                    <a:pt x="707" y="13"/>
                    <a:pt x="707" y="13"/>
                    <a:pt x="706" y="14"/>
                  </a:cubicBezTo>
                  <a:cubicBezTo>
                    <a:pt x="706" y="14"/>
                    <a:pt x="704" y="16"/>
                    <a:pt x="704" y="16"/>
                  </a:cubicBezTo>
                  <a:cubicBezTo>
                    <a:pt x="704" y="17"/>
                    <a:pt x="706" y="18"/>
                    <a:pt x="707" y="18"/>
                  </a:cubicBezTo>
                  <a:cubicBezTo>
                    <a:pt x="707" y="18"/>
                    <a:pt x="709" y="19"/>
                    <a:pt x="709" y="20"/>
                  </a:cubicBezTo>
                  <a:cubicBezTo>
                    <a:pt x="709" y="20"/>
                    <a:pt x="707" y="21"/>
                    <a:pt x="707" y="22"/>
                  </a:cubicBezTo>
                  <a:cubicBezTo>
                    <a:pt x="707" y="22"/>
                    <a:pt x="709" y="23"/>
                    <a:pt x="709" y="24"/>
                  </a:cubicBezTo>
                  <a:cubicBezTo>
                    <a:pt x="709" y="24"/>
                    <a:pt x="708" y="25"/>
                    <a:pt x="708" y="26"/>
                  </a:cubicBezTo>
                  <a:cubicBezTo>
                    <a:pt x="707" y="26"/>
                    <a:pt x="706" y="28"/>
                    <a:pt x="706" y="28"/>
                  </a:cubicBezTo>
                  <a:cubicBezTo>
                    <a:pt x="706" y="29"/>
                    <a:pt x="708" y="29"/>
                    <a:pt x="708" y="30"/>
                  </a:cubicBezTo>
                  <a:cubicBezTo>
                    <a:pt x="709" y="28"/>
                    <a:pt x="710" y="27"/>
                    <a:pt x="712" y="25"/>
                  </a:cubicBezTo>
                  <a:cubicBezTo>
                    <a:pt x="712" y="25"/>
                    <a:pt x="713" y="23"/>
                    <a:pt x="713" y="23"/>
                  </a:cubicBezTo>
                  <a:cubicBezTo>
                    <a:pt x="713" y="23"/>
                    <a:pt x="711" y="22"/>
                    <a:pt x="711" y="21"/>
                  </a:cubicBezTo>
                  <a:cubicBezTo>
                    <a:pt x="711" y="21"/>
                    <a:pt x="709" y="20"/>
                    <a:pt x="709" y="20"/>
                  </a:cubicBezTo>
                  <a:cubicBezTo>
                    <a:pt x="709" y="19"/>
                    <a:pt x="710" y="18"/>
                    <a:pt x="711" y="17"/>
                  </a:cubicBezTo>
                  <a:cubicBezTo>
                    <a:pt x="711" y="17"/>
                    <a:pt x="712" y="16"/>
                    <a:pt x="712" y="15"/>
                  </a:cubicBezTo>
                  <a:cubicBezTo>
                    <a:pt x="712" y="15"/>
                    <a:pt x="710" y="14"/>
                    <a:pt x="710" y="14"/>
                  </a:cubicBezTo>
                  <a:cubicBezTo>
                    <a:pt x="711" y="12"/>
                    <a:pt x="712" y="11"/>
                    <a:pt x="713" y="9"/>
                  </a:cubicBezTo>
                  <a:cubicBezTo>
                    <a:pt x="714" y="10"/>
                    <a:pt x="715" y="10"/>
                    <a:pt x="716" y="11"/>
                  </a:cubicBezTo>
                  <a:cubicBezTo>
                    <a:pt x="716" y="11"/>
                    <a:pt x="718" y="12"/>
                    <a:pt x="718" y="12"/>
                  </a:cubicBezTo>
                  <a:cubicBezTo>
                    <a:pt x="718" y="13"/>
                    <a:pt x="716" y="14"/>
                    <a:pt x="716" y="15"/>
                  </a:cubicBezTo>
                  <a:cubicBezTo>
                    <a:pt x="716" y="15"/>
                    <a:pt x="714" y="13"/>
                    <a:pt x="714" y="13"/>
                  </a:cubicBezTo>
                  <a:cubicBezTo>
                    <a:pt x="713" y="13"/>
                    <a:pt x="713" y="15"/>
                    <a:pt x="712" y="15"/>
                  </a:cubicBezTo>
                  <a:cubicBezTo>
                    <a:pt x="714" y="16"/>
                    <a:pt x="715" y="17"/>
                    <a:pt x="717" y="19"/>
                  </a:cubicBezTo>
                  <a:cubicBezTo>
                    <a:pt x="717" y="18"/>
                    <a:pt x="718" y="17"/>
                    <a:pt x="718" y="16"/>
                  </a:cubicBezTo>
                  <a:cubicBezTo>
                    <a:pt x="719" y="16"/>
                    <a:pt x="719" y="15"/>
                    <a:pt x="720" y="14"/>
                  </a:cubicBezTo>
                  <a:cubicBezTo>
                    <a:pt x="721" y="14"/>
                    <a:pt x="721" y="12"/>
                    <a:pt x="722" y="12"/>
                  </a:cubicBezTo>
                  <a:cubicBezTo>
                    <a:pt x="722" y="12"/>
                    <a:pt x="724" y="14"/>
                    <a:pt x="724" y="14"/>
                  </a:cubicBezTo>
                  <a:cubicBezTo>
                    <a:pt x="724" y="13"/>
                    <a:pt x="726" y="12"/>
                    <a:pt x="726" y="11"/>
                  </a:cubicBezTo>
                  <a:cubicBezTo>
                    <a:pt x="726" y="11"/>
                    <a:pt x="723" y="10"/>
                    <a:pt x="724" y="10"/>
                  </a:cubicBezTo>
                  <a:cubicBezTo>
                    <a:pt x="724" y="9"/>
                    <a:pt x="725" y="8"/>
                    <a:pt x="725" y="7"/>
                  </a:cubicBezTo>
                  <a:cubicBezTo>
                    <a:pt x="726" y="7"/>
                    <a:pt x="727" y="9"/>
                    <a:pt x="727" y="9"/>
                  </a:cubicBezTo>
                  <a:cubicBezTo>
                    <a:pt x="728" y="10"/>
                    <a:pt x="730" y="10"/>
                    <a:pt x="730" y="11"/>
                  </a:cubicBezTo>
                  <a:cubicBezTo>
                    <a:pt x="730" y="11"/>
                    <a:pt x="728" y="13"/>
                    <a:pt x="728" y="13"/>
                  </a:cubicBezTo>
                  <a:cubicBezTo>
                    <a:pt x="727" y="14"/>
                    <a:pt x="727" y="15"/>
                    <a:pt x="726" y="15"/>
                  </a:cubicBezTo>
                  <a:cubicBezTo>
                    <a:pt x="726" y="15"/>
                    <a:pt x="725" y="14"/>
                    <a:pt x="724" y="14"/>
                  </a:cubicBezTo>
                  <a:cubicBezTo>
                    <a:pt x="724" y="14"/>
                    <a:pt x="722" y="16"/>
                    <a:pt x="722" y="16"/>
                  </a:cubicBezTo>
                  <a:cubicBezTo>
                    <a:pt x="722" y="16"/>
                    <a:pt x="725" y="17"/>
                    <a:pt x="725" y="18"/>
                  </a:cubicBezTo>
                  <a:cubicBezTo>
                    <a:pt x="725" y="18"/>
                    <a:pt x="723" y="19"/>
                    <a:pt x="723" y="20"/>
                  </a:cubicBezTo>
                  <a:cubicBezTo>
                    <a:pt x="724" y="20"/>
                    <a:pt x="724" y="21"/>
                    <a:pt x="725" y="22"/>
                  </a:cubicBezTo>
                  <a:cubicBezTo>
                    <a:pt x="726" y="22"/>
                    <a:pt x="727" y="23"/>
                    <a:pt x="727" y="23"/>
                  </a:cubicBezTo>
                  <a:cubicBezTo>
                    <a:pt x="728" y="23"/>
                    <a:pt x="729" y="21"/>
                    <a:pt x="729" y="21"/>
                  </a:cubicBezTo>
                  <a:cubicBezTo>
                    <a:pt x="730" y="20"/>
                    <a:pt x="730" y="19"/>
                    <a:pt x="731" y="19"/>
                  </a:cubicBezTo>
                  <a:cubicBezTo>
                    <a:pt x="731" y="18"/>
                    <a:pt x="732" y="17"/>
                    <a:pt x="732" y="17"/>
                  </a:cubicBezTo>
                  <a:cubicBezTo>
                    <a:pt x="733" y="16"/>
                    <a:pt x="734" y="14"/>
                    <a:pt x="734" y="14"/>
                  </a:cubicBezTo>
                  <a:cubicBezTo>
                    <a:pt x="735" y="14"/>
                    <a:pt x="736" y="16"/>
                    <a:pt x="736" y="16"/>
                  </a:cubicBezTo>
                  <a:cubicBezTo>
                    <a:pt x="737" y="16"/>
                    <a:pt x="738" y="17"/>
                    <a:pt x="739" y="18"/>
                  </a:cubicBezTo>
                  <a:cubicBezTo>
                    <a:pt x="739" y="18"/>
                    <a:pt x="737" y="20"/>
                    <a:pt x="737" y="20"/>
                  </a:cubicBezTo>
                  <a:cubicBezTo>
                    <a:pt x="737" y="20"/>
                    <a:pt x="739" y="22"/>
                    <a:pt x="739" y="22"/>
                  </a:cubicBezTo>
                  <a:cubicBezTo>
                    <a:pt x="739" y="21"/>
                    <a:pt x="741" y="20"/>
                    <a:pt x="741" y="19"/>
                  </a:cubicBezTo>
                  <a:cubicBezTo>
                    <a:pt x="741" y="19"/>
                    <a:pt x="739" y="18"/>
                    <a:pt x="739" y="18"/>
                  </a:cubicBezTo>
                  <a:cubicBezTo>
                    <a:pt x="739" y="17"/>
                    <a:pt x="740" y="16"/>
                    <a:pt x="740" y="15"/>
                  </a:cubicBezTo>
                  <a:cubicBezTo>
                    <a:pt x="741" y="15"/>
                    <a:pt x="742" y="14"/>
                    <a:pt x="742" y="13"/>
                  </a:cubicBezTo>
                  <a:cubicBezTo>
                    <a:pt x="742" y="13"/>
                    <a:pt x="744" y="12"/>
                    <a:pt x="744" y="11"/>
                  </a:cubicBezTo>
                  <a:cubicBezTo>
                    <a:pt x="744" y="11"/>
                    <a:pt x="741" y="10"/>
                    <a:pt x="742" y="9"/>
                  </a:cubicBezTo>
                  <a:cubicBezTo>
                    <a:pt x="742" y="9"/>
                    <a:pt x="743" y="8"/>
                    <a:pt x="743" y="7"/>
                  </a:cubicBezTo>
                  <a:cubicBezTo>
                    <a:pt x="744" y="6"/>
                    <a:pt x="744" y="5"/>
                    <a:pt x="745" y="5"/>
                  </a:cubicBezTo>
                  <a:cubicBezTo>
                    <a:pt x="745" y="5"/>
                    <a:pt x="747" y="7"/>
                    <a:pt x="747" y="7"/>
                  </a:cubicBezTo>
                  <a:cubicBezTo>
                    <a:pt x="748" y="6"/>
                    <a:pt x="748" y="5"/>
                    <a:pt x="749" y="4"/>
                  </a:cubicBezTo>
                  <a:cubicBezTo>
                    <a:pt x="750" y="5"/>
                    <a:pt x="750" y="5"/>
                    <a:pt x="751" y="6"/>
                  </a:cubicBezTo>
                  <a:cubicBezTo>
                    <a:pt x="752" y="7"/>
                    <a:pt x="753" y="7"/>
                    <a:pt x="753" y="8"/>
                  </a:cubicBezTo>
                  <a:cubicBezTo>
                    <a:pt x="754" y="8"/>
                    <a:pt x="755" y="9"/>
                    <a:pt x="756" y="9"/>
                  </a:cubicBezTo>
                  <a:cubicBezTo>
                    <a:pt x="756" y="10"/>
                    <a:pt x="754" y="11"/>
                    <a:pt x="754" y="12"/>
                  </a:cubicBezTo>
                  <a:cubicBezTo>
                    <a:pt x="754" y="12"/>
                    <a:pt x="756" y="13"/>
                    <a:pt x="756" y="13"/>
                  </a:cubicBezTo>
                  <a:cubicBezTo>
                    <a:pt x="756" y="14"/>
                    <a:pt x="758" y="15"/>
                    <a:pt x="758" y="15"/>
                  </a:cubicBezTo>
                  <a:cubicBezTo>
                    <a:pt x="758" y="15"/>
                    <a:pt x="756" y="17"/>
                    <a:pt x="757" y="17"/>
                  </a:cubicBezTo>
                  <a:cubicBezTo>
                    <a:pt x="757" y="18"/>
                    <a:pt x="758" y="19"/>
                    <a:pt x="759" y="19"/>
                  </a:cubicBezTo>
                  <a:cubicBezTo>
                    <a:pt x="759" y="19"/>
                    <a:pt x="760" y="17"/>
                    <a:pt x="761" y="17"/>
                  </a:cubicBezTo>
                  <a:cubicBezTo>
                    <a:pt x="761" y="17"/>
                    <a:pt x="762" y="18"/>
                    <a:pt x="763" y="18"/>
                  </a:cubicBezTo>
                  <a:cubicBezTo>
                    <a:pt x="763" y="18"/>
                    <a:pt x="765" y="20"/>
                    <a:pt x="765" y="20"/>
                  </a:cubicBezTo>
                  <a:cubicBezTo>
                    <a:pt x="766" y="20"/>
                    <a:pt x="766" y="19"/>
                    <a:pt x="767" y="18"/>
                  </a:cubicBezTo>
                  <a:cubicBezTo>
                    <a:pt x="767" y="17"/>
                    <a:pt x="768" y="16"/>
                    <a:pt x="768" y="16"/>
                  </a:cubicBezTo>
                  <a:cubicBezTo>
                    <a:pt x="769" y="15"/>
                    <a:pt x="770" y="14"/>
                    <a:pt x="770" y="13"/>
                  </a:cubicBezTo>
                  <a:cubicBezTo>
                    <a:pt x="771" y="13"/>
                    <a:pt x="771" y="12"/>
                    <a:pt x="772" y="11"/>
                  </a:cubicBezTo>
                  <a:cubicBezTo>
                    <a:pt x="772" y="11"/>
                    <a:pt x="774" y="13"/>
                    <a:pt x="774" y="13"/>
                  </a:cubicBezTo>
                  <a:cubicBezTo>
                    <a:pt x="775" y="13"/>
                    <a:pt x="775" y="11"/>
                    <a:pt x="776" y="11"/>
                  </a:cubicBezTo>
                  <a:cubicBezTo>
                    <a:pt x="776" y="11"/>
                    <a:pt x="778" y="13"/>
                    <a:pt x="778" y="12"/>
                  </a:cubicBezTo>
                  <a:cubicBezTo>
                    <a:pt x="779" y="12"/>
                    <a:pt x="779" y="11"/>
                    <a:pt x="780" y="10"/>
                  </a:cubicBezTo>
                  <a:cubicBezTo>
                    <a:pt x="780" y="10"/>
                    <a:pt x="781" y="8"/>
                    <a:pt x="781" y="8"/>
                  </a:cubicBezTo>
                  <a:cubicBezTo>
                    <a:pt x="782" y="8"/>
                    <a:pt x="783" y="9"/>
                    <a:pt x="784" y="10"/>
                  </a:cubicBezTo>
                  <a:cubicBezTo>
                    <a:pt x="784" y="10"/>
                    <a:pt x="785" y="11"/>
                    <a:pt x="786" y="11"/>
                  </a:cubicBezTo>
                  <a:cubicBezTo>
                    <a:pt x="786" y="11"/>
                    <a:pt x="787" y="9"/>
                    <a:pt x="788" y="9"/>
                  </a:cubicBezTo>
                  <a:cubicBezTo>
                    <a:pt x="788" y="9"/>
                    <a:pt x="790" y="11"/>
                    <a:pt x="790" y="11"/>
                  </a:cubicBezTo>
                  <a:cubicBezTo>
                    <a:pt x="790" y="11"/>
                    <a:pt x="788" y="13"/>
                    <a:pt x="788" y="13"/>
                  </a:cubicBezTo>
                  <a:cubicBezTo>
                    <a:pt x="788" y="13"/>
                    <a:pt x="786" y="11"/>
                    <a:pt x="786" y="11"/>
                  </a:cubicBezTo>
                  <a:cubicBezTo>
                    <a:pt x="785" y="11"/>
                    <a:pt x="784" y="13"/>
                    <a:pt x="784" y="14"/>
                  </a:cubicBezTo>
                  <a:cubicBezTo>
                    <a:pt x="784" y="14"/>
                    <a:pt x="783" y="15"/>
                    <a:pt x="782" y="16"/>
                  </a:cubicBezTo>
                  <a:cubicBezTo>
                    <a:pt x="782" y="17"/>
                    <a:pt x="781" y="17"/>
                    <a:pt x="781" y="18"/>
                  </a:cubicBezTo>
                  <a:cubicBezTo>
                    <a:pt x="780" y="19"/>
                    <a:pt x="780" y="20"/>
                    <a:pt x="779" y="20"/>
                  </a:cubicBezTo>
                  <a:cubicBezTo>
                    <a:pt x="781" y="21"/>
                    <a:pt x="782" y="23"/>
                    <a:pt x="784" y="24"/>
                  </a:cubicBezTo>
                  <a:cubicBezTo>
                    <a:pt x="784" y="23"/>
                    <a:pt x="785" y="22"/>
                    <a:pt x="785" y="21"/>
                  </a:cubicBezTo>
                  <a:cubicBezTo>
                    <a:pt x="785" y="21"/>
                    <a:pt x="787" y="19"/>
                    <a:pt x="787" y="19"/>
                  </a:cubicBezTo>
                  <a:cubicBezTo>
                    <a:pt x="788" y="19"/>
                    <a:pt x="789" y="21"/>
                    <a:pt x="789" y="21"/>
                  </a:cubicBezTo>
                  <a:cubicBezTo>
                    <a:pt x="790" y="21"/>
                    <a:pt x="790" y="19"/>
                    <a:pt x="791" y="19"/>
                  </a:cubicBezTo>
                  <a:cubicBezTo>
                    <a:pt x="791" y="19"/>
                    <a:pt x="793" y="21"/>
                    <a:pt x="793" y="20"/>
                  </a:cubicBezTo>
                  <a:cubicBezTo>
                    <a:pt x="794" y="20"/>
                    <a:pt x="794" y="19"/>
                    <a:pt x="795" y="18"/>
                  </a:cubicBezTo>
                  <a:cubicBezTo>
                    <a:pt x="795" y="17"/>
                    <a:pt x="796" y="17"/>
                    <a:pt x="797" y="16"/>
                  </a:cubicBezTo>
                  <a:cubicBezTo>
                    <a:pt x="797" y="15"/>
                    <a:pt x="798" y="14"/>
                    <a:pt x="798" y="14"/>
                  </a:cubicBezTo>
                  <a:cubicBezTo>
                    <a:pt x="799" y="13"/>
                    <a:pt x="799" y="12"/>
                    <a:pt x="800" y="11"/>
                  </a:cubicBezTo>
                  <a:cubicBezTo>
                    <a:pt x="800" y="11"/>
                    <a:pt x="802" y="13"/>
                    <a:pt x="802" y="13"/>
                  </a:cubicBezTo>
                  <a:cubicBezTo>
                    <a:pt x="803" y="13"/>
                    <a:pt x="803" y="11"/>
                    <a:pt x="804" y="11"/>
                  </a:cubicBezTo>
                  <a:cubicBezTo>
                    <a:pt x="805" y="12"/>
                    <a:pt x="805" y="12"/>
                    <a:pt x="806" y="13"/>
                  </a:cubicBezTo>
                  <a:cubicBezTo>
                    <a:pt x="806" y="13"/>
                    <a:pt x="808" y="14"/>
                    <a:pt x="808" y="14"/>
                  </a:cubicBezTo>
                  <a:cubicBezTo>
                    <a:pt x="808" y="15"/>
                    <a:pt x="806" y="16"/>
                    <a:pt x="807" y="17"/>
                  </a:cubicBezTo>
                  <a:cubicBezTo>
                    <a:pt x="807" y="17"/>
                    <a:pt x="808" y="18"/>
                    <a:pt x="809" y="18"/>
                  </a:cubicBezTo>
                  <a:cubicBezTo>
                    <a:pt x="810" y="19"/>
                    <a:pt x="810" y="19"/>
                    <a:pt x="811" y="20"/>
                  </a:cubicBezTo>
                  <a:cubicBezTo>
                    <a:pt x="812" y="20"/>
                    <a:pt x="812" y="18"/>
                    <a:pt x="813" y="18"/>
                  </a:cubicBezTo>
                  <a:cubicBezTo>
                    <a:pt x="813" y="18"/>
                    <a:pt x="815" y="20"/>
                    <a:pt x="815" y="19"/>
                  </a:cubicBezTo>
                  <a:cubicBezTo>
                    <a:pt x="815" y="19"/>
                    <a:pt x="817" y="17"/>
                    <a:pt x="817" y="17"/>
                  </a:cubicBezTo>
                  <a:cubicBezTo>
                    <a:pt x="817" y="17"/>
                    <a:pt x="815" y="15"/>
                    <a:pt x="814" y="16"/>
                  </a:cubicBezTo>
                  <a:cubicBezTo>
                    <a:pt x="814" y="16"/>
                    <a:pt x="813" y="18"/>
                    <a:pt x="813" y="18"/>
                  </a:cubicBezTo>
                  <a:cubicBezTo>
                    <a:pt x="812" y="17"/>
                    <a:pt x="811" y="16"/>
                    <a:pt x="811" y="16"/>
                  </a:cubicBezTo>
                  <a:cubicBezTo>
                    <a:pt x="811" y="16"/>
                    <a:pt x="812" y="14"/>
                    <a:pt x="812" y="14"/>
                  </a:cubicBezTo>
                  <a:cubicBezTo>
                    <a:pt x="813" y="13"/>
                    <a:pt x="813" y="12"/>
                    <a:pt x="814" y="12"/>
                  </a:cubicBezTo>
                  <a:cubicBezTo>
                    <a:pt x="814" y="11"/>
                    <a:pt x="815" y="9"/>
                    <a:pt x="816" y="9"/>
                  </a:cubicBezTo>
                  <a:cubicBezTo>
                    <a:pt x="816" y="9"/>
                    <a:pt x="817" y="11"/>
                    <a:pt x="818" y="11"/>
                  </a:cubicBezTo>
                  <a:cubicBezTo>
                    <a:pt x="818" y="11"/>
                    <a:pt x="816" y="13"/>
                    <a:pt x="816" y="13"/>
                  </a:cubicBezTo>
                  <a:cubicBezTo>
                    <a:pt x="816" y="14"/>
                    <a:pt x="818" y="15"/>
                    <a:pt x="818" y="15"/>
                  </a:cubicBezTo>
                  <a:cubicBezTo>
                    <a:pt x="819" y="16"/>
                    <a:pt x="820" y="16"/>
                    <a:pt x="821" y="17"/>
                  </a:cubicBezTo>
                  <a:cubicBezTo>
                    <a:pt x="821" y="16"/>
                    <a:pt x="822" y="15"/>
                    <a:pt x="822" y="14"/>
                  </a:cubicBezTo>
                  <a:cubicBezTo>
                    <a:pt x="823" y="14"/>
                    <a:pt x="824" y="13"/>
                    <a:pt x="824" y="12"/>
                  </a:cubicBezTo>
                  <a:cubicBezTo>
                    <a:pt x="824" y="12"/>
                    <a:pt x="822" y="11"/>
                    <a:pt x="822" y="11"/>
                  </a:cubicBezTo>
                  <a:cubicBezTo>
                    <a:pt x="822" y="10"/>
                    <a:pt x="823" y="9"/>
                    <a:pt x="824" y="8"/>
                  </a:cubicBezTo>
                  <a:cubicBezTo>
                    <a:pt x="824" y="8"/>
                    <a:pt x="825" y="7"/>
                    <a:pt x="825" y="6"/>
                  </a:cubicBezTo>
                  <a:cubicBezTo>
                    <a:pt x="825" y="5"/>
                    <a:pt x="827" y="4"/>
                    <a:pt x="827" y="4"/>
                  </a:cubicBezTo>
                  <a:cubicBezTo>
                    <a:pt x="827" y="5"/>
                    <a:pt x="829" y="5"/>
                    <a:pt x="829" y="6"/>
                  </a:cubicBezTo>
                  <a:cubicBezTo>
                    <a:pt x="829" y="6"/>
                    <a:pt x="827" y="7"/>
                    <a:pt x="827" y="8"/>
                  </a:cubicBezTo>
                  <a:cubicBezTo>
                    <a:pt x="828" y="8"/>
                    <a:pt x="830" y="9"/>
                    <a:pt x="830" y="9"/>
                  </a:cubicBezTo>
                  <a:cubicBezTo>
                    <a:pt x="830" y="10"/>
                    <a:pt x="828" y="11"/>
                    <a:pt x="828" y="12"/>
                  </a:cubicBezTo>
                  <a:cubicBezTo>
                    <a:pt x="827" y="12"/>
                    <a:pt x="827" y="13"/>
                    <a:pt x="826" y="14"/>
                  </a:cubicBezTo>
                  <a:cubicBezTo>
                    <a:pt x="826" y="14"/>
                    <a:pt x="825" y="16"/>
                    <a:pt x="825" y="16"/>
                  </a:cubicBezTo>
                  <a:cubicBezTo>
                    <a:pt x="825" y="16"/>
                    <a:pt x="827" y="18"/>
                    <a:pt x="827" y="18"/>
                  </a:cubicBezTo>
                  <a:cubicBezTo>
                    <a:pt x="827" y="18"/>
                    <a:pt x="828" y="16"/>
                    <a:pt x="829" y="16"/>
                  </a:cubicBezTo>
                  <a:cubicBezTo>
                    <a:pt x="829" y="16"/>
                    <a:pt x="830" y="17"/>
                    <a:pt x="831" y="17"/>
                  </a:cubicBezTo>
                  <a:cubicBezTo>
                    <a:pt x="831" y="18"/>
                    <a:pt x="832" y="18"/>
                    <a:pt x="833" y="19"/>
                  </a:cubicBezTo>
                  <a:cubicBezTo>
                    <a:pt x="833" y="19"/>
                    <a:pt x="831" y="21"/>
                    <a:pt x="831" y="21"/>
                  </a:cubicBezTo>
                  <a:cubicBezTo>
                    <a:pt x="831" y="22"/>
                    <a:pt x="834" y="22"/>
                    <a:pt x="834" y="23"/>
                  </a:cubicBezTo>
                  <a:cubicBezTo>
                    <a:pt x="833" y="24"/>
                    <a:pt x="832" y="24"/>
                    <a:pt x="832" y="25"/>
                  </a:cubicBezTo>
                  <a:cubicBezTo>
                    <a:pt x="832" y="26"/>
                    <a:pt x="834" y="26"/>
                    <a:pt x="834" y="27"/>
                  </a:cubicBezTo>
                  <a:cubicBezTo>
                    <a:pt x="834" y="27"/>
                    <a:pt x="833" y="29"/>
                    <a:pt x="832" y="29"/>
                  </a:cubicBezTo>
                  <a:cubicBezTo>
                    <a:pt x="832" y="29"/>
                    <a:pt x="831" y="31"/>
                    <a:pt x="831" y="31"/>
                  </a:cubicBezTo>
                  <a:cubicBezTo>
                    <a:pt x="831" y="32"/>
                    <a:pt x="833" y="32"/>
                    <a:pt x="833" y="33"/>
                  </a:cubicBezTo>
                  <a:cubicBezTo>
                    <a:pt x="833" y="32"/>
                    <a:pt x="834" y="32"/>
                    <a:pt x="835" y="31"/>
                  </a:cubicBezTo>
                  <a:cubicBezTo>
                    <a:pt x="835" y="30"/>
                    <a:pt x="836" y="29"/>
                    <a:pt x="836" y="29"/>
                  </a:cubicBezTo>
                  <a:cubicBezTo>
                    <a:pt x="836" y="28"/>
                    <a:pt x="838" y="27"/>
                    <a:pt x="838" y="26"/>
                  </a:cubicBezTo>
                  <a:cubicBezTo>
                    <a:pt x="838" y="26"/>
                    <a:pt x="836" y="25"/>
                    <a:pt x="836" y="25"/>
                  </a:cubicBezTo>
                  <a:cubicBezTo>
                    <a:pt x="836" y="24"/>
                    <a:pt x="837" y="23"/>
                    <a:pt x="837" y="22"/>
                  </a:cubicBezTo>
                  <a:cubicBezTo>
                    <a:pt x="838" y="22"/>
                    <a:pt x="839" y="20"/>
                    <a:pt x="839" y="20"/>
                  </a:cubicBezTo>
                  <a:cubicBezTo>
                    <a:pt x="839" y="20"/>
                    <a:pt x="841" y="22"/>
                    <a:pt x="841" y="22"/>
                  </a:cubicBezTo>
                  <a:cubicBezTo>
                    <a:pt x="842" y="21"/>
                    <a:pt x="843" y="20"/>
                    <a:pt x="843" y="20"/>
                  </a:cubicBezTo>
                  <a:cubicBezTo>
                    <a:pt x="843" y="19"/>
                    <a:pt x="841" y="19"/>
                    <a:pt x="841" y="18"/>
                  </a:cubicBezTo>
                  <a:cubicBezTo>
                    <a:pt x="841" y="17"/>
                    <a:pt x="843" y="16"/>
                    <a:pt x="843" y="16"/>
                  </a:cubicBezTo>
                  <a:cubicBezTo>
                    <a:pt x="842" y="15"/>
                    <a:pt x="840" y="15"/>
                    <a:pt x="840" y="14"/>
                  </a:cubicBezTo>
                  <a:cubicBezTo>
                    <a:pt x="840" y="14"/>
                    <a:pt x="842" y="12"/>
                    <a:pt x="842" y="12"/>
                  </a:cubicBezTo>
                  <a:cubicBezTo>
                    <a:pt x="842" y="12"/>
                    <a:pt x="844" y="10"/>
                    <a:pt x="844" y="10"/>
                  </a:cubicBezTo>
                  <a:cubicBezTo>
                    <a:pt x="844" y="9"/>
                    <a:pt x="842" y="9"/>
                    <a:pt x="842" y="8"/>
                  </a:cubicBezTo>
                  <a:cubicBezTo>
                    <a:pt x="843" y="6"/>
                    <a:pt x="844" y="5"/>
                    <a:pt x="845" y="3"/>
                  </a:cubicBezTo>
                  <a:cubicBezTo>
                    <a:pt x="846" y="5"/>
                    <a:pt x="848" y="6"/>
                    <a:pt x="849" y="7"/>
                  </a:cubicBezTo>
                  <a:cubicBezTo>
                    <a:pt x="849" y="8"/>
                    <a:pt x="848" y="8"/>
                    <a:pt x="848" y="9"/>
                  </a:cubicBezTo>
                  <a:cubicBezTo>
                    <a:pt x="848" y="10"/>
                    <a:pt x="850" y="10"/>
                    <a:pt x="850" y="11"/>
                  </a:cubicBezTo>
                  <a:cubicBezTo>
                    <a:pt x="850" y="11"/>
                    <a:pt x="848" y="13"/>
                    <a:pt x="848" y="13"/>
                  </a:cubicBezTo>
                  <a:cubicBezTo>
                    <a:pt x="848" y="14"/>
                    <a:pt x="850" y="14"/>
                    <a:pt x="850" y="15"/>
                  </a:cubicBezTo>
                  <a:cubicBezTo>
                    <a:pt x="851" y="15"/>
                    <a:pt x="852" y="16"/>
                    <a:pt x="853" y="16"/>
                  </a:cubicBezTo>
                  <a:cubicBezTo>
                    <a:pt x="853" y="17"/>
                    <a:pt x="855" y="18"/>
                    <a:pt x="855" y="18"/>
                  </a:cubicBezTo>
                  <a:cubicBezTo>
                    <a:pt x="855" y="18"/>
                    <a:pt x="853" y="20"/>
                    <a:pt x="853" y="20"/>
                  </a:cubicBezTo>
                  <a:cubicBezTo>
                    <a:pt x="853" y="21"/>
                    <a:pt x="851" y="22"/>
                    <a:pt x="851" y="23"/>
                  </a:cubicBezTo>
                  <a:cubicBezTo>
                    <a:pt x="852" y="23"/>
                    <a:pt x="853" y="24"/>
                    <a:pt x="854" y="24"/>
                  </a:cubicBezTo>
                  <a:cubicBezTo>
                    <a:pt x="854" y="24"/>
                    <a:pt x="855" y="23"/>
                    <a:pt x="855" y="22"/>
                  </a:cubicBezTo>
                  <a:cubicBezTo>
                    <a:pt x="856" y="22"/>
                    <a:pt x="857" y="20"/>
                    <a:pt x="857" y="20"/>
                  </a:cubicBezTo>
                  <a:cubicBezTo>
                    <a:pt x="857" y="19"/>
                    <a:pt x="855" y="19"/>
                    <a:pt x="855" y="18"/>
                  </a:cubicBezTo>
                  <a:cubicBezTo>
                    <a:pt x="855" y="17"/>
                    <a:pt x="857" y="17"/>
                    <a:pt x="857" y="16"/>
                  </a:cubicBezTo>
                  <a:cubicBezTo>
                    <a:pt x="857" y="15"/>
                    <a:pt x="854" y="15"/>
                    <a:pt x="854" y="14"/>
                  </a:cubicBezTo>
                  <a:cubicBezTo>
                    <a:pt x="854" y="14"/>
                    <a:pt x="856" y="13"/>
                    <a:pt x="856" y="12"/>
                  </a:cubicBezTo>
                  <a:cubicBezTo>
                    <a:pt x="856" y="11"/>
                    <a:pt x="854" y="11"/>
                    <a:pt x="854" y="10"/>
                  </a:cubicBezTo>
                  <a:cubicBezTo>
                    <a:pt x="854" y="10"/>
                    <a:pt x="856" y="9"/>
                    <a:pt x="856" y="8"/>
                  </a:cubicBezTo>
                  <a:cubicBezTo>
                    <a:pt x="855" y="7"/>
                    <a:pt x="853" y="7"/>
                    <a:pt x="853" y="6"/>
                  </a:cubicBezTo>
                  <a:cubicBezTo>
                    <a:pt x="853" y="6"/>
                    <a:pt x="855" y="4"/>
                    <a:pt x="855" y="4"/>
                  </a:cubicBezTo>
                  <a:cubicBezTo>
                    <a:pt x="856" y="4"/>
                    <a:pt x="857" y="6"/>
                    <a:pt x="857" y="6"/>
                  </a:cubicBezTo>
                  <a:cubicBezTo>
                    <a:pt x="857" y="6"/>
                    <a:pt x="859" y="7"/>
                    <a:pt x="859" y="7"/>
                  </a:cubicBezTo>
                  <a:cubicBezTo>
                    <a:pt x="860" y="8"/>
                    <a:pt x="858" y="9"/>
                    <a:pt x="858" y="10"/>
                  </a:cubicBezTo>
                  <a:cubicBezTo>
                    <a:pt x="858" y="10"/>
                    <a:pt x="860" y="11"/>
                    <a:pt x="860" y="11"/>
                  </a:cubicBezTo>
                  <a:cubicBezTo>
                    <a:pt x="860" y="12"/>
                    <a:pt x="859" y="13"/>
                    <a:pt x="858" y="14"/>
                  </a:cubicBezTo>
                  <a:cubicBezTo>
                    <a:pt x="858" y="14"/>
                    <a:pt x="857" y="16"/>
                    <a:pt x="857" y="16"/>
                  </a:cubicBezTo>
                  <a:cubicBezTo>
                    <a:pt x="857" y="16"/>
                    <a:pt x="859" y="18"/>
                    <a:pt x="859" y="18"/>
                  </a:cubicBezTo>
                  <a:cubicBezTo>
                    <a:pt x="859" y="18"/>
                    <a:pt x="860" y="16"/>
                    <a:pt x="861" y="15"/>
                  </a:cubicBezTo>
                  <a:cubicBezTo>
                    <a:pt x="861" y="15"/>
                    <a:pt x="862" y="13"/>
                    <a:pt x="862" y="13"/>
                  </a:cubicBezTo>
                  <a:cubicBezTo>
                    <a:pt x="862" y="13"/>
                    <a:pt x="864" y="15"/>
                    <a:pt x="864" y="15"/>
                  </a:cubicBezTo>
                  <a:cubicBezTo>
                    <a:pt x="865" y="15"/>
                    <a:pt x="863" y="17"/>
                    <a:pt x="863" y="17"/>
                  </a:cubicBezTo>
                  <a:cubicBezTo>
                    <a:pt x="863" y="18"/>
                    <a:pt x="865" y="18"/>
                    <a:pt x="865" y="19"/>
                  </a:cubicBezTo>
                  <a:cubicBezTo>
                    <a:pt x="865" y="19"/>
                    <a:pt x="863" y="20"/>
                    <a:pt x="863" y="21"/>
                  </a:cubicBezTo>
                  <a:cubicBezTo>
                    <a:pt x="863" y="21"/>
                    <a:pt x="865" y="22"/>
                    <a:pt x="866" y="23"/>
                  </a:cubicBezTo>
                  <a:cubicBezTo>
                    <a:pt x="866" y="23"/>
                    <a:pt x="867" y="24"/>
                    <a:pt x="868" y="24"/>
                  </a:cubicBezTo>
                  <a:cubicBezTo>
                    <a:pt x="869" y="23"/>
                    <a:pt x="870" y="21"/>
                    <a:pt x="871" y="20"/>
                  </a:cubicBezTo>
                  <a:cubicBezTo>
                    <a:pt x="872" y="19"/>
                    <a:pt x="872" y="18"/>
                    <a:pt x="873" y="18"/>
                  </a:cubicBezTo>
                  <a:cubicBezTo>
                    <a:pt x="874" y="16"/>
                    <a:pt x="875" y="15"/>
                    <a:pt x="876" y="13"/>
                  </a:cubicBezTo>
                  <a:cubicBezTo>
                    <a:pt x="877" y="12"/>
                    <a:pt x="877" y="12"/>
                    <a:pt x="878" y="11"/>
                  </a:cubicBezTo>
                  <a:cubicBezTo>
                    <a:pt x="879" y="12"/>
                    <a:pt x="881" y="13"/>
                    <a:pt x="882" y="14"/>
                  </a:cubicBezTo>
                  <a:cubicBezTo>
                    <a:pt x="882" y="15"/>
                    <a:pt x="881" y="16"/>
                    <a:pt x="881" y="17"/>
                  </a:cubicBezTo>
                  <a:cubicBezTo>
                    <a:pt x="881" y="17"/>
                    <a:pt x="879" y="19"/>
                    <a:pt x="879" y="19"/>
                  </a:cubicBezTo>
                  <a:cubicBezTo>
                    <a:pt x="879" y="19"/>
                    <a:pt x="881" y="20"/>
                    <a:pt x="881" y="21"/>
                  </a:cubicBezTo>
                  <a:cubicBezTo>
                    <a:pt x="882" y="21"/>
                    <a:pt x="883" y="22"/>
                    <a:pt x="884" y="22"/>
                  </a:cubicBezTo>
                  <a:cubicBezTo>
                    <a:pt x="884" y="22"/>
                    <a:pt x="885" y="20"/>
                    <a:pt x="885" y="20"/>
                  </a:cubicBezTo>
                  <a:cubicBezTo>
                    <a:pt x="885" y="20"/>
                    <a:pt x="887" y="22"/>
                    <a:pt x="887" y="22"/>
                  </a:cubicBezTo>
                  <a:cubicBezTo>
                    <a:pt x="888" y="21"/>
                    <a:pt x="889" y="20"/>
                    <a:pt x="889" y="20"/>
                  </a:cubicBezTo>
                  <a:cubicBezTo>
                    <a:pt x="889" y="19"/>
                    <a:pt x="887" y="18"/>
                    <a:pt x="887" y="18"/>
                  </a:cubicBezTo>
                  <a:cubicBezTo>
                    <a:pt x="887" y="17"/>
                    <a:pt x="889" y="16"/>
                    <a:pt x="889" y="16"/>
                  </a:cubicBezTo>
                  <a:cubicBezTo>
                    <a:pt x="889" y="15"/>
                    <a:pt x="886" y="14"/>
                    <a:pt x="886" y="14"/>
                  </a:cubicBezTo>
                  <a:cubicBezTo>
                    <a:pt x="886" y="14"/>
                    <a:pt x="888" y="12"/>
                    <a:pt x="888" y="12"/>
                  </a:cubicBezTo>
                  <a:cubicBezTo>
                    <a:pt x="889" y="11"/>
                    <a:pt x="889" y="10"/>
                    <a:pt x="890" y="9"/>
                  </a:cubicBezTo>
                  <a:cubicBezTo>
                    <a:pt x="890" y="10"/>
                    <a:pt x="892" y="11"/>
                    <a:pt x="892" y="11"/>
                  </a:cubicBezTo>
                  <a:cubicBezTo>
                    <a:pt x="892" y="12"/>
                    <a:pt x="890" y="13"/>
                    <a:pt x="890" y="13"/>
                  </a:cubicBezTo>
                  <a:cubicBezTo>
                    <a:pt x="891" y="14"/>
                    <a:pt x="892" y="14"/>
                    <a:pt x="893" y="15"/>
                  </a:cubicBezTo>
                  <a:cubicBezTo>
                    <a:pt x="893" y="15"/>
                    <a:pt x="891" y="17"/>
                    <a:pt x="891" y="17"/>
                  </a:cubicBezTo>
                  <a:cubicBezTo>
                    <a:pt x="891" y="17"/>
                    <a:pt x="893" y="19"/>
                    <a:pt x="893" y="19"/>
                  </a:cubicBezTo>
                  <a:cubicBezTo>
                    <a:pt x="893" y="19"/>
                    <a:pt x="895" y="17"/>
                    <a:pt x="895" y="17"/>
                  </a:cubicBezTo>
                  <a:cubicBezTo>
                    <a:pt x="895" y="17"/>
                    <a:pt x="896" y="15"/>
                    <a:pt x="896" y="15"/>
                  </a:cubicBezTo>
                  <a:cubicBezTo>
                    <a:pt x="897" y="15"/>
                    <a:pt x="898" y="16"/>
                    <a:pt x="899" y="16"/>
                  </a:cubicBezTo>
                  <a:cubicBezTo>
                    <a:pt x="899" y="17"/>
                    <a:pt x="901" y="17"/>
                    <a:pt x="901" y="18"/>
                  </a:cubicBezTo>
                  <a:cubicBezTo>
                    <a:pt x="901" y="18"/>
                    <a:pt x="899" y="20"/>
                    <a:pt x="899" y="20"/>
                  </a:cubicBezTo>
                  <a:cubicBezTo>
                    <a:pt x="899" y="20"/>
                    <a:pt x="901" y="22"/>
                    <a:pt x="901" y="22"/>
                  </a:cubicBezTo>
                  <a:cubicBezTo>
                    <a:pt x="902" y="22"/>
                    <a:pt x="903" y="20"/>
                    <a:pt x="903" y="20"/>
                  </a:cubicBezTo>
                  <a:cubicBezTo>
                    <a:pt x="903" y="19"/>
                    <a:pt x="905" y="18"/>
                    <a:pt x="905" y="17"/>
                  </a:cubicBezTo>
                  <a:cubicBezTo>
                    <a:pt x="905" y="17"/>
                    <a:pt x="903" y="16"/>
                    <a:pt x="903" y="16"/>
                  </a:cubicBezTo>
                  <a:cubicBezTo>
                    <a:pt x="903" y="15"/>
                    <a:pt x="904" y="14"/>
                    <a:pt x="904" y="13"/>
                  </a:cubicBezTo>
                  <a:cubicBezTo>
                    <a:pt x="905" y="14"/>
                    <a:pt x="906" y="15"/>
                    <a:pt x="907" y="15"/>
                  </a:cubicBezTo>
                  <a:cubicBezTo>
                    <a:pt x="907" y="15"/>
                    <a:pt x="909" y="17"/>
                    <a:pt x="909" y="17"/>
                  </a:cubicBezTo>
                  <a:cubicBezTo>
                    <a:pt x="909" y="18"/>
                    <a:pt x="907" y="18"/>
                    <a:pt x="907" y="19"/>
                  </a:cubicBezTo>
                  <a:cubicBezTo>
                    <a:pt x="907" y="20"/>
                    <a:pt x="909" y="20"/>
                    <a:pt x="909" y="21"/>
                  </a:cubicBezTo>
                  <a:cubicBezTo>
                    <a:pt x="909" y="21"/>
                    <a:pt x="908" y="22"/>
                    <a:pt x="908" y="23"/>
                  </a:cubicBezTo>
                  <a:cubicBezTo>
                    <a:pt x="908" y="24"/>
                    <a:pt x="910" y="24"/>
                    <a:pt x="910" y="25"/>
                  </a:cubicBezTo>
                  <a:cubicBezTo>
                    <a:pt x="911" y="23"/>
                    <a:pt x="912" y="22"/>
                    <a:pt x="913" y="20"/>
                  </a:cubicBezTo>
                  <a:cubicBezTo>
                    <a:pt x="914" y="20"/>
                    <a:pt x="914" y="19"/>
                    <a:pt x="915" y="18"/>
                  </a:cubicBezTo>
                  <a:cubicBezTo>
                    <a:pt x="916" y="17"/>
                    <a:pt x="916" y="17"/>
                    <a:pt x="917" y="16"/>
                  </a:cubicBezTo>
                  <a:cubicBezTo>
                    <a:pt x="917" y="16"/>
                    <a:pt x="914" y="14"/>
                    <a:pt x="914" y="14"/>
                  </a:cubicBezTo>
                  <a:cubicBezTo>
                    <a:pt x="914" y="14"/>
                    <a:pt x="916" y="12"/>
                    <a:pt x="916" y="12"/>
                  </a:cubicBezTo>
                  <a:cubicBezTo>
                    <a:pt x="917" y="12"/>
                    <a:pt x="918" y="13"/>
                    <a:pt x="918" y="14"/>
                  </a:cubicBezTo>
                  <a:cubicBezTo>
                    <a:pt x="918" y="13"/>
                    <a:pt x="920" y="12"/>
                    <a:pt x="920" y="11"/>
                  </a:cubicBezTo>
                  <a:cubicBezTo>
                    <a:pt x="920" y="12"/>
                    <a:pt x="922" y="12"/>
                    <a:pt x="922" y="13"/>
                  </a:cubicBezTo>
                  <a:cubicBezTo>
                    <a:pt x="922" y="13"/>
                    <a:pt x="921" y="15"/>
                    <a:pt x="921" y="15"/>
                  </a:cubicBezTo>
                  <a:cubicBezTo>
                    <a:pt x="920" y="16"/>
                    <a:pt x="919" y="17"/>
                    <a:pt x="919" y="18"/>
                  </a:cubicBezTo>
                  <a:cubicBezTo>
                    <a:pt x="919" y="18"/>
                    <a:pt x="921" y="19"/>
                    <a:pt x="921" y="19"/>
                  </a:cubicBezTo>
                  <a:cubicBezTo>
                    <a:pt x="921" y="20"/>
                    <a:pt x="920" y="21"/>
                    <a:pt x="919" y="21"/>
                  </a:cubicBezTo>
                  <a:cubicBezTo>
                    <a:pt x="919" y="22"/>
                    <a:pt x="918" y="23"/>
                    <a:pt x="918" y="24"/>
                  </a:cubicBezTo>
                  <a:cubicBezTo>
                    <a:pt x="918" y="24"/>
                    <a:pt x="920" y="25"/>
                    <a:pt x="920" y="25"/>
                  </a:cubicBezTo>
                  <a:cubicBezTo>
                    <a:pt x="921" y="25"/>
                    <a:pt x="921" y="24"/>
                    <a:pt x="922" y="23"/>
                  </a:cubicBezTo>
                  <a:cubicBezTo>
                    <a:pt x="922" y="23"/>
                    <a:pt x="923" y="21"/>
                    <a:pt x="923" y="21"/>
                  </a:cubicBezTo>
                  <a:cubicBezTo>
                    <a:pt x="924" y="21"/>
                    <a:pt x="925" y="22"/>
                    <a:pt x="926" y="23"/>
                  </a:cubicBezTo>
                  <a:cubicBezTo>
                    <a:pt x="926" y="23"/>
                    <a:pt x="927" y="24"/>
                    <a:pt x="928" y="24"/>
                  </a:cubicBezTo>
                  <a:cubicBezTo>
                    <a:pt x="928" y="24"/>
                    <a:pt x="929" y="22"/>
                    <a:pt x="930" y="22"/>
                  </a:cubicBezTo>
                  <a:cubicBezTo>
                    <a:pt x="930" y="22"/>
                    <a:pt x="931" y="24"/>
                    <a:pt x="932" y="24"/>
                  </a:cubicBezTo>
                  <a:cubicBezTo>
                    <a:pt x="932" y="24"/>
                    <a:pt x="934" y="22"/>
                    <a:pt x="933" y="22"/>
                  </a:cubicBezTo>
                  <a:cubicBezTo>
                    <a:pt x="933" y="21"/>
                    <a:pt x="931" y="20"/>
                    <a:pt x="931" y="20"/>
                  </a:cubicBezTo>
                  <a:cubicBezTo>
                    <a:pt x="931" y="19"/>
                    <a:pt x="933" y="18"/>
                    <a:pt x="933" y="18"/>
                  </a:cubicBezTo>
                  <a:cubicBezTo>
                    <a:pt x="933" y="17"/>
                    <a:pt x="934" y="16"/>
                    <a:pt x="935" y="15"/>
                  </a:cubicBezTo>
                  <a:cubicBezTo>
                    <a:pt x="935" y="15"/>
                    <a:pt x="936" y="17"/>
                    <a:pt x="937" y="17"/>
                  </a:cubicBezTo>
                  <a:cubicBezTo>
                    <a:pt x="937" y="17"/>
                    <a:pt x="938" y="15"/>
                    <a:pt x="939" y="15"/>
                  </a:cubicBezTo>
                  <a:cubicBezTo>
                    <a:pt x="939" y="15"/>
                    <a:pt x="940" y="16"/>
                    <a:pt x="941" y="17"/>
                  </a:cubicBezTo>
                  <a:cubicBezTo>
                    <a:pt x="941" y="16"/>
                    <a:pt x="943" y="14"/>
                    <a:pt x="943" y="14"/>
                  </a:cubicBezTo>
                  <a:cubicBezTo>
                    <a:pt x="943" y="15"/>
                    <a:pt x="945" y="16"/>
                    <a:pt x="945" y="16"/>
                  </a:cubicBezTo>
                  <a:cubicBezTo>
                    <a:pt x="945" y="16"/>
                    <a:pt x="943" y="18"/>
                    <a:pt x="943" y="18"/>
                  </a:cubicBezTo>
                  <a:cubicBezTo>
                    <a:pt x="943" y="19"/>
                    <a:pt x="942" y="20"/>
                    <a:pt x="941" y="21"/>
                  </a:cubicBezTo>
                  <a:cubicBezTo>
                    <a:pt x="941" y="21"/>
                    <a:pt x="939" y="19"/>
                    <a:pt x="939" y="19"/>
                  </a:cubicBezTo>
                  <a:cubicBezTo>
                    <a:pt x="939" y="19"/>
                    <a:pt x="938" y="21"/>
                    <a:pt x="937" y="21"/>
                  </a:cubicBezTo>
                  <a:cubicBezTo>
                    <a:pt x="937" y="22"/>
                    <a:pt x="936" y="23"/>
                    <a:pt x="936" y="23"/>
                  </a:cubicBezTo>
                  <a:cubicBezTo>
                    <a:pt x="936" y="23"/>
                    <a:pt x="937" y="25"/>
                    <a:pt x="938" y="25"/>
                  </a:cubicBezTo>
                  <a:cubicBezTo>
                    <a:pt x="938" y="25"/>
                    <a:pt x="939" y="23"/>
                    <a:pt x="940" y="23"/>
                  </a:cubicBezTo>
                  <a:cubicBezTo>
                    <a:pt x="940" y="22"/>
                    <a:pt x="941" y="21"/>
                    <a:pt x="941" y="21"/>
                  </a:cubicBezTo>
                  <a:cubicBezTo>
                    <a:pt x="942" y="20"/>
                    <a:pt x="943" y="22"/>
                    <a:pt x="944" y="22"/>
                  </a:cubicBezTo>
                  <a:cubicBezTo>
                    <a:pt x="944" y="22"/>
                    <a:pt x="945" y="20"/>
                    <a:pt x="945" y="20"/>
                  </a:cubicBezTo>
                  <a:cubicBezTo>
                    <a:pt x="946" y="20"/>
                    <a:pt x="947" y="22"/>
                    <a:pt x="948" y="22"/>
                  </a:cubicBezTo>
                  <a:cubicBezTo>
                    <a:pt x="948" y="22"/>
                    <a:pt x="949" y="20"/>
                    <a:pt x="949" y="19"/>
                  </a:cubicBezTo>
                  <a:cubicBezTo>
                    <a:pt x="950" y="19"/>
                    <a:pt x="951" y="21"/>
                    <a:pt x="951" y="21"/>
                  </a:cubicBezTo>
                  <a:cubicBezTo>
                    <a:pt x="952" y="21"/>
                    <a:pt x="953" y="19"/>
                    <a:pt x="953" y="19"/>
                  </a:cubicBezTo>
                  <a:cubicBezTo>
                    <a:pt x="954" y="19"/>
                    <a:pt x="955" y="21"/>
                    <a:pt x="955" y="21"/>
                  </a:cubicBezTo>
                  <a:cubicBezTo>
                    <a:pt x="956" y="21"/>
                    <a:pt x="957" y="18"/>
                    <a:pt x="957" y="18"/>
                  </a:cubicBezTo>
                  <a:cubicBezTo>
                    <a:pt x="957" y="18"/>
                    <a:pt x="959" y="20"/>
                    <a:pt x="959" y="20"/>
                  </a:cubicBezTo>
                  <a:cubicBezTo>
                    <a:pt x="960" y="20"/>
                    <a:pt x="961" y="18"/>
                    <a:pt x="961" y="18"/>
                  </a:cubicBezTo>
                  <a:cubicBezTo>
                    <a:pt x="962" y="17"/>
                    <a:pt x="962" y="16"/>
                    <a:pt x="963" y="16"/>
                  </a:cubicBezTo>
                  <a:cubicBezTo>
                    <a:pt x="963" y="15"/>
                    <a:pt x="965" y="14"/>
                    <a:pt x="964" y="13"/>
                  </a:cubicBezTo>
                  <a:cubicBezTo>
                    <a:pt x="964" y="13"/>
                    <a:pt x="962" y="12"/>
                    <a:pt x="962" y="12"/>
                  </a:cubicBezTo>
                  <a:cubicBezTo>
                    <a:pt x="963" y="11"/>
                    <a:pt x="964" y="10"/>
                    <a:pt x="964" y="9"/>
                  </a:cubicBezTo>
                  <a:cubicBezTo>
                    <a:pt x="965" y="9"/>
                    <a:pt x="965" y="11"/>
                    <a:pt x="966" y="11"/>
                  </a:cubicBezTo>
                  <a:cubicBezTo>
                    <a:pt x="966" y="12"/>
                    <a:pt x="968" y="12"/>
                    <a:pt x="968" y="13"/>
                  </a:cubicBezTo>
                  <a:cubicBezTo>
                    <a:pt x="968" y="13"/>
                    <a:pt x="967" y="15"/>
                    <a:pt x="967" y="15"/>
                  </a:cubicBezTo>
                  <a:cubicBezTo>
                    <a:pt x="966" y="16"/>
                    <a:pt x="965" y="17"/>
                    <a:pt x="965" y="17"/>
                  </a:cubicBezTo>
                  <a:cubicBezTo>
                    <a:pt x="965" y="18"/>
                    <a:pt x="964" y="19"/>
                    <a:pt x="963" y="20"/>
                  </a:cubicBezTo>
                  <a:cubicBezTo>
                    <a:pt x="963" y="20"/>
                    <a:pt x="962" y="21"/>
                    <a:pt x="962" y="22"/>
                  </a:cubicBezTo>
                  <a:cubicBezTo>
                    <a:pt x="962" y="22"/>
                    <a:pt x="964" y="23"/>
                    <a:pt x="964" y="24"/>
                  </a:cubicBezTo>
                  <a:cubicBezTo>
                    <a:pt x="964" y="24"/>
                    <a:pt x="962" y="25"/>
                    <a:pt x="962" y="26"/>
                  </a:cubicBezTo>
                  <a:cubicBezTo>
                    <a:pt x="962" y="26"/>
                    <a:pt x="964" y="27"/>
                    <a:pt x="964" y="27"/>
                  </a:cubicBezTo>
                  <a:cubicBezTo>
                    <a:pt x="965" y="26"/>
                    <a:pt x="967" y="24"/>
                    <a:pt x="968" y="23"/>
                  </a:cubicBezTo>
                  <a:cubicBezTo>
                    <a:pt x="968" y="22"/>
                    <a:pt x="969" y="22"/>
                    <a:pt x="969" y="21"/>
                  </a:cubicBezTo>
                  <a:cubicBezTo>
                    <a:pt x="971" y="19"/>
                    <a:pt x="972" y="18"/>
                    <a:pt x="973" y="16"/>
                  </a:cubicBezTo>
                  <a:cubicBezTo>
                    <a:pt x="974" y="17"/>
                    <a:pt x="976" y="19"/>
                    <a:pt x="977" y="20"/>
                  </a:cubicBezTo>
                  <a:cubicBezTo>
                    <a:pt x="977" y="20"/>
                    <a:pt x="976" y="21"/>
                    <a:pt x="976" y="22"/>
                  </a:cubicBezTo>
                  <a:cubicBezTo>
                    <a:pt x="976" y="22"/>
                    <a:pt x="978" y="23"/>
                    <a:pt x="978" y="24"/>
                  </a:cubicBezTo>
                  <a:cubicBezTo>
                    <a:pt x="978" y="24"/>
                    <a:pt x="976" y="26"/>
                    <a:pt x="976" y="26"/>
                  </a:cubicBezTo>
                  <a:cubicBezTo>
                    <a:pt x="976" y="26"/>
                    <a:pt x="974" y="24"/>
                    <a:pt x="974" y="24"/>
                  </a:cubicBezTo>
                  <a:cubicBezTo>
                    <a:pt x="974" y="24"/>
                    <a:pt x="972" y="26"/>
                    <a:pt x="972" y="26"/>
                  </a:cubicBezTo>
                  <a:cubicBezTo>
                    <a:pt x="972" y="27"/>
                    <a:pt x="971" y="28"/>
                    <a:pt x="971" y="29"/>
                  </a:cubicBezTo>
                  <a:cubicBezTo>
                    <a:pt x="972" y="30"/>
                    <a:pt x="973" y="31"/>
                    <a:pt x="975" y="32"/>
                  </a:cubicBezTo>
                  <a:cubicBezTo>
                    <a:pt x="976" y="33"/>
                    <a:pt x="976" y="33"/>
                    <a:pt x="977" y="34"/>
                  </a:cubicBezTo>
                  <a:cubicBezTo>
                    <a:pt x="978" y="32"/>
                    <a:pt x="979" y="31"/>
                    <a:pt x="981" y="29"/>
                  </a:cubicBezTo>
                  <a:cubicBezTo>
                    <a:pt x="981" y="29"/>
                    <a:pt x="982" y="28"/>
                    <a:pt x="982" y="27"/>
                  </a:cubicBezTo>
                  <a:cubicBezTo>
                    <a:pt x="983" y="27"/>
                    <a:pt x="984" y="25"/>
                    <a:pt x="984" y="25"/>
                  </a:cubicBezTo>
                  <a:cubicBezTo>
                    <a:pt x="984" y="25"/>
                    <a:pt x="982" y="23"/>
                    <a:pt x="982" y="23"/>
                  </a:cubicBezTo>
                  <a:cubicBezTo>
                    <a:pt x="982" y="23"/>
                    <a:pt x="983" y="21"/>
                    <a:pt x="983" y="21"/>
                  </a:cubicBezTo>
                  <a:cubicBezTo>
                    <a:pt x="984" y="21"/>
                    <a:pt x="985" y="23"/>
                    <a:pt x="986" y="23"/>
                  </a:cubicBezTo>
                  <a:cubicBezTo>
                    <a:pt x="986" y="22"/>
                    <a:pt x="987" y="21"/>
                    <a:pt x="987" y="20"/>
                  </a:cubicBezTo>
                  <a:cubicBezTo>
                    <a:pt x="989" y="19"/>
                    <a:pt x="990" y="17"/>
                    <a:pt x="991" y="16"/>
                  </a:cubicBezTo>
                  <a:cubicBezTo>
                    <a:pt x="991" y="15"/>
                    <a:pt x="992" y="14"/>
                    <a:pt x="993" y="14"/>
                  </a:cubicBezTo>
                  <a:cubicBezTo>
                    <a:pt x="993" y="13"/>
                    <a:pt x="994" y="12"/>
                    <a:pt x="994" y="11"/>
                  </a:cubicBezTo>
                  <a:cubicBezTo>
                    <a:pt x="994" y="12"/>
                    <a:pt x="996" y="12"/>
                    <a:pt x="996" y="13"/>
                  </a:cubicBezTo>
                  <a:cubicBezTo>
                    <a:pt x="997" y="14"/>
                    <a:pt x="995" y="15"/>
                    <a:pt x="995" y="15"/>
                  </a:cubicBezTo>
                  <a:cubicBezTo>
                    <a:pt x="994" y="16"/>
                    <a:pt x="994" y="17"/>
                    <a:pt x="993" y="18"/>
                  </a:cubicBezTo>
                  <a:cubicBezTo>
                    <a:pt x="993" y="18"/>
                    <a:pt x="992" y="19"/>
                    <a:pt x="991" y="20"/>
                  </a:cubicBezTo>
                  <a:cubicBezTo>
                    <a:pt x="991" y="21"/>
                    <a:pt x="990" y="21"/>
                    <a:pt x="990" y="22"/>
                  </a:cubicBezTo>
                  <a:cubicBezTo>
                    <a:pt x="989" y="23"/>
                    <a:pt x="988" y="24"/>
                    <a:pt x="988" y="24"/>
                  </a:cubicBezTo>
                  <a:cubicBezTo>
                    <a:pt x="988" y="25"/>
                    <a:pt x="990" y="26"/>
                    <a:pt x="990" y="26"/>
                  </a:cubicBezTo>
                  <a:cubicBezTo>
                    <a:pt x="990" y="26"/>
                    <a:pt x="988" y="28"/>
                    <a:pt x="988" y="28"/>
                  </a:cubicBezTo>
                  <a:cubicBezTo>
                    <a:pt x="989" y="28"/>
                    <a:pt x="990" y="30"/>
                    <a:pt x="991" y="30"/>
                  </a:cubicBezTo>
                  <a:cubicBezTo>
                    <a:pt x="991" y="30"/>
                    <a:pt x="992" y="28"/>
                    <a:pt x="992" y="28"/>
                  </a:cubicBezTo>
                  <a:cubicBezTo>
                    <a:pt x="993" y="28"/>
                    <a:pt x="994" y="29"/>
                    <a:pt x="995" y="29"/>
                  </a:cubicBezTo>
                  <a:cubicBezTo>
                    <a:pt x="995" y="30"/>
                    <a:pt x="996" y="31"/>
                    <a:pt x="997" y="31"/>
                  </a:cubicBezTo>
                  <a:cubicBezTo>
                    <a:pt x="997" y="30"/>
                    <a:pt x="998" y="30"/>
                    <a:pt x="999" y="29"/>
                  </a:cubicBezTo>
                  <a:cubicBezTo>
                    <a:pt x="999" y="29"/>
                    <a:pt x="1000" y="27"/>
                    <a:pt x="1000" y="27"/>
                  </a:cubicBezTo>
                  <a:cubicBezTo>
                    <a:pt x="1000" y="26"/>
                    <a:pt x="998" y="25"/>
                    <a:pt x="998" y="25"/>
                  </a:cubicBezTo>
                  <a:cubicBezTo>
                    <a:pt x="997" y="24"/>
                    <a:pt x="997" y="24"/>
                    <a:pt x="996" y="23"/>
                  </a:cubicBezTo>
                  <a:cubicBezTo>
                    <a:pt x="997" y="22"/>
                    <a:pt x="998" y="20"/>
                    <a:pt x="999" y="19"/>
                  </a:cubicBezTo>
                  <a:cubicBezTo>
                    <a:pt x="1000" y="18"/>
                    <a:pt x="1000" y="17"/>
                    <a:pt x="1001" y="17"/>
                  </a:cubicBezTo>
                  <a:cubicBezTo>
                    <a:pt x="1001" y="16"/>
                    <a:pt x="1002" y="14"/>
                    <a:pt x="1003" y="14"/>
                  </a:cubicBezTo>
                  <a:cubicBezTo>
                    <a:pt x="1003" y="14"/>
                    <a:pt x="1005" y="16"/>
                    <a:pt x="1005" y="16"/>
                  </a:cubicBezTo>
                  <a:cubicBezTo>
                    <a:pt x="1005" y="16"/>
                    <a:pt x="1003" y="18"/>
                    <a:pt x="1003" y="18"/>
                  </a:cubicBezTo>
                  <a:cubicBezTo>
                    <a:pt x="1003" y="19"/>
                    <a:pt x="1002" y="20"/>
                    <a:pt x="1001" y="20"/>
                  </a:cubicBezTo>
                  <a:cubicBezTo>
                    <a:pt x="1001" y="21"/>
                    <a:pt x="1000" y="22"/>
                    <a:pt x="1000" y="23"/>
                  </a:cubicBezTo>
                  <a:cubicBezTo>
                    <a:pt x="1000" y="23"/>
                    <a:pt x="1002" y="24"/>
                    <a:pt x="1002" y="24"/>
                  </a:cubicBezTo>
                  <a:cubicBezTo>
                    <a:pt x="1002" y="25"/>
                    <a:pt x="1000" y="26"/>
                    <a:pt x="1000" y="27"/>
                  </a:cubicBezTo>
                  <a:cubicBezTo>
                    <a:pt x="1001" y="27"/>
                    <a:pt x="1002" y="28"/>
                    <a:pt x="1003" y="28"/>
                  </a:cubicBezTo>
                  <a:cubicBezTo>
                    <a:pt x="1003" y="29"/>
                    <a:pt x="1005" y="30"/>
                    <a:pt x="1005" y="30"/>
                  </a:cubicBezTo>
                  <a:cubicBezTo>
                    <a:pt x="1005" y="31"/>
                    <a:pt x="1003" y="32"/>
                    <a:pt x="1003" y="32"/>
                  </a:cubicBezTo>
                  <a:cubicBezTo>
                    <a:pt x="1003" y="33"/>
                    <a:pt x="1005" y="33"/>
                    <a:pt x="1005" y="34"/>
                  </a:cubicBezTo>
                  <a:cubicBezTo>
                    <a:pt x="1005" y="35"/>
                    <a:pt x="1003" y="36"/>
                    <a:pt x="1004" y="36"/>
                  </a:cubicBezTo>
                  <a:cubicBezTo>
                    <a:pt x="1004" y="37"/>
                    <a:pt x="1006" y="37"/>
                    <a:pt x="1006" y="38"/>
                  </a:cubicBezTo>
                  <a:cubicBezTo>
                    <a:pt x="1006" y="37"/>
                    <a:pt x="1007" y="36"/>
                    <a:pt x="1008" y="36"/>
                  </a:cubicBezTo>
                  <a:cubicBezTo>
                    <a:pt x="1008" y="35"/>
                    <a:pt x="1009" y="34"/>
                    <a:pt x="1009" y="33"/>
                  </a:cubicBezTo>
                  <a:cubicBezTo>
                    <a:pt x="1009" y="33"/>
                    <a:pt x="1007" y="32"/>
                    <a:pt x="1007" y="32"/>
                  </a:cubicBezTo>
                  <a:cubicBezTo>
                    <a:pt x="1007" y="31"/>
                    <a:pt x="1005" y="31"/>
                    <a:pt x="1005" y="30"/>
                  </a:cubicBezTo>
                  <a:cubicBezTo>
                    <a:pt x="1005" y="30"/>
                    <a:pt x="1006" y="28"/>
                    <a:pt x="1006" y="28"/>
                  </a:cubicBezTo>
                  <a:cubicBezTo>
                    <a:pt x="1007" y="27"/>
                    <a:pt x="1008" y="26"/>
                    <a:pt x="1008" y="26"/>
                  </a:cubicBezTo>
                  <a:cubicBezTo>
                    <a:pt x="1009" y="26"/>
                    <a:pt x="1010" y="27"/>
                    <a:pt x="1010" y="27"/>
                  </a:cubicBezTo>
                  <a:cubicBezTo>
                    <a:pt x="1011" y="28"/>
                    <a:pt x="1012" y="29"/>
                    <a:pt x="1013" y="29"/>
                  </a:cubicBezTo>
                  <a:cubicBezTo>
                    <a:pt x="1013" y="29"/>
                    <a:pt x="1014" y="31"/>
                    <a:pt x="1015" y="31"/>
                  </a:cubicBezTo>
                  <a:cubicBezTo>
                    <a:pt x="1015" y="31"/>
                    <a:pt x="1016" y="29"/>
                    <a:pt x="1017" y="28"/>
                  </a:cubicBezTo>
                  <a:cubicBezTo>
                    <a:pt x="1017" y="28"/>
                    <a:pt x="1018" y="27"/>
                    <a:pt x="1018" y="26"/>
                  </a:cubicBezTo>
                  <a:cubicBezTo>
                    <a:pt x="1019" y="26"/>
                    <a:pt x="1020" y="28"/>
                    <a:pt x="1021" y="28"/>
                  </a:cubicBezTo>
                  <a:cubicBezTo>
                    <a:pt x="1021" y="28"/>
                    <a:pt x="1022" y="26"/>
                    <a:pt x="1022" y="26"/>
                  </a:cubicBezTo>
                  <a:cubicBezTo>
                    <a:pt x="1022" y="26"/>
                    <a:pt x="1024" y="23"/>
                    <a:pt x="1024" y="23"/>
                  </a:cubicBezTo>
                  <a:cubicBezTo>
                    <a:pt x="1024" y="24"/>
                    <a:pt x="1026" y="25"/>
                    <a:pt x="1026" y="25"/>
                  </a:cubicBezTo>
                  <a:cubicBezTo>
                    <a:pt x="1026" y="26"/>
                    <a:pt x="1024" y="27"/>
                    <a:pt x="1024" y="27"/>
                  </a:cubicBezTo>
                  <a:cubicBezTo>
                    <a:pt x="1025" y="28"/>
                    <a:pt x="1027" y="28"/>
                    <a:pt x="1027" y="29"/>
                  </a:cubicBezTo>
                  <a:cubicBezTo>
                    <a:pt x="1027" y="30"/>
                    <a:pt x="1025" y="31"/>
                    <a:pt x="1025" y="31"/>
                  </a:cubicBezTo>
                  <a:cubicBezTo>
                    <a:pt x="1025" y="32"/>
                    <a:pt x="1027" y="32"/>
                    <a:pt x="1027" y="33"/>
                  </a:cubicBezTo>
                  <a:cubicBezTo>
                    <a:pt x="1028" y="32"/>
                    <a:pt x="1028" y="32"/>
                    <a:pt x="1029" y="31"/>
                  </a:cubicBezTo>
                  <a:cubicBezTo>
                    <a:pt x="1029" y="31"/>
                    <a:pt x="1030" y="29"/>
                    <a:pt x="1031" y="29"/>
                  </a:cubicBezTo>
                  <a:cubicBezTo>
                    <a:pt x="1031" y="29"/>
                    <a:pt x="1033" y="30"/>
                    <a:pt x="1033" y="30"/>
                  </a:cubicBezTo>
                  <a:cubicBezTo>
                    <a:pt x="1033" y="30"/>
                    <a:pt x="1034" y="29"/>
                    <a:pt x="1035" y="28"/>
                  </a:cubicBezTo>
                  <a:cubicBezTo>
                    <a:pt x="1035" y="27"/>
                    <a:pt x="1036" y="27"/>
                    <a:pt x="1036" y="26"/>
                  </a:cubicBezTo>
                  <a:cubicBezTo>
                    <a:pt x="1037" y="25"/>
                    <a:pt x="1037" y="24"/>
                    <a:pt x="1038" y="24"/>
                  </a:cubicBezTo>
                  <a:cubicBezTo>
                    <a:pt x="1038" y="23"/>
                    <a:pt x="1039" y="21"/>
                    <a:pt x="1040" y="21"/>
                  </a:cubicBezTo>
                  <a:cubicBezTo>
                    <a:pt x="1040" y="21"/>
                    <a:pt x="1041" y="23"/>
                    <a:pt x="1042" y="23"/>
                  </a:cubicBezTo>
                  <a:cubicBezTo>
                    <a:pt x="1042" y="24"/>
                    <a:pt x="1044" y="24"/>
                    <a:pt x="1044" y="25"/>
                  </a:cubicBezTo>
                  <a:cubicBezTo>
                    <a:pt x="1044" y="25"/>
                    <a:pt x="1043" y="27"/>
                    <a:pt x="1042" y="27"/>
                  </a:cubicBezTo>
                  <a:cubicBezTo>
                    <a:pt x="1042" y="28"/>
                    <a:pt x="1041" y="28"/>
                    <a:pt x="1041" y="29"/>
                  </a:cubicBezTo>
                  <a:cubicBezTo>
                    <a:pt x="1040" y="29"/>
                    <a:pt x="1039" y="27"/>
                    <a:pt x="1038" y="28"/>
                  </a:cubicBezTo>
                  <a:cubicBezTo>
                    <a:pt x="1038" y="28"/>
                    <a:pt x="1037" y="29"/>
                    <a:pt x="1037" y="30"/>
                  </a:cubicBezTo>
                  <a:cubicBezTo>
                    <a:pt x="1036" y="30"/>
                    <a:pt x="1035" y="32"/>
                    <a:pt x="1035" y="32"/>
                  </a:cubicBezTo>
                  <a:cubicBezTo>
                    <a:pt x="1035" y="33"/>
                    <a:pt x="1037" y="33"/>
                    <a:pt x="1037" y="34"/>
                  </a:cubicBezTo>
                  <a:cubicBezTo>
                    <a:pt x="1037" y="34"/>
                    <a:pt x="1036" y="36"/>
                    <a:pt x="1036" y="36"/>
                  </a:cubicBezTo>
                  <a:cubicBezTo>
                    <a:pt x="1035" y="37"/>
                    <a:pt x="1034" y="37"/>
                    <a:pt x="1034" y="38"/>
                  </a:cubicBezTo>
                  <a:cubicBezTo>
                    <a:pt x="1035" y="38"/>
                    <a:pt x="1035" y="40"/>
                    <a:pt x="1036" y="40"/>
                  </a:cubicBezTo>
                  <a:cubicBezTo>
                    <a:pt x="1036" y="40"/>
                    <a:pt x="1038" y="38"/>
                    <a:pt x="1038" y="38"/>
                  </a:cubicBezTo>
                  <a:cubicBezTo>
                    <a:pt x="1038" y="37"/>
                    <a:pt x="1039" y="35"/>
                    <a:pt x="1040" y="35"/>
                  </a:cubicBezTo>
                  <a:cubicBezTo>
                    <a:pt x="1040" y="35"/>
                    <a:pt x="1041" y="37"/>
                    <a:pt x="1042" y="37"/>
                  </a:cubicBezTo>
                  <a:cubicBezTo>
                    <a:pt x="1042" y="38"/>
                    <a:pt x="1043" y="39"/>
                    <a:pt x="1044" y="39"/>
                  </a:cubicBezTo>
                  <a:cubicBezTo>
                    <a:pt x="1044" y="39"/>
                    <a:pt x="1046" y="41"/>
                    <a:pt x="1046" y="41"/>
                  </a:cubicBezTo>
                  <a:cubicBezTo>
                    <a:pt x="1047" y="40"/>
                    <a:pt x="1048" y="39"/>
                    <a:pt x="1048" y="38"/>
                  </a:cubicBezTo>
                  <a:cubicBezTo>
                    <a:pt x="1049" y="38"/>
                    <a:pt x="1049" y="37"/>
                    <a:pt x="1050" y="36"/>
                  </a:cubicBezTo>
                  <a:cubicBezTo>
                    <a:pt x="1051" y="37"/>
                    <a:pt x="1053" y="38"/>
                    <a:pt x="1054" y="39"/>
                  </a:cubicBezTo>
                  <a:cubicBezTo>
                    <a:pt x="1053" y="41"/>
                    <a:pt x="1052" y="42"/>
                    <a:pt x="1051" y="44"/>
                  </a:cubicBezTo>
                  <a:cubicBezTo>
                    <a:pt x="1050" y="44"/>
                    <a:pt x="1050" y="46"/>
                    <a:pt x="1049" y="46"/>
                  </a:cubicBezTo>
                  <a:cubicBezTo>
                    <a:pt x="1048" y="46"/>
                    <a:pt x="1047" y="44"/>
                    <a:pt x="1047" y="44"/>
                  </a:cubicBezTo>
                  <a:cubicBezTo>
                    <a:pt x="1046" y="45"/>
                    <a:pt x="1046" y="47"/>
                    <a:pt x="1045" y="47"/>
                  </a:cubicBezTo>
                  <a:cubicBezTo>
                    <a:pt x="1044" y="47"/>
                    <a:pt x="1043" y="45"/>
                    <a:pt x="1043" y="45"/>
                  </a:cubicBezTo>
                  <a:cubicBezTo>
                    <a:pt x="1042" y="45"/>
                    <a:pt x="1042" y="47"/>
                    <a:pt x="1041" y="47"/>
                  </a:cubicBezTo>
                  <a:cubicBezTo>
                    <a:pt x="1041" y="48"/>
                    <a:pt x="1043" y="48"/>
                    <a:pt x="1043" y="49"/>
                  </a:cubicBezTo>
                  <a:cubicBezTo>
                    <a:pt x="1043" y="49"/>
                    <a:pt x="1041" y="51"/>
                    <a:pt x="1042" y="51"/>
                  </a:cubicBezTo>
                  <a:cubicBezTo>
                    <a:pt x="1042" y="51"/>
                    <a:pt x="1044" y="53"/>
                    <a:pt x="1044" y="53"/>
                  </a:cubicBezTo>
                  <a:cubicBezTo>
                    <a:pt x="1044" y="53"/>
                    <a:pt x="1045" y="51"/>
                    <a:pt x="1046" y="51"/>
                  </a:cubicBezTo>
                  <a:cubicBezTo>
                    <a:pt x="1046" y="51"/>
                    <a:pt x="1047" y="52"/>
                    <a:pt x="1048" y="52"/>
                  </a:cubicBezTo>
                  <a:cubicBezTo>
                    <a:pt x="1048" y="52"/>
                    <a:pt x="1049" y="50"/>
                    <a:pt x="1050" y="50"/>
                  </a:cubicBezTo>
                  <a:cubicBezTo>
                    <a:pt x="1050" y="50"/>
                    <a:pt x="1051" y="52"/>
                    <a:pt x="1052" y="52"/>
                  </a:cubicBezTo>
                  <a:cubicBezTo>
                    <a:pt x="1052" y="52"/>
                    <a:pt x="1053" y="50"/>
                    <a:pt x="1053" y="50"/>
                  </a:cubicBezTo>
                  <a:cubicBezTo>
                    <a:pt x="1054" y="49"/>
                    <a:pt x="1055" y="48"/>
                    <a:pt x="1055" y="47"/>
                  </a:cubicBezTo>
                  <a:cubicBezTo>
                    <a:pt x="1056" y="47"/>
                    <a:pt x="1057" y="46"/>
                    <a:pt x="1057" y="45"/>
                  </a:cubicBezTo>
                  <a:cubicBezTo>
                    <a:pt x="1057" y="45"/>
                    <a:pt x="1055" y="44"/>
                    <a:pt x="1055" y="43"/>
                  </a:cubicBezTo>
                  <a:cubicBezTo>
                    <a:pt x="1055" y="43"/>
                    <a:pt x="1056" y="42"/>
                    <a:pt x="1056" y="41"/>
                  </a:cubicBezTo>
                  <a:cubicBezTo>
                    <a:pt x="1056" y="41"/>
                    <a:pt x="1054" y="40"/>
                    <a:pt x="1054" y="39"/>
                  </a:cubicBezTo>
                  <a:cubicBezTo>
                    <a:pt x="1054" y="39"/>
                    <a:pt x="1056" y="38"/>
                    <a:pt x="1056" y="37"/>
                  </a:cubicBezTo>
                  <a:cubicBezTo>
                    <a:pt x="1056" y="36"/>
                    <a:pt x="1057" y="36"/>
                    <a:pt x="1058" y="35"/>
                  </a:cubicBezTo>
                  <a:cubicBezTo>
                    <a:pt x="1058" y="35"/>
                    <a:pt x="1060" y="37"/>
                    <a:pt x="1060" y="37"/>
                  </a:cubicBezTo>
                  <a:cubicBezTo>
                    <a:pt x="1060" y="37"/>
                    <a:pt x="1062" y="38"/>
                    <a:pt x="1062" y="38"/>
                  </a:cubicBezTo>
                  <a:cubicBezTo>
                    <a:pt x="1062" y="38"/>
                    <a:pt x="1064" y="36"/>
                    <a:pt x="1064" y="36"/>
                  </a:cubicBezTo>
                  <a:cubicBezTo>
                    <a:pt x="1064" y="36"/>
                    <a:pt x="1061" y="35"/>
                    <a:pt x="1061" y="34"/>
                  </a:cubicBezTo>
                  <a:cubicBezTo>
                    <a:pt x="1061" y="34"/>
                    <a:pt x="1063" y="33"/>
                    <a:pt x="1063" y="32"/>
                  </a:cubicBezTo>
                  <a:cubicBezTo>
                    <a:pt x="1064" y="31"/>
                    <a:pt x="1065" y="29"/>
                    <a:pt x="1067" y="28"/>
                  </a:cubicBezTo>
                  <a:cubicBezTo>
                    <a:pt x="1067" y="28"/>
                    <a:pt x="1069" y="29"/>
                    <a:pt x="1069" y="29"/>
                  </a:cubicBezTo>
                  <a:cubicBezTo>
                    <a:pt x="1069" y="30"/>
                    <a:pt x="1067" y="31"/>
                    <a:pt x="1067" y="32"/>
                  </a:cubicBezTo>
                  <a:cubicBezTo>
                    <a:pt x="1067" y="32"/>
                    <a:pt x="1069" y="33"/>
                    <a:pt x="1069" y="33"/>
                  </a:cubicBezTo>
                  <a:cubicBezTo>
                    <a:pt x="1069" y="34"/>
                    <a:pt x="1068" y="35"/>
                    <a:pt x="1068" y="36"/>
                  </a:cubicBezTo>
                  <a:cubicBezTo>
                    <a:pt x="1067" y="36"/>
                    <a:pt x="1066" y="37"/>
                    <a:pt x="1066" y="38"/>
                  </a:cubicBezTo>
                  <a:cubicBezTo>
                    <a:pt x="1065" y="39"/>
                    <a:pt x="1065" y="40"/>
                    <a:pt x="1064" y="40"/>
                  </a:cubicBezTo>
                  <a:cubicBezTo>
                    <a:pt x="1064" y="40"/>
                    <a:pt x="1063" y="42"/>
                    <a:pt x="1063" y="42"/>
                  </a:cubicBezTo>
                  <a:cubicBezTo>
                    <a:pt x="1062" y="42"/>
                    <a:pt x="1060" y="41"/>
                    <a:pt x="1060" y="41"/>
                  </a:cubicBezTo>
                  <a:cubicBezTo>
                    <a:pt x="1060" y="41"/>
                    <a:pt x="1058" y="42"/>
                    <a:pt x="1059" y="43"/>
                  </a:cubicBezTo>
                  <a:cubicBezTo>
                    <a:pt x="1059" y="43"/>
                    <a:pt x="1060" y="44"/>
                    <a:pt x="1061" y="45"/>
                  </a:cubicBezTo>
                  <a:cubicBezTo>
                    <a:pt x="1061" y="45"/>
                    <a:pt x="1063" y="46"/>
                    <a:pt x="1063" y="46"/>
                  </a:cubicBezTo>
                  <a:cubicBezTo>
                    <a:pt x="1063" y="47"/>
                    <a:pt x="1062" y="48"/>
                    <a:pt x="1061" y="49"/>
                  </a:cubicBezTo>
                  <a:cubicBezTo>
                    <a:pt x="1061" y="49"/>
                    <a:pt x="1060" y="50"/>
                    <a:pt x="1060" y="51"/>
                  </a:cubicBezTo>
                  <a:cubicBezTo>
                    <a:pt x="1059" y="51"/>
                    <a:pt x="1058" y="53"/>
                    <a:pt x="1058" y="53"/>
                  </a:cubicBezTo>
                  <a:cubicBezTo>
                    <a:pt x="1058" y="54"/>
                    <a:pt x="1056" y="55"/>
                    <a:pt x="1056" y="55"/>
                  </a:cubicBezTo>
                  <a:cubicBezTo>
                    <a:pt x="1056" y="55"/>
                    <a:pt x="1058" y="57"/>
                    <a:pt x="1058" y="57"/>
                  </a:cubicBezTo>
                  <a:cubicBezTo>
                    <a:pt x="1059" y="57"/>
                    <a:pt x="1060" y="55"/>
                    <a:pt x="1060" y="55"/>
                  </a:cubicBezTo>
                  <a:cubicBezTo>
                    <a:pt x="1061" y="55"/>
                    <a:pt x="1062" y="56"/>
                    <a:pt x="1062" y="56"/>
                  </a:cubicBezTo>
                  <a:cubicBezTo>
                    <a:pt x="1063" y="57"/>
                    <a:pt x="1065" y="58"/>
                    <a:pt x="1065" y="58"/>
                  </a:cubicBezTo>
                  <a:cubicBezTo>
                    <a:pt x="1065" y="59"/>
                    <a:pt x="1063" y="60"/>
                    <a:pt x="1063" y="60"/>
                  </a:cubicBezTo>
                  <a:cubicBezTo>
                    <a:pt x="1062" y="62"/>
                    <a:pt x="1061" y="63"/>
                    <a:pt x="1060" y="65"/>
                  </a:cubicBezTo>
                  <a:cubicBezTo>
                    <a:pt x="1058" y="64"/>
                    <a:pt x="1057" y="63"/>
                    <a:pt x="1055" y="61"/>
                  </a:cubicBezTo>
                  <a:cubicBezTo>
                    <a:pt x="1055" y="61"/>
                    <a:pt x="1057" y="60"/>
                    <a:pt x="1057" y="59"/>
                  </a:cubicBezTo>
                  <a:cubicBezTo>
                    <a:pt x="1057" y="59"/>
                    <a:pt x="1054" y="58"/>
                    <a:pt x="1055" y="57"/>
                  </a:cubicBezTo>
                  <a:cubicBezTo>
                    <a:pt x="1055" y="57"/>
                    <a:pt x="1056" y="56"/>
                    <a:pt x="1056" y="55"/>
                  </a:cubicBezTo>
                  <a:cubicBezTo>
                    <a:pt x="1056" y="55"/>
                    <a:pt x="1055" y="54"/>
                    <a:pt x="1054" y="53"/>
                  </a:cubicBezTo>
                  <a:cubicBezTo>
                    <a:pt x="1053" y="53"/>
                    <a:pt x="1052" y="52"/>
                    <a:pt x="1052" y="52"/>
                  </a:cubicBezTo>
                  <a:cubicBezTo>
                    <a:pt x="1051" y="53"/>
                    <a:pt x="1049" y="55"/>
                    <a:pt x="1048" y="56"/>
                  </a:cubicBezTo>
                  <a:cubicBezTo>
                    <a:pt x="1049" y="57"/>
                    <a:pt x="1050" y="57"/>
                    <a:pt x="1051" y="58"/>
                  </a:cubicBezTo>
                  <a:cubicBezTo>
                    <a:pt x="1051" y="58"/>
                    <a:pt x="1053" y="59"/>
                    <a:pt x="1053" y="60"/>
                  </a:cubicBezTo>
                  <a:cubicBezTo>
                    <a:pt x="1053" y="60"/>
                    <a:pt x="1051" y="62"/>
                    <a:pt x="1051" y="62"/>
                  </a:cubicBezTo>
                  <a:cubicBezTo>
                    <a:pt x="1051" y="62"/>
                    <a:pt x="1049" y="64"/>
                    <a:pt x="1049" y="64"/>
                  </a:cubicBezTo>
                  <a:cubicBezTo>
                    <a:pt x="1049" y="64"/>
                    <a:pt x="1051" y="66"/>
                    <a:pt x="1052" y="66"/>
                  </a:cubicBezTo>
                  <a:cubicBezTo>
                    <a:pt x="1052" y="66"/>
                    <a:pt x="1054" y="67"/>
                    <a:pt x="1054" y="68"/>
                  </a:cubicBezTo>
                  <a:cubicBezTo>
                    <a:pt x="1054" y="68"/>
                    <a:pt x="1052" y="70"/>
                    <a:pt x="1052" y="70"/>
                  </a:cubicBezTo>
                  <a:cubicBezTo>
                    <a:pt x="1052" y="70"/>
                    <a:pt x="1050" y="68"/>
                    <a:pt x="1050" y="68"/>
                  </a:cubicBezTo>
                  <a:cubicBezTo>
                    <a:pt x="1049" y="68"/>
                    <a:pt x="1049" y="70"/>
                    <a:pt x="1048" y="70"/>
                  </a:cubicBezTo>
                  <a:cubicBezTo>
                    <a:pt x="1048" y="71"/>
                    <a:pt x="1047" y="72"/>
                    <a:pt x="1047" y="73"/>
                  </a:cubicBezTo>
                  <a:cubicBezTo>
                    <a:pt x="1047" y="73"/>
                    <a:pt x="1048" y="74"/>
                    <a:pt x="1049" y="74"/>
                  </a:cubicBezTo>
                  <a:cubicBezTo>
                    <a:pt x="1049" y="74"/>
                    <a:pt x="1047" y="76"/>
                    <a:pt x="1047" y="76"/>
                  </a:cubicBezTo>
                  <a:cubicBezTo>
                    <a:pt x="1047" y="76"/>
                    <a:pt x="1045" y="75"/>
                    <a:pt x="1045" y="75"/>
                  </a:cubicBezTo>
                  <a:cubicBezTo>
                    <a:pt x="1045" y="74"/>
                    <a:pt x="1047" y="73"/>
                    <a:pt x="1047" y="73"/>
                  </a:cubicBezTo>
                  <a:cubicBezTo>
                    <a:pt x="1046" y="72"/>
                    <a:pt x="1044" y="71"/>
                    <a:pt x="1044" y="71"/>
                  </a:cubicBezTo>
                  <a:cubicBezTo>
                    <a:pt x="1044" y="70"/>
                    <a:pt x="1046" y="69"/>
                    <a:pt x="1046" y="69"/>
                  </a:cubicBezTo>
                  <a:cubicBezTo>
                    <a:pt x="1046" y="68"/>
                    <a:pt x="1044" y="68"/>
                    <a:pt x="1044" y="67"/>
                  </a:cubicBezTo>
                  <a:cubicBezTo>
                    <a:pt x="1044" y="66"/>
                    <a:pt x="1046" y="65"/>
                    <a:pt x="1045" y="65"/>
                  </a:cubicBezTo>
                  <a:cubicBezTo>
                    <a:pt x="1045" y="64"/>
                    <a:pt x="1043" y="64"/>
                    <a:pt x="1043" y="63"/>
                  </a:cubicBezTo>
                  <a:cubicBezTo>
                    <a:pt x="1043" y="62"/>
                    <a:pt x="1045" y="61"/>
                    <a:pt x="1045" y="61"/>
                  </a:cubicBezTo>
                  <a:cubicBezTo>
                    <a:pt x="1045" y="60"/>
                    <a:pt x="1043" y="60"/>
                    <a:pt x="1043" y="59"/>
                  </a:cubicBezTo>
                  <a:cubicBezTo>
                    <a:pt x="1042" y="61"/>
                    <a:pt x="1040" y="62"/>
                    <a:pt x="1039" y="63"/>
                  </a:cubicBezTo>
                  <a:cubicBezTo>
                    <a:pt x="1039" y="64"/>
                    <a:pt x="1038" y="65"/>
                    <a:pt x="1038" y="66"/>
                  </a:cubicBezTo>
                  <a:cubicBezTo>
                    <a:pt x="1037" y="66"/>
                    <a:pt x="1036" y="68"/>
                    <a:pt x="1036" y="68"/>
                  </a:cubicBezTo>
                  <a:cubicBezTo>
                    <a:pt x="1036" y="68"/>
                    <a:pt x="1034" y="66"/>
                    <a:pt x="1034" y="66"/>
                  </a:cubicBezTo>
                  <a:cubicBezTo>
                    <a:pt x="1033" y="67"/>
                    <a:pt x="1032" y="68"/>
                    <a:pt x="1032" y="68"/>
                  </a:cubicBezTo>
                  <a:cubicBezTo>
                    <a:pt x="1032" y="69"/>
                    <a:pt x="1034" y="70"/>
                    <a:pt x="1034" y="70"/>
                  </a:cubicBezTo>
                  <a:cubicBezTo>
                    <a:pt x="1034" y="71"/>
                    <a:pt x="1033" y="72"/>
                    <a:pt x="1032" y="72"/>
                  </a:cubicBezTo>
                  <a:cubicBezTo>
                    <a:pt x="1032" y="73"/>
                    <a:pt x="1031" y="74"/>
                    <a:pt x="1031" y="75"/>
                  </a:cubicBezTo>
                  <a:cubicBezTo>
                    <a:pt x="1030" y="75"/>
                    <a:pt x="1030" y="76"/>
                    <a:pt x="1029" y="77"/>
                  </a:cubicBezTo>
                  <a:cubicBezTo>
                    <a:pt x="1028" y="76"/>
                    <a:pt x="1026" y="75"/>
                    <a:pt x="1025" y="73"/>
                  </a:cubicBezTo>
                  <a:cubicBezTo>
                    <a:pt x="1025" y="73"/>
                    <a:pt x="1026" y="72"/>
                    <a:pt x="1026" y="71"/>
                  </a:cubicBezTo>
                  <a:cubicBezTo>
                    <a:pt x="1027" y="71"/>
                    <a:pt x="1028" y="69"/>
                    <a:pt x="1028" y="69"/>
                  </a:cubicBezTo>
                  <a:cubicBezTo>
                    <a:pt x="1028" y="69"/>
                    <a:pt x="1026" y="68"/>
                    <a:pt x="1026" y="67"/>
                  </a:cubicBezTo>
                  <a:cubicBezTo>
                    <a:pt x="1025" y="67"/>
                    <a:pt x="1024" y="66"/>
                    <a:pt x="1024" y="66"/>
                  </a:cubicBezTo>
                  <a:cubicBezTo>
                    <a:pt x="1023" y="66"/>
                    <a:pt x="1022" y="68"/>
                    <a:pt x="1022" y="68"/>
                  </a:cubicBezTo>
                  <a:cubicBezTo>
                    <a:pt x="1022" y="68"/>
                    <a:pt x="1020" y="70"/>
                    <a:pt x="1020" y="70"/>
                  </a:cubicBezTo>
                  <a:cubicBezTo>
                    <a:pt x="1020" y="70"/>
                    <a:pt x="1018" y="69"/>
                    <a:pt x="1018" y="68"/>
                  </a:cubicBezTo>
                  <a:cubicBezTo>
                    <a:pt x="1018" y="68"/>
                    <a:pt x="1016" y="67"/>
                    <a:pt x="1016" y="67"/>
                  </a:cubicBezTo>
                  <a:cubicBezTo>
                    <a:pt x="1016" y="66"/>
                    <a:pt x="1018" y="65"/>
                    <a:pt x="1017" y="64"/>
                  </a:cubicBezTo>
                  <a:cubicBezTo>
                    <a:pt x="1017" y="64"/>
                    <a:pt x="1016" y="63"/>
                    <a:pt x="1015" y="63"/>
                  </a:cubicBezTo>
                  <a:cubicBezTo>
                    <a:pt x="1014" y="62"/>
                    <a:pt x="1014" y="62"/>
                    <a:pt x="1013" y="61"/>
                  </a:cubicBezTo>
                  <a:cubicBezTo>
                    <a:pt x="1013" y="62"/>
                    <a:pt x="1011" y="63"/>
                    <a:pt x="1011" y="63"/>
                  </a:cubicBezTo>
                  <a:cubicBezTo>
                    <a:pt x="1011" y="64"/>
                    <a:pt x="1013" y="65"/>
                    <a:pt x="1013" y="65"/>
                  </a:cubicBezTo>
                  <a:cubicBezTo>
                    <a:pt x="1014" y="65"/>
                    <a:pt x="1016" y="66"/>
                    <a:pt x="1016" y="67"/>
                  </a:cubicBezTo>
                  <a:cubicBezTo>
                    <a:pt x="1016" y="67"/>
                    <a:pt x="1014" y="68"/>
                    <a:pt x="1014" y="69"/>
                  </a:cubicBezTo>
                  <a:cubicBezTo>
                    <a:pt x="1014" y="69"/>
                    <a:pt x="1013" y="71"/>
                    <a:pt x="1012" y="71"/>
                  </a:cubicBezTo>
                  <a:cubicBezTo>
                    <a:pt x="1012" y="71"/>
                    <a:pt x="1010" y="69"/>
                    <a:pt x="1010" y="69"/>
                  </a:cubicBezTo>
                  <a:cubicBezTo>
                    <a:pt x="1009" y="70"/>
                    <a:pt x="1009" y="71"/>
                    <a:pt x="1008" y="72"/>
                  </a:cubicBezTo>
                  <a:cubicBezTo>
                    <a:pt x="1009" y="72"/>
                    <a:pt x="1010" y="73"/>
                    <a:pt x="1011" y="73"/>
                  </a:cubicBezTo>
                  <a:cubicBezTo>
                    <a:pt x="1010" y="73"/>
                    <a:pt x="1009" y="76"/>
                    <a:pt x="1009" y="76"/>
                  </a:cubicBezTo>
                  <a:cubicBezTo>
                    <a:pt x="1008" y="76"/>
                    <a:pt x="1007" y="74"/>
                    <a:pt x="1007" y="74"/>
                  </a:cubicBezTo>
                  <a:cubicBezTo>
                    <a:pt x="1006" y="74"/>
                    <a:pt x="1004" y="72"/>
                    <a:pt x="1004" y="72"/>
                  </a:cubicBezTo>
                  <a:cubicBezTo>
                    <a:pt x="1004" y="72"/>
                    <a:pt x="1006" y="70"/>
                    <a:pt x="1006" y="70"/>
                  </a:cubicBezTo>
                  <a:cubicBezTo>
                    <a:pt x="1006" y="70"/>
                    <a:pt x="1008" y="68"/>
                    <a:pt x="1008" y="68"/>
                  </a:cubicBezTo>
                  <a:cubicBezTo>
                    <a:pt x="1008" y="67"/>
                    <a:pt x="1006" y="67"/>
                    <a:pt x="1006" y="66"/>
                  </a:cubicBezTo>
                  <a:cubicBezTo>
                    <a:pt x="1005" y="65"/>
                    <a:pt x="1007" y="64"/>
                    <a:pt x="1007" y="64"/>
                  </a:cubicBezTo>
                  <a:cubicBezTo>
                    <a:pt x="1007" y="63"/>
                    <a:pt x="1009" y="62"/>
                    <a:pt x="1009" y="62"/>
                  </a:cubicBezTo>
                  <a:cubicBezTo>
                    <a:pt x="1009" y="61"/>
                    <a:pt x="1007" y="60"/>
                    <a:pt x="1007" y="60"/>
                  </a:cubicBezTo>
                  <a:cubicBezTo>
                    <a:pt x="1007" y="59"/>
                    <a:pt x="1005" y="59"/>
                    <a:pt x="1005" y="58"/>
                  </a:cubicBezTo>
                  <a:cubicBezTo>
                    <a:pt x="1003" y="60"/>
                    <a:pt x="1002" y="61"/>
                    <a:pt x="1001" y="63"/>
                  </a:cubicBezTo>
                  <a:cubicBezTo>
                    <a:pt x="1001" y="63"/>
                    <a:pt x="1000" y="64"/>
                    <a:pt x="999" y="65"/>
                  </a:cubicBezTo>
                  <a:cubicBezTo>
                    <a:pt x="999" y="65"/>
                    <a:pt x="998" y="67"/>
                    <a:pt x="998" y="67"/>
                  </a:cubicBezTo>
                  <a:cubicBezTo>
                    <a:pt x="998" y="68"/>
                    <a:pt x="1000" y="68"/>
                    <a:pt x="1000" y="69"/>
                  </a:cubicBezTo>
                  <a:cubicBezTo>
                    <a:pt x="1000" y="70"/>
                    <a:pt x="998" y="70"/>
                    <a:pt x="998" y="71"/>
                  </a:cubicBezTo>
                  <a:cubicBezTo>
                    <a:pt x="997" y="70"/>
                    <a:pt x="997" y="70"/>
                    <a:pt x="996" y="69"/>
                  </a:cubicBezTo>
                  <a:cubicBezTo>
                    <a:pt x="996" y="69"/>
                    <a:pt x="994" y="68"/>
                    <a:pt x="994" y="68"/>
                  </a:cubicBezTo>
                  <a:cubicBezTo>
                    <a:pt x="994" y="67"/>
                    <a:pt x="996" y="66"/>
                    <a:pt x="995" y="65"/>
                  </a:cubicBezTo>
                  <a:cubicBezTo>
                    <a:pt x="995" y="65"/>
                    <a:pt x="994" y="64"/>
                    <a:pt x="993" y="64"/>
                  </a:cubicBezTo>
                  <a:cubicBezTo>
                    <a:pt x="993" y="63"/>
                    <a:pt x="991" y="62"/>
                    <a:pt x="991" y="62"/>
                  </a:cubicBezTo>
                  <a:cubicBezTo>
                    <a:pt x="991" y="61"/>
                    <a:pt x="993" y="60"/>
                    <a:pt x="993" y="60"/>
                  </a:cubicBezTo>
                  <a:cubicBezTo>
                    <a:pt x="993" y="59"/>
                    <a:pt x="991" y="59"/>
                    <a:pt x="990" y="58"/>
                  </a:cubicBezTo>
                  <a:cubicBezTo>
                    <a:pt x="990" y="57"/>
                    <a:pt x="992" y="56"/>
                    <a:pt x="992" y="56"/>
                  </a:cubicBezTo>
                  <a:cubicBezTo>
                    <a:pt x="992" y="55"/>
                    <a:pt x="990" y="55"/>
                    <a:pt x="990" y="54"/>
                  </a:cubicBezTo>
                  <a:cubicBezTo>
                    <a:pt x="990" y="55"/>
                    <a:pt x="988" y="56"/>
                    <a:pt x="988" y="56"/>
                  </a:cubicBezTo>
                  <a:cubicBezTo>
                    <a:pt x="988" y="57"/>
                    <a:pt x="991" y="58"/>
                    <a:pt x="990" y="58"/>
                  </a:cubicBezTo>
                  <a:cubicBezTo>
                    <a:pt x="990" y="59"/>
                    <a:pt x="989" y="60"/>
                    <a:pt x="989" y="60"/>
                  </a:cubicBezTo>
                  <a:cubicBezTo>
                    <a:pt x="988" y="61"/>
                    <a:pt x="987" y="62"/>
                    <a:pt x="987" y="62"/>
                  </a:cubicBezTo>
                  <a:cubicBezTo>
                    <a:pt x="987" y="63"/>
                    <a:pt x="985" y="64"/>
                    <a:pt x="985" y="65"/>
                  </a:cubicBezTo>
                  <a:cubicBezTo>
                    <a:pt x="985" y="65"/>
                    <a:pt x="988" y="66"/>
                    <a:pt x="988" y="66"/>
                  </a:cubicBezTo>
                  <a:cubicBezTo>
                    <a:pt x="987" y="67"/>
                    <a:pt x="986" y="68"/>
                    <a:pt x="986" y="69"/>
                  </a:cubicBezTo>
                  <a:cubicBezTo>
                    <a:pt x="985" y="69"/>
                    <a:pt x="985" y="70"/>
                    <a:pt x="984" y="71"/>
                  </a:cubicBezTo>
                  <a:cubicBezTo>
                    <a:pt x="984" y="71"/>
                    <a:pt x="982" y="69"/>
                    <a:pt x="982" y="69"/>
                  </a:cubicBezTo>
                  <a:cubicBezTo>
                    <a:pt x="981" y="69"/>
                    <a:pt x="981" y="71"/>
                    <a:pt x="980" y="71"/>
                  </a:cubicBezTo>
                  <a:cubicBezTo>
                    <a:pt x="979" y="71"/>
                    <a:pt x="979" y="70"/>
                    <a:pt x="978" y="70"/>
                  </a:cubicBezTo>
                  <a:cubicBezTo>
                    <a:pt x="977" y="70"/>
                    <a:pt x="977" y="71"/>
                    <a:pt x="976" y="72"/>
                  </a:cubicBezTo>
                  <a:cubicBezTo>
                    <a:pt x="976" y="72"/>
                    <a:pt x="974" y="70"/>
                    <a:pt x="974" y="70"/>
                  </a:cubicBezTo>
                  <a:cubicBezTo>
                    <a:pt x="974" y="70"/>
                    <a:pt x="976" y="68"/>
                    <a:pt x="976" y="68"/>
                  </a:cubicBezTo>
                  <a:cubicBezTo>
                    <a:pt x="976" y="68"/>
                    <a:pt x="977" y="66"/>
                    <a:pt x="977" y="66"/>
                  </a:cubicBezTo>
                  <a:cubicBezTo>
                    <a:pt x="978" y="66"/>
                    <a:pt x="980" y="68"/>
                    <a:pt x="980" y="67"/>
                  </a:cubicBezTo>
                  <a:cubicBezTo>
                    <a:pt x="980" y="67"/>
                    <a:pt x="981" y="66"/>
                    <a:pt x="981" y="65"/>
                  </a:cubicBezTo>
                  <a:cubicBezTo>
                    <a:pt x="982" y="64"/>
                    <a:pt x="983" y="64"/>
                    <a:pt x="983" y="63"/>
                  </a:cubicBezTo>
                  <a:cubicBezTo>
                    <a:pt x="983" y="63"/>
                    <a:pt x="985" y="61"/>
                    <a:pt x="985" y="61"/>
                  </a:cubicBezTo>
                  <a:cubicBezTo>
                    <a:pt x="985" y="61"/>
                    <a:pt x="983" y="59"/>
                    <a:pt x="983" y="59"/>
                  </a:cubicBezTo>
                  <a:cubicBezTo>
                    <a:pt x="982" y="59"/>
                    <a:pt x="981" y="61"/>
                    <a:pt x="981" y="61"/>
                  </a:cubicBezTo>
                  <a:cubicBezTo>
                    <a:pt x="980" y="61"/>
                    <a:pt x="979" y="60"/>
                    <a:pt x="979" y="60"/>
                  </a:cubicBezTo>
                  <a:cubicBezTo>
                    <a:pt x="978" y="59"/>
                    <a:pt x="977" y="58"/>
                    <a:pt x="976" y="58"/>
                  </a:cubicBezTo>
                  <a:cubicBezTo>
                    <a:pt x="976" y="58"/>
                    <a:pt x="975" y="56"/>
                    <a:pt x="974" y="56"/>
                  </a:cubicBezTo>
                  <a:cubicBezTo>
                    <a:pt x="974" y="56"/>
                    <a:pt x="973" y="58"/>
                    <a:pt x="972" y="58"/>
                  </a:cubicBezTo>
                  <a:cubicBezTo>
                    <a:pt x="972" y="58"/>
                    <a:pt x="971" y="57"/>
                    <a:pt x="970" y="57"/>
                  </a:cubicBezTo>
                  <a:cubicBezTo>
                    <a:pt x="970" y="57"/>
                    <a:pt x="969" y="58"/>
                    <a:pt x="969" y="59"/>
                  </a:cubicBezTo>
                  <a:cubicBezTo>
                    <a:pt x="968" y="60"/>
                    <a:pt x="967" y="60"/>
                    <a:pt x="967" y="61"/>
                  </a:cubicBezTo>
                  <a:cubicBezTo>
                    <a:pt x="966" y="62"/>
                    <a:pt x="966" y="63"/>
                    <a:pt x="965" y="63"/>
                  </a:cubicBezTo>
                  <a:cubicBezTo>
                    <a:pt x="965" y="64"/>
                    <a:pt x="964" y="65"/>
                    <a:pt x="963" y="66"/>
                  </a:cubicBezTo>
                  <a:cubicBezTo>
                    <a:pt x="963" y="66"/>
                    <a:pt x="962" y="68"/>
                    <a:pt x="962" y="68"/>
                  </a:cubicBezTo>
                  <a:cubicBezTo>
                    <a:pt x="961" y="68"/>
                    <a:pt x="961" y="70"/>
                    <a:pt x="960" y="70"/>
                  </a:cubicBezTo>
                  <a:cubicBezTo>
                    <a:pt x="960" y="70"/>
                    <a:pt x="958" y="69"/>
                    <a:pt x="958" y="68"/>
                  </a:cubicBezTo>
                  <a:cubicBezTo>
                    <a:pt x="958" y="68"/>
                    <a:pt x="959" y="67"/>
                    <a:pt x="960" y="66"/>
                  </a:cubicBezTo>
                  <a:cubicBezTo>
                    <a:pt x="960" y="65"/>
                    <a:pt x="961" y="65"/>
                    <a:pt x="961" y="64"/>
                  </a:cubicBezTo>
                  <a:cubicBezTo>
                    <a:pt x="962" y="63"/>
                    <a:pt x="962" y="62"/>
                    <a:pt x="963" y="62"/>
                  </a:cubicBezTo>
                  <a:cubicBezTo>
                    <a:pt x="962" y="61"/>
                    <a:pt x="961" y="61"/>
                    <a:pt x="961" y="60"/>
                  </a:cubicBezTo>
                  <a:cubicBezTo>
                    <a:pt x="960" y="60"/>
                    <a:pt x="959" y="58"/>
                    <a:pt x="958" y="58"/>
                  </a:cubicBezTo>
                  <a:cubicBezTo>
                    <a:pt x="958" y="58"/>
                    <a:pt x="957" y="60"/>
                    <a:pt x="957" y="61"/>
                  </a:cubicBezTo>
                  <a:cubicBezTo>
                    <a:pt x="956" y="61"/>
                    <a:pt x="955" y="59"/>
                    <a:pt x="955" y="59"/>
                  </a:cubicBezTo>
                  <a:cubicBezTo>
                    <a:pt x="954" y="59"/>
                    <a:pt x="953" y="61"/>
                    <a:pt x="953" y="61"/>
                  </a:cubicBezTo>
                  <a:cubicBezTo>
                    <a:pt x="952" y="61"/>
                    <a:pt x="951" y="60"/>
                    <a:pt x="951" y="59"/>
                  </a:cubicBezTo>
                  <a:cubicBezTo>
                    <a:pt x="950" y="59"/>
                    <a:pt x="949" y="58"/>
                    <a:pt x="948" y="58"/>
                  </a:cubicBezTo>
                  <a:cubicBezTo>
                    <a:pt x="948" y="58"/>
                    <a:pt x="947" y="56"/>
                    <a:pt x="946" y="56"/>
                  </a:cubicBezTo>
                  <a:cubicBezTo>
                    <a:pt x="946" y="56"/>
                    <a:pt x="945" y="58"/>
                    <a:pt x="944" y="58"/>
                  </a:cubicBezTo>
                  <a:cubicBezTo>
                    <a:pt x="944" y="58"/>
                    <a:pt x="943" y="56"/>
                    <a:pt x="942" y="56"/>
                  </a:cubicBezTo>
                  <a:cubicBezTo>
                    <a:pt x="942" y="57"/>
                    <a:pt x="941" y="59"/>
                    <a:pt x="940" y="59"/>
                  </a:cubicBezTo>
                  <a:cubicBezTo>
                    <a:pt x="940" y="59"/>
                    <a:pt x="939" y="57"/>
                    <a:pt x="938" y="57"/>
                  </a:cubicBezTo>
                  <a:cubicBezTo>
                    <a:pt x="938" y="57"/>
                    <a:pt x="937" y="59"/>
                    <a:pt x="937" y="59"/>
                  </a:cubicBezTo>
                  <a:cubicBezTo>
                    <a:pt x="936" y="59"/>
                    <a:pt x="935" y="57"/>
                    <a:pt x="934" y="58"/>
                  </a:cubicBezTo>
                  <a:cubicBezTo>
                    <a:pt x="934" y="58"/>
                    <a:pt x="933" y="60"/>
                    <a:pt x="933" y="60"/>
                  </a:cubicBezTo>
                  <a:cubicBezTo>
                    <a:pt x="932" y="60"/>
                    <a:pt x="931" y="58"/>
                    <a:pt x="930" y="58"/>
                  </a:cubicBezTo>
                  <a:cubicBezTo>
                    <a:pt x="930" y="58"/>
                    <a:pt x="929" y="60"/>
                    <a:pt x="929" y="60"/>
                  </a:cubicBezTo>
                  <a:cubicBezTo>
                    <a:pt x="929" y="61"/>
                    <a:pt x="931" y="61"/>
                    <a:pt x="931" y="62"/>
                  </a:cubicBezTo>
                  <a:cubicBezTo>
                    <a:pt x="931" y="62"/>
                    <a:pt x="929" y="64"/>
                    <a:pt x="929" y="64"/>
                  </a:cubicBezTo>
                  <a:cubicBezTo>
                    <a:pt x="929" y="64"/>
                    <a:pt x="927" y="62"/>
                    <a:pt x="927" y="63"/>
                  </a:cubicBezTo>
                  <a:cubicBezTo>
                    <a:pt x="926" y="63"/>
                    <a:pt x="926" y="65"/>
                    <a:pt x="925" y="65"/>
                  </a:cubicBezTo>
                  <a:cubicBezTo>
                    <a:pt x="925" y="64"/>
                    <a:pt x="923" y="64"/>
                    <a:pt x="923" y="63"/>
                  </a:cubicBezTo>
                  <a:cubicBezTo>
                    <a:pt x="923" y="63"/>
                    <a:pt x="925" y="61"/>
                    <a:pt x="925" y="61"/>
                  </a:cubicBezTo>
                  <a:cubicBezTo>
                    <a:pt x="925" y="60"/>
                    <a:pt x="926" y="59"/>
                    <a:pt x="926" y="59"/>
                  </a:cubicBezTo>
                  <a:cubicBezTo>
                    <a:pt x="927" y="58"/>
                    <a:pt x="928" y="57"/>
                    <a:pt x="928" y="56"/>
                  </a:cubicBezTo>
                  <a:cubicBezTo>
                    <a:pt x="928" y="56"/>
                    <a:pt x="926" y="55"/>
                    <a:pt x="926" y="55"/>
                  </a:cubicBezTo>
                  <a:cubicBezTo>
                    <a:pt x="926" y="54"/>
                    <a:pt x="928" y="53"/>
                    <a:pt x="928" y="52"/>
                  </a:cubicBezTo>
                  <a:cubicBezTo>
                    <a:pt x="928" y="52"/>
                    <a:pt x="925" y="51"/>
                    <a:pt x="925" y="51"/>
                  </a:cubicBezTo>
                  <a:cubicBezTo>
                    <a:pt x="926" y="50"/>
                    <a:pt x="927" y="49"/>
                    <a:pt x="927" y="48"/>
                  </a:cubicBezTo>
                  <a:cubicBezTo>
                    <a:pt x="928" y="48"/>
                    <a:pt x="928" y="47"/>
                    <a:pt x="929" y="46"/>
                  </a:cubicBezTo>
                  <a:cubicBezTo>
                    <a:pt x="929" y="46"/>
                    <a:pt x="930" y="44"/>
                    <a:pt x="930" y="44"/>
                  </a:cubicBezTo>
                  <a:cubicBezTo>
                    <a:pt x="930" y="44"/>
                    <a:pt x="929" y="42"/>
                    <a:pt x="928" y="42"/>
                  </a:cubicBezTo>
                  <a:cubicBezTo>
                    <a:pt x="928" y="42"/>
                    <a:pt x="927" y="44"/>
                    <a:pt x="927" y="45"/>
                  </a:cubicBezTo>
                  <a:cubicBezTo>
                    <a:pt x="926" y="45"/>
                    <a:pt x="924" y="43"/>
                    <a:pt x="924" y="43"/>
                  </a:cubicBezTo>
                  <a:cubicBezTo>
                    <a:pt x="924" y="43"/>
                    <a:pt x="923" y="45"/>
                    <a:pt x="923" y="45"/>
                  </a:cubicBezTo>
                  <a:cubicBezTo>
                    <a:pt x="923" y="46"/>
                    <a:pt x="925" y="46"/>
                    <a:pt x="925" y="47"/>
                  </a:cubicBezTo>
                  <a:cubicBezTo>
                    <a:pt x="925" y="47"/>
                    <a:pt x="923" y="48"/>
                    <a:pt x="923" y="49"/>
                  </a:cubicBezTo>
                  <a:cubicBezTo>
                    <a:pt x="923" y="50"/>
                    <a:pt x="925" y="50"/>
                    <a:pt x="925" y="51"/>
                  </a:cubicBezTo>
                  <a:cubicBezTo>
                    <a:pt x="925" y="51"/>
                    <a:pt x="924" y="52"/>
                    <a:pt x="924" y="53"/>
                  </a:cubicBezTo>
                  <a:cubicBezTo>
                    <a:pt x="924" y="53"/>
                    <a:pt x="926" y="54"/>
                    <a:pt x="926" y="55"/>
                  </a:cubicBezTo>
                  <a:cubicBezTo>
                    <a:pt x="926" y="55"/>
                    <a:pt x="925" y="56"/>
                    <a:pt x="924" y="57"/>
                  </a:cubicBezTo>
                  <a:cubicBezTo>
                    <a:pt x="924" y="57"/>
                    <a:pt x="923" y="59"/>
                    <a:pt x="923" y="59"/>
                  </a:cubicBezTo>
                  <a:cubicBezTo>
                    <a:pt x="922" y="59"/>
                    <a:pt x="920" y="58"/>
                    <a:pt x="920" y="57"/>
                  </a:cubicBezTo>
                  <a:cubicBezTo>
                    <a:pt x="920" y="57"/>
                    <a:pt x="919" y="56"/>
                    <a:pt x="918" y="56"/>
                  </a:cubicBezTo>
                  <a:cubicBezTo>
                    <a:pt x="918" y="56"/>
                    <a:pt x="916" y="54"/>
                    <a:pt x="916" y="54"/>
                  </a:cubicBezTo>
                  <a:cubicBezTo>
                    <a:pt x="915" y="54"/>
                    <a:pt x="914" y="56"/>
                    <a:pt x="914" y="56"/>
                  </a:cubicBezTo>
                  <a:cubicBezTo>
                    <a:pt x="914" y="57"/>
                    <a:pt x="913" y="58"/>
                    <a:pt x="912" y="58"/>
                  </a:cubicBezTo>
                  <a:cubicBezTo>
                    <a:pt x="912" y="59"/>
                    <a:pt x="910" y="57"/>
                    <a:pt x="910" y="57"/>
                  </a:cubicBezTo>
                  <a:cubicBezTo>
                    <a:pt x="910" y="57"/>
                    <a:pt x="908" y="55"/>
                    <a:pt x="908" y="55"/>
                  </a:cubicBezTo>
                  <a:cubicBezTo>
                    <a:pt x="908" y="55"/>
                    <a:pt x="906" y="57"/>
                    <a:pt x="906" y="57"/>
                  </a:cubicBezTo>
                  <a:cubicBezTo>
                    <a:pt x="906" y="57"/>
                    <a:pt x="905" y="60"/>
                    <a:pt x="905" y="60"/>
                  </a:cubicBezTo>
                  <a:cubicBezTo>
                    <a:pt x="904" y="59"/>
                    <a:pt x="903" y="58"/>
                    <a:pt x="902" y="58"/>
                  </a:cubicBezTo>
                  <a:cubicBezTo>
                    <a:pt x="902" y="57"/>
                    <a:pt x="901" y="57"/>
                    <a:pt x="900" y="56"/>
                  </a:cubicBezTo>
                  <a:cubicBezTo>
                    <a:pt x="900" y="56"/>
                    <a:pt x="898" y="55"/>
                    <a:pt x="898" y="54"/>
                  </a:cubicBezTo>
                  <a:cubicBezTo>
                    <a:pt x="898" y="54"/>
                    <a:pt x="899" y="52"/>
                    <a:pt x="900" y="52"/>
                  </a:cubicBezTo>
                  <a:cubicBezTo>
                    <a:pt x="899" y="52"/>
                    <a:pt x="898" y="50"/>
                    <a:pt x="897" y="50"/>
                  </a:cubicBezTo>
                  <a:cubicBezTo>
                    <a:pt x="897" y="51"/>
                    <a:pt x="896" y="52"/>
                    <a:pt x="896" y="53"/>
                  </a:cubicBezTo>
                  <a:cubicBezTo>
                    <a:pt x="895" y="53"/>
                    <a:pt x="895" y="54"/>
                    <a:pt x="894" y="55"/>
                  </a:cubicBezTo>
                  <a:cubicBezTo>
                    <a:pt x="893" y="56"/>
                    <a:pt x="893" y="56"/>
                    <a:pt x="892" y="57"/>
                  </a:cubicBezTo>
                  <a:cubicBezTo>
                    <a:pt x="892" y="58"/>
                    <a:pt x="891" y="59"/>
                    <a:pt x="890" y="59"/>
                  </a:cubicBezTo>
                  <a:cubicBezTo>
                    <a:pt x="890" y="59"/>
                    <a:pt x="889" y="58"/>
                    <a:pt x="888" y="58"/>
                  </a:cubicBezTo>
                  <a:cubicBezTo>
                    <a:pt x="888" y="58"/>
                    <a:pt x="886" y="56"/>
                    <a:pt x="886" y="56"/>
                  </a:cubicBezTo>
                  <a:cubicBezTo>
                    <a:pt x="886" y="56"/>
                    <a:pt x="888" y="54"/>
                    <a:pt x="888" y="54"/>
                  </a:cubicBezTo>
                  <a:cubicBezTo>
                    <a:pt x="887" y="54"/>
                    <a:pt x="886" y="52"/>
                    <a:pt x="885" y="52"/>
                  </a:cubicBezTo>
                  <a:cubicBezTo>
                    <a:pt x="885" y="52"/>
                    <a:pt x="884" y="54"/>
                    <a:pt x="884" y="54"/>
                  </a:cubicBezTo>
                  <a:cubicBezTo>
                    <a:pt x="883" y="55"/>
                    <a:pt x="883" y="56"/>
                    <a:pt x="882" y="57"/>
                  </a:cubicBezTo>
                  <a:cubicBezTo>
                    <a:pt x="882" y="57"/>
                    <a:pt x="881" y="59"/>
                    <a:pt x="880" y="59"/>
                  </a:cubicBezTo>
                  <a:cubicBezTo>
                    <a:pt x="880" y="59"/>
                    <a:pt x="878" y="57"/>
                    <a:pt x="878" y="57"/>
                  </a:cubicBezTo>
                  <a:cubicBezTo>
                    <a:pt x="878" y="57"/>
                    <a:pt x="876" y="59"/>
                    <a:pt x="876" y="59"/>
                  </a:cubicBezTo>
                  <a:cubicBezTo>
                    <a:pt x="877" y="60"/>
                    <a:pt x="879" y="61"/>
                    <a:pt x="879" y="61"/>
                  </a:cubicBezTo>
                  <a:cubicBezTo>
                    <a:pt x="879" y="62"/>
                    <a:pt x="877" y="63"/>
                    <a:pt x="877" y="63"/>
                  </a:cubicBezTo>
                  <a:cubicBezTo>
                    <a:pt x="876" y="64"/>
                    <a:pt x="876" y="65"/>
                    <a:pt x="875" y="65"/>
                  </a:cubicBezTo>
                  <a:cubicBezTo>
                    <a:pt x="875" y="66"/>
                    <a:pt x="874" y="68"/>
                    <a:pt x="874" y="68"/>
                  </a:cubicBezTo>
                  <a:cubicBezTo>
                    <a:pt x="873" y="68"/>
                    <a:pt x="872" y="66"/>
                    <a:pt x="871" y="66"/>
                  </a:cubicBezTo>
                  <a:cubicBezTo>
                    <a:pt x="871" y="66"/>
                    <a:pt x="870" y="68"/>
                    <a:pt x="870" y="68"/>
                  </a:cubicBezTo>
                  <a:cubicBezTo>
                    <a:pt x="868" y="67"/>
                    <a:pt x="867" y="66"/>
                    <a:pt x="865" y="65"/>
                  </a:cubicBezTo>
                  <a:cubicBezTo>
                    <a:pt x="866" y="64"/>
                    <a:pt x="866" y="63"/>
                    <a:pt x="867" y="63"/>
                  </a:cubicBezTo>
                  <a:cubicBezTo>
                    <a:pt x="867" y="62"/>
                    <a:pt x="869" y="61"/>
                    <a:pt x="869" y="60"/>
                  </a:cubicBezTo>
                  <a:cubicBezTo>
                    <a:pt x="869" y="60"/>
                    <a:pt x="866" y="59"/>
                    <a:pt x="866" y="59"/>
                  </a:cubicBezTo>
                  <a:cubicBezTo>
                    <a:pt x="867" y="58"/>
                    <a:pt x="868" y="56"/>
                    <a:pt x="868" y="56"/>
                  </a:cubicBezTo>
                  <a:cubicBezTo>
                    <a:pt x="869" y="56"/>
                    <a:pt x="870" y="58"/>
                    <a:pt x="870" y="58"/>
                  </a:cubicBezTo>
                  <a:cubicBezTo>
                    <a:pt x="871" y="58"/>
                    <a:pt x="872" y="59"/>
                    <a:pt x="873" y="60"/>
                  </a:cubicBezTo>
                  <a:cubicBezTo>
                    <a:pt x="873" y="60"/>
                    <a:pt x="874" y="61"/>
                    <a:pt x="875" y="62"/>
                  </a:cubicBezTo>
                  <a:cubicBezTo>
                    <a:pt x="875" y="61"/>
                    <a:pt x="877" y="60"/>
                    <a:pt x="876" y="59"/>
                  </a:cubicBezTo>
                  <a:cubicBezTo>
                    <a:pt x="876" y="59"/>
                    <a:pt x="874" y="58"/>
                    <a:pt x="874" y="58"/>
                  </a:cubicBezTo>
                  <a:cubicBezTo>
                    <a:pt x="874" y="57"/>
                    <a:pt x="876" y="56"/>
                    <a:pt x="876" y="55"/>
                  </a:cubicBezTo>
                  <a:cubicBezTo>
                    <a:pt x="876" y="55"/>
                    <a:pt x="874" y="54"/>
                    <a:pt x="874" y="54"/>
                  </a:cubicBezTo>
                  <a:cubicBezTo>
                    <a:pt x="874" y="53"/>
                    <a:pt x="876" y="52"/>
                    <a:pt x="875" y="51"/>
                  </a:cubicBezTo>
                  <a:cubicBezTo>
                    <a:pt x="875" y="51"/>
                    <a:pt x="874" y="50"/>
                    <a:pt x="873" y="50"/>
                  </a:cubicBezTo>
                  <a:cubicBezTo>
                    <a:pt x="873" y="50"/>
                    <a:pt x="872" y="52"/>
                    <a:pt x="871" y="52"/>
                  </a:cubicBezTo>
                  <a:cubicBezTo>
                    <a:pt x="871" y="52"/>
                    <a:pt x="870" y="50"/>
                    <a:pt x="869" y="50"/>
                  </a:cubicBezTo>
                  <a:cubicBezTo>
                    <a:pt x="869" y="51"/>
                    <a:pt x="868" y="52"/>
                    <a:pt x="868" y="52"/>
                  </a:cubicBezTo>
                  <a:cubicBezTo>
                    <a:pt x="867" y="53"/>
                    <a:pt x="866" y="55"/>
                    <a:pt x="866" y="55"/>
                  </a:cubicBezTo>
                  <a:cubicBezTo>
                    <a:pt x="865" y="55"/>
                    <a:pt x="864" y="53"/>
                    <a:pt x="864" y="53"/>
                  </a:cubicBezTo>
                  <a:cubicBezTo>
                    <a:pt x="863" y="52"/>
                    <a:pt x="862" y="52"/>
                    <a:pt x="861" y="51"/>
                  </a:cubicBezTo>
                  <a:cubicBezTo>
                    <a:pt x="861" y="51"/>
                    <a:pt x="859" y="50"/>
                    <a:pt x="859" y="50"/>
                  </a:cubicBezTo>
                  <a:cubicBezTo>
                    <a:pt x="859" y="50"/>
                    <a:pt x="858" y="51"/>
                    <a:pt x="857" y="52"/>
                  </a:cubicBezTo>
                  <a:cubicBezTo>
                    <a:pt x="857" y="53"/>
                    <a:pt x="856" y="53"/>
                    <a:pt x="856" y="54"/>
                  </a:cubicBezTo>
                  <a:cubicBezTo>
                    <a:pt x="855" y="55"/>
                    <a:pt x="855" y="56"/>
                    <a:pt x="854" y="56"/>
                  </a:cubicBezTo>
                  <a:cubicBezTo>
                    <a:pt x="853" y="57"/>
                    <a:pt x="853" y="58"/>
                    <a:pt x="852" y="59"/>
                  </a:cubicBezTo>
                  <a:cubicBezTo>
                    <a:pt x="852" y="59"/>
                    <a:pt x="851" y="61"/>
                    <a:pt x="851" y="61"/>
                  </a:cubicBezTo>
                  <a:cubicBezTo>
                    <a:pt x="850" y="61"/>
                    <a:pt x="849" y="59"/>
                    <a:pt x="848" y="59"/>
                  </a:cubicBezTo>
                  <a:cubicBezTo>
                    <a:pt x="848" y="58"/>
                    <a:pt x="847" y="58"/>
                    <a:pt x="846" y="57"/>
                  </a:cubicBezTo>
                  <a:cubicBezTo>
                    <a:pt x="846" y="57"/>
                    <a:pt x="844" y="56"/>
                    <a:pt x="844" y="56"/>
                  </a:cubicBezTo>
                  <a:cubicBezTo>
                    <a:pt x="843" y="56"/>
                    <a:pt x="842" y="54"/>
                    <a:pt x="842" y="54"/>
                  </a:cubicBezTo>
                  <a:cubicBezTo>
                    <a:pt x="841" y="54"/>
                    <a:pt x="840" y="56"/>
                    <a:pt x="840" y="56"/>
                  </a:cubicBezTo>
                  <a:cubicBezTo>
                    <a:pt x="840" y="57"/>
                    <a:pt x="839" y="58"/>
                    <a:pt x="838" y="58"/>
                  </a:cubicBezTo>
                  <a:cubicBezTo>
                    <a:pt x="838" y="59"/>
                    <a:pt x="837" y="57"/>
                    <a:pt x="836" y="57"/>
                  </a:cubicBezTo>
                  <a:cubicBezTo>
                    <a:pt x="835" y="57"/>
                    <a:pt x="835" y="59"/>
                    <a:pt x="834" y="59"/>
                  </a:cubicBezTo>
                  <a:cubicBezTo>
                    <a:pt x="834" y="59"/>
                    <a:pt x="833" y="57"/>
                    <a:pt x="832" y="57"/>
                  </a:cubicBezTo>
                  <a:cubicBezTo>
                    <a:pt x="832" y="57"/>
                    <a:pt x="831" y="59"/>
                    <a:pt x="830" y="59"/>
                  </a:cubicBezTo>
                  <a:cubicBezTo>
                    <a:pt x="830" y="60"/>
                    <a:pt x="829" y="62"/>
                    <a:pt x="829" y="62"/>
                  </a:cubicBezTo>
                  <a:cubicBezTo>
                    <a:pt x="828" y="62"/>
                    <a:pt x="827" y="60"/>
                    <a:pt x="826" y="60"/>
                  </a:cubicBezTo>
                  <a:cubicBezTo>
                    <a:pt x="826" y="60"/>
                    <a:pt x="825" y="62"/>
                    <a:pt x="825" y="62"/>
                  </a:cubicBezTo>
                  <a:cubicBezTo>
                    <a:pt x="824" y="62"/>
                    <a:pt x="823" y="60"/>
                    <a:pt x="823" y="61"/>
                  </a:cubicBezTo>
                  <a:cubicBezTo>
                    <a:pt x="822" y="61"/>
                    <a:pt x="822" y="62"/>
                    <a:pt x="821" y="63"/>
                  </a:cubicBezTo>
                  <a:cubicBezTo>
                    <a:pt x="820" y="63"/>
                    <a:pt x="820" y="64"/>
                    <a:pt x="819" y="65"/>
                  </a:cubicBezTo>
                  <a:cubicBezTo>
                    <a:pt x="819" y="65"/>
                    <a:pt x="817" y="63"/>
                    <a:pt x="817" y="63"/>
                  </a:cubicBezTo>
                  <a:cubicBezTo>
                    <a:pt x="817" y="63"/>
                    <a:pt x="818" y="61"/>
                    <a:pt x="819" y="61"/>
                  </a:cubicBezTo>
                  <a:cubicBezTo>
                    <a:pt x="819" y="61"/>
                    <a:pt x="820" y="59"/>
                    <a:pt x="820" y="59"/>
                  </a:cubicBezTo>
                  <a:cubicBezTo>
                    <a:pt x="821" y="59"/>
                    <a:pt x="822" y="61"/>
                    <a:pt x="823" y="61"/>
                  </a:cubicBezTo>
                  <a:cubicBezTo>
                    <a:pt x="823" y="60"/>
                    <a:pt x="824" y="59"/>
                    <a:pt x="824" y="58"/>
                  </a:cubicBezTo>
                  <a:cubicBezTo>
                    <a:pt x="825" y="58"/>
                    <a:pt x="825" y="57"/>
                    <a:pt x="826" y="56"/>
                  </a:cubicBezTo>
                  <a:cubicBezTo>
                    <a:pt x="826" y="55"/>
                    <a:pt x="827" y="55"/>
                    <a:pt x="828" y="54"/>
                  </a:cubicBezTo>
                  <a:cubicBezTo>
                    <a:pt x="828" y="53"/>
                    <a:pt x="829" y="52"/>
                    <a:pt x="829" y="52"/>
                  </a:cubicBezTo>
                  <a:cubicBezTo>
                    <a:pt x="830" y="52"/>
                    <a:pt x="831" y="53"/>
                    <a:pt x="832" y="53"/>
                  </a:cubicBezTo>
                  <a:cubicBezTo>
                    <a:pt x="832" y="53"/>
                    <a:pt x="834" y="55"/>
                    <a:pt x="834" y="55"/>
                  </a:cubicBezTo>
                  <a:cubicBezTo>
                    <a:pt x="834" y="54"/>
                    <a:pt x="835" y="53"/>
                    <a:pt x="836" y="53"/>
                  </a:cubicBezTo>
                  <a:cubicBezTo>
                    <a:pt x="836" y="53"/>
                    <a:pt x="837" y="51"/>
                    <a:pt x="837" y="51"/>
                  </a:cubicBezTo>
                  <a:cubicBezTo>
                    <a:pt x="837" y="50"/>
                    <a:pt x="835" y="49"/>
                    <a:pt x="835" y="49"/>
                  </a:cubicBezTo>
                  <a:cubicBezTo>
                    <a:pt x="835" y="48"/>
                    <a:pt x="836" y="47"/>
                    <a:pt x="837" y="47"/>
                  </a:cubicBezTo>
                  <a:cubicBezTo>
                    <a:pt x="837" y="46"/>
                    <a:pt x="838" y="45"/>
                    <a:pt x="838" y="44"/>
                  </a:cubicBezTo>
                  <a:cubicBezTo>
                    <a:pt x="839" y="44"/>
                    <a:pt x="840" y="43"/>
                    <a:pt x="840" y="42"/>
                  </a:cubicBezTo>
                  <a:cubicBezTo>
                    <a:pt x="839" y="41"/>
                    <a:pt x="837" y="40"/>
                    <a:pt x="836" y="39"/>
                  </a:cubicBezTo>
                  <a:cubicBezTo>
                    <a:pt x="835" y="38"/>
                    <a:pt x="834" y="38"/>
                    <a:pt x="833" y="37"/>
                  </a:cubicBezTo>
                  <a:cubicBezTo>
                    <a:pt x="833" y="38"/>
                    <a:pt x="832" y="39"/>
                    <a:pt x="832" y="39"/>
                  </a:cubicBezTo>
                  <a:cubicBezTo>
                    <a:pt x="832" y="40"/>
                    <a:pt x="834" y="40"/>
                    <a:pt x="834" y="41"/>
                  </a:cubicBezTo>
                  <a:cubicBezTo>
                    <a:pt x="834" y="42"/>
                    <a:pt x="832" y="43"/>
                    <a:pt x="832" y="43"/>
                  </a:cubicBezTo>
                  <a:cubicBezTo>
                    <a:pt x="832" y="43"/>
                    <a:pt x="834" y="45"/>
                    <a:pt x="834" y="45"/>
                  </a:cubicBezTo>
                  <a:cubicBezTo>
                    <a:pt x="834" y="45"/>
                    <a:pt x="833" y="47"/>
                    <a:pt x="833" y="47"/>
                  </a:cubicBezTo>
                  <a:cubicBezTo>
                    <a:pt x="832" y="47"/>
                    <a:pt x="831" y="46"/>
                    <a:pt x="831" y="45"/>
                  </a:cubicBezTo>
                  <a:cubicBezTo>
                    <a:pt x="830" y="45"/>
                    <a:pt x="829" y="44"/>
                    <a:pt x="828" y="44"/>
                  </a:cubicBezTo>
                  <a:cubicBezTo>
                    <a:pt x="828" y="44"/>
                    <a:pt x="827" y="46"/>
                    <a:pt x="827" y="46"/>
                  </a:cubicBezTo>
                  <a:cubicBezTo>
                    <a:pt x="826" y="46"/>
                    <a:pt x="825" y="44"/>
                    <a:pt x="824" y="44"/>
                  </a:cubicBezTo>
                  <a:cubicBezTo>
                    <a:pt x="824" y="44"/>
                    <a:pt x="823" y="46"/>
                    <a:pt x="823" y="46"/>
                  </a:cubicBezTo>
                  <a:cubicBezTo>
                    <a:pt x="822" y="47"/>
                    <a:pt x="821" y="49"/>
                    <a:pt x="821" y="49"/>
                  </a:cubicBezTo>
                  <a:cubicBezTo>
                    <a:pt x="821" y="49"/>
                    <a:pt x="819" y="47"/>
                    <a:pt x="819" y="47"/>
                  </a:cubicBezTo>
                  <a:cubicBezTo>
                    <a:pt x="818" y="47"/>
                    <a:pt x="817" y="49"/>
                    <a:pt x="817" y="49"/>
                  </a:cubicBezTo>
                  <a:cubicBezTo>
                    <a:pt x="816" y="50"/>
                    <a:pt x="816" y="51"/>
                    <a:pt x="815" y="51"/>
                  </a:cubicBezTo>
                  <a:cubicBezTo>
                    <a:pt x="815" y="52"/>
                    <a:pt x="814" y="53"/>
                    <a:pt x="814" y="54"/>
                  </a:cubicBezTo>
                  <a:cubicBezTo>
                    <a:pt x="813" y="54"/>
                    <a:pt x="812" y="56"/>
                    <a:pt x="812" y="56"/>
                  </a:cubicBezTo>
                  <a:cubicBezTo>
                    <a:pt x="811" y="56"/>
                    <a:pt x="810" y="54"/>
                    <a:pt x="810" y="54"/>
                  </a:cubicBezTo>
                  <a:cubicBezTo>
                    <a:pt x="809" y="54"/>
                    <a:pt x="809" y="56"/>
                    <a:pt x="808" y="56"/>
                  </a:cubicBezTo>
                  <a:cubicBezTo>
                    <a:pt x="808" y="57"/>
                    <a:pt x="806" y="55"/>
                    <a:pt x="806" y="55"/>
                  </a:cubicBezTo>
                  <a:cubicBezTo>
                    <a:pt x="805" y="55"/>
                    <a:pt x="804" y="53"/>
                    <a:pt x="803" y="53"/>
                  </a:cubicBezTo>
                  <a:cubicBezTo>
                    <a:pt x="803" y="53"/>
                    <a:pt x="805" y="51"/>
                    <a:pt x="805" y="51"/>
                  </a:cubicBezTo>
                  <a:cubicBezTo>
                    <a:pt x="806" y="50"/>
                    <a:pt x="806" y="49"/>
                    <a:pt x="807" y="49"/>
                  </a:cubicBezTo>
                  <a:cubicBezTo>
                    <a:pt x="807" y="48"/>
                    <a:pt x="808" y="47"/>
                    <a:pt x="809" y="46"/>
                  </a:cubicBezTo>
                  <a:cubicBezTo>
                    <a:pt x="808" y="46"/>
                    <a:pt x="807" y="45"/>
                    <a:pt x="806" y="45"/>
                  </a:cubicBezTo>
                  <a:cubicBezTo>
                    <a:pt x="806" y="45"/>
                    <a:pt x="805" y="47"/>
                    <a:pt x="805" y="47"/>
                  </a:cubicBezTo>
                  <a:cubicBezTo>
                    <a:pt x="804" y="47"/>
                    <a:pt x="803" y="45"/>
                    <a:pt x="802" y="45"/>
                  </a:cubicBezTo>
                  <a:cubicBezTo>
                    <a:pt x="802" y="45"/>
                    <a:pt x="801" y="47"/>
                    <a:pt x="801" y="47"/>
                  </a:cubicBezTo>
                  <a:cubicBezTo>
                    <a:pt x="800" y="48"/>
                    <a:pt x="800" y="49"/>
                    <a:pt x="799" y="50"/>
                  </a:cubicBezTo>
                  <a:cubicBezTo>
                    <a:pt x="798" y="50"/>
                    <a:pt x="798" y="51"/>
                    <a:pt x="797" y="52"/>
                  </a:cubicBezTo>
                  <a:cubicBezTo>
                    <a:pt x="797" y="51"/>
                    <a:pt x="796" y="51"/>
                    <a:pt x="795" y="50"/>
                  </a:cubicBezTo>
                  <a:cubicBezTo>
                    <a:pt x="795" y="50"/>
                    <a:pt x="793" y="48"/>
                    <a:pt x="793" y="48"/>
                  </a:cubicBezTo>
                  <a:cubicBezTo>
                    <a:pt x="792" y="49"/>
                    <a:pt x="792" y="50"/>
                    <a:pt x="791" y="51"/>
                  </a:cubicBezTo>
                  <a:cubicBezTo>
                    <a:pt x="793" y="52"/>
                    <a:pt x="794" y="53"/>
                    <a:pt x="796" y="54"/>
                  </a:cubicBezTo>
                  <a:cubicBezTo>
                    <a:pt x="796" y="55"/>
                    <a:pt x="797" y="55"/>
                    <a:pt x="798" y="56"/>
                  </a:cubicBezTo>
                  <a:cubicBezTo>
                    <a:pt x="799" y="56"/>
                    <a:pt x="799" y="57"/>
                    <a:pt x="800" y="58"/>
                  </a:cubicBezTo>
                  <a:cubicBezTo>
                    <a:pt x="800" y="58"/>
                    <a:pt x="802" y="59"/>
                    <a:pt x="802" y="59"/>
                  </a:cubicBezTo>
                  <a:cubicBezTo>
                    <a:pt x="802" y="59"/>
                    <a:pt x="804" y="57"/>
                    <a:pt x="804" y="57"/>
                  </a:cubicBezTo>
                  <a:cubicBezTo>
                    <a:pt x="804" y="57"/>
                    <a:pt x="806" y="58"/>
                    <a:pt x="806" y="59"/>
                  </a:cubicBezTo>
                  <a:cubicBezTo>
                    <a:pt x="806" y="59"/>
                    <a:pt x="805" y="61"/>
                    <a:pt x="805" y="61"/>
                  </a:cubicBezTo>
                  <a:cubicBezTo>
                    <a:pt x="804" y="61"/>
                    <a:pt x="803" y="63"/>
                    <a:pt x="803" y="63"/>
                  </a:cubicBezTo>
                  <a:cubicBezTo>
                    <a:pt x="802" y="63"/>
                    <a:pt x="801" y="62"/>
                    <a:pt x="801" y="61"/>
                  </a:cubicBezTo>
                  <a:cubicBezTo>
                    <a:pt x="800" y="62"/>
                    <a:pt x="799" y="63"/>
                    <a:pt x="799" y="64"/>
                  </a:cubicBezTo>
                  <a:cubicBezTo>
                    <a:pt x="799" y="64"/>
                    <a:pt x="797" y="66"/>
                    <a:pt x="797" y="66"/>
                  </a:cubicBezTo>
                  <a:cubicBezTo>
                    <a:pt x="796" y="66"/>
                    <a:pt x="796" y="64"/>
                    <a:pt x="795" y="64"/>
                  </a:cubicBezTo>
                  <a:cubicBezTo>
                    <a:pt x="795" y="64"/>
                    <a:pt x="793" y="67"/>
                    <a:pt x="793" y="66"/>
                  </a:cubicBezTo>
                  <a:cubicBezTo>
                    <a:pt x="793" y="66"/>
                    <a:pt x="791" y="65"/>
                    <a:pt x="791" y="65"/>
                  </a:cubicBezTo>
                  <a:cubicBezTo>
                    <a:pt x="791" y="64"/>
                    <a:pt x="793" y="63"/>
                    <a:pt x="793" y="63"/>
                  </a:cubicBezTo>
                  <a:cubicBezTo>
                    <a:pt x="793" y="62"/>
                    <a:pt x="795" y="60"/>
                    <a:pt x="794" y="60"/>
                  </a:cubicBezTo>
                  <a:cubicBezTo>
                    <a:pt x="794" y="60"/>
                    <a:pt x="792" y="59"/>
                    <a:pt x="792" y="59"/>
                  </a:cubicBezTo>
                  <a:cubicBezTo>
                    <a:pt x="792" y="59"/>
                    <a:pt x="791" y="61"/>
                    <a:pt x="791" y="61"/>
                  </a:cubicBezTo>
                  <a:cubicBezTo>
                    <a:pt x="790" y="61"/>
                    <a:pt x="789" y="60"/>
                    <a:pt x="788" y="59"/>
                  </a:cubicBezTo>
                  <a:cubicBezTo>
                    <a:pt x="788" y="59"/>
                    <a:pt x="786" y="58"/>
                    <a:pt x="786" y="57"/>
                  </a:cubicBezTo>
                  <a:cubicBezTo>
                    <a:pt x="786" y="57"/>
                    <a:pt x="788" y="55"/>
                    <a:pt x="788" y="55"/>
                  </a:cubicBezTo>
                  <a:cubicBezTo>
                    <a:pt x="788" y="54"/>
                    <a:pt x="789" y="54"/>
                    <a:pt x="789" y="53"/>
                  </a:cubicBezTo>
                  <a:cubicBezTo>
                    <a:pt x="790" y="52"/>
                    <a:pt x="791" y="51"/>
                    <a:pt x="791" y="51"/>
                  </a:cubicBezTo>
                  <a:cubicBezTo>
                    <a:pt x="791" y="50"/>
                    <a:pt x="789" y="49"/>
                    <a:pt x="789" y="49"/>
                  </a:cubicBezTo>
                  <a:cubicBezTo>
                    <a:pt x="789" y="48"/>
                    <a:pt x="791" y="47"/>
                    <a:pt x="791" y="47"/>
                  </a:cubicBezTo>
                  <a:cubicBezTo>
                    <a:pt x="791" y="46"/>
                    <a:pt x="788" y="46"/>
                    <a:pt x="788" y="45"/>
                  </a:cubicBezTo>
                  <a:cubicBezTo>
                    <a:pt x="788" y="46"/>
                    <a:pt x="787" y="47"/>
                    <a:pt x="787" y="47"/>
                  </a:cubicBezTo>
                  <a:cubicBezTo>
                    <a:pt x="786" y="48"/>
                    <a:pt x="785" y="49"/>
                    <a:pt x="785" y="50"/>
                  </a:cubicBezTo>
                  <a:cubicBezTo>
                    <a:pt x="785" y="50"/>
                    <a:pt x="787" y="51"/>
                    <a:pt x="787" y="51"/>
                  </a:cubicBezTo>
                  <a:cubicBezTo>
                    <a:pt x="787" y="52"/>
                    <a:pt x="786" y="53"/>
                    <a:pt x="786" y="53"/>
                  </a:cubicBezTo>
                  <a:cubicBezTo>
                    <a:pt x="785" y="54"/>
                    <a:pt x="784" y="52"/>
                    <a:pt x="783" y="52"/>
                  </a:cubicBezTo>
                  <a:cubicBezTo>
                    <a:pt x="782" y="53"/>
                    <a:pt x="781" y="55"/>
                    <a:pt x="780" y="56"/>
                  </a:cubicBezTo>
                  <a:cubicBezTo>
                    <a:pt x="778" y="55"/>
                    <a:pt x="777" y="54"/>
                    <a:pt x="775" y="53"/>
                  </a:cubicBezTo>
                  <a:cubicBezTo>
                    <a:pt x="777" y="51"/>
                    <a:pt x="778" y="50"/>
                    <a:pt x="779" y="48"/>
                  </a:cubicBezTo>
                  <a:cubicBezTo>
                    <a:pt x="779" y="48"/>
                    <a:pt x="780" y="50"/>
                    <a:pt x="781" y="50"/>
                  </a:cubicBezTo>
                  <a:cubicBezTo>
                    <a:pt x="781" y="50"/>
                    <a:pt x="783" y="48"/>
                    <a:pt x="783" y="48"/>
                  </a:cubicBezTo>
                  <a:cubicBezTo>
                    <a:pt x="783" y="48"/>
                    <a:pt x="781" y="46"/>
                    <a:pt x="781" y="46"/>
                  </a:cubicBezTo>
                  <a:cubicBezTo>
                    <a:pt x="780" y="46"/>
                    <a:pt x="782" y="44"/>
                    <a:pt x="782" y="44"/>
                  </a:cubicBezTo>
                  <a:cubicBezTo>
                    <a:pt x="782" y="43"/>
                    <a:pt x="780" y="43"/>
                    <a:pt x="780" y="42"/>
                  </a:cubicBezTo>
                  <a:cubicBezTo>
                    <a:pt x="779" y="44"/>
                    <a:pt x="778" y="45"/>
                    <a:pt x="777" y="47"/>
                  </a:cubicBezTo>
                  <a:cubicBezTo>
                    <a:pt x="776" y="47"/>
                    <a:pt x="776" y="48"/>
                    <a:pt x="775" y="49"/>
                  </a:cubicBezTo>
                  <a:cubicBezTo>
                    <a:pt x="775" y="49"/>
                    <a:pt x="773" y="47"/>
                    <a:pt x="773" y="47"/>
                  </a:cubicBezTo>
                  <a:cubicBezTo>
                    <a:pt x="772" y="47"/>
                    <a:pt x="771" y="49"/>
                    <a:pt x="771" y="49"/>
                  </a:cubicBezTo>
                  <a:cubicBezTo>
                    <a:pt x="771" y="50"/>
                    <a:pt x="770" y="52"/>
                    <a:pt x="769" y="52"/>
                  </a:cubicBezTo>
                  <a:cubicBezTo>
                    <a:pt x="769" y="52"/>
                    <a:pt x="767" y="50"/>
                    <a:pt x="767" y="50"/>
                  </a:cubicBezTo>
                  <a:cubicBezTo>
                    <a:pt x="767" y="50"/>
                    <a:pt x="765" y="48"/>
                    <a:pt x="765" y="48"/>
                  </a:cubicBezTo>
                  <a:cubicBezTo>
                    <a:pt x="765" y="48"/>
                    <a:pt x="763" y="50"/>
                    <a:pt x="763" y="50"/>
                  </a:cubicBezTo>
                  <a:cubicBezTo>
                    <a:pt x="763" y="51"/>
                    <a:pt x="765" y="52"/>
                    <a:pt x="765" y="52"/>
                  </a:cubicBezTo>
                  <a:cubicBezTo>
                    <a:pt x="765" y="53"/>
                    <a:pt x="764" y="54"/>
                    <a:pt x="764" y="54"/>
                  </a:cubicBezTo>
                  <a:cubicBezTo>
                    <a:pt x="763" y="55"/>
                    <a:pt x="763" y="56"/>
                    <a:pt x="762" y="57"/>
                  </a:cubicBezTo>
                  <a:cubicBezTo>
                    <a:pt x="762" y="57"/>
                    <a:pt x="760" y="55"/>
                    <a:pt x="760" y="55"/>
                  </a:cubicBezTo>
                  <a:cubicBezTo>
                    <a:pt x="759" y="55"/>
                    <a:pt x="758" y="57"/>
                    <a:pt x="758" y="57"/>
                  </a:cubicBezTo>
                  <a:cubicBezTo>
                    <a:pt x="758" y="58"/>
                    <a:pt x="756" y="59"/>
                    <a:pt x="756" y="59"/>
                  </a:cubicBezTo>
                  <a:cubicBezTo>
                    <a:pt x="756" y="60"/>
                    <a:pt x="759" y="61"/>
                    <a:pt x="758" y="61"/>
                  </a:cubicBezTo>
                  <a:cubicBezTo>
                    <a:pt x="758" y="62"/>
                    <a:pt x="757" y="63"/>
                    <a:pt x="757" y="63"/>
                  </a:cubicBezTo>
                  <a:cubicBezTo>
                    <a:pt x="756" y="64"/>
                    <a:pt x="756" y="65"/>
                    <a:pt x="755" y="66"/>
                  </a:cubicBezTo>
                  <a:cubicBezTo>
                    <a:pt x="755" y="66"/>
                    <a:pt x="753" y="64"/>
                    <a:pt x="753" y="64"/>
                  </a:cubicBezTo>
                  <a:cubicBezTo>
                    <a:pt x="753" y="64"/>
                    <a:pt x="754" y="62"/>
                    <a:pt x="755" y="62"/>
                  </a:cubicBezTo>
                  <a:cubicBezTo>
                    <a:pt x="755" y="61"/>
                    <a:pt x="756" y="60"/>
                    <a:pt x="756" y="59"/>
                  </a:cubicBezTo>
                  <a:cubicBezTo>
                    <a:pt x="756" y="59"/>
                    <a:pt x="754" y="58"/>
                    <a:pt x="754" y="58"/>
                  </a:cubicBezTo>
                  <a:cubicBezTo>
                    <a:pt x="754" y="57"/>
                    <a:pt x="756" y="56"/>
                    <a:pt x="756" y="55"/>
                  </a:cubicBezTo>
                  <a:cubicBezTo>
                    <a:pt x="756" y="55"/>
                    <a:pt x="754" y="54"/>
                    <a:pt x="753" y="54"/>
                  </a:cubicBezTo>
                  <a:cubicBezTo>
                    <a:pt x="753" y="53"/>
                    <a:pt x="752" y="53"/>
                    <a:pt x="751" y="52"/>
                  </a:cubicBezTo>
                  <a:cubicBezTo>
                    <a:pt x="751" y="53"/>
                    <a:pt x="749" y="54"/>
                    <a:pt x="750" y="54"/>
                  </a:cubicBezTo>
                  <a:cubicBezTo>
                    <a:pt x="750" y="55"/>
                    <a:pt x="752" y="55"/>
                    <a:pt x="752" y="56"/>
                  </a:cubicBezTo>
                  <a:cubicBezTo>
                    <a:pt x="752" y="56"/>
                    <a:pt x="750" y="58"/>
                    <a:pt x="750" y="58"/>
                  </a:cubicBezTo>
                  <a:cubicBezTo>
                    <a:pt x="750" y="58"/>
                    <a:pt x="748" y="56"/>
                    <a:pt x="748" y="57"/>
                  </a:cubicBezTo>
                  <a:cubicBezTo>
                    <a:pt x="747" y="57"/>
                    <a:pt x="747" y="59"/>
                    <a:pt x="746" y="59"/>
                  </a:cubicBezTo>
                  <a:cubicBezTo>
                    <a:pt x="747" y="59"/>
                    <a:pt x="748" y="61"/>
                    <a:pt x="748" y="60"/>
                  </a:cubicBezTo>
                  <a:cubicBezTo>
                    <a:pt x="748" y="61"/>
                    <a:pt x="747" y="63"/>
                    <a:pt x="747" y="63"/>
                  </a:cubicBezTo>
                  <a:cubicBezTo>
                    <a:pt x="746" y="63"/>
                    <a:pt x="745" y="61"/>
                    <a:pt x="744" y="61"/>
                  </a:cubicBezTo>
                  <a:cubicBezTo>
                    <a:pt x="744" y="61"/>
                    <a:pt x="742" y="60"/>
                    <a:pt x="742" y="59"/>
                  </a:cubicBezTo>
                  <a:cubicBezTo>
                    <a:pt x="742" y="59"/>
                    <a:pt x="744" y="58"/>
                    <a:pt x="744" y="57"/>
                  </a:cubicBezTo>
                  <a:cubicBezTo>
                    <a:pt x="744" y="56"/>
                    <a:pt x="742" y="56"/>
                    <a:pt x="742" y="55"/>
                  </a:cubicBezTo>
                  <a:cubicBezTo>
                    <a:pt x="742" y="55"/>
                    <a:pt x="744" y="54"/>
                    <a:pt x="743" y="53"/>
                  </a:cubicBezTo>
                  <a:cubicBezTo>
                    <a:pt x="743" y="52"/>
                    <a:pt x="742" y="52"/>
                    <a:pt x="741" y="51"/>
                  </a:cubicBezTo>
                  <a:cubicBezTo>
                    <a:pt x="740" y="53"/>
                    <a:pt x="739" y="54"/>
                    <a:pt x="738" y="56"/>
                  </a:cubicBezTo>
                  <a:cubicBezTo>
                    <a:pt x="737" y="57"/>
                    <a:pt x="736" y="57"/>
                    <a:pt x="736" y="58"/>
                  </a:cubicBezTo>
                  <a:cubicBezTo>
                    <a:pt x="736" y="58"/>
                    <a:pt x="738" y="59"/>
                    <a:pt x="738" y="60"/>
                  </a:cubicBezTo>
                  <a:cubicBezTo>
                    <a:pt x="738" y="60"/>
                    <a:pt x="737" y="62"/>
                    <a:pt x="737" y="62"/>
                  </a:cubicBezTo>
                  <a:cubicBezTo>
                    <a:pt x="736" y="63"/>
                    <a:pt x="735" y="64"/>
                    <a:pt x="735" y="64"/>
                  </a:cubicBezTo>
                  <a:cubicBezTo>
                    <a:pt x="732" y="62"/>
                    <a:pt x="729" y="60"/>
                    <a:pt x="726" y="57"/>
                  </a:cubicBezTo>
                  <a:cubicBezTo>
                    <a:pt x="727" y="57"/>
                    <a:pt x="727" y="55"/>
                    <a:pt x="728" y="55"/>
                  </a:cubicBezTo>
                  <a:cubicBezTo>
                    <a:pt x="728" y="55"/>
                    <a:pt x="729" y="57"/>
                    <a:pt x="730" y="57"/>
                  </a:cubicBezTo>
                  <a:cubicBezTo>
                    <a:pt x="730" y="57"/>
                    <a:pt x="731" y="55"/>
                    <a:pt x="732" y="55"/>
                  </a:cubicBezTo>
                  <a:cubicBezTo>
                    <a:pt x="732" y="54"/>
                    <a:pt x="733" y="53"/>
                    <a:pt x="733" y="52"/>
                  </a:cubicBezTo>
                  <a:cubicBezTo>
                    <a:pt x="734" y="52"/>
                    <a:pt x="734" y="51"/>
                    <a:pt x="735" y="50"/>
                  </a:cubicBezTo>
                  <a:cubicBezTo>
                    <a:pt x="735" y="50"/>
                    <a:pt x="737" y="49"/>
                    <a:pt x="737" y="48"/>
                  </a:cubicBezTo>
                  <a:cubicBezTo>
                    <a:pt x="737" y="48"/>
                    <a:pt x="735" y="47"/>
                    <a:pt x="734" y="46"/>
                  </a:cubicBezTo>
                  <a:cubicBezTo>
                    <a:pt x="734" y="47"/>
                    <a:pt x="733" y="48"/>
                    <a:pt x="733" y="49"/>
                  </a:cubicBezTo>
                  <a:cubicBezTo>
                    <a:pt x="733" y="49"/>
                    <a:pt x="731" y="51"/>
                    <a:pt x="731" y="51"/>
                  </a:cubicBezTo>
                  <a:cubicBezTo>
                    <a:pt x="731" y="51"/>
                    <a:pt x="729" y="49"/>
                    <a:pt x="729" y="49"/>
                  </a:cubicBezTo>
                  <a:cubicBezTo>
                    <a:pt x="729" y="49"/>
                    <a:pt x="731" y="47"/>
                    <a:pt x="731" y="47"/>
                  </a:cubicBezTo>
                  <a:cubicBezTo>
                    <a:pt x="730" y="47"/>
                    <a:pt x="729" y="45"/>
                    <a:pt x="728" y="45"/>
                  </a:cubicBezTo>
                  <a:cubicBezTo>
                    <a:pt x="728" y="45"/>
                    <a:pt x="727" y="47"/>
                    <a:pt x="727" y="47"/>
                  </a:cubicBezTo>
                  <a:cubicBezTo>
                    <a:pt x="726" y="47"/>
                    <a:pt x="725" y="46"/>
                    <a:pt x="724" y="46"/>
                  </a:cubicBezTo>
                  <a:cubicBezTo>
                    <a:pt x="724" y="46"/>
                    <a:pt x="723" y="44"/>
                    <a:pt x="722" y="44"/>
                  </a:cubicBezTo>
                  <a:cubicBezTo>
                    <a:pt x="722" y="44"/>
                    <a:pt x="721" y="46"/>
                    <a:pt x="720" y="46"/>
                  </a:cubicBezTo>
                  <a:cubicBezTo>
                    <a:pt x="720" y="46"/>
                    <a:pt x="719" y="44"/>
                    <a:pt x="718" y="44"/>
                  </a:cubicBezTo>
                  <a:cubicBezTo>
                    <a:pt x="718" y="45"/>
                    <a:pt x="717" y="47"/>
                    <a:pt x="716" y="47"/>
                  </a:cubicBezTo>
                  <a:cubicBezTo>
                    <a:pt x="716" y="47"/>
                    <a:pt x="715" y="45"/>
                    <a:pt x="714" y="45"/>
                  </a:cubicBezTo>
                  <a:cubicBezTo>
                    <a:pt x="714" y="45"/>
                    <a:pt x="713" y="47"/>
                    <a:pt x="713" y="47"/>
                  </a:cubicBezTo>
                  <a:cubicBezTo>
                    <a:pt x="713" y="48"/>
                    <a:pt x="715" y="48"/>
                    <a:pt x="715" y="49"/>
                  </a:cubicBezTo>
                  <a:cubicBezTo>
                    <a:pt x="715" y="50"/>
                    <a:pt x="713" y="50"/>
                    <a:pt x="713" y="51"/>
                  </a:cubicBezTo>
                  <a:cubicBezTo>
                    <a:pt x="715" y="52"/>
                    <a:pt x="716" y="53"/>
                    <a:pt x="718" y="55"/>
                  </a:cubicBezTo>
                  <a:cubicBezTo>
                    <a:pt x="718" y="55"/>
                    <a:pt x="719" y="56"/>
                    <a:pt x="720" y="56"/>
                  </a:cubicBezTo>
                  <a:cubicBezTo>
                    <a:pt x="719" y="58"/>
                    <a:pt x="717" y="59"/>
                    <a:pt x="716" y="61"/>
                  </a:cubicBezTo>
                  <a:cubicBezTo>
                    <a:pt x="715" y="60"/>
                    <a:pt x="713" y="58"/>
                    <a:pt x="712" y="57"/>
                  </a:cubicBezTo>
                  <a:cubicBezTo>
                    <a:pt x="712" y="57"/>
                    <a:pt x="714" y="56"/>
                    <a:pt x="714" y="55"/>
                  </a:cubicBezTo>
                  <a:cubicBezTo>
                    <a:pt x="714" y="55"/>
                    <a:pt x="712" y="54"/>
                    <a:pt x="711" y="53"/>
                  </a:cubicBezTo>
                  <a:cubicBezTo>
                    <a:pt x="711" y="53"/>
                    <a:pt x="710" y="52"/>
                    <a:pt x="709" y="52"/>
                  </a:cubicBezTo>
                  <a:cubicBezTo>
                    <a:pt x="708" y="53"/>
                    <a:pt x="707" y="55"/>
                    <a:pt x="706" y="56"/>
                  </a:cubicBezTo>
                  <a:cubicBezTo>
                    <a:pt x="705" y="57"/>
                    <a:pt x="705" y="58"/>
                    <a:pt x="704" y="58"/>
                  </a:cubicBezTo>
                  <a:cubicBezTo>
                    <a:pt x="704" y="58"/>
                    <a:pt x="702" y="57"/>
                    <a:pt x="702" y="57"/>
                  </a:cubicBezTo>
                  <a:cubicBezTo>
                    <a:pt x="702" y="56"/>
                    <a:pt x="700" y="55"/>
                    <a:pt x="700" y="55"/>
                  </a:cubicBezTo>
                  <a:cubicBezTo>
                    <a:pt x="699" y="55"/>
                    <a:pt x="698" y="57"/>
                    <a:pt x="698" y="57"/>
                  </a:cubicBezTo>
                  <a:cubicBezTo>
                    <a:pt x="698" y="57"/>
                    <a:pt x="696" y="56"/>
                    <a:pt x="696" y="56"/>
                  </a:cubicBezTo>
                  <a:cubicBezTo>
                    <a:pt x="696" y="55"/>
                    <a:pt x="697" y="53"/>
                    <a:pt x="697" y="53"/>
                  </a:cubicBezTo>
                  <a:cubicBezTo>
                    <a:pt x="698" y="53"/>
                    <a:pt x="699" y="55"/>
                    <a:pt x="700" y="55"/>
                  </a:cubicBezTo>
                  <a:cubicBezTo>
                    <a:pt x="700" y="54"/>
                    <a:pt x="701" y="53"/>
                    <a:pt x="701" y="53"/>
                  </a:cubicBezTo>
                  <a:cubicBezTo>
                    <a:pt x="701" y="52"/>
                    <a:pt x="699" y="51"/>
                    <a:pt x="699" y="51"/>
                  </a:cubicBezTo>
                  <a:cubicBezTo>
                    <a:pt x="699" y="50"/>
                    <a:pt x="697" y="50"/>
                    <a:pt x="697" y="49"/>
                  </a:cubicBezTo>
                  <a:cubicBezTo>
                    <a:pt x="696" y="49"/>
                    <a:pt x="695" y="48"/>
                    <a:pt x="695" y="48"/>
                  </a:cubicBezTo>
                  <a:cubicBezTo>
                    <a:pt x="694" y="47"/>
                    <a:pt x="693" y="47"/>
                    <a:pt x="692" y="46"/>
                  </a:cubicBezTo>
                  <a:cubicBezTo>
                    <a:pt x="692" y="47"/>
                    <a:pt x="691" y="47"/>
                    <a:pt x="691" y="48"/>
                  </a:cubicBezTo>
                  <a:cubicBezTo>
                    <a:pt x="690" y="48"/>
                    <a:pt x="689" y="50"/>
                    <a:pt x="689" y="50"/>
                  </a:cubicBezTo>
                  <a:cubicBezTo>
                    <a:pt x="689" y="51"/>
                    <a:pt x="691" y="52"/>
                    <a:pt x="691" y="52"/>
                  </a:cubicBezTo>
                  <a:cubicBezTo>
                    <a:pt x="691" y="52"/>
                    <a:pt x="690" y="54"/>
                    <a:pt x="689" y="54"/>
                  </a:cubicBezTo>
                  <a:cubicBezTo>
                    <a:pt x="689" y="54"/>
                    <a:pt x="688" y="53"/>
                    <a:pt x="687" y="53"/>
                  </a:cubicBezTo>
                  <a:cubicBezTo>
                    <a:pt x="686" y="52"/>
                    <a:pt x="686" y="51"/>
                    <a:pt x="685" y="51"/>
                  </a:cubicBezTo>
                  <a:cubicBezTo>
                    <a:pt x="685" y="51"/>
                    <a:pt x="683" y="49"/>
                    <a:pt x="683" y="49"/>
                  </a:cubicBezTo>
                  <a:cubicBezTo>
                    <a:pt x="682" y="49"/>
                    <a:pt x="681" y="51"/>
                    <a:pt x="681" y="51"/>
                  </a:cubicBezTo>
                  <a:cubicBezTo>
                    <a:pt x="680" y="52"/>
                    <a:pt x="680" y="53"/>
                    <a:pt x="679" y="54"/>
                  </a:cubicBezTo>
                  <a:cubicBezTo>
                    <a:pt x="679" y="54"/>
                    <a:pt x="678" y="56"/>
                    <a:pt x="678" y="56"/>
                  </a:cubicBezTo>
                  <a:cubicBezTo>
                    <a:pt x="677" y="56"/>
                    <a:pt x="676" y="54"/>
                    <a:pt x="675" y="54"/>
                  </a:cubicBezTo>
                  <a:cubicBezTo>
                    <a:pt x="675" y="54"/>
                    <a:pt x="674" y="53"/>
                    <a:pt x="673" y="53"/>
                  </a:cubicBezTo>
                  <a:cubicBezTo>
                    <a:pt x="673" y="52"/>
                    <a:pt x="672" y="55"/>
                    <a:pt x="671" y="55"/>
                  </a:cubicBezTo>
                  <a:cubicBezTo>
                    <a:pt x="671" y="55"/>
                    <a:pt x="670" y="53"/>
                    <a:pt x="669" y="53"/>
                  </a:cubicBezTo>
                  <a:cubicBezTo>
                    <a:pt x="669" y="54"/>
                    <a:pt x="668" y="55"/>
                    <a:pt x="668" y="55"/>
                  </a:cubicBezTo>
                  <a:cubicBezTo>
                    <a:pt x="668" y="55"/>
                    <a:pt x="665" y="54"/>
                    <a:pt x="665" y="54"/>
                  </a:cubicBezTo>
                  <a:cubicBezTo>
                    <a:pt x="665" y="53"/>
                    <a:pt x="667" y="52"/>
                    <a:pt x="667" y="51"/>
                  </a:cubicBezTo>
                  <a:cubicBezTo>
                    <a:pt x="667" y="51"/>
                    <a:pt x="668" y="50"/>
                    <a:pt x="669" y="49"/>
                  </a:cubicBezTo>
                  <a:cubicBezTo>
                    <a:pt x="669" y="49"/>
                    <a:pt x="670" y="47"/>
                    <a:pt x="670" y="47"/>
                  </a:cubicBezTo>
                  <a:cubicBezTo>
                    <a:pt x="670" y="46"/>
                    <a:pt x="668" y="46"/>
                    <a:pt x="668" y="45"/>
                  </a:cubicBezTo>
                  <a:cubicBezTo>
                    <a:pt x="668" y="45"/>
                    <a:pt x="670" y="43"/>
                    <a:pt x="670" y="43"/>
                  </a:cubicBezTo>
                  <a:cubicBezTo>
                    <a:pt x="670" y="42"/>
                    <a:pt x="668" y="42"/>
                    <a:pt x="668" y="41"/>
                  </a:cubicBezTo>
                  <a:cubicBezTo>
                    <a:pt x="668" y="41"/>
                    <a:pt x="666" y="40"/>
                    <a:pt x="665" y="40"/>
                  </a:cubicBezTo>
                  <a:cubicBezTo>
                    <a:pt x="665" y="40"/>
                    <a:pt x="664" y="41"/>
                    <a:pt x="664" y="42"/>
                  </a:cubicBezTo>
                  <a:cubicBezTo>
                    <a:pt x="664" y="42"/>
                    <a:pt x="666" y="43"/>
                    <a:pt x="666" y="43"/>
                  </a:cubicBezTo>
                  <a:cubicBezTo>
                    <a:pt x="666" y="44"/>
                    <a:pt x="665" y="45"/>
                    <a:pt x="664" y="46"/>
                  </a:cubicBezTo>
                  <a:cubicBezTo>
                    <a:pt x="664" y="46"/>
                    <a:pt x="663" y="47"/>
                    <a:pt x="663" y="48"/>
                  </a:cubicBezTo>
                  <a:cubicBezTo>
                    <a:pt x="662" y="48"/>
                    <a:pt x="665" y="49"/>
                    <a:pt x="665" y="50"/>
                  </a:cubicBezTo>
                  <a:cubicBezTo>
                    <a:pt x="665" y="50"/>
                    <a:pt x="663" y="51"/>
                    <a:pt x="663" y="52"/>
                  </a:cubicBezTo>
                  <a:cubicBezTo>
                    <a:pt x="663" y="53"/>
                    <a:pt x="661" y="53"/>
                    <a:pt x="661" y="54"/>
                  </a:cubicBezTo>
                  <a:cubicBezTo>
                    <a:pt x="661" y="55"/>
                    <a:pt x="663" y="55"/>
                    <a:pt x="664" y="56"/>
                  </a:cubicBezTo>
                  <a:cubicBezTo>
                    <a:pt x="662" y="57"/>
                    <a:pt x="661" y="59"/>
                    <a:pt x="660" y="60"/>
                  </a:cubicBezTo>
                  <a:cubicBezTo>
                    <a:pt x="660" y="61"/>
                    <a:pt x="659" y="62"/>
                    <a:pt x="659" y="63"/>
                  </a:cubicBezTo>
                  <a:cubicBezTo>
                    <a:pt x="657" y="61"/>
                    <a:pt x="656" y="60"/>
                    <a:pt x="654" y="59"/>
                  </a:cubicBezTo>
                  <a:cubicBezTo>
                    <a:pt x="655" y="58"/>
                    <a:pt x="655" y="58"/>
                    <a:pt x="656" y="57"/>
                  </a:cubicBezTo>
                  <a:cubicBezTo>
                    <a:pt x="656" y="56"/>
                    <a:pt x="657" y="55"/>
                    <a:pt x="657" y="55"/>
                  </a:cubicBezTo>
                  <a:cubicBezTo>
                    <a:pt x="657" y="54"/>
                    <a:pt x="655" y="53"/>
                    <a:pt x="655" y="53"/>
                  </a:cubicBezTo>
                  <a:cubicBezTo>
                    <a:pt x="655" y="53"/>
                    <a:pt x="653" y="52"/>
                    <a:pt x="653" y="51"/>
                  </a:cubicBezTo>
                  <a:cubicBezTo>
                    <a:pt x="653" y="51"/>
                    <a:pt x="655" y="50"/>
                    <a:pt x="655" y="49"/>
                  </a:cubicBezTo>
                  <a:cubicBezTo>
                    <a:pt x="654" y="48"/>
                    <a:pt x="653" y="48"/>
                    <a:pt x="652" y="47"/>
                  </a:cubicBezTo>
                  <a:cubicBezTo>
                    <a:pt x="652" y="47"/>
                    <a:pt x="651" y="46"/>
                    <a:pt x="650" y="46"/>
                  </a:cubicBezTo>
                  <a:cubicBezTo>
                    <a:pt x="650" y="46"/>
                    <a:pt x="649" y="47"/>
                    <a:pt x="649" y="48"/>
                  </a:cubicBezTo>
                  <a:cubicBezTo>
                    <a:pt x="648" y="48"/>
                    <a:pt x="647" y="50"/>
                    <a:pt x="647" y="50"/>
                  </a:cubicBezTo>
                  <a:cubicBezTo>
                    <a:pt x="647" y="50"/>
                    <a:pt x="649" y="51"/>
                    <a:pt x="649" y="52"/>
                  </a:cubicBezTo>
                  <a:cubicBezTo>
                    <a:pt x="649" y="52"/>
                    <a:pt x="648" y="53"/>
                    <a:pt x="647" y="54"/>
                  </a:cubicBezTo>
                  <a:cubicBezTo>
                    <a:pt x="647" y="54"/>
                    <a:pt x="646" y="56"/>
                    <a:pt x="646" y="56"/>
                  </a:cubicBezTo>
                  <a:cubicBezTo>
                    <a:pt x="646" y="57"/>
                    <a:pt x="648" y="57"/>
                    <a:pt x="648" y="58"/>
                  </a:cubicBezTo>
                  <a:cubicBezTo>
                    <a:pt x="648" y="59"/>
                    <a:pt x="646" y="59"/>
                    <a:pt x="646" y="60"/>
                  </a:cubicBezTo>
                  <a:cubicBezTo>
                    <a:pt x="646" y="60"/>
                    <a:pt x="644" y="59"/>
                    <a:pt x="644" y="58"/>
                  </a:cubicBezTo>
                  <a:cubicBezTo>
                    <a:pt x="644" y="58"/>
                    <a:pt x="646" y="57"/>
                    <a:pt x="646" y="56"/>
                  </a:cubicBezTo>
                  <a:cubicBezTo>
                    <a:pt x="645" y="56"/>
                    <a:pt x="644" y="55"/>
                    <a:pt x="643" y="55"/>
                  </a:cubicBezTo>
                  <a:cubicBezTo>
                    <a:pt x="643" y="54"/>
                    <a:pt x="642" y="53"/>
                    <a:pt x="641" y="53"/>
                  </a:cubicBezTo>
                  <a:cubicBezTo>
                    <a:pt x="641" y="53"/>
                    <a:pt x="639" y="51"/>
                    <a:pt x="639" y="51"/>
                  </a:cubicBezTo>
                  <a:cubicBezTo>
                    <a:pt x="638" y="51"/>
                    <a:pt x="638" y="53"/>
                    <a:pt x="637" y="53"/>
                  </a:cubicBezTo>
                  <a:cubicBezTo>
                    <a:pt x="637" y="53"/>
                    <a:pt x="636" y="51"/>
                    <a:pt x="635" y="52"/>
                  </a:cubicBezTo>
                  <a:cubicBezTo>
                    <a:pt x="634" y="52"/>
                    <a:pt x="634" y="54"/>
                    <a:pt x="633" y="54"/>
                  </a:cubicBezTo>
                  <a:cubicBezTo>
                    <a:pt x="634" y="55"/>
                    <a:pt x="635" y="55"/>
                    <a:pt x="636" y="56"/>
                  </a:cubicBezTo>
                  <a:cubicBezTo>
                    <a:pt x="636" y="56"/>
                    <a:pt x="634" y="57"/>
                    <a:pt x="634" y="58"/>
                  </a:cubicBezTo>
                  <a:cubicBezTo>
                    <a:pt x="633" y="58"/>
                    <a:pt x="632" y="59"/>
                    <a:pt x="632" y="60"/>
                  </a:cubicBezTo>
                  <a:cubicBezTo>
                    <a:pt x="632" y="60"/>
                    <a:pt x="634" y="61"/>
                    <a:pt x="634" y="62"/>
                  </a:cubicBezTo>
                  <a:cubicBezTo>
                    <a:pt x="634" y="62"/>
                    <a:pt x="633" y="64"/>
                    <a:pt x="633" y="64"/>
                  </a:cubicBezTo>
                  <a:cubicBezTo>
                    <a:pt x="632" y="65"/>
                    <a:pt x="631" y="65"/>
                    <a:pt x="631" y="66"/>
                  </a:cubicBezTo>
                  <a:cubicBezTo>
                    <a:pt x="631" y="66"/>
                    <a:pt x="629" y="65"/>
                    <a:pt x="629" y="64"/>
                  </a:cubicBezTo>
                  <a:cubicBezTo>
                    <a:pt x="629" y="64"/>
                    <a:pt x="631" y="63"/>
                    <a:pt x="630" y="62"/>
                  </a:cubicBezTo>
                  <a:cubicBezTo>
                    <a:pt x="630" y="62"/>
                    <a:pt x="628" y="61"/>
                    <a:pt x="628" y="61"/>
                  </a:cubicBezTo>
                  <a:cubicBezTo>
                    <a:pt x="628" y="60"/>
                    <a:pt x="626" y="60"/>
                    <a:pt x="626" y="59"/>
                  </a:cubicBezTo>
                  <a:cubicBezTo>
                    <a:pt x="626" y="58"/>
                    <a:pt x="628" y="57"/>
                    <a:pt x="628" y="57"/>
                  </a:cubicBezTo>
                  <a:cubicBezTo>
                    <a:pt x="628" y="56"/>
                    <a:pt x="629" y="55"/>
                    <a:pt x="629" y="54"/>
                  </a:cubicBezTo>
                  <a:cubicBezTo>
                    <a:pt x="629" y="54"/>
                    <a:pt x="627" y="53"/>
                    <a:pt x="627" y="53"/>
                  </a:cubicBezTo>
                  <a:cubicBezTo>
                    <a:pt x="627" y="52"/>
                    <a:pt x="629" y="51"/>
                    <a:pt x="629" y="50"/>
                  </a:cubicBezTo>
                  <a:cubicBezTo>
                    <a:pt x="629" y="50"/>
                    <a:pt x="627" y="49"/>
                    <a:pt x="627" y="49"/>
                  </a:cubicBezTo>
                  <a:cubicBezTo>
                    <a:pt x="626" y="48"/>
                    <a:pt x="625" y="48"/>
                    <a:pt x="624" y="47"/>
                  </a:cubicBezTo>
                  <a:cubicBezTo>
                    <a:pt x="624" y="48"/>
                    <a:pt x="623" y="49"/>
                    <a:pt x="623" y="49"/>
                  </a:cubicBezTo>
                  <a:cubicBezTo>
                    <a:pt x="623" y="50"/>
                    <a:pt x="625" y="51"/>
                    <a:pt x="625" y="51"/>
                  </a:cubicBezTo>
                  <a:cubicBezTo>
                    <a:pt x="625" y="52"/>
                    <a:pt x="624" y="53"/>
                    <a:pt x="623" y="53"/>
                  </a:cubicBezTo>
                  <a:cubicBezTo>
                    <a:pt x="623" y="54"/>
                    <a:pt x="622" y="55"/>
                    <a:pt x="621" y="55"/>
                  </a:cubicBezTo>
                  <a:cubicBezTo>
                    <a:pt x="621" y="56"/>
                    <a:pt x="624" y="57"/>
                    <a:pt x="624" y="57"/>
                  </a:cubicBezTo>
                  <a:cubicBezTo>
                    <a:pt x="624" y="58"/>
                    <a:pt x="622" y="59"/>
                    <a:pt x="622" y="59"/>
                  </a:cubicBezTo>
                  <a:cubicBezTo>
                    <a:pt x="622" y="60"/>
                    <a:pt x="621" y="61"/>
                    <a:pt x="620" y="62"/>
                  </a:cubicBezTo>
                  <a:cubicBezTo>
                    <a:pt x="620" y="62"/>
                    <a:pt x="618" y="60"/>
                    <a:pt x="618" y="60"/>
                  </a:cubicBezTo>
                  <a:cubicBezTo>
                    <a:pt x="618" y="60"/>
                    <a:pt x="620" y="58"/>
                    <a:pt x="620" y="58"/>
                  </a:cubicBezTo>
                  <a:cubicBezTo>
                    <a:pt x="619" y="57"/>
                    <a:pt x="618" y="56"/>
                    <a:pt x="618" y="56"/>
                  </a:cubicBezTo>
                  <a:cubicBezTo>
                    <a:pt x="617" y="56"/>
                    <a:pt x="616" y="54"/>
                    <a:pt x="615" y="54"/>
                  </a:cubicBezTo>
                  <a:cubicBezTo>
                    <a:pt x="615" y="54"/>
                    <a:pt x="614" y="56"/>
                    <a:pt x="614" y="57"/>
                  </a:cubicBezTo>
                  <a:cubicBezTo>
                    <a:pt x="613" y="57"/>
                    <a:pt x="612" y="58"/>
                    <a:pt x="612" y="59"/>
                  </a:cubicBezTo>
                  <a:cubicBezTo>
                    <a:pt x="612" y="59"/>
                    <a:pt x="614" y="60"/>
                    <a:pt x="614" y="60"/>
                  </a:cubicBezTo>
                  <a:cubicBezTo>
                    <a:pt x="614" y="61"/>
                    <a:pt x="616" y="62"/>
                    <a:pt x="616" y="62"/>
                  </a:cubicBezTo>
                  <a:cubicBezTo>
                    <a:pt x="616" y="62"/>
                    <a:pt x="615" y="64"/>
                    <a:pt x="615" y="64"/>
                  </a:cubicBezTo>
                  <a:cubicBezTo>
                    <a:pt x="614" y="64"/>
                    <a:pt x="613" y="62"/>
                    <a:pt x="612" y="63"/>
                  </a:cubicBezTo>
                  <a:cubicBezTo>
                    <a:pt x="612" y="63"/>
                    <a:pt x="611" y="65"/>
                    <a:pt x="611" y="65"/>
                  </a:cubicBezTo>
                  <a:cubicBezTo>
                    <a:pt x="610" y="64"/>
                    <a:pt x="609" y="64"/>
                    <a:pt x="609" y="63"/>
                  </a:cubicBezTo>
                  <a:cubicBezTo>
                    <a:pt x="608" y="63"/>
                    <a:pt x="606" y="62"/>
                    <a:pt x="606" y="62"/>
                  </a:cubicBezTo>
                  <a:cubicBezTo>
                    <a:pt x="606" y="61"/>
                    <a:pt x="608" y="60"/>
                    <a:pt x="608" y="59"/>
                  </a:cubicBezTo>
                  <a:cubicBezTo>
                    <a:pt x="608" y="59"/>
                    <a:pt x="606" y="58"/>
                    <a:pt x="606" y="58"/>
                  </a:cubicBezTo>
                  <a:cubicBezTo>
                    <a:pt x="606" y="57"/>
                    <a:pt x="608" y="56"/>
                    <a:pt x="607" y="55"/>
                  </a:cubicBezTo>
                  <a:cubicBezTo>
                    <a:pt x="607" y="55"/>
                    <a:pt x="605" y="54"/>
                    <a:pt x="605" y="54"/>
                  </a:cubicBezTo>
                  <a:cubicBezTo>
                    <a:pt x="605" y="53"/>
                    <a:pt x="607" y="52"/>
                    <a:pt x="607" y="51"/>
                  </a:cubicBezTo>
                  <a:cubicBezTo>
                    <a:pt x="607" y="51"/>
                    <a:pt x="609" y="49"/>
                    <a:pt x="609" y="49"/>
                  </a:cubicBezTo>
                  <a:cubicBezTo>
                    <a:pt x="609" y="49"/>
                    <a:pt x="606" y="48"/>
                    <a:pt x="606" y="47"/>
                  </a:cubicBezTo>
                  <a:cubicBezTo>
                    <a:pt x="607" y="47"/>
                    <a:pt x="608" y="46"/>
                    <a:pt x="608" y="45"/>
                  </a:cubicBezTo>
                  <a:cubicBezTo>
                    <a:pt x="609" y="44"/>
                    <a:pt x="609" y="44"/>
                    <a:pt x="610" y="43"/>
                  </a:cubicBezTo>
                  <a:cubicBezTo>
                    <a:pt x="609" y="43"/>
                    <a:pt x="608" y="41"/>
                    <a:pt x="608" y="41"/>
                  </a:cubicBezTo>
                  <a:cubicBezTo>
                    <a:pt x="607" y="41"/>
                    <a:pt x="607" y="43"/>
                    <a:pt x="606" y="44"/>
                  </a:cubicBezTo>
                  <a:cubicBezTo>
                    <a:pt x="605" y="44"/>
                    <a:pt x="604" y="42"/>
                    <a:pt x="604" y="42"/>
                  </a:cubicBezTo>
                  <a:cubicBezTo>
                    <a:pt x="603" y="42"/>
                    <a:pt x="602" y="44"/>
                    <a:pt x="602" y="44"/>
                  </a:cubicBezTo>
                  <a:cubicBezTo>
                    <a:pt x="602" y="44"/>
                    <a:pt x="604" y="46"/>
                    <a:pt x="604" y="46"/>
                  </a:cubicBezTo>
                  <a:cubicBezTo>
                    <a:pt x="604" y="46"/>
                    <a:pt x="603" y="48"/>
                    <a:pt x="602" y="48"/>
                  </a:cubicBezTo>
                  <a:cubicBezTo>
                    <a:pt x="602" y="49"/>
                    <a:pt x="601" y="50"/>
                    <a:pt x="601" y="50"/>
                  </a:cubicBezTo>
                  <a:cubicBezTo>
                    <a:pt x="600" y="51"/>
                    <a:pt x="600" y="52"/>
                    <a:pt x="599" y="52"/>
                  </a:cubicBezTo>
                  <a:cubicBezTo>
                    <a:pt x="599" y="53"/>
                    <a:pt x="597" y="51"/>
                    <a:pt x="597" y="51"/>
                  </a:cubicBezTo>
                  <a:cubicBezTo>
                    <a:pt x="596" y="51"/>
                    <a:pt x="596" y="53"/>
                    <a:pt x="595" y="53"/>
                  </a:cubicBezTo>
                  <a:cubicBezTo>
                    <a:pt x="594" y="53"/>
                    <a:pt x="594" y="55"/>
                    <a:pt x="593" y="55"/>
                  </a:cubicBezTo>
                  <a:cubicBezTo>
                    <a:pt x="593" y="55"/>
                    <a:pt x="591" y="53"/>
                    <a:pt x="591" y="54"/>
                  </a:cubicBezTo>
                  <a:cubicBezTo>
                    <a:pt x="591" y="54"/>
                    <a:pt x="590" y="55"/>
                    <a:pt x="589" y="56"/>
                  </a:cubicBezTo>
                  <a:cubicBezTo>
                    <a:pt x="589" y="56"/>
                    <a:pt x="588" y="57"/>
                    <a:pt x="588" y="58"/>
                  </a:cubicBezTo>
                  <a:cubicBezTo>
                    <a:pt x="587" y="59"/>
                    <a:pt x="587" y="59"/>
                    <a:pt x="586" y="60"/>
                  </a:cubicBezTo>
                  <a:cubicBezTo>
                    <a:pt x="586" y="61"/>
                    <a:pt x="585" y="62"/>
                    <a:pt x="584" y="62"/>
                  </a:cubicBezTo>
                  <a:cubicBezTo>
                    <a:pt x="584" y="62"/>
                    <a:pt x="586" y="64"/>
                    <a:pt x="587" y="64"/>
                  </a:cubicBezTo>
                  <a:cubicBezTo>
                    <a:pt x="587" y="64"/>
                    <a:pt x="588" y="62"/>
                    <a:pt x="588" y="62"/>
                  </a:cubicBezTo>
                  <a:cubicBezTo>
                    <a:pt x="588" y="62"/>
                    <a:pt x="590" y="63"/>
                    <a:pt x="591" y="64"/>
                  </a:cubicBezTo>
                  <a:cubicBezTo>
                    <a:pt x="591" y="64"/>
                    <a:pt x="589" y="66"/>
                    <a:pt x="589" y="66"/>
                  </a:cubicBezTo>
                  <a:cubicBezTo>
                    <a:pt x="589" y="66"/>
                    <a:pt x="587" y="64"/>
                    <a:pt x="587" y="64"/>
                  </a:cubicBezTo>
                  <a:cubicBezTo>
                    <a:pt x="586" y="64"/>
                    <a:pt x="586" y="66"/>
                    <a:pt x="585" y="66"/>
                  </a:cubicBezTo>
                  <a:cubicBezTo>
                    <a:pt x="584" y="66"/>
                    <a:pt x="583" y="65"/>
                    <a:pt x="583" y="65"/>
                  </a:cubicBezTo>
                  <a:cubicBezTo>
                    <a:pt x="582" y="64"/>
                    <a:pt x="580" y="63"/>
                    <a:pt x="580" y="63"/>
                  </a:cubicBezTo>
                  <a:cubicBezTo>
                    <a:pt x="580" y="63"/>
                    <a:pt x="582" y="61"/>
                    <a:pt x="582" y="61"/>
                  </a:cubicBezTo>
                  <a:cubicBezTo>
                    <a:pt x="582" y="61"/>
                    <a:pt x="584" y="59"/>
                    <a:pt x="584" y="59"/>
                  </a:cubicBezTo>
                  <a:cubicBezTo>
                    <a:pt x="584" y="58"/>
                    <a:pt x="582" y="57"/>
                    <a:pt x="582" y="57"/>
                  </a:cubicBezTo>
                  <a:cubicBezTo>
                    <a:pt x="581" y="57"/>
                    <a:pt x="580" y="59"/>
                    <a:pt x="580" y="59"/>
                  </a:cubicBezTo>
                  <a:cubicBezTo>
                    <a:pt x="579" y="59"/>
                    <a:pt x="578" y="58"/>
                    <a:pt x="578" y="57"/>
                  </a:cubicBezTo>
                  <a:cubicBezTo>
                    <a:pt x="577" y="57"/>
                    <a:pt x="576" y="56"/>
                    <a:pt x="575" y="56"/>
                  </a:cubicBezTo>
                  <a:cubicBezTo>
                    <a:pt x="575" y="55"/>
                    <a:pt x="577" y="54"/>
                    <a:pt x="577" y="53"/>
                  </a:cubicBezTo>
                  <a:cubicBezTo>
                    <a:pt x="577" y="53"/>
                    <a:pt x="579" y="51"/>
                    <a:pt x="579" y="51"/>
                  </a:cubicBezTo>
                  <a:cubicBezTo>
                    <a:pt x="579" y="50"/>
                    <a:pt x="577" y="50"/>
                    <a:pt x="577" y="49"/>
                  </a:cubicBezTo>
                  <a:cubicBezTo>
                    <a:pt x="576" y="49"/>
                    <a:pt x="575" y="48"/>
                    <a:pt x="574" y="48"/>
                  </a:cubicBezTo>
                  <a:cubicBezTo>
                    <a:pt x="573" y="49"/>
                    <a:pt x="572" y="51"/>
                    <a:pt x="571" y="52"/>
                  </a:cubicBezTo>
                  <a:cubicBezTo>
                    <a:pt x="570" y="54"/>
                    <a:pt x="569" y="55"/>
                    <a:pt x="568" y="57"/>
                  </a:cubicBezTo>
                  <a:cubicBezTo>
                    <a:pt x="566" y="58"/>
                    <a:pt x="565" y="60"/>
                    <a:pt x="564" y="61"/>
                  </a:cubicBezTo>
                  <a:cubicBezTo>
                    <a:pt x="564" y="62"/>
                    <a:pt x="563" y="63"/>
                    <a:pt x="562" y="63"/>
                  </a:cubicBezTo>
                  <a:cubicBezTo>
                    <a:pt x="562" y="64"/>
                    <a:pt x="561" y="65"/>
                    <a:pt x="561" y="66"/>
                  </a:cubicBezTo>
                  <a:cubicBezTo>
                    <a:pt x="561" y="66"/>
                    <a:pt x="559" y="64"/>
                    <a:pt x="559" y="64"/>
                  </a:cubicBezTo>
                  <a:cubicBezTo>
                    <a:pt x="558" y="63"/>
                    <a:pt x="560" y="62"/>
                    <a:pt x="560" y="62"/>
                  </a:cubicBezTo>
                  <a:cubicBezTo>
                    <a:pt x="559" y="61"/>
                    <a:pt x="559" y="60"/>
                    <a:pt x="558" y="60"/>
                  </a:cubicBezTo>
                  <a:cubicBezTo>
                    <a:pt x="557" y="60"/>
                    <a:pt x="556" y="58"/>
                    <a:pt x="556" y="58"/>
                  </a:cubicBezTo>
                  <a:cubicBezTo>
                    <a:pt x="555" y="58"/>
                    <a:pt x="555" y="61"/>
                    <a:pt x="554" y="60"/>
                  </a:cubicBezTo>
                  <a:cubicBezTo>
                    <a:pt x="553" y="60"/>
                    <a:pt x="553" y="59"/>
                    <a:pt x="552" y="59"/>
                  </a:cubicBezTo>
                  <a:cubicBezTo>
                    <a:pt x="551" y="59"/>
                    <a:pt x="551" y="61"/>
                    <a:pt x="550" y="61"/>
                  </a:cubicBezTo>
                  <a:cubicBezTo>
                    <a:pt x="550" y="61"/>
                    <a:pt x="548" y="60"/>
                    <a:pt x="548" y="59"/>
                  </a:cubicBezTo>
                  <a:cubicBezTo>
                    <a:pt x="547" y="59"/>
                    <a:pt x="546" y="58"/>
                    <a:pt x="546" y="58"/>
                  </a:cubicBezTo>
                  <a:cubicBezTo>
                    <a:pt x="546" y="58"/>
                    <a:pt x="547" y="56"/>
                    <a:pt x="547" y="55"/>
                  </a:cubicBezTo>
                  <a:cubicBezTo>
                    <a:pt x="548" y="55"/>
                    <a:pt x="549" y="54"/>
                    <a:pt x="549" y="53"/>
                  </a:cubicBezTo>
                  <a:cubicBezTo>
                    <a:pt x="549" y="53"/>
                    <a:pt x="547" y="51"/>
                    <a:pt x="547" y="51"/>
                  </a:cubicBezTo>
                  <a:cubicBezTo>
                    <a:pt x="546" y="51"/>
                    <a:pt x="546" y="54"/>
                    <a:pt x="545" y="54"/>
                  </a:cubicBezTo>
                  <a:cubicBezTo>
                    <a:pt x="544" y="54"/>
                    <a:pt x="544" y="52"/>
                    <a:pt x="543" y="52"/>
                  </a:cubicBezTo>
                  <a:cubicBezTo>
                    <a:pt x="541" y="51"/>
                    <a:pt x="540" y="50"/>
                    <a:pt x="538" y="49"/>
                  </a:cubicBezTo>
                  <a:cubicBezTo>
                    <a:pt x="538" y="49"/>
                    <a:pt x="537" y="50"/>
                    <a:pt x="537" y="51"/>
                  </a:cubicBezTo>
                  <a:cubicBezTo>
                    <a:pt x="537" y="51"/>
                    <a:pt x="539" y="52"/>
                    <a:pt x="539" y="53"/>
                  </a:cubicBezTo>
                  <a:cubicBezTo>
                    <a:pt x="539" y="53"/>
                    <a:pt x="541" y="54"/>
                    <a:pt x="541" y="54"/>
                  </a:cubicBezTo>
                  <a:cubicBezTo>
                    <a:pt x="541" y="55"/>
                    <a:pt x="540" y="56"/>
                    <a:pt x="539" y="56"/>
                  </a:cubicBezTo>
                  <a:cubicBezTo>
                    <a:pt x="540" y="57"/>
                    <a:pt x="541" y="58"/>
                    <a:pt x="542" y="58"/>
                  </a:cubicBezTo>
                  <a:cubicBezTo>
                    <a:pt x="542" y="58"/>
                    <a:pt x="540" y="60"/>
                    <a:pt x="540" y="60"/>
                  </a:cubicBezTo>
                  <a:cubicBezTo>
                    <a:pt x="540" y="60"/>
                    <a:pt x="538" y="59"/>
                    <a:pt x="538" y="59"/>
                  </a:cubicBezTo>
                  <a:cubicBezTo>
                    <a:pt x="537" y="58"/>
                    <a:pt x="536" y="57"/>
                    <a:pt x="536" y="57"/>
                  </a:cubicBezTo>
                  <a:cubicBezTo>
                    <a:pt x="535" y="56"/>
                    <a:pt x="534" y="56"/>
                    <a:pt x="533" y="55"/>
                  </a:cubicBezTo>
                  <a:cubicBezTo>
                    <a:pt x="533" y="55"/>
                    <a:pt x="531" y="53"/>
                    <a:pt x="531" y="54"/>
                  </a:cubicBezTo>
                  <a:cubicBezTo>
                    <a:pt x="531" y="54"/>
                    <a:pt x="529" y="56"/>
                    <a:pt x="529" y="56"/>
                  </a:cubicBezTo>
                  <a:cubicBezTo>
                    <a:pt x="529" y="56"/>
                    <a:pt x="532" y="57"/>
                    <a:pt x="532" y="57"/>
                  </a:cubicBezTo>
                  <a:cubicBezTo>
                    <a:pt x="532" y="58"/>
                    <a:pt x="530" y="59"/>
                    <a:pt x="530" y="60"/>
                  </a:cubicBezTo>
                  <a:cubicBezTo>
                    <a:pt x="530" y="60"/>
                    <a:pt x="529" y="61"/>
                    <a:pt x="528" y="62"/>
                  </a:cubicBezTo>
                  <a:cubicBezTo>
                    <a:pt x="528" y="63"/>
                    <a:pt x="527" y="63"/>
                    <a:pt x="526" y="64"/>
                  </a:cubicBezTo>
                  <a:cubicBezTo>
                    <a:pt x="526" y="64"/>
                    <a:pt x="525" y="66"/>
                    <a:pt x="525" y="66"/>
                  </a:cubicBezTo>
                  <a:cubicBezTo>
                    <a:pt x="525" y="66"/>
                    <a:pt x="523" y="65"/>
                    <a:pt x="523" y="65"/>
                  </a:cubicBezTo>
                  <a:cubicBezTo>
                    <a:pt x="522" y="64"/>
                    <a:pt x="524" y="63"/>
                    <a:pt x="524" y="62"/>
                  </a:cubicBezTo>
                  <a:cubicBezTo>
                    <a:pt x="524" y="62"/>
                    <a:pt x="526" y="61"/>
                    <a:pt x="526" y="60"/>
                  </a:cubicBezTo>
                  <a:cubicBezTo>
                    <a:pt x="526" y="60"/>
                    <a:pt x="524" y="59"/>
                    <a:pt x="524" y="59"/>
                  </a:cubicBezTo>
                  <a:cubicBezTo>
                    <a:pt x="523" y="58"/>
                    <a:pt x="522" y="57"/>
                    <a:pt x="522" y="57"/>
                  </a:cubicBezTo>
                  <a:cubicBezTo>
                    <a:pt x="521" y="57"/>
                    <a:pt x="520" y="59"/>
                    <a:pt x="520" y="59"/>
                  </a:cubicBezTo>
                  <a:cubicBezTo>
                    <a:pt x="519" y="60"/>
                    <a:pt x="519" y="61"/>
                    <a:pt x="518" y="61"/>
                  </a:cubicBezTo>
                  <a:cubicBezTo>
                    <a:pt x="517" y="63"/>
                    <a:pt x="516" y="64"/>
                    <a:pt x="515" y="66"/>
                  </a:cubicBezTo>
                  <a:cubicBezTo>
                    <a:pt x="513" y="65"/>
                    <a:pt x="512" y="64"/>
                    <a:pt x="510" y="62"/>
                  </a:cubicBezTo>
                  <a:cubicBezTo>
                    <a:pt x="511" y="61"/>
                    <a:pt x="512" y="59"/>
                    <a:pt x="514" y="58"/>
                  </a:cubicBezTo>
                  <a:cubicBezTo>
                    <a:pt x="515" y="56"/>
                    <a:pt x="516" y="55"/>
                    <a:pt x="517" y="53"/>
                  </a:cubicBezTo>
                  <a:cubicBezTo>
                    <a:pt x="516" y="53"/>
                    <a:pt x="515" y="52"/>
                    <a:pt x="515" y="52"/>
                  </a:cubicBezTo>
                  <a:cubicBezTo>
                    <a:pt x="514" y="52"/>
                    <a:pt x="514" y="54"/>
                    <a:pt x="513" y="54"/>
                  </a:cubicBezTo>
                  <a:cubicBezTo>
                    <a:pt x="512" y="54"/>
                    <a:pt x="512" y="52"/>
                    <a:pt x="511" y="52"/>
                  </a:cubicBezTo>
                  <a:cubicBezTo>
                    <a:pt x="510" y="52"/>
                    <a:pt x="510" y="54"/>
                    <a:pt x="509" y="54"/>
                  </a:cubicBezTo>
                  <a:cubicBezTo>
                    <a:pt x="509" y="55"/>
                    <a:pt x="508" y="53"/>
                    <a:pt x="507" y="53"/>
                  </a:cubicBezTo>
                  <a:cubicBezTo>
                    <a:pt x="506" y="53"/>
                    <a:pt x="506" y="55"/>
                    <a:pt x="505" y="55"/>
                  </a:cubicBezTo>
                  <a:cubicBezTo>
                    <a:pt x="505" y="55"/>
                    <a:pt x="503" y="53"/>
                    <a:pt x="503" y="53"/>
                  </a:cubicBezTo>
                  <a:cubicBezTo>
                    <a:pt x="502" y="54"/>
                    <a:pt x="502" y="55"/>
                    <a:pt x="501" y="56"/>
                  </a:cubicBezTo>
                  <a:cubicBezTo>
                    <a:pt x="501" y="56"/>
                    <a:pt x="500" y="57"/>
                    <a:pt x="500" y="58"/>
                  </a:cubicBezTo>
                  <a:cubicBezTo>
                    <a:pt x="499" y="57"/>
                    <a:pt x="498" y="57"/>
                    <a:pt x="497" y="56"/>
                  </a:cubicBezTo>
                  <a:cubicBezTo>
                    <a:pt x="497" y="56"/>
                    <a:pt x="495" y="55"/>
                    <a:pt x="495" y="54"/>
                  </a:cubicBezTo>
                  <a:cubicBezTo>
                    <a:pt x="495" y="54"/>
                    <a:pt x="497" y="53"/>
                    <a:pt x="497" y="52"/>
                  </a:cubicBezTo>
                  <a:cubicBezTo>
                    <a:pt x="497" y="52"/>
                    <a:pt x="495" y="51"/>
                    <a:pt x="495" y="50"/>
                  </a:cubicBezTo>
                  <a:cubicBezTo>
                    <a:pt x="495" y="50"/>
                    <a:pt x="496" y="49"/>
                    <a:pt x="496" y="48"/>
                  </a:cubicBezTo>
                  <a:cubicBezTo>
                    <a:pt x="496" y="47"/>
                    <a:pt x="494" y="47"/>
                    <a:pt x="494" y="47"/>
                  </a:cubicBezTo>
                  <a:cubicBezTo>
                    <a:pt x="493" y="48"/>
                    <a:pt x="492" y="49"/>
                    <a:pt x="491" y="51"/>
                  </a:cubicBezTo>
                  <a:cubicBezTo>
                    <a:pt x="491" y="52"/>
                    <a:pt x="492" y="52"/>
                    <a:pt x="493" y="53"/>
                  </a:cubicBezTo>
                  <a:cubicBezTo>
                    <a:pt x="493" y="53"/>
                    <a:pt x="495" y="54"/>
                    <a:pt x="495" y="54"/>
                  </a:cubicBezTo>
                  <a:cubicBezTo>
                    <a:pt x="495" y="55"/>
                    <a:pt x="493" y="56"/>
                    <a:pt x="493" y="57"/>
                  </a:cubicBezTo>
                  <a:cubicBezTo>
                    <a:pt x="493" y="57"/>
                    <a:pt x="496" y="58"/>
                    <a:pt x="496" y="58"/>
                  </a:cubicBezTo>
                  <a:cubicBezTo>
                    <a:pt x="496" y="59"/>
                    <a:pt x="494" y="61"/>
                    <a:pt x="494" y="61"/>
                  </a:cubicBezTo>
                  <a:cubicBezTo>
                    <a:pt x="493" y="61"/>
                    <a:pt x="492" y="59"/>
                    <a:pt x="492" y="59"/>
                  </a:cubicBezTo>
                  <a:cubicBezTo>
                    <a:pt x="492" y="58"/>
                    <a:pt x="490" y="58"/>
                    <a:pt x="489" y="57"/>
                  </a:cubicBezTo>
                  <a:cubicBezTo>
                    <a:pt x="489" y="57"/>
                    <a:pt x="491" y="55"/>
                    <a:pt x="491" y="55"/>
                  </a:cubicBezTo>
                  <a:cubicBezTo>
                    <a:pt x="491" y="54"/>
                    <a:pt x="490" y="54"/>
                    <a:pt x="489" y="53"/>
                  </a:cubicBezTo>
                  <a:cubicBezTo>
                    <a:pt x="489" y="53"/>
                    <a:pt x="487" y="51"/>
                    <a:pt x="487" y="52"/>
                  </a:cubicBezTo>
                  <a:cubicBezTo>
                    <a:pt x="486" y="52"/>
                    <a:pt x="485" y="54"/>
                    <a:pt x="485" y="54"/>
                  </a:cubicBezTo>
                  <a:cubicBezTo>
                    <a:pt x="484" y="54"/>
                    <a:pt x="483" y="52"/>
                    <a:pt x="483" y="52"/>
                  </a:cubicBezTo>
                  <a:cubicBezTo>
                    <a:pt x="482" y="52"/>
                    <a:pt x="481" y="51"/>
                    <a:pt x="481" y="50"/>
                  </a:cubicBezTo>
                  <a:cubicBezTo>
                    <a:pt x="481" y="50"/>
                    <a:pt x="482" y="48"/>
                    <a:pt x="482" y="48"/>
                  </a:cubicBezTo>
                  <a:cubicBezTo>
                    <a:pt x="483" y="47"/>
                    <a:pt x="483" y="47"/>
                    <a:pt x="484" y="46"/>
                  </a:cubicBezTo>
                  <a:cubicBezTo>
                    <a:pt x="484" y="45"/>
                    <a:pt x="486" y="44"/>
                    <a:pt x="486" y="44"/>
                  </a:cubicBezTo>
                  <a:cubicBezTo>
                    <a:pt x="486" y="43"/>
                    <a:pt x="484" y="42"/>
                    <a:pt x="483" y="42"/>
                  </a:cubicBezTo>
                  <a:cubicBezTo>
                    <a:pt x="483" y="43"/>
                    <a:pt x="482" y="43"/>
                    <a:pt x="482" y="44"/>
                  </a:cubicBezTo>
                  <a:cubicBezTo>
                    <a:pt x="481" y="44"/>
                    <a:pt x="480" y="46"/>
                    <a:pt x="480" y="46"/>
                  </a:cubicBezTo>
                  <a:cubicBezTo>
                    <a:pt x="480" y="46"/>
                    <a:pt x="478" y="45"/>
                    <a:pt x="478" y="45"/>
                  </a:cubicBezTo>
                  <a:cubicBezTo>
                    <a:pt x="478" y="45"/>
                    <a:pt x="476" y="43"/>
                    <a:pt x="476" y="43"/>
                  </a:cubicBezTo>
                  <a:cubicBezTo>
                    <a:pt x="475" y="43"/>
                    <a:pt x="474" y="45"/>
                    <a:pt x="474" y="45"/>
                  </a:cubicBezTo>
                  <a:cubicBezTo>
                    <a:pt x="473" y="46"/>
                    <a:pt x="473" y="47"/>
                    <a:pt x="472" y="47"/>
                  </a:cubicBezTo>
                  <a:cubicBezTo>
                    <a:pt x="472" y="48"/>
                    <a:pt x="471" y="49"/>
                    <a:pt x="470" y="50"/>
                  </a:cubicBezTo>
                  <a:cubicBezTo>
                    <a:pt x="470" y="50"/>
                    <a:pt x="473" y="51"/>
                    <a:pt x="473" y="51"/>
                  </a:cubicBezTo>
                  <a:cubicBezTo>
                    <a:pt x="473" y="52"/>
                    <a:pt x="471" y="53"/>
                    <a:pt x="471" y="54"/>
                  </a:cubicBezTo>
                  <a:cubicBezTo>
                    <a:pt x="470" y="54"/>
                    <a:pt x="470" y="55"/>
                    <a:pt x="469" y="56"/>
                  </a:cubicBezTo>
                  <a:cubicBezTo>
                    <a:pt x="469" y="57"/>
                    <a:pt x="468" y="57"/>
                    <a:pt x="468" y="58"/>
                  </a:cubicBezTo>
                  <a:cubicBezTo>
                    <a:pt x="467" y="58"/>
                    <a:pt x="466" y="60"/>
                    <a:pt x="466" y="60"/>
                  </a:cubicBezTo>
                  <a:cubicBezTo>
                    <a:pt x="466" y="60"/>
                    <a:pt x="464" y="59"/>
                    <a:pt x="464" y="59"/>
                  </a:cubicBezTo>
                  <a:cubicBezTo>
                    <a:pt x="464" y="58"/>
                    <a:pt x="466" y="57"/>
                    <a:pt x="465" y="56"/>
                  </a:cubicBezTo>
                  <a:cubicBezTo>
                    <a:pt x="465" y="56"/>
                    <a:pt x="463" y="55"/>
                    <a:pt x="463" y="55"/>
                  </a:cubicBezTo>
                  <a:cubicBezTo>
                    <a:pt x="464" y="54"/>
                    <a:pt x="464" y="53"/>
                    <a:pt x="465" y="52"/>
                  </a:cubicBezTo>
                  <a:cubicBezTo>
                    <a:pt x="465" y="52"/>
                    <a:pt x="466" y="51"/>
                    <a:pt x="467" y="50"/>
                  </a:cubicBezTo>
                  <a:cubicBezTo>
                    <a:pt x="467" y="50"/>
                    <a:pt x="468" y="48"/>
                    <a:pt x="468" y="48"/>
                  </a:cubicBezTo>
                  <a:cubicBezTo>
                    <a:pt x="468" y="48"/>
                    <a:pt x="466" y="47"/>
                    <a:pt x="466" y="46"/>
                  </a:cubicBezTo>
                  <a:cubicBezTo>
                    <a:pt x="465" y="46"/>
                    <a:pt x="464" y="45"/>
                    <a:pt x="464" y="45"/>
                  </a:cubicBezTo>
                  <a:cubicBezTo>
                    <a:pt x="464" y="45"/>
                    <a:pt x="462" y="46"/>
                    <a:pt x="462" y="47"/>
                  </a:cubicBezTo>
                  <a:cubicBezTo>
                    <a:pt x="462" y="47"/>
                    <a:pt x="464" y="48"/>
                    <a:pt x="464" y="49"/>
                  </a:cubicBezTo>
                  <a:cubicBezTo>
                    <a:pt x="464" y="49"/>
                    <a:pt x="463" y="51"/>
                    <a:pt x="463" y="51"/>
                  </a:cubicBezTo>
                  <a:cubicBezTo>
                    <a:pt x="462" y="51"/>
                    <a:pt x="460" y="49"/>
                    <a:pt x="460" y="49"/>
                  </a:cubicBezTo>
                  <a:cubicBezTo>
                    <a:pt x="460" y="49"/>
                    <a:pt x="459" y="51"/>
                    <a:pt x="459" y="51"/>
                  </a:cubicBezTo>
                  <a:cubicBezTo>
                    <a:pt x="459" y="52"/>
                    <a:pt x="461" y="52"/>
                    <a:pt x="461" y="53"/>
                  </a:cubicBezTo>
                  <a:cubicBezTo>
                    <a:pt x="461" y="54"/>
                    <a:pt x="459" y="54"/>
                    <a:pt x="459" y="55"/>
                  </a:cubicBezTo>
                  <a:cubicBezTo>
                    <a:pt x="458" y="57"/>
                    <a:pt x="457" y="58"/>
                    <a:pt x="456" y="60"/>
                  </a:cubicBezTo>
                  <a:cubicBezTo>
                    <a:pt x="455" y="60"/>
                    <a:pt x="454" y="62"/>
                    <a:pt x="454" y="62"/>
                  </a:cubicBezTo>
                  <a:cubicBezTo>
                    <a:pt x="454" y="62"/>
                    <a:pt x="452" y="60"/>
                    <a:pt x="452" y="60"/>
                  </a:cubicBezTo>
                  <a:cubicBezTo>
                    <a:pt x="452" y="60"/>
                    <a:pt x="453" y="58"/>
                    <a:pt x="454" y="58"/>
                  </a:cubicBezTo>
                  <a:cubicBezTo>
                    <a:pt x="454" y="57"/>
                    <a:pt x="455" y="56"/>
                    <a:pt x="455" y="56"/>
                  </a:cubicBezTo>
                  <a:cubicBezTo>
                    <a:pt x="456" y="55"/>
                    <a:pt x="456" y="54"/>
                    <a:pt x="457" y="53"/>
                  </a:cubicBezTo>
                  <a:cubicBezTo>
                    <a:pt x="456" y="53"/>
                    <a:pt x="455" y="52"/>
                    <a:pt x="455" y="52"/>
                  </a:cubicBezTo>
                  <a:cubicBezTo>
                    <a:pt x="454" y="52"/>
                    <a:pt x="453" y="50"/>
                    <a:pt x="452" y="50"/>
                  </a:cubicBezTo>
                  <a:cubicBezTo>
                    <a:pt x="452" y="50"/>
                    <a:pt x="454" y="48"/>
                    <a:pt x="454" y="48"/>
                  </a:cubicBezTo>
                  <a:cubicBezTo>
                    <a:pt x="455" y="47"/>
                    <a:pt x="455" y="46"/>
                    <a:pt x="456" y="46"/>
                  </a:cubicBezTo>
                  <a:cubicBezTo>
                    <a:pt x="456" y="45"/>
                    <a:pt x="457" y="44"/>
                    <a:pt x="458" y="43"/>
                  </a:cubicBezTo>
                  <a:cubicBezTo>
                    <a:pt x="458" y="43"/>
                    <a:pt x="455" y="42"/>
                    <a:pt x="455" y="42"/>
                  </a:cubicBezTo>
                  <a:cubicBezTo>
                    <a:pt x="455" y="41"/>
                    <a:pt x="457" y="40"/>
                    <a:pt x="457" y="39"/>
                  </a:cubicBezTo>
                  <a:cubicBezTo>
                    <a:pt x="457" y="39"/>
                    <a:pt x="455" y="38"/>
                    <a:pt x="455" y="38"/>
                  </a:cubicBezTo>
                  <a:cubicBezTo>
                    <a:pt x="455" y="38"/>
                    <a:pt x="453" y="39"/>
                    <a:pt x="453" y="40"/>
                  </a:cubicBezTo>
                  <a:cubicBezTo>
                    <a:pt x="453" y="41"/>
                    <a:pt x="455" y="41"/>
                    <a:pt x="455" y="42"/>
                  </a:cubicBezTo>
                  <a:cubicBezTo>
                    <a:pt x="455" y="42"/>
                    <a:pt x="454" y="43"/>
                    <a:pt x="454" y="44"/>
                  </a:cubicBezTo>
                  <a:cubicBezTo>
                    <a:pt x="453" y="45"/>
                    <a:pt x="453" y="45"/>
                    <a:pt x="452" y="46"/>
                  </a:cubicBezTo>
                  <a:cubicBezTo>
                    <a:pt x="452" y="46"/>
                    <a:pt x="451" y="48"/>
                    <a:pt x="450" y="48"/>
                  </a:cubicBezTo>
                  <a:cubicBezTo>
                    <a:pt x="450" y="48"/>
                    <a:pt x="448" y="47"/>
                    <a:pt x="448" y="47"/>
                  </a:cubicBezTo>
                  <a:cubicBezTo>
                    <a:pt x="448" y="47"/>
                    <a:pt x="446" y="49"/>
                    <a:pt x="446" y="49"/>
                  </a:cubicBezTo>
                  <a:cubicBezTo>
                    <a:pt x="446" y="49"/>
                    <a:pt x="449" y="50"/>
                    <a:pt x="449" y="51"/>
                  </a:cubicBezTo>
                  <a:cubicBezTo>
                    <a:pt x="448" y="51"/>
                    <a:pt x="447" y="52"/>
                    <a:pt x="447" y="53"/>
                  </a:cubicBezTo>
                  <a:cubicBezTo>
                    <a:pt x="447" y="53"/>
                    <a:pt x="445" y="55"/>
                    <a:pt x="445" y="55"/>
                  </a:cubicBezTo>
                  <a:cubicBezTo>
                    <a:pt x="445" y="55"/>
                    <a:pt x="443" y="53"/>
                    <a:pt x="443" y="53"/>
                  </a:cubicBezTo>
                  <a:cubicBezTo>
                    <a:pt x="443" y="54"/>
                    <a:pt x="441" y="55"/>
                    <a:pt x="441" y="56"/>
                  </a:cubicBezTo>
                  <a:cubicBezTo>
                    <a:pt x="441" y="56"/>
                    <a:pt x="443" y="57"/>
                    <a:pt x="443" y="57"/>
                  </a:cubicBezTo>
                  <a:cubicBezTo>
                    <a:pt x="444" y="58"/>
                    <a:pt x="442" y="59"/>
                    <a:pt x="442" y="60"/>
                  </a:cubicBezTo>
                  <a:cubicBezTo>
                    <a:pt x="442" y="60"/>
                    <a:pt x="444" y="61"/>
                    <a:pt x="444" y="61"/>
                  </a:cubicBezTo>
                  <a:cubicBezTo>
                    <a:pt x="444" y="62"/>
                    <a:pt x="443" y="63"/>
                    <a:pt x="442" y="63"/>
                  </a:cubicBezTo>
                  <a:cubicBezTo>
                    <a:pt x="442" y="64"/>
                    <a:pt x="441" y="62"/>
                    <a:pt x="440" y="62"/>
                  </a:cubicBezTo>
                  <a:cubicBezTo>
                    <a:pt x="439" y="62"/>
                    <a:pt x="439" y="64"/>
                    <a:pt x="438" y="64"/>
                  </a:cubicBezTo>
                  <a:cubicBezTo>
                    <a:pt x="438" y="64"/>
                    <a:pt x="437" y="62"/>
                    <a:pt x="436" y="62"/>
                  </a:cubicBezTo>
                  <a:cubicBezTo>
                    <a:pt x="436" y="62"/>
                    <a:pt x="435" y="64"/>
                    <a:pt x="434" y="65"/>
                  </a:cubicBezTo>
                  <a:cubicBezTo>
                    <a:pt x="434" y="65"/>
                    <a:pt x="432" y="63"/>
                    <a:pt x="432" y="63"/>
                  </a:cubicBezTo>
                  <a:cubicBezTo>
                    <a:pt x="432" y="63"/>
                    <a:pt x="434" y="61"/>
                    <a:pt x="434" y="61"/>
                  </a:cubicBezTo>
                  <a:cubicBezTo>
                    <a:pt x="434" y="60"/>
                    <a:pt x="432" y="59"/>
                    <a:pt x="432" y="59"/>
                  </a:cubicBezTo>
                  <a:cubicBezTo>
                    <a:pt x="432" y="59"/>
                    <a:pt x="430" y="61"/>
                    <a:pt x="430" y="61"/>
                  </a:cubicBezTo>
                  <a:cubicBezTo>
                    <a:pt x="430" y="62"/>
                    <a:pt x="432" y="62"/>
                    <a:pt x="432" y="63"/>
                  </a:cubicBezTo>
                  <a:cubicBezTo>
                    <a:pt x="432" y="63"/>
                    <a:pt x="430" y="64"/>
                    <a:pt x="430" y="65"/>
                  </a:cubicBezTo>
                  <a:cubicBezTo>
                    <a:pt x="430" y="65"/>
                    <a:pt x="433" y="67"/>
                    <a:pt x="433" y="67"/>
                  </a:cubicBezTo>
                  <a:cubicBezTo>
                    <a:pt x="432" y="67"/>
                    <a:pt x="432" y="69"/>
                    <a:pt x="431" y="69"/>
                  </a:cubicBezTo>
                  <a:cubicBezTo>
                    <a:pt x="430" y="69"/>
                    <a:pt x="429" y="67"/>
                    <a:pt x="429" y="67"/>
                  </a:cubicBezTo>
                  <a:cubicBezTo>
                    <a:pt x="429" y="67"/>
                    <a:pt x="427" y="66"/>
                    <a:pt x="427" y="66"/>
                  </a:cubicBezTo>
                  <a:cubicBezTo>
                    <a:pt x="426" y="65"/>
                    <a:pt x="428" y="64"/>
                    <a:pt x="428" y="63"/>
                  </a:cubicBezTo>
                  <a:cubicBezTo>
                    <a:pt x="428" y="63"/>
                    <a:pt x="426" y="62"/>
                    <a:pt x="426" y="62"/>
                  </a:cubicBezTo>
                  <a:cubicBezTo>
                    <a:pt x="426" y="61"/>
                    <a:pt x="428" y="60"/>
                    <a:pt x="428" y="59"/>
                  </a:cubicBezTo>
                  <a:cubicBezTo>
                    <a:pt x="428" y="59"/>
                    <a:pt x="426" y="58"/>
                    <a:pt x="425" y="58"/>
                  </a:cubicBezTo>
                  <a:cubicBezTo>
                    <a:pt x="425" y="58"/>
                    <a:pt x="423" y="56"/>
                    <a:pt x="423" y="56"/>
                  </a:cubicBezTo>
                  <a:cubicBezTo>
                    <a:pt x="423" y="56"/>
                    <a:pt x="425" y="54"/>
                    <a:pt x="425" y="54"/>
                  </a:cubicBezTo>
                  <a:cubicBezTo>
                    <a:pt x="425" y="53"/>
                    <a:pt x="423" y="52"/>
                    <a:pt x="423" y="52"/>
                  </a:cubicBezTo>
                  <a:cubicBezTo>
                    <a:pt x="422" y="52"/>
                    <a:pt x="421" y="51"/>
                    <a:pt x="420" y="50"/>
                  </a:cubicBezTo>
                  <a:cubicBezTo>
                    <a:pt x="420" y="50"/>
                    <a:pt x="418" y="49"/>
                    <a:pt x="418" y="49"/>
                  </a:cubicBezTo>
                  <a:cubicBezTo>
                    <a:pt x="418" y="48"/>
                    <a:pt x="420" y="47"/>
                    <a:pt x="420" y="46"/>
                  </a:cubicBezTo>
                  <a:cubicBezTo>
                    <a:pt x="420" y="46"/>
                    <a:pt x="418" y="45"/>
                    <a:pt x="418" y="45"/>
                  </a:cubicBezTo>
                  <a:cubicBezTo>
                    <a:pt x="417" y="45"/>
                    <a:pt x="416" y="47"/>
                    <a:pt x="416" y="47"/>
                  </a:cubicBezTo>
                  <a:cubicBezTo>
                    <a:pt x="416" y="47"/>
                    <a:pt x="418" y="48"/>
                    <a:pt x="418" y="49"/>
                  </a:cubicBezTo>
                  <a:cubicBezTo>
                    <a:pt x="418" y="49"/>
                    <a:pt x="417" y="50"/>
                    <a:pt x="417" y="51"/>
                  </a:cubicBezTo>
                  <a:cubicBezTo>
                    <a:pt x="416" y="51"/>
                    <a:pt x="415" y="52"/>
                    <a:pt x="415" y="53"/>
                  </a:cubicBezTo>
                  <a:cubicBezTo>
                    <a:pt x="415" y="54"/>
                    <a:pt x="413" y="55"/>
                    <a:pt x="413" y="55"/>
                  </a:cubicBezTo>
                  <a:cubicBezTo>
                    <a:pt x="413" y="56"/>
                    <a:pt x="415" y="57"/>
                    <a:pt x="415" y="57"/>
                  </a:cubicBezTo>
                  <a:cubicBezTo>
                    <a:pt x="415" y="58"/>
                    <a:pt x="414" y="59"/>
                    <a:pt x="414" y="59"/>
                  </a:cubicBezTo>
                  <a:cubicBezTo>
                    <a:pt x="413" y="60"/>
                    <a:pt x="413" y="61"/>
                    <a:pt x="412" y="62"/>
                  </a:cubicBezTo>
                  <a:cubicBezTo>
                    <a:pt x="411" y="63"/>
                    <a:pt x="410" y="65"/>
                    <a:pt x="409" y="66"/>
                  </a:cubicBezTo>
                  <a:cubicBezTo>
                    <a:pt x="407" y="65"/>
                    <a:pt x="406" y="64"/>
                    <a:pt x="404" y="63"/>
                  </a:cubicBezTo>
                  <a:cubicBezTo>
                    <a:pt x="404" y="62"/>
                    <a:pt x="402" y="62"/>
                    <a:pt x="402" y="61"/>
                  </a:cubicBezTo>
                  <a:cubicBezTo>
                    <a:pt x="402" y="60"/>
                    <a:pt x="404" y="59"/>
                    <a:pt x="404" y="59"/>
                  </a:cubicBezTo>
                  <a:cubicBezTo>
                    <a:pt x="403" y="58"/>
                    <a:pt x="401" y="58"/>
                    <a:pt x="401" y="57"/>
                  </a:cubicBezTo>
                  <a:cubicBezTo>
                    <a:pt x="401" y="57"/>
                    <a:pt x="403" y="55"/>
                    <a:pt x="403" y="55"/>
                  </a:cubicBezTo>
                  <a:cubicBezTo>
                    <a:pt x="403" y="54"/>
                    <a:pt x="401" y="53"/>
                    <a:pt x="401" y="53"/>
                  </a:cubicBezTo>
                  <a:cubicBezTo>
                    <a:pt x="400" y="53"/>
                    <a:pt x="399" y="55"/>
                    <a:pt x="399" y="55"/>
                  </a:cubicBezTo>
                  <a:cubicBezTo>
                    <a:pt x="399" y="55"/>
                    <a:pt x="398" y="58"/>
                    <a:pt x="397" y="57"/>
                  </a:cubicBezTo>
                  <a:cubicBezTo>
                    <a:pt x="397" y="57"/>
                    <a:pt x="395" y="56"/>
                    <a:pt x="395" y="56"/>
                  </a:cubicBezTo>
                  <a:cubicBezTo>
                    <a:pt x="395" y="55"/>
                    <a:pt x="397" y="54"/>
                    <a:pt x="397" y="54"/>
                  </a:cubicBezTo>
                  <a:cubicBezTo>
                    <a:pt x="397" y="53"/>
                    <a:pt x="395" y="53"/>
                    <a:pt x="395" y="52"/>
                  </a:cubicBezTo>
                  <a:cubicBezTo>
                    <a:pt x="393" y="53"/>
                    <a:pt x="392" y="55"/>
                    <a:pt x="391" y="56"/>
                  </a:cubicBezTo>
                  <a:cubicBezTo>
                    <a:pt x="391" y="57"/>
                    <a:pt x="390" y="58"/>
                    <a:pt x="390" y="59"/>
                  </a:cubicBezTo>
                  <a:cubicBezTo>
                    <a:pt x="389" y="59"/>
                    <a:pt x="392" y="60"/>
                    <a:pt x="392" y="60"/>
                  </a:cubicBezTo>
                  <a:cubicBezTo>
                    <a:pt x="392" y="61"/>
                    <a:pt x="390" y="62"/>
                    <a:pt x="390" y="62"/>
                  </a:cubicBezTo>
                  <a:cubicBezTo>
                    <a:pt x="390" y="63"/>
                    <a:pt x="389" y="65"/>
                    <a:pt x="388" y="65"/>
                  </a:cubicBezTo>
                  <a:cubicBezTo>
                    <a:pt x="388" y="65"/>
                    <a:pt x="386" y="63"/>
                    <a:pt x="386" y="63"/>
                  </a:cubicBezTo>
                  <a:cubicBezTo>
                    <a:pt x="386" y="62"/>
                    <a:pt x="388" y="61"/>
                    <a:pt x="388" y="61"/>
                  </a:cubicBezTo>
                  <a:cubicBezTo>
                    <a:pt x="387" y="60"/>
                    <a:pt x="386" y="60"/>
                    <a:pt x="386" y="59"/>
                  </a:cubicBezTo>
                  <a:cubicBezTo>
                    <a:pt x="385" y="59"/>
                    <a:pt x="383" y="58"/>
                    <a:pt x="383" y="57"/>
                  </a:cubicBezTo>
                  <a:cubicBezTo>
                    <a:pt x="383" y="57"/>
                    <a:pt x="385" y="55"/>
                    <a:pt x="385" y="55"/>
                  </a:cubicBezTo>
                  <a:cubicBezTo>
                    <a:pt x="385" y="55"/>
                    <a:pt x="383" y="54"/>
                    <a:pt x="383" y="53"/>
                  </a:cubicBezTo>
                  <a:cubicBezTo>
                    <a:pt x="382" y="53"/>
                    <a:pt x="381" y="52"/>
                    <a:pt x="381" y="52"/>
                  </a:cubicBezTo>
                  <a:cubicBezTo>
                    <a:pt x="381" y="51"/>
                    <a:pt x="382" y="50"/>
                    <a:pt x="382" y="49"/>
                  </a:cubicBezTo>
                  <a:cubicBezTo>
                    <a:pt x="383" y="49"/>
                    <a:pt x="384" y="48"/>
                    <a:pt x="384" y="47"/>
                  </a:cubicBezTo>
                  <a:cubicBezTo>
                    <a:pt x="384" y="47"/>
                    <a:pt x="382" y="46"/>
                    <a:pt x="382" y="46"/>
                  </a:cubicBezTo>
                  <a:cubicBezTo>
                    <a:pt x="382" y="45"/>
                    <a:pt x="383" y="44"/>
                    <a:pt x="383" y="43"/>
                  </a:cubicBezTo>
                  <a:cubicBezTo>
                    <a:pt x="384" y="43"/>
                    <a:pt x="381" y="42"/>
                    <a:pt x="381" y="42"/>
                  </a:cubicBezTo>
                  <a:cubicBezTo>
                    <a:pt x="381" y="42"/>
                    <a:pt x="379" y="43"/>
                    <a:pt x="380" y="44"/>
                  </a:cubicBezTo>
                  <a:cubicBezTo>
                    <a:pt x="380" y="44"/>
                    <a:pt x="382" y="45"/>
                    <a:pt x="382" y="46"/>
                  </a:cubicBezTo>
                  <a:cubicBezTo>
                    <a:pt x="382" y="46"/>
                    <a:pt x="380" y="47"/>
                    <a:pt x="380" y="48"/>
                  </a:cubicBezTo>
                  <a:cubicBezTo>
                    <a:pt x="380" y="49"/>
                    <a:pt x="379" y="49"/>
                    <a:pt x="378" y="50"/>
                  </a:cubicBezTo>
                  <a:cubicBezTo>
                    <a:pt x="378" y="51"/>
                    <a:pt x="377" y="52"/>
                    <a:pt x="377" y="52"/>
                  </a:cubicBezTo>
                  <a:cubicBezTo>
                    <a:pt x="376" y="54"/>
                    <a:pt x="374" y="55"/>
                    <a:pt x="373" y="57"/>
                  </a:cubicBezTo>
                  <a:cubicBezTo>
                    <a:pt x="372" y="58"/>
                    <a:pt x="371" y="60"/>
                    <a:pt x="370" y="61"/>
                  </a:cubicBezTo>
                  <a:cubicBezTo>
                    <a:pt x="369" y="62"/>
                    <a:pt x="369" y="63"/>
                    <a:pt x="368" y="63"/>
                  </a:cubicBezTo>
                  <a:cubicBezTo>
                    <a:pt x="368" y="64"/>
                    <a:pt x="367" y="65"/>
                    <a:pt x="366" y="66"/>
                  </a:cubicBezTo>
                  <a:cubicBezTo>
                    <a:pt x="366" y="66"/>
                    <a:pt x="364" y="64"/>
                    <a:pt x="364" y="64"/>
                  </a:cubicBezTo>
                  <a:cubicBezTo>
                    <a:pt x="364" y="64"/>
                    <a:pt x="362" y="62"/>
                    <a:pt x="362" y="62"/>
                  </a:cubicBezTo>
                  <a:cubicBezTo>
                    <a:pt x="361" y="62"/>
                    <a:pt x="361" y="64"/>
                    <a:pt x="360" y="64"/>
                  </a:cubicBezTo>
                  <a:cubicBezTo>
                    <a:pt x="360" y="64"/>
                    <a:pt x="359" y="63"/>
                    <a:pt x="358" y="63"/>
                  </a:cubicBezTo>
                  <a:cubicBezTo>
                    <a:pt x="358" y="63"/>
                    <a:pt x="356" y="65"/>
                    <a:pt x="356" y="65"/>
                  </a:cubicBezTo>
                  <a:cubicBezTo>
                    <a:pt x="356" y="65"/>
                    <a:pt x="354" y="64"/>
                    <a:pt x="354" y="63"/>
                  </a:cubicBezTo>
                  <a:cubicBezTo>
                    <a:pt x="354" y="63"/>
                    <a:pt x="356" y="62"/>
                    <a:pt x="356" y="61"/>
                  </a:cubicBezTo>
                  <a:cubicBezTo>
                    <a:pt x="356" y="60"/>
                    <a:pt x="357" y="59"/>
                    <a:pt x="357" y="59"/>
                  </a:cubicBezTo>
                  <a:cubicBezTo>
                    <a:pt x="358" y="58"/>
                    <a:pt x="359" y="57"/>
                    <a:pt x="359" y="57"/>
                  </a:cubicBezTo>
                  <a:cubicBezTo>
                    <a:pt x="360" y="56"/>
                    <a:pt x="360" y="55"/>
                    <a:pt x="361" y="54"/>
                  </a:cubicBezTo>
                  <a:cubicBezTo>
                    <a:pt x="361" y="54"/>
                    <a:pt x="362" y="52"/>
                    <a:pt x="363" y="52"/>
                  </a:cubicBezTo>
                  <a:cubicBezTo>
                    <a:pt x="363" y="52"/>
                    <a:pt x="365" y="54"/>
                    <a:pt x="365" y="54"/>
                  </a:cubicBezTo>
                  <a:cubicBezTo>
                    <a:pt x="365" y="53"/>
                    <a:pt x="367" y="52"/>
                    <a:pt x="367" y="52"/>
                  </a:cubicBezTo>
                  <a:cubicBezTo>
                    <a:pt x="366" y="51"/>
                    <a:pt x="365" y="51"/>
                    <a:pt x="364" y="50"/>
                  </a:cubicBezTo>
                  <a:cubicBezTo>
                    <a:pt x="364" y="49"/>
                    <a:pt x="362" y="49"/>
                    <a:pt x="362" y="48"/>
                  </a:cubicBezTo>
                  <a:cubicBezTo>
                    <a:pt x="362" y="48"/>
                    <a:pt x="364" y="47"/>
                    <a:pt x="364" y="46"/>
                  </a:cubicBezTo>
                  <a:cubicBezTo>
                    <a:pt x="363" y="46"/>
                    <a:pt x="362" y="44"/>
                    <a:pt x="362" y="44"/>
                  </a:cubicBezTo>
                  <a:cubicBezTo>
                    <a:pt x="361" y="44"/>
                    <a:pt x="360" y="46"/>
                    <a:pt x="360" y="46"/>
                  </a:cubicBezTo>
                  <a:cubicBezTo>
                    <a:pt x="360" y="47"/>
                    <a:pt x="358" y="48"/>
                    <a:pt x="358" y="49"/>
                  </a:cubicBezTo>
                  <a:cubicBezTo>
                    <a:pt x="358" y="49"/>
                    <a:pt x="360" y="50"/>
                    <a:pt x="360" y="50"/>
                  </a:cubicBezTo>
                  <a:cubicBezTo>
                    <a:pt x="360" y="51"/>
                    <a:pt x="359" y="53"/>
                    <a:pt x="359" y="53"/>
                  </a:cubicBezTo>
                  <a:cubicBezTo>
                    <a:pt x="358" y="53"/>
                    <a:pt x="357" y="51"/>
                    <a:pt x="356" y="51"/>
                  </a:cubicBezTo>
                  <a:cubicBezTo>
                    <a:pt x="356" y="51"/>
                    <a:pt x="355" y="53"/>
                    <a:pt x="355" y="53"/>
                  </a:cubicBezTo>
                  <a:cubicBezTo>
                    <a:pt x="354" y="54"/>
                    <a:pt x="354" y="55"/>
                    <a:pt x="353" y="55"/>
                  </a:cubicBezTo>
                  <a:cubicBezTo>
                    <a:pt x="353" y="56"/>
                    <a:pt x="352" y="58"/>
                    <a:pt x="351" y="58"/>
                  </a:cubicBezTo>
                  <a:cubicBezTo>
                    <a:pt x="351" y="58"/>
                    <a:pt x="349" y="56"/>
                    <a:pt x="349" y="56"/>
                  </a:cubicBezTo>
                  <a:cubicBezTo>
                    <a:pt x="348" y="56"/>
                    <a:pt x="348" y="58"/>
                    <a:pt x="347" y="58"/>
                  </a:cubicBezTo>
                  <a:cubicBezTo>
                    <a:pt x="347" y="59"/>
                    <a:pt x="346" y="60"/>
                    <a:pt x="346" y="60"/>
                  </a:cubicBezTo>
                  <a:cubicBezTo>
                    <a:pt x="346" y="60"/>
                    <a:pt x="343" y="59"/>
                    <a:pt x="343" y="59"/>
                  </a:cubicBezTo>
                  <a:cubicBezTo>
                    <a:pt x="343" y="58"/>
                    <a:pt x="345" y="57"/>
                    <a:pt x="345" y="56"/>
                  </a:cubicBezTo>
                  <a:cubicBezTo>
                    <a:pt x="345" y="56"/>
                    <a:pt x="343" y="55"/>
                    <a:pt x="343" y="55"/>
                  </a:cubicBezTo>
                  <a:cubicBezTo>
                    <a:pt x="342" y="55"/>
                    <a:pt x="342" y="57"/>
                    <a:pt x="341" y="57"/>
                  </a:cubicBezTo>
                  <a:cubicBezTo>
                    <a:pt x="341" y="57"/>
                    <a:pt x="340" y="55"/>
                    <a:pt x="339" y="55"/>
                  </a:cubicBezTo>
                  <a:cubicBezTo>
                    <a:pt x="338" y="55"/>
                    <a:pt x="338" y="57"/>
                    <a:pt x="337" y="58"/>
                  </a:cubicBezTo>
                  <a:cubicBezTo>
                    <a:pt x="337" y="58"/>
                    <a:pt x="336" y="56"/>
                    <a:pt x="335" y="56"/>
                  </a:cubicBezTo>
                  <a:cubicBezTo>
                    <a:pt x="334" y="56"/>
                    <a:pt x="334" y="58"/>
                    <a:pt x="333" y="58"/>
                  </a:cubicBezTo>
                  <a:cubicBezTo>
                    <a:pt x="332" y="57"/>
                    <a:pt x="330" y="56"/>
                    <a:pt x="329" y="55"/>
                  </a:cubicBezTo>
                  <a:cubicBezTo>
                    <a:pt x="330" y="53"/>
                    <a:pt x="331" y="52"/>
                    <a:pt x="332" y="50"/>
                  </a:cubicBezTo>
                  <a:cubicBezTo>
                    <a:pt x="333" y="49"/>
                    <a:pt x="333" y="49"/>
                    <a:pt x="334" y="48"/>
                  </a:cubicBezTo>
                  <a:cubicBezTo>
                    <a:pt x="334" y="48"/>
                    <a:pt x="336" y="46"/>
                    <a:pt x="336" y="46"/>
                  </a:cubicBezTo>
                  <a:cubicBezTo>
                    <a:pt x="336" y="46"/>
                    <a:pt x="334" y="44"/>
                    <a:pt x="333" y="44"/>
                  </a:cubicBezTo>
                  <a:cubicBezTo>
                    <a:pt x="333" y="44"/>
                    <a:pt x="332" y="46"/>
                    <a:pt x="332" y="46"/>
                  </a:cubicBezTo>
                  <a:cubicBezTo>
                    <a:pt x="331" y="47"/>
                    <a:pt x="331" y="48"/>
                    <a:pt x="330" y="48"/>
                  </a:cubicBezTo>
                  <a:cubicBezTo>
                    <a:pt x="329" y="49"/>
                    <a:pt x="329" y="50"/>
                    <a:pt x="328" y="51"/>
                  </a:cubicBezTo>
                  <a:cubicBezTo>
                    <a:pt x="328" y="51"/>
                    <a:pt x="327" y="52"/>
                    <a:pt x="327" y="53"/>
                  </a:cubicBezTo>
                  <a:cubicBezTo>
                    <a:pt x="326" y="54"/>
                    <a:pt x="325" y="55"/>
                    <a:pt x="325" y="55"/>
                  </a:cubicBezTo>
                  <a:cubicBezTo>
                    <a:pt x="325" y="56"/>
                    <a:pt x="327" y="57"/>
                    <a:pt x="327" y="57"/>
                  </a:cubicBezTo>
                  <a:cubicBezTo>
                    <a:pt x="328" y="57"/>
                    <a:pt x="329" y="58"/>
                    <a:pt x="329" y="59"/>
                  </a:cubicBezTo>
                  <a:cubicBezTo>
                    <a:pt x="330" y="59"/>
                    <a:pt x="328" y="60"/>
                    <a:pt x="328" y="61"/>
                  </a:cubicBezTo>
                  <a:cubicBezTo>
                    <a:pt x="327" y="60"/>
                    <a:pt x="326" y="60"/>
                    <a:pt x="325" y="59"/>
                  </a:cubicBezTo>
                  <a:cubicBezTo>
                    <a:pt x="325" y="59"/>
                    <a:pt x="324" y="57"/>
                    <a:pt x="323" y="57"/>
                  </a:cubicBezTo>
                  <a:cubicBezTo>
                    <a:pt x="323" y="57"/>
                    <a:pt x="322" y="59"/>
                    <a:pt x="322" y="60"/>
                  </a:cubicBezTo>
                  <a:cubicBezTo>
                    <a:pt x="321" y="60"/>
                    <a:pt x="320" y="61"/>
                    <a:pt x="320" y="62"/>
                  </a:cubicBezTo>
                  <a:cubicBezTo>
                    <a:pt x="320" y="61"/>
                    <a:pt x="318" y="61"/>
                    <a:pt x="318" y="60"/>
                  </a:cubicBezTo>
                  <a:cubicBezTo>
                    <a:pt x="318" y="60"/>
                    <a:pt x="319" y="58"/>
                    <a:pt x="319" y="58"/>
                  </a:cubicBezTo>
                  <a:cubicBezTo>
                    <a:pt x="320" y="57"/>
                    <a:pt x="320" y="56"/>
                    <a:pt x="321" y="56"/>
                  </a:cubicBezTo>
                  <a:cubicBezTo>
                    <a:pt x="322" y="55"/>
                    <a:pt x="322" y="54"/>
                    <a:pt x="323" y="53"/>
                  </a:cubicBezTo>
                  <a:cubicBezTo>
                    <a:pt x="323" y="53"/>
                    <a:pt x="324" y="52"/>
                    <a:pt x="324" y="51"/>
                  </a:cubicBezTo>
                  <a:cubicBezTo>
                    <a:pt x="324" y="51"/>
                    <a:pt x="323" y="49"/>
                    <a:pt x="322" y="50"/>
                  </a:cubicBezTo>
                  <a:cubicBezTo>
                    <a:pt x="322" y="50"/>
                    <a:pt x="321" y="52"/>
                    <a:pt x="320" y="52"/>
                  </a:cubicBezTo>
                  <a:cubicBezTo>
                    <a:pt x="320" y="52"/>
                    <a:pt x="319" y="50"/>
                    <a:pt x="318" y="50"/>
                  </a:cubicBezTo>
                  <a:cubicBezTo>
                    <a:pt x="318" y="50"/>
                    <a:pt x="317" y="52"/>
                    <a:pt x="317" y="52"/>
                  </a:cubicBezTo>
                  <a:cubicBezTo>
                    <a:pt x="316" y="53"/>
                    <a:pt x="315" y="54"/>
                    <a:pt x="315" y="55"/>
                  </a:cubicBezTo>
                  <a:cubicBezTo>
                    <a:pt x="315" y="55"/>
                    <a:pt x="314" y="57"/>
                    <a:pt x="313" y="57"/>
                  </a:cubicBezTo>
                  <a:cubicBezTo>
                    <a:pt x="313" y="57"/>
                    <a:pt x="311" y="55"/>
                    <a:pt x="311" y="55"/>
                  </a:cubicBezTo>
                  <a:cubicBezTo>
                    <a:pt x="310" y="55"/>
                    <a:pt x="310" y="57"/>
                    <a:pt x="309" y="57"/>
                  </a:cubicBezTo>
                  <a:cubicBezTo>
                    <a:pt x="309" y="57"/>
                    <a:pt x="308" y="56"/>
                    <a:pt x="307" y="56"/>
                  </a:cubicBezTo>
                  <a:cubicBezTo>
                    <a:pt x="306" y="56"/>
                    <a:pt x="306" y="58"/>
                    <a:pt x="305" y="58"/>
                  </a:cubicBezTo>
                  <a:cubicBezTo>
                    <a:pt x="305" y="58"/>
                    <a:pt x="304" y="56"/>
                    <a:pt x="303" y="56"/>
                  </a:cubicBezTo>
                  <a:cubicBezTo>
                    <a:pt x="302" y="56"/>
                    <a:pt x="302" y="58"/>
                    <a:pt x="301" y="58"/>
                  </a:cubicBezTo>
                  <a:cubicBezTo>
                    <a:pt x="301" y="58"/>
                    <a:pt x="300" y="57"/>
                    <a:pt x="299" y="57"/>
                  </a:cubicBezTo>
                  <a:cubicBezTo>
                    <a:pt x="299" y="57"/>
                    <a:pt x="298" y="59"/>
                    <a:pt x="297" y="59"/>
                  </a:cubicBezTo>
                  <a:cubicBezTo>
                    <a:pt x="297" y="59"/>
                    <a:pt x="295" y="57"/>
                    <a:pt x="295" y="57"/>
                  </a:cubicBezTo>
                  <a:cubicBezTo>
                    <a:pt x="295" y="57"/>
                    <a:pt x="294" y="59"/>
                    <a:pt x="293" y="59"/>
                  </a:cubicBezTo>
                  <a:cubicBezTo>
                    <a:pt x="293" y="60"/>
                    <a:pt x="292" y="61"/>
                    <a:pt x="292" y="62"/>
                  </a:cubicBezTo>
                  <a:cubicBezTo>
                    <a:pt x="291" y="61"/>
                    <a:pt x="290" y="61"/>
                    <a:pt x="290" y="60"/>
                  </a:cubicBezTo>
                  <a:cubicBezTo>
                    <a:pt x="289" y="60"/>
                    <a:pt x="287" y="59"/>
                    <a:pt x="287" y="58"/>
                  </a:cubicBezTo>
                  <a:cubicBezTo>
                    <a:pt x="287" y="58"/>
                    <a:pt x="289" y="56"/>
                    <a:pt x="289" y="56"/>
                  </a:cubicBezTo>
                  <a:cubicBezTo>
                    <a:pt x="290" y="55"/>
                    <a:pt x="290" y="55"/>
                    <a:pt x="291" y="54"/>
                  </a:cubicBezTo>
                  <a:cubicBezTo>
                    <a:pt x="291" y="54"/>
                    <a:pt x="292" y="55"/>
                    <a:pt x="293" y="55"/>
                  </a:cubicBezTo>
                  <a:cubicBezTo>
                    <a:pt x="293" y="56"/>
                    <a:pt x="295" y="57"/>
                    <a:pt x="295" y="57"/>
                  </a:cubicBezTo>
                  <a:cubicBezTo>
                    <a:pt x="296" y="57"/>
                    <a:pt x="296" y="55"/>
                    <a:pt x="297" y="55"/>
                  </a:cubicBezTo>
                  <a:cubicBezTo>
                    <a:pt x="298" y="55"/>
                    <a:pt x="298" y="57"/>
                    <a:pt x="299" y="57"/>
                  </a:cubicBezTo>
                  <a:cubicBezTo>
                    <a:pt x="300" y="57"/>
                    <a:pt x="300" y="54"/>
                    <a:pt x="301" y="54"/>
                  </a:cubicBezTo>
                  <a:cubicBezTo>
                    <a:pt x="301" y="54"/>
                    <a:pt x="303" y="56"/>
                    <a:pt x="303" y="56"/>
                  </a:cubicBezTo>
                  <a:cubicBezTo>
                    <a:pt x="304" y="56"/>
                    <a:pt x="304" y="54"/>
                    <a:pt x="305" y="54"/>
                  </a:cubicBezTo>
                  <a:cubicBezTo>
                    <a:pt x="304" y="53"/>
                    <a:pt x="303" y="53"/>
                    <a:pt x="303" y="52"/>
                  </a:cubicBezTo>
                  <a:cubicBezTo>
                    <a:pt x="302" y="52"/>
                    <a:pt x="300" y="51"/>
                    <a:pt x="300" y="50"/>
                  </a:cubicBezTo>
                  <a:cubicBezTo>
                    <a:pt x="300" y="50"/>
                    <a:pt x="302" y="49"/>
                    <a:pt x="302" y="48"/>
                  </a:cubicBezTo>
                  <a:cubicBezTo>
                    <a:pt x="303" y="48"/>
                    <a:pt x="303" y="47"/>
                    <a:pt x="304" y="46"/>
                  </a:cubicBezTo>
                  <a:cubicBezTo>
                    <a:pt x="304" y="45"/>
                    <a:pt x="305" y="45"/>
                    <a:pt x="305" y="44"/>
                  </a:cubicBezTo>
                  <a:cubicBezTo>
                    <a:pt x="305" y="44"/>
                    <a:pt x="304" y="42"/>
                    <a:pt x="303" y="42"/>
                  </a:cubicBezTo>
                  <a:cubicBezTo>
                    <a:pt x="303" y="42"/>
                    <a:pt x="302" y="44"/>
                    <a:pt x="301" y="44"/>
                  </a:cubicBezTo>
                  <a:cubicBezTo>
                    <a:pt x="301" y="45"/>
                    <a:pt x="300" y="46"/>
                    <a:pt x="300" y="47"/>
                  </a:cubicBezTo>
                  <a:cubicBezTo>
                    <a:pt x="299" y="47"/>
                    <a:pt x="299" y="48"/>
                    <a:pt x="298" y="49"/>
                  </a:cubicBezTo>
                  <a:cubicBezTo>
                    <a:pt x="298" y="49"/>
                    <a:pt x="297" y="51"/>
                    <a:pt x="296" y="51"/>
                  </a:cubicBezTo>
                  <a:cubicBezTo>
                    <a:pt x="296" y="51"/>
                    <a:pt x="295" y="49"/>
                    <a:pt x="294" y="49"/>
                  </a:cubicBezTo>
                  <a:cubicBezTo>
                    <a:pt x="294" y="49"/>
                    <a:pt x="293" y="52"/>
                    <a:pt x="292" y="52"/>
                  </a:cubicBezTo>
                  <a:cubicBezTo>
                    <a:pt x="292" y="52"/>
                    <a:pt x="290" y="50"/>
                    <a:pt x="290" y="50"/>
                  </a:cubicBezTo>
                  <a:cubicBezTo>
                    <a:pt x="290" y="50"/>
                    <a:pt x="289" y="51"/>
                    <a:pt x="288" y="52"/>
                  </a:cubicBezTo>
                  <a:cubicBezTo>
                    <a:pt x="288" y="53"/>
                    <a:pt x="287" y="54"/>
                    <a:pt x="287" y="54"/>
                  </a:cubicBezTo>
                  <a:cubicBezTo>
                    <a:pt x="286" y="55"/>
                    <a:pt x="286" y="56"/>
                    <a:pt x="285" y="57"/>
                  </a:cubicBezTo>
                  <a:cubicBezTo>
                    <a:pt x="284" y="57"/>
                    <a:pt x="284" y="58"/>
                    <a:pt x="283" y="59"/>
                  </a:cubicBezTo>
                  <a:cubicBezTo>
                    <a:pt x="283" y="60"/>
                    <a:pt x="282" y="60"/>
                    <a:pt x="282" y="61"/>
                  </a:cubicBezTo>
                  <a:cubicBezTo>
                    <a:pt x="281" y="62"/>
                    <a:pt x="280" y="63"/>
                    <a:pt x="280" y="63"/>
                  </a:cubicBezTo>
                  <a:cubicBezTo>
                    <a:pt x="280" y="64"/>
                    <a:pt x="282" y="65"/>
                    <a:pt x="282" y="65"/>
                  </a:cubicBezTo>
                  <a:cubicBezTo>
                    <a:pt x="282" y="65"/>
                    <a:pt x="281" y="67"/>
                    <a:pt x="280" y="67"/>
                  </a:cubicBezTo>
                  <a:cubicBezTo>
                    <a:pt x="280" y="67"/>
                    <a:pt x="279" y="69"/>
                    <a:pt x="279" y="69"/>
                  </a:cubicBezTo>
                  <a:cubicBezTo>
                    <a:pt x="278" y="69"/>
                    <a:pt x="277" y="68"/>
                    <a:pt x="277" y="68"/>
                  </a:cubicBezTo>
                  <a:cubicBezTo>
                    <a:pt x="276" y="68"/>
                    <a:pt x="275" y="70"/>
                    <a:pt x="275" y="70"/>
                  </a:cubicBezTo>
                  <a:cubicBezTo>
                    <a:pt x="275" y="70"/>
                    <a:pt x="273" y="68"/>
                    <a:pt x="273" y="68"/>
                  </a:cubicBezTo>
                  <a:cubicBezTo>
                    <a:pt x="273" y="67"/>
                    <a:pt x="274" y="67"/>
                    <a:pt x="274" y="66"/>
                  </a:cubicBezTo>
                  <a:cubicBezTo>
                    <a:pt x="275" y="65"/>
                    <a:pt x="276" y="64"/>
                    <a:pt x="276" y="64"/>
                  </a:cubicBezTo>
                  <a:cubicBezTo>
                    <a:pt x="276" y="63"/>
                    <a:pt x="274" y="62"/>
                    <a:pt x="274" y="62"/>
                  </a:cubicBezTo>
                  <a:cubicBezTo>
                    <a:pt x="274" y="62"/>
                    <a:pt x="275" y="60"/>
                    <a:pt x="275" y="60"/>
                  </a:cubicBezTo>
                  <a:cubicBezTo>
                    <a:pt x="276" y="59"/>
                    <a:pt x="277" y="58"/>
                    <a:pt x="277" y="58"/>
                  </a:cubicBezTo>
                  <a:cubicBezTo>
                    <a:pt x="278" y="57"/>
                    <a:pt x="278" y="56"/>
                    <a:pt x="279" y="55"/>
                  </a:cubicBezTo>
                  <a:cubicBezTo>
                    <a:pt x="279" y="55"/>
                    <a:pt x="280" y="54"/>
                    <a:pt x="281" y="53"/>
                  </a:cubicBezTo>
                  <a:cubicBezTo>
                    <a:pt x="281" y="54"/>
                    <a:pt x="282" y="54"/>
                    <a:pt x="283" y="55"/>
                  </a:cubicBezTo>
                  <a:cubicBezTo>
                    <a:pt x="283" y="55"/>
                    <a:pt x="285" y="53"/>
                    <a:pt x="285" y="53"/>
                  </a:cubicBezTo>
                  <a:cubicBezTo>
                    <a:pt x="285" y="52"/>
                    <a:pt x="282" y="51"/>
                    <a:pt x="282" y="51"/>
                  </a:cubicBezTo>
                  <a:cubicBezTo>
                    <a:pt x="282" y="51"/>
                    <a:pt x="281" y="53"/>
                    <a:pt x="281" y="53"/>
                  </a:cubicBezTo>
                  <a:cubicBezTo>
                    <a:pt x="280" y="53"/>
                    <a:pt x="279" y="51"/>
                    <a:pt x="278" y="51"/>
                  </a:cubicBezTo>
                  <a:cubicBezTo>
                    <a:pt x="278" y="51"/>
                    <a:pt x="277" y="54"/>
                    <a:pt x="277" y="54"/>
                  </a:cubicBezTo>
                  <a:cubicBezTo>
                    <a:pt x="276" y="54"/>
                    <a:pt x="274" y="52"/>
                    <a:pt x="274" y="52"/>
                  </a:cubicBezTo>
                  <a:cubicBezTo>
                    <a:pt x="274" y="51"/>
                    <a:pt x="276" y="50"/>
                    <a:pt x="276" y="50"/>
                  </a:cubicBezTo>
                  <a:cubicBezTo>
                    <a:pt x="276" y="50"/>
                    <a:pt x="274" y="48"/>
                    <a:pt x="274" y="48"/>
                  </a:cubicBezTo>
                  <a:cubicBezTo>
                    <a:pt x="274" y="48"/>
                    <a:pt x="272" y="50"/>
                    <a:pt x="272" y="50"/>
                  </a:cubicBezTo>
                  <a:cubicBezTo>
                    <a:pt x="272" y="51"/>
                    <a:pt x="275" y="52"/>
                    <a:pt x="274" y="52"/>
                  </a:cubicBezTo>
                  <a:cubicBezTo>
                    <a:pt x="274" y="52"/>
                    <a:pt x="273" y="54"/>
                    <a:pt x="273" y="54"/>
                  </a:cubicBezTo>
                  <a:cubicBezTo>
                    <a:pt x="272" y="54"/>
                    <a:pt x="271" y="52"/>
                    <a:pt x="270" y="52"/>
                  </a:cubicBezTo>
                  <a:cubicBezTo>
                    <a:pt x="270" y="53"/>
                    <a:pt x="269" y="55"/>
                    <a:pt x="269" y="55"/>
                  </a:cubicBezTo>
                  <a:cubicBezTo>
                    <a:pt x="268" y="55"/>
                    <a:pt x="267" y="53"/>
                    <a:pt x="267" y="53"/>
                  </a:cubicBezTo>
                  <a:cubicBezTo>
                    <a:pt x="266" y="54"/>
                    <a:pt x="265" y="54"/>
                    <a:pt x="265" y="55"/>
                  </a:cubicBezTo>
                  <a:cubicBezTo>
                    <a:pt x="265" y="56"/>
                    <a:pt x="263" y="57"/>
                    <a:pt x="263" y="57"/>
                  </a:cubicBezTo>
                  <a:cubicBezTo>
                    <a:pt x="263" y="58"/>
                    <a:pt x="265" y="59"/>
                    <a:pt x="265" y="59"/>
                  </a:cubicBezTo>
                  <a:cubicBezTo>
                    <a:pt x="265" y="60"/>
                    <a:pt x="264" y="61"/>
                    <a:pt x="264" y="61"/>
                  </a:cubicBezTo>
                  <a:cubicBezTo>
                    <a:pt x="264" y="62"/>
                    <a:pt x="266" y="63"/>
                    <a:pt x="266" y="63"/>
                  </a:cubicBezTo>
                  <a:cubicBezTo>
                    <a:pt x="266" y="64"/>
                    <a:pt x="264" y="65"/>
                    <a:pt x="264" y="65"/>
                  </a:cubicBezTo>
                  <a:cubicBezTo>
                    <a:pt x="264" y="66"/>
                    <a:pt x="262" y="67"/>
                    <a:pt x="262" y="68"/>
                  </a:cubicBezTo>
                  <a:cubicBezTo>
                    <a:pt x="262" y="67"/>
                    <a:pt x="260" y="67"/>
                    <a:pt x="260" y="66"/>
                  </a:cubicBezTo>
                  <a:cubicBezTo>
                    <a:pt x="260" y="65"/>
                    <a:pt x="262" y="64"/>
                    <a:pt x="262" y="64"/>
                  </a:cubicBezTo>
                  <a:cubicBezTo>
                    <a:pt x="262" y="63"/>
                    <a:pt x="260" y="63"/>
                    <a:pt x="260" y="62"/>
                  </a:cubicBezTo>
                  <a:cubicBezTo>
                    <a:pt x="260" y="62"/>
                    <a:pt x="262" y="60"/>
                    <a:pt x="261" y="60"/>
                  </a:cubicBezTo>
                  <a:cubicBezTo>
                    <a:pt x="261" y="59"/>
                    <a:pt x="259" y="58"/>
                    <a:pt x="259" y="58"/>
                  </a:cubicBezTo>
                  <a:cubicBezTo>
                    <a:pt x="259" y="58"/>
                    <a:pt x="258" y="60"/>
                    <a:pt x="257" y="60"/>
                  </a:cubicBezTo>
                  <a:cubicBezTo>
                    <a:pt x="257" y="60"/>
                    <a:pt x="256" y="59"/>
                    <a:pt x="255" y="59"/>
                  </a:cubicBezTo>
                  <a:cubicBezTo>
                    <a:pt x="254" y="60"/>
                    <a:pt x="253" y="62"/>
                    <a:pt x="252" y="63"/>
                  </a:cubicBezTo>
                  <a:cubicBezTo>
                    <a:pt x="251" y="64"/>
                    <a:pt x="251" y="64"/>
                    <a:pt x="250" y="65"/>
                  </a:cubicBezTo>
                  <a:cubicBezTo>
                    <a:pt x="249" y="64"/>
                    <a:pt x="247" y="63"/>
                    <a:pt x="246" y="62"/>
                  </a:cubicBezTo>
                  <a:cubicBezTo>
                    <a:pt x="246" y="61"/>
                    <a:pt x="247" y="60"/>
                    <a:pt x="247" y="60"/>
                  </a:cubicBezTo>
                  <a:cubicBezTo>
                    <a:pt x="247" y="59"/>
                    <a:pt x="245" y="58"/>
                    <a:pt x="245" y="58"/>
                  </a:cubicBezTo>
                  <a:cubicBezTo>
                    <a:pt x="245" y="57"/>
                    <a:pt x="247" y="56"/>
                    <a:pt x="247" y="56"/>
                  </a:cubicBezTo>
                  <a:cubicBezTo>
                    <a:pt x="247" y="55"/>
                    <a:pt x="248" y="53"/>
                    <a:pt x="249" y="53"/>
                  </a:cubicBezTo>
                  <a:cubicBezTo>
                    <a:pt x="249" y="53"/>
                    <a:pt x="250" y="55"/>
                    <a:pt x="251" y="55"/>
                  </a:cubicBezTo>
                  <a:cubicBezTo>
                    <a:pt x="251" y="55"/>
                    <a:pt x="253" y="57"/>
                    <a:pt x="253" y="57"/>
                  </a:cubicBezTo>
                  <a:cubicBezTo>
                    <a:pt x="253" y="56"/>
                    <a:pt x="255" y="55"/>
                    <a:pt x="255" y="55"/>
                  </a:cubicBezTo>
                  <a:cubicBezTo>
                    <a:pt x="255" y="54"/>
                    <a:pt x="253" y="54"/>
                    <a:pt x="253" y="53"/>
                  </a:cubicBezTo>
                  <a:cubicBezTo>
                    <a:pt x="252" y="52"/>
                    <a:pt x="254" y="51"/>
                    <a:pt x="254" y="51"/>
                  </a:cubicBezTo>
                  <a:cubicBezTo>
                    <a:pt x="254" y="50"/>
                    <a:pt x="252" y="49"/>
                    <a:pt x="252" y="49"/>
                  </a:cubicBezTo>
                  <a:cubicBezTo>
                    <a:pt x="252" y="49"/>
                    <a:pt x="251" y="51"/>
                    <a:pt x="250" y="51"/>
                  </a:cubicBezTo>
                  <a:cubicBezTo>
                    <a:pt x="250" y="51"/>
                    <a:pt x="249" y="50"/>
                    <a:pt x="248" y="49"/>
                  </a:cubicBezTo>
                  <a:cubicBezTo>
                    <a:pt x="248" y="49"/>
                    <a:pt x="250" y="48"/>
                    <a:pt x="250" y="47"/>
                  </a:cubicBezTo>
                  <a:cubicBezTo>
                    <a:pt x="250" y="47"/>
                    <a:pt x="247" y="46"/>
                    <a:pt x="248" y="46"/>
                  </a:cubicBezTo>
                  <a:cubicBezTo>
                    <a:pt x="247" y="46"/>
                    <a:pt x="246" y="47"/>
                    <a:pt x="246" y="48"/>
                  </a:cubicBezTo>
                  <a:cubicBezTo>
                    <a:pt x="246" y="48"/>
                    <a:pt x="248" y="49"/>
                    <a:pt x="248" y="49"/>
                  </a:cubicBezTo>
                  <a:cubicBezTo>
                    <a:pt x="248" y="50"/>
                    <a:pt x="247" y="51"/>
                    <a:pt x="246" y="52"/>
                  </a:cubicBezTo>
                  <a:cubicBezTo>
                    <a:pt x="246" y="52"/>
                    <a:pt x="245" y="53"/>
                    <a:pt x="245" y="54"/>
                  </a:cubicBezTo>
                  <a:cubicBezTo>
                    <a:pt x="244" y="55"/>
                    <a:pt x="244" y="56"/>
                    <a:pt x="243" y="56"/>
                  </a:cubicBezTo>
                  <a:cubicBezTo>
                    <a:pt x="243" y="56"/>
                    <a:pt x="241" y="54"/>
                    <a:pt x="241" y="54"/>
                  </a:cubicBezTo>
                  <a:cubicBezTo>
                    <a:pt x="240" y="55"/>
                    <a:pt x="240" y="56"/>
                    <a:pt x="239" y="57"/>
                  </a:cubicBezTo>
                  <a:cubicBezTo>
                    <a:pt x="239" y="57"/>
                    <a:pt x="241" y="58"/>
                    <a:pt x="241" y="58"/>
                  </a:cubicBezTo>
                  <a:cubicBezTo>
                    <a:pt x="241" y="59"/>
                    <a:pt x="240" y="61"/>
                    <a:pt x="240" y="61"/>
                  </a:cubicBezTo>
                  <a:cubicBezTo>
                    <a:pt x="239" y="61"/>
                    <a:pt x="237" y="59"/>
                    <a:pt x="237" y="59"/>
                  </a:cubicBezTo>
                  <a:cubicBezTo>
                    <a:pt x="237" y="59"/>
                    <a:pt x="239" y="57"/>
                    <a:pt x="239" y="57"/>
                  </a:cubicBezTo>
                  <a:cubicBezTo>
                    <a:pt x="239" y="56"/>
                    <a:pt x="237" y="55"/>
                    <a:pt x="237" y="55"/>
                  </a:cubicBezTo>
                  <a:cubicBezTo>
                    <a:pt x="236" y="54"/>
                    <a:pt x="235" y="54"/>
                    <a:pt x="235" y="53"/>
                  </a:cubicBezTo>
                  <a:cubicBezTo>
                    <a:pt x="234" y="53"/>
                    <a:pt x="233" y="52"/>
                    <a:pt x="232" y="52"/>
                  </a:cubicBezTo>
                  <a:cubicBezTo>
                    <a:pt x="231" y="53"/>
                    <a:pt x="230" y="55"/>
                    <a:pt x="229" y="56"/>
                  </a:cubicBezTo>
                  <a:cubicBezTo>
                    <a:pt x="228" y="57"/>
                    <a:pt x="228" y="58"/>
                    <a:pt x="227" y="58"/>
                  </a:cubicBezTo>
                  <a:cubicBezTo>
                    <a:pt x="227" y="58"/>
                    <a:pt x="225" y="57"/>
                    <a:pt x="225" y="57"/>
                  </a:cubicBezTo>
                  <a:cubicBezTo>
                    <a:pt x="224" y="57"/>
                    <a:pt x="224" y="59"/>
                    <a:pt x="223" y="59"/>
                  </a:cubicBezTo>
                  <a:cubicBezTo>
                    <a:pt x="222" y="59"/>
                    <a:pt x="222" y="57"/>
                    <a:pt x="221" y="57"/>
                  </a:cubicBezTo>
                  <a:cubicBezTo>
                    <a:pt x="220" y="57"/>
                    <a:pt x="219" y="55"/>
                    <a:pt x="219" y="55"/>
                  </a:cubicBezTo>
                  <a:cubicBezTo>
                    <a:pt x="218" y="55"/>
                    <a:pt x="218" y="57"/>
                    <a:pt x="217" y="58"/>
                  </a:cubicBezTo>
                  <a:cubicBezTo>
                    <a:pt x="216" y="57"/>
                    <a:pt x="216" y="57"/>
                    <a:pt x="215" y="56"/>
                  </a:cubicBezTo>
                  <a:cubicBezTo>
                    <a:pt x="214" y="56"/>
                    <a:pt x="213" y="55"/>
                    <a:pt x="213" y="54"/>
                  </a:cubicBezTo>
                  <a:cubicBezTo>
                    <a:pt x="213" y="54"/>
                    <a:pt x="214" y="52"/>
                    <a:pt x="214" y="52"/>
                  </a:cubicBezTo>
                  <a:cubicBezTo>
                    <a:pt x="215" y="52"/>
                    <a:pt x="216" y="54"/>
                    <a:pt x="217" y="54"/>
                  </a:cubicBezTo>
                  <a:cubicBezTo>
                    <a:pt x="217" y="53"/>
                    <a:pt x="218" y="52"/>
                    <a:pt x="218" y="51"/>
                  </a:cubicBezTo>
                  <a:cubicBezTo>
                    <a:pt x="217" y="50"/>
                    <a:pt x="215" y="49"/>
                    <a:pt x="214" y="48"/>
                  </a:cubicBezTo>
                  <a:cubicBezTo>
                    <a:pt x="213" y="49"/>
                    <a:pt x="213" y="50"/>
                    <a:pt x="212" y="50"/>
                  </a:cubicBezTo>
                  <a:cubicBezTo>
                    <a:pt x="212" y="51"/>
                    <a:pt x="211" y="53"/>
                    <a:pt x="210" y="53"/>
                  </a:cubicBezTo>
                  <a:cubicBezTo>
                    <a:pt x="210" y="53"/>
                    <a:pt x="208" y="51"/>
                    <a:pt x="208" y="51"/>
                  </a:cubicBezTo>
                  <a:cubicBezTo>
                    <a:pt x="208" y="51"/>
                    <a:pt x="207" y="52"/>
                    <a:pt x="206" y="53"/>
                  </a:cubicBezTo>
                  <a:cubicBezTo>
                    <a:pt x="206" y="54"/>
                    <a:pt x="205" y="55"/>
                    <a:pt x="205" y="55"/>
                  </a:cubicBezTo>
                  <a:cubicBezTo>
                    <a:pt x="205" y="56"/>
                    <a:pt x="203" y="57"/>
                    <a:pt x="203" y="58"/>
                  </a:cubicBezTo>
                  <a:cubicBezTo>
                    <a:pt x="203" y="58"/>
                    <a:pt x="205" y="59"/>
                    <a:pt x="205" y="59"/>
                  </a:cubicBezTo>
                  <a:cubicBezTo>
                    <a:pt x="205" y="59"/>
                    <a:pt x="204" y="61"/>
                    <a:pt x="204" y="61"/>
                  </a:cubicBezTo>
                  <a:cubicBezTo>
                    <a:pt x="203" y="62"/>
                    <a:pt x="202" y="60"/>
                    <a:pt x="201" y="60"/>
                  </a:cubicBezTo>
                  <a:cubicBezTo>
                    <a:pt x="201" y="60"/>
                    <a:pt x="199" y="58"/>
                    <a:pt x="199" y="58"/>
                  </a:cubicBezTo>
                  <a:cubicBezTo>
                    <a:pt x="199" y="57"/>
                    <a:pt x="201" y="56"/>
                    <a:pt x="201" y="56"/>
                  </a:cubicBezTo>
                  <a:cubicBezTo>
                    <a:pt x="201" y="55"/>
                    <a:pt x="203" y="54"/>
                    <a:pt x="203" y="54"/>
                  </a:cubicBezTo>
                  <a:cubicBezTo>
                    <a:pt x="202" y="53"/>
                    <a:pt x="200" y="53"/>
                    <a:pt x="200" y="52"/>
                  </a:cubicBezTo>
                  <a:cubicBezTo>
                    <a:pt x="200" y="51"/>
                    <a:pt x="202" y="50"/>
                    <a:pt x="202" y="50"/>
                  </a:cubicBezTo>
                  <a:cubicBezTo>
                    <a:pt x="202" y="49"/>
                    <a:pt x="200" y="49"/>
                    <a:pt x="200" y="48"/>
                  </a:cubicBezTo>
                  <a:cubicBezTo>
                    <a:pt x="199" y="49"/>
                    <a:pt x="197" y="51"/>
                    <a:pt x="196" y="52"/>
                  </a:cubicBezTo>
                  <a:cubicBezTo>
                    <a:pt x="197" y="53"/>
                    <a:pt x="198" y="53"/>
                    <a:pt x="199" y="54"/>
                  </a:cubicBezTo>
                  <a:cubicBezTo>
                    <a:pt x="199" y="54"/>
                    <a:pt x="197" y="56"/>
                    <a:pt x="197" y="56"/>
                  </a:cubicBezTo>
                  <a:cubicBezTo>
                    <a:pt x="196" y="57"/>
                    <a:pt x="196" y="58"/>
                    <a:pt x="195" y="59"/>
                  </a:cubicBezTo>
                  <a:cubicBezTo>
                    <a:pt x="195" y="59"/>
                    <a:pt x="194" y="60"/>
                    <a:pt x="193" y="61"/>
                  </a:cubicBezTo>
                  <a:cubicBezTo>
                    <a:pt x="193" y="61"/>
                    <a:pt x="192" y="63"/>
                    <a:pt x="192" y="63"/>
                  </a:cubicBezTo>
                  <a:cubicBezTo>
                    <a:pt x="192" y="63"/>
                    <a:pt x="190" y="61"/>
                    <a:pt x="190" y="61"/>
                  </a:cubicBezTo>
                  <a:cubicBezTo>
                    <a:pt x="189" y="61"/>
                    <a:pt x="188" y="60"/>
                    <a:pt x="187" y="60"/>
                  </a:cubicBezTo>
                  <a:cubicBezTo>
                    <a:pt x="187" y="60"/>
                    <a:pt x="186" y="62"/>
                    <a:pt x="186" y="62"/>
                  </a:cubicBezTo>
                  <a:cubicBezTo>
                    <a:pt x="185" y="63"/>
                    <a:pt x="184" y="63"/>
                    <a:pt x="184" y="64"/>
                  </a:cubicBezTo>
                  <a:cubicBezTo>
                    <a:pt x="183" y="65"/>
                    <a:pt x="183" y="66"/>
                    <a:pt x="182" y="66"/>
                  </a:cubicBezTo>
                  <a:cubicBezTo>
                    <a:pt x="182" y="67"/>
                    <a:pt x="181" y="68"/>
                    <a:pt x="180" y="69"/>
                  </a:cubicBezTo>
                  <a:cubicBezTo>
                    <a:pt x="180" y="69"/>
                    <a:pt x="179" y="67"/>
                    <a:pt x="178" y="67"/>
                  </a:cubicBezTo>
                  <a:cubicBezTo>
                    <a:pt x="178" y="67"/>
                    <a:pt x="177" y="69"/>
                    <a:pt x="177" y="69"/>
                  </a:cubicBezTo>
                  <a:cubicBezTo>
                    <a:pt x="176" y="69"/>
                    <a:pt x="174" y="68"/>
                    <a:pt x="174" y="67"/>
                  </a:cubicBezTo>
                  <a:cubicBezTo>
                    <a:pt x="174" y="67"/>
                    <a:pt x="176" y="65"/>
                    <a:pt x="176" y="65"/>
                  </a:cubicBezTo>
                  <a:cubicBezTo>
                    <a:pt x="176" y="65"/>
                    <a:pt x="178" y="67"/>
                    <a:pt x="178" y="67"/>
                  </a:cubicBezTo>
                  <a:cubicBezTo>
                    <a:pt x="179" y="66"/>
                    <a:pt x="179" y="65"/>
                    <a:pt x="180" y="65"/>
                  </a:cubicBezTo>
                  <a:cubicBezTo>
                    <a:pt x="181" y="64"/>
                    <a:pt x="181" y="63"/>
                    <a:pt x="182" y="62"/>
                  </a:cubicBezTo>
                  <a:cubicBezTo>
                    <a:pt x="182" y="62"/>
                    <a:pt x="183" y="61"/>
                    <a:pt x="183" y="60"/>
                  </a:cubicBezTo>
                  <a:cubicBezTo>
                    <a:pt x="184" y="59"/>
                    <a:pt x="184" y="59"/>
                    <a:pt x="185" y="58"/>
                  </a:cubicBezTo>
                  <a:cubicBezTo>
                    <a:pt x="185" y="58"/>
                    <a:pt x="187" y="60"/>
                    <a:pt x="187" y="60"/>
                  </a:cubicBezTo>
                  <a:cubicBezTo>
                    <a:pt x="188" y="60"/>
                    <a:pt x="189" y="58"/>
                    <a:pt x="189" y="57"/>
                  </a:cubicBezTo>
                  <a:cubicBezTo>
                    <a:pt x="190" y="57"/>
                    <a:pt x="190" y="56"/>
                    <a:pt x="191" y="55"/>
                  </a:cubicBezTo>
                  <a:cubicBezTo>
                    <a:pt x="191" y="55"/>
                    <a:pt x="192" y="53"/>
                    <a:pt x="192" y="53"/>
                  </a:cubicBezTo>
                  <a:cubicBezTo>
                    <a:pt x="192" y="52"/>
                    <a:pt x="190" y="52"/>
                    <a:pt x="190" y="51"/>
                  </a:cubicBezTo>
                  <a:cubicBezTo>
                    <a:pt x="190" y="51"/>
                    <a:pt x="192" y="50"/>
                    <a:pt x="192" y="49"/>
                  </a:cubicBezTo>
                  <a:cubicBezTo>
                    <a:pt x="192" y="49"/>
                    <a:pt x="190" y="48"/>
                    <a:pt x="190" y="47"/>
                  </a:cubicBezTo>
                  <a:cubicBezTo>
                    <a:pt x="189" y="49"/>
                    <a:pt x="187" y="50"/>
                    <a:pt x="186" y="52"/>
                  </a:cubicBezTo>
                  <a:cubicBezTo>
                    <a:pt x="186" y="52"/>
                    <a:pt x="185" y="54"/>
                    <a:pt x="185" y="54"/>
                  </a:cubicBezTo>
                  <a:cubicBezTo>
                    <a:pt x="184" y="54"/>
                    <a:pt x="183" y="52"/>
                    <a:pt x="182" y="52"/>
                  </a:cubicBezTo>
                  <a:cubicBezTo>
                    <a:pt x="182" y="52"/>
                    <a:pt x="181" y="55"/>
                    <a:pt x="181" y="55"/>
                  </a:cubicBezTo>
                  <a:cubicBezTo>
                    <a:pt x="180" y="55"/>
                    <a:pt x="178" y="53"/>
                    <a:pt x="178" y="53"/>
                  </a:cubicBezTo>
                  <a:cubicBezTo>
                    <a:pt x="178" y="53"/>
                    <a:pt x="177" y="55"/>
                    <a:pt x="177" y="55"/>
                  </a:cubicBezTo>
                  <a:cubicBezTo>
                    <a:pt x="177" y="56"/>
                    <a:pt x="179" y="56"/>
                    <a:pt x="179" y="57"/>
                  </a:cubicBezTo>
                  <a:cubicBezTo>
                    <a:pt x="179" y="57"/>
                    <a:pt x="177" y="58"/>
                    <a:pt x="177" y="59"/>
                  </a:cubicBezTo>
                  <a:cubicBezTo>
                    <a:pt x="177" y="60"/>
                    <a:pt x="176" y="61"/>
                    <a:pt x="175" y="61"/>
                  </a:cubicBezTo>
                  <a:cubicBezTo>
                    <a:pt x="175" y="62"/>
                    <a:pt x="174" y="63"/>
                    <a:pt x="174" y="63"/>
                  </a:cubicBezTo>
                  <a:cubicBezTo>
                    <a:pt x="174" y="64"/>
                    <a:pt x="172" y="62"/>
                    <a:pt x="172" y="62"/>
                  </a:cubicBezTo>
                  <a:cubicBezTo>
                    <a:pt x="171" y="62"/>
                    <a:pt x="171" y="64"/>
                    <a:pt x="170" y="64"/>
                  </a:cubicBezTo>
                  <a:cubicBezTo>
                    <a:pt x="169" y="64"/>
                    <a:pt x="168" y="62"/>
                    <a:pt x="168" y="62"/>
                  </a:cubicBezTo>
                  <a:cubicBezTo>
                    <a:pt x="167" y="62"/>
                    <a:pt x="167" y="64"/>
                    <a:pt x="166" y="65"/>
                  </a:cubicBezTo>
                  <a:cubicBezTo>
                    <a:pt x="164" y="63"/>
                    <a:pt x="163" y="62"/>
                    <a:pt x="161" y="61"/>
                  </a:cubicBezTo>
                  <a:cubicBezTo>
                    <a:pt x="162" y="60"/>
                    <a:pt x="163" y="60"/>
                    <a:pt x="163" y="59"/>
                  </a:cubicBezTo>
                  <a:cubicBezTo>
                    <a:pt x="163" y="59"/>
                    <a:pt x="165" y="57"/>
                    <a:pt x="165" y="57"/>
                  </a:cubicBezTo>
                  <a:cubicBezTo>
                    <a:pt x="165" y="57"/>
                    <a:pt x="167" y="58"/>
                    <a:pt x="167" y="58"/>
                  </a:cubicBezTo>
                  <a:cubicBezTo>
                    <a:pt x="167" y="58"/>
                    <a:pt x="169" y="56"/>
                    <a:pt x="169" y="56"/>
                  </a:cubicBezTo>
                  <a:cubicBezTo>
                    <a:pt x="169" y="56"/>
                    <a:pt x="167" y="55"/>
                    <a:pt x="167" y="54"/>
                  </a:cubicBezTo>
                  <a:cubicBezTo>
                    <a:pt x="167" y="54"/>
                    <a:pt x="168" y="53"/>
                    <a:pt x="168" y="52"/>
                  </a:cubicBezTo>
                  <a:cubicBezTo>
                    <a:pt x="168" y="52"/>
                    <a:pt x="170" y="51"/>
                    <a:pt x="170" y="50"/>
                  </a:cubicBezTo>
                  <a:cubicBezTo>
                    <a:pt x="170" y="49"/>
                    <a:pt x="168" y="49"/>
                    <a:pt x="168" y="48"/>
                  </a:cubicBezTo>
                  <a:cubicBezTo>
                    <a:pt x="168" y="47"/>
                    <a:pt x="169" y="47"/>
                    <a:pt x="169" y="46"/>
                  </a:cubicBezTo>
                  <a:cubicBezTo>
                    <a:pt x="169" y="45"/>
                    <a:pt x="171" y="44"/>
                    <a:pt x="171" y="44"/>
                  </a:cubicBezTo>
                  <a:cubicBezTo>
                    <a:pt x="171" y="43"/>
                    <a:pt x="169" y="43"/>
                    <a:pt x="169" y="42"/>
                  </a:cubicBezTo>
                  <a:cubicBezTo>
                    <a:pt x="169" y="41"/>
                    <a:pt x="167" y="41"/>
                    <a:pt x="167" y="40"/>
                  </a:cubicBezTo>
                  <a:cubicBezTo>
                    <a:pt x="167" y="40"/>
                    <a:pt x="169" y="39"/>
                    <a:pt x="168" y="38"/>
                  </a:cubicBezTo>
                  <a:cubicBezTo>
                    <a:pt x="168" y="38"/>
                    <a:pt x="166" y="37"/>
                    <a:pt x="166" y="36"/>
                  </a:cubicBezTo>
                  <a:cubicBezTo>
                    <a:pt x="166" y="36"/>
                    <a:pt x="168" y="35"/>
                    <a:pt x="168" y="34"/>
                  </a:cubicBezTo>
                  <a:cubicBezTo>
                    <a:pt x="168" y="34"/>
                    <a:pt x="166" y="33"/>
                    <a:pt x="166" y="32"/>
                  </a:cubicBezTo>
                  <a:cubicBezTo>
                    <a:pt x="165" y="32"/>
                    <a:pt x="164" y="31"/>
                    <a:pt x="163" y="31"/>
                  </a:cubicBezTo>
                  <a:cubicBezTo>
                    <a:pt x="163" y="31"/>
                    <a:pt x="162" y="32"/>
                    <a:pt x="162" y="33"/>
                  </a:cubicBezTo>
                  <a:cubicBezTo>
                    <a:pt x="162" y="34"/>
                    <a:pt x="164" y="34"/>
                    <a:pt x="164" y="35"/>
                  </a:cubicBezTo>
                  <a:cubicBezTo>
                    <a:pt x="164" y="35"/>
                    <a:pt x="162" y="36"/>
                    <a:pt x="162" y="37"/>
                  </a:cubicBezTo>
                  <a:cubicBezTo>
                    <a:pt x="162" y="38"/>
                    <a:pt x="164" y="38"/>
                    <a:pt x="164" y="39"/>
                  </a:cubicBezTo>
                  <a:cubicBezTo>
                    <a:pt x="165" y="39"/>
                    <a:pt x="167" y="40"/>
                    <a:pt x="167" y="40"/>
                  </a:cubicBezTo>
                  <a:cubicBezTo>
                    <a:pt x="167" y="41"/>
                    <a:pt x="165" y="42"/>
                    <a:pt x="165" y="43"/>
                  </a:cubicBezTo>
                  <a:cubicBezTo>
                    <a:pt x="165" y="43"/>
                    <a:pt x="167" y="44"/>
                    <a:pt x="167" y="44"/>
                  </a:cubicBezTo>
                  <a:cubicBezTo>
                    <a:pt x="167" y="45"/>
                    <a:pt x="166" y="46"/>
                    <a:pt x="166" y="47"/>
                  </a:cubicBezTo>
                  <a:cubicBezTo>
                    <a:pt x="165" y="47"/>
                    <a:pt x="164" y="48"/>
                    <a:pt x="164" y="49"/>
                  </a:cubicBezTo>
                  <a:cubicBezTo>
                    <a:pt x="164" y="49"/>
                    <a:pt x="166" y="50"/>
                    <a:pt x="166" y="50"/>
                  </a:cubicBezTo>
                  <a:cubicBezTo>
                    <a:pt x="166" y="51"/>
                    <a:pt x="165" y="53"/>
                    <a:pt x="164" y="53"/>
                  </a:cubicBezTo>
                  <a:cubicBezTo>
                    <a:pt x="164" y="53"/>
                    <a:pt x="163" y="51"/>
                    <a:pt x="162" y="51"/>
                  </a:cubicBezTo>
                  <a:cubicBezTo>
                    <a:pt x="162" y="51"/>
                    <a:pt x="161" y="53"/>
                    <a:pt x="160" y="53"/>
                  </a:cubicBezTo>
                  <a:cubicBezTo>
                    <a:pt x="160" y="54"/>
                    <a:pt x="159" y="55"/>
                    <a:pt x="159" y="55"/>
                  </a:cubicBezTo>
                  <a:cubicBezTo>
                    <a:pt x="158" y="56"/>
                    <a:pt x="157" y="57"/>
                    <a:pt x="157" y="58"/>
                  </a:cubicBezTo>
                  <a:cubicBezTo>
                    <a:pt x="157" y="58"/>
                    <a:pt x="159" y="59"/>
                    <a:pt x="159" y="59"/>
                  </a:cubicBezTo>
                  <a:cubicBezTo>
                    <a:pt x="159" y="60"/>
                    <a:pt x="158" y="61"/>
                    <a:pt x="158" y="62"/>
                  </a:cubicBezTo>
                  <a:cubicBezTo>
                    <a:pt x="157" y="62"/>
                    <a:pt x="160" y="63"/>
                    <a:pt x="160" y="63"/>
                  </a:cubicBezTo>
                  <a:cubicBezTo>
                    <a:pt x="160" y="64"/>
                    <a:pt x="158" y="65"/>
                    <a:pt x="158" y="66"/>
                  </a:cubicBezTo>
                  <a:cubicBezTo>
                    <a:pt x="158" y="66"/>
                    <a:pt x="157" y="67"/>
                    <a:pt x="156" y="68"/>
                  </a:cubicBezTo>
                  <a:cubicBezTo>
                    <a:pt x="156" y="68"/>
                    <a:pt x="154" y="66"/>
                    <a:pt x="154" y="66"/>
                  </a:cubicBezTo>
                  <a:cubicBezTo>
                    <a:pt x="154" y="65"/>
                    <a:pt x="156" y="65"/>
                    <a:pt x="156" y="64"/>
                  </a:cubicBezTo>
                  <a:cubicBezTo>
                    <a:pt x="156" y="63"/>
                    <a:pt x="154" y="63"/>
                    <a:pt x="154" y="62"/>
                  </a:cubicBezTo>
                  <a:cubicBezTo>
                    <a:pt x="154" y="62"/>
                    <a:pt x="155" y="60"/>
                    <a:pt x="155" y="60"/>
                  </a:cubicBezTo>
                  <a:cubicBezTo>
                    <a:pt x="155" y="59"/>
                    <a:pt x="154" y="59"/>
                    <a:pt x="153" y="58"/>
                  </a:cubicBezTo>
                  <a:cubicBezTo>
                    <a:pt x="153" y="58"/>
                    <a:pt x="151" y="57"/>
                    <a:pt x="151" y="57"/>
                  </a:cubicBezTo>
                  <a:cubicBezTo>
                    <a:pt x="151" y="56"/>
                    <a:pt x="152" y="55"/>
                    <a:pt x="153" y="54"/>
                  </a:cubicBezTo>
                  <a:cubicBezTo>
                    <a:pt x="153" y="54"/>
                    <a:pt x="154" y="53"/>
                    <a:pt x="154" y="52"/>
                  </a:cubicBezTo>
                  <a:cubicBezTo>
                    <a:pt x="154" y="52"/>
                    <a:pt x="156" y="50"/>
                    <a:pt x="156" y="50"/>
                  </a:cubicBezTo>
                  <a:cubicBezTo>
                    <a:pt x="156" y="49"/>
                    <a:pt x="154" y="49"/>
                    <a:pt x="154" y="48"/>
                  </a:cubicBezTo>
                  <a:cubicBezTo>
                    <a:pt x="154" y="48"/>
                    <a:pt x="152" y="47"/>
                    <a:pt x="151" y="46"/>
                  </a:cubicBezTo>
                  <a:cubicBezTo>
                    <a:pt x="151" y="47"/>
                    <a:pt x="150" y="48"/>
                    <a:pt x="150" y="49"/>
                  </a:cubicBezTo>
                  <a:cubicBezTo>
                    <a:pt x="150" y="49"/>
                    <a:pt x="148" y="51"/>
                    <a:pt x="148" y="51"/>
                  </a:cubicBezTo>
                  <a:cubicBezTo>
                    <a:pt x="148" y="51"/>
                    <a:pt x="150" y="52"/>
                    <a:pt x="150" y="53"/>
                  </a:cubicBezTo>
                  <a:cubicBezTo>
                    <a:pt x="150" y="53"/>
                    <a:pt x="149" y="54"/>
                    <a:pt x="149" y="55"/>
                  </a:cubicBezTo>
                  <a:cubicBezTo>
                    <a:pt x="148" y="56"/>
                    <a:pt x="147" y="56"/>
                    <a:pt x="147" y="57"/>
                  </a:cubicBezTo>
                  <a:cubicBezTo>
                    <a:pt x="146" y="58"/>
                    <a:pt x="146" y="59"/>
                    <a:pt x="145" y="59"/>
                  </a:cubicBezTo>
                  <a:cubicBezTo>
                    <a:pt x="145" y="59"/>
                    <a:pt x="143" y="58"/>
                    <a:pt x="143" y="58"/>
                  </a:cubicBezTo>
                  <a:cubicBezTo>
                    <a:pt x="143" y="57"/>
                    <a:pt x="145" y="56"/>
                    <a:pt x="145" y="55"/>
                  </a:cubicBezTo>
                  <a:cubicBezTo>
                    <a:pt x="144" y="55"/>
                    <a:pt x="143" y="54"/>
                    <a:pt x="142" y="54"/>
                  </a:cubicBezTo>
                  <a:cubicBezTo>
                    <a:pt x="142" y="54"/>
                    <a:pt x="141" y="56"/>
                    <a:pt x="141" y="56"/>
                  </a:cubicBezTo>
                  <a:cubicBezTo>
                    <a:pt x="140" y="56"/>
                    <a:pt x="139" y="54"/>
                    <a:pt x="138" y="54"/>
                  </a:cubicBezTo>
                  <a:cubicBezTo>
                    <a:pt x="138" y="54"/>
                    <a:pt x="137" y="56"/>
                    <a:pt x="137" y="56"/>
                  </a:cubicBezTo>
                  <a:cubicBezTo>
                    <a:pt x="136" y="57"/>
                    <a:pt x="136" y="58"/>
                    <a:pt x="135" y="59"/>
                  </a:cubicBezTo>
                  <a:cubicBezTo>
                    <a:pt x="134" y="60"/>
                    <a:pt x="133" y="62"/>
                    <a:pt x="132" y="63"/>
                  </a:cubicBezTo>
                  <a:cubicBezTo>
                    <a:pt x="130" y="62"/>
                    <a:pt x="129" y="61"/>
                    <a:pt x="127" y="60"/>
                  </a:cubicBezTo>
                  <a:cubicBezTo>
                    <a:pt x="128" y="59"/>
                    <a:pt x="128" y="58"/>
                    <a:pt x="129" y="57"/>
                  </a:cubicBezTo>
                  <a:cubicBezTo>
                    <a:pt x="129" y="57"/>
                    <a:pt x="131" y="56"/>
                    <a:pt x="131" y="55"/>
                  </a:cubicBezTo>
                  <a:cubicBezTo>
                    <a:pt x="131" y="55"/>
                    <a:pt x="128" y="54"/>
                    <a:pt x="128" y="54"/>
                  </a:cubicBezTo>
                  <a:cubicBezTo>
                    <a:pt x="129" y="53"/>
                    <a:pt x="130" y="51"/>
                    <a:pt x="130" y="51"/>
                  </a:cubicBezTo>
                  <a:cubicBezTo>
                    <a:pt x="130" y="51"/>
                    <a:pt x="132" y="53"/>
                    <a:pt x="132" y="53"/>
                  </a:cubicBezTo>
                  <a:cubicBezTo>
                    <a:pt x="133" y="53"/>
                    <a:pt x="134" y="51"/>
                    <a:pt x="134" y="51"/>
                  </a:cubicBezTo>
                  <a:cubicBezTo>
                    <a:pt x="135" y="50"/>
                    <a:pt x="135" y="49"/>
                    <a:pt x="136" y="49"/>
                  </a:cubicBezTo>
                  <a:cubicBezTo>
                    <a:pt x="136" y="48"/>
                    <a:pt x="137" y="47"/>
                    <a:pt x="137" y="46"/>
                  </a:cubicBezTo>
                  <a:cubicBezTo>
                    <a:pt x="138" y="46"/>
                    <a:pt x="139" y="45"/>
                    <a:pt x="139" y="44"/>
                  </a:cubicBezTo>
                  <a:cubicBezTo>
                    <a:pt x="140" y="43"/>
                    <a:pt x="140" y="43"/>
                    <a:pt x="141" y="42"/>
                  </a:cubicBezTo>
                  <a:cubicBezTo>
                    <a:pt x="141" y="42"/>
                    <a:pt x="139" y="40"/>
                    <a:pt x="139" y="40"/>
                  </a:cubicBezTo>
                  <a:cubicBezTo>
                    <a:pt x="138" y="40"/>
                    <a:pt x="138" y="42"/>
                    <a:pt x="137" y="42"/>
                  </a:cubicBezTo>
                  <a:cubicBezTo>
                    <a:pt x="136" y="42"/>
                    <a:pt x="135" y="40"/>
                    <a:pt x="135" y="41"/>
                  </a:cubicBezTo>
                  <a:cubicBezTo>
                    <a:pt x="134" y="41"/>
                    <a:pt x="133" y="42"/>
                    <a:pt x="133" y="43"/>
                  </a:cubicBezTo>
                  <a:cubicBezTo>
                    <a:pt x="133" y="43"/>
                    <a:pt x="135" y="44"/>
                    <a:pt x="135" y="45"/>
                  </a:cubicBezTo>
                  <a:cubicBezTo>
                    <a:pt x="135" y="45"/>
                    <a:pt x="134" y="47"/>
                    <a:pt x="133" y="47"/>
                  </a:cubicBezTo>
                  <a:cubicBezTo>
                    <a:pt x="133" y="47"/>
                    <a:pt x="131" y="45"/>
                    <a:pt x="131" y="45"/>
                  </a:cubicBezTo>
                  <a:cubicBezTo>
                    <a:pt x="131" y="46"/>
                    <a:pt x="130" y="47"/>
                    <a:pt x="130" y="47"/>
                  </a:cubicBezTo>
                  <a:cubicBezTo>
                    <a:pt x="129" y="48"/>
                    <a:pt x="128" y="49"/>
                    <a:pt x="128" y="50"/>
                  </a:cubicBezTo>
                  <a:cubicBezTo>
                    <a:pt x="127" y="50"/>
                    <a:pt x="127" y="51"/>
                    <a:pt x="126" y="52"/>
                  </a:cubicBezTo>
                  <a:cubicBezTo>
                    <a:pt x="126" y="52"/>
                    <a:pt x="125" y="54"/>
                    <a:pt x="124" y="54"/>
                  </a:cubicBezTo>
                  <a:cubicBezTo>
                    <a:pt x="124" y="54"/>
                    <a:pt x="122" y="52"/>
                    <a:pt x="122" y="52"/>
                  </a:cubicBezTo>
                  <a:cubicBezTo>
                    <a:pt x="122" y="52"/>
                    <a:pt x="121" y="54"/>
                    <a:pt x="121" y="55"/>
                  </a:cubicBezTo>
                  <a:cubicBezTo>
                    <a:pt x="120" y="55"/>
                    <a:pt x="119" y="56"/>
                    <a:pt x="119" y="57"/>
                  </a:cubicBezTo>
                  <a:cubicBezTo>
                    <a:pt x="118" y="57"/>
                    <a:pt x="118" y="59"/>
                    <a:pt x="117" y="59"/>
                  </a:cubicBezTo>
                  <a:cubicBezTo>
                    <a:pt x="117" y="59"/>
                    <a:pt x="115" y="57"/>
                    <a:pt x="115" y="57"/>
                  </a:cubicBezTo>
                  <a:cubicBezTo>
                    <a:pt x="114" y="57"/>
                    <a:pt x="114" y="59"/>
                    <a:pt x="113" y="60"/>
                  </a:cubicBezTo>
                  <a:cubicBezTo>
                    <a:pt x="113" y="60"/>
                    <a:pt x="112" y="58"/>
                    <a:pt x="111" y="58"/>
                  </a:cubicBezTo>
                  <a:cubicBezTo>
                    <a:pt x="111" y="58"/>
                    <a:pt x="110" y="60"/>
                    <a:pt x="109" y="60"/>
                  </a:cubicBezTo>
                  <a:cubicBezTo>
                    <a:pt x="109" y="60"/>
                    <a:pt x="108" y="59"/>
                    <a:pt x="107" y="58"/>
                  </a:cubicBezTo>
                  <a:cubicBezTo>
                    <a:pt x="106" y="58"/>
                    <a:pt x="106" y="57"/>
                    <a:pt x="105" y="57"/>
                  </a:cubicBezTo>
                  <a:cubicBezTo>
                    <a:pt x="104" y="56"/>
                    <a:pt x="103" y="55"/>
                    <a:pt x="103" y="55"/>
                  </a:cubicBezTo>
                  <a:cubicBezTo>
                    <a:pt x="102" y="55"/>
                    <a:pt x="101" y="57"/>
                    <a:pt x="101" y="57"/>
                  </a:cubicBezTo>
                  <a:cubicBezTo>
                    <a:pt x="101" y="57"/>
                    <a:pt x="103" y="59"/>
                    <a:pt x="103" y="59"/>
                  </a:cubicBezTo>
                  <a:cubicBezTo>
                    <a:pt x="103" y="59"/>
                    <a:pt x="102" y="61"/>
                    <a:pt x="101" y="61"/>
                  </a:cubicBezTo>
                  <a:cubicBezTo>
                    <a:pt x="101" y="61"/>
                    <a:pt x="99" y="60"/>
                    <a:pt x="99" y="59"/>
                  </a:cubicBezTo>
                  <a:cubicBezTo>
                    <a:pt x="99" y="59"/>
                    <a:pt x="101" y="57"/>
                    <a:pt x="101" y="57"/>
                  </a:cubicBezTo>
                  <a:cubicBezTo>
                    <a:pt x="101" y="57"/>
                    <a:pt x="99" y="56"/>
                    <a:pt x="99" y="56"/>
                  </a:cubicBezTo>
                  <a:cubicBezTo>
                    <a:pt x="98" y="55"/>
                    <a:pt x="97" y="54"/>
                    <a:pt x="96" y="54"/>
                  </a:cubicBezTo>
                  <a:cubicBezTo>
                    <a:pt x="96" y="53"/>
                    <a:pt x="95" y="53"/>
                    <a:pt x="94" y="52"/>
                  </a:cubicBezTo>
                  <a:cubicBezTo>
                    <a:pt x="93" y="52"/>
                    <a:pt x="93" y="51"/>
                    <a:pt x="92" y="50"/>
                  </a:cubicBezTo>
                  <a:cubicBezTo>
                    <a:pt x="91" y="50"/>
                    <a:pt x="90" y="49"/>
                    <a:pt x="90" y="49"/>
                  </a:cubicBezTo>
                  <a:cubicBezTo>
                    <a:pt x="89" y="49"/>
                    <a:pt x="89" y="50"/>
                    <a:pt x="88" y="51"/>
                  </a:cubicBezTo>
                  <a:cubicBezTo>
                    <a:pt x="88" y="51"/>
                    <a:pt x="87" y="53"/>
                    <a:pt x="86" y="53"/>
                  </a:cubicBezTo>
                  <a:cubicBezTo>
                    <a:pt x="86" y="53"/>
                    <a:pt x="84" y="51"/>
                    <a:pt x="84" y="51"/>
                  </a:cubicBezTo>
                  <a:cubicBezTo>
                    <a:pt x="83" y="52"/>
                    <a:pt x="83" y="53"/>
                    <a:pt x="82" y="54"/>
                  </a:cubicBezTo>
                  <a:cubicBezTo>
                    <a:pt x="82" y="54"/>
                    <a:pt x="81" y="55"/>
                    <a:pt x="81" y="56"/>
                  </a:cubicBezTo>
                  <a:cubicBezTo>
                    <a:pt x="80" y="57"/>
                    <a:pt x="79" y="57"/>
                    <a:pt x="79" y="58"/>
                  </a:cubicBezTo>
                  <a:cubicBezTo>
                    <a:pt x="78" y="59"/>
                    <a:pt x="78" y="60"/>
                    <a:pt x="77" y="60"/>
                  </a:cubicBezTo>
                  <a:cubicBezTo>
                    <a:pt x="77" y="61"/>
                    <a:pt x="76" y="63"/>
                    <a:pt x="76" y="63"/>
                  </a:cubicBezTo>
                  <a:cubicBezTo>
                    <a:pt x="75" y="63"/>
                    <a:pt x="73" y="61"/>
                    <a:pt x="73" y="61"/>
                  </a:cubicBezTo>
                  <a:cubicBezTo>
                    <a:pt x="73" y="61"/>
                    <a:pt x="75" y="59"/>
                    <a:pt x="75" y="59"/>
                  </a:cubicBezTo>
                  <a:cubicBezTo>
                    <a:pt x="75" y="58"/>
                    <a:pt x="73" y="57"/>
                    <a:pt x="73" y="57"/>
                  </a:cubicBezTo>
                  <a:cubicBezTo>
                    <a:pt x="72" y="57"/>
                    <a:pt x="71" y="59"/>
                    <a:pt x="71" y="59"/>
                  </a:cubicBezTo>
                  <a:cubicBezTo>
                    <a:pt x="70" y="59"/>
                    <a:pt x="69" y="58"/>
                    <a:pt x="69" y="58"/>
                  </a:cubicBezTo>
                  <a:cubicBezTo>
                    <a:pt x="68" y="57"/>
                    <a:pt x="67" y="56"/>
                    <a:pt x="67" y="56"/>
                  </a:cubicBezTo>
                  <a:cubicBezTo>
                    <a:pt x="66" y="55"/>
                    <a:pt x="65" y="55"/>
                    <a:pt x="64" y="54"/>
                  </a:cubicBezTo>
                  <a:cubicBezTo>
                    <a:pt x="64" y="55"/>
                    <a:pt x="63" y="56"/>
                    <a:pt x="63" y="56"/>
                  </a:cubicBezTo>
                  <a:close/>
                  <a:moveTo>
                    <a:pt x="163" y="13"/>
                  </a:moveTo>
                  <a:cubicBezTo>
                    <a:pt x="163" y="13"/>
                    <a:pt x="162" y="15"/>
                    <a:pt x="161" y="15"/>
                  </a:cubicBezTo>
                  <a:cubicBezTo>
                    <a:pt x="161" y="16"/>
                    <a:pt x="160" y="17"/>
                    <a:pt x="160" y="17"/>
                  </a:cubicBezTo>
                  <a:cubicBezTo>
                    <a:pt x="159" y="18"/>
                    <a:pt x="162" y="19"/>
                    <a:pt x="162" y="19"/>
                  </a:cubicBezTo>
                  <a:cubicBezTo>
                    <a:pt x="162" y="19"/>
                    <a:pt x="160" y="21"/>
                    <a:pt x="160" y="21"/>
                  </a:cubicBezTo>
                  <a:cubicBezTo>
                    <a:pt x="160" y="21"/>
                    <a:pt x="162" y="23"/>
                    <a:pt x="162" y="23"/>
                  </a:cubicBezTo>
                  <a:cubicBezTo>
                    <a:pt x="163" y="23"/>
                    <a:pt x="164" y="21"/>
                    <a:pt x="164" y="21"/>
                  </a:cubicBezTo>
                  <a:cubicBezTo>
                    <a:pt x="165" y="20"/>
                    <a:pt x="165" y="19"/>
                    <a:pt x="166" y="18"/>
                  </a:cubicBezTo>
                  <a:cubicBezTo>
                    <a:pt x="166" y="18"/>
                    <a:pt x="164" y="17"/>
                    <a:pt x="164" y="17"/>
                  </a:cubicBezTo>
                  <a:cubicBezTo>
                    <a:pt x="163" y="16"/>
                    <a:pt x="165" y="15"/>
                    <a:pt x="165" y="15"/>
                  </a:cubicBezTo>
                  <a:cubicBezTo>
                    <a:pt x="165" y="15"/>
                    <a:pt x="163" y="13"/>
                    <a:pt x="163" y="13"/>
                  </a:cubicBezTo>
                  <a:close/>
                  <a:moveTo>
                    <a:pt x="367" y="24"/>
                  </a:moveTo>
                  <a:cubicBezTo>
                    <a:pt x="367" y="24"/>
                    <a:pt x="368" y="21"/>
                    <a:pt x="368" y="21"/>
                  </a:cubicBezTo>
                  <a:cubicBezTo>
                    <a:pt x="368" y="21"/>
                    <a:pt x="367" y="20"/>
                    <a:pt x="366" y="20"/>
                  </a:cubicBezTo>
                  <a:cubicBezTo>
                    <a:pt x="366" y="19"/>
                    <a:pt x="364" y="18"/>
                    <a:pt x="364" y="18"/>
                  </a:cubicBezTo>
                  <a:cubicBezTo>
                    <a:pt x="364" y="18"/>
                    <a:pt x="363" y="20"/>
                    <a:pt x="362" y="20"/>
                  </a:cubicBezTo>
                  <a:cubicBezTo>
                    <a:pt x="362" y="21"/>
                    <a:pt x="361" y="22"/>
                    <a:pt x="361" y="22"/>
                  </a:cubicBezTo>
                  <a:cubicBezTo>
                    <a:pt x="360" y="23"/>
                    <a:pt x="359" y="24"/>
                    <a:pt x="359" y="25"/>
                  </a:cubicBezTo>
                  <a:cubicBezTo>
                    <a:pt x="359" y="25"/>
                    <a:pt x="357" y="26"/>
                    <a:pt x="357" y="27"/>
                  </a:cubicBezTo>
                  <a:cubicBezTo>
                    <a:pt x="357" y="27"/>
                    <a:pt x="359" y="29"/>
                    <a:pt x="359" y="29"/>
                  </a:cubicBezTo>
                  <a:cubicBezTo>
                    <a:pt x="360" y="28"/>
                    <a:pt x="361" y="27"/>
                    <a:pt x="361" y="26"/>
                  </a:cubicBezTo>
                  <a:cubicBezTo>
                    <a:pt x="362" y="25"/>
                    <a:pt x="363" y="23"/>
                    <a:pt x="365" y="22"/>
                  </a:cubicBezTo>
                  <a:cubicBezTo>
                    <a:pt x="365" y="22"/>
                    <a:pt x="366" y="24"/>
                    <a:pt x="367" y="24"/>
                  </a:cubicBezTo>
                  <a:close/>
                  <a:moveTo>
                    <a:pt x="592" y="15"/>
                  </a:moveTo>
                  <a:cubicBezTo>
                    <a:pt x="592" y="16"/>
                    <a:pt x="591" y="17"/>
                    <a:pt x="590" y="18"/>
                  </a:cubicBezTo>
                  <a:cubicBezTo>
                    <a:pt x="590" y="18"/>
                    <a:pt x="593" y="19"/>
                    <a:pt x="593" y="19"/>
                  </a:cubicBezTo>
                  <a:cubicBezTo>
                    <a:pt x="593" y="20"/>
                    <a:pt x="591" y="21"/>
                    <a:pt x="591" y="21"/>
                  </a:cubicBezTo>
                  <a:cubicBezTo>
                    <a:pt x="591" y="22"/>
                    <a:pt x="590" y="23"/>
                    <a:pt x="589" y="24"/>
                  </a:cubicBezTo>
                  <a:cubicBezTo>
                    <a:pt x="589" y="24"/>
                    <a:pt x="588" y="25"/>
                    <a:pt x="587" y="26"/>
                  </a:cubicBezTo>
                  <a:cubicBezTo>
                    <a:pt x="588" y="26"/>
                    <a:pt x="589" y="28"/>
                    <a:pt x="590" y="28"/>
                  </a:cubicBezTo>
                  <a:cubicBezTo>
                    <a:pt x="590" y="27"/>
                    <a:pt x="591" y="26"/>
                    <a:pt x="591" y="25"/>
                  </a:cubicBezTo>
                  <a:cubicBezTo>
                    <a:pt x="592" y="25"/>
                    <a:pt x="593" y="24"/>
                    <a:pt x="593" y="23"/>
                  </a:cubicBezTo>
                  <a:cubicBezTo>
                    <a:pt x="594" y="22"/>
                    <a:pt x="594" y="22"/>
                    <a:pt x="595" y="21"/>
                  </a:cubicBezTo>
                  <a:cubicBezTo>
                    <a:pt x="596" y="19"/>
                    <a:pt x="597" y="18"/>
                    <a:pt x="598" y="16"/>
                  </a:cubicBezTo>
                  <a:cubicBezTo>
                    <a:pt x="597" y="15"/>
                    <a:pt x="595" y="14"/>
                    <a:pt x="594" y="13"/>
                  </a:cubicBezTo>
                  <a:cubicBezTo>
                    <a:pt x="593" y="14"/>
                    <a:pt x="593" y="15"/>
                    <a:pt x="592" y="15"/>
                  </a:cubicBezTo>
                  <a:close/>
                  <a:moveTo>
                    <a:pt x="554" y="57"/>
                  </a:moveTo>
                  <a:cubicBezTo>
                    <a:pt x="554" y="56"/>
                    <a:pt x="555" y="55"/>
                    <a:pt x="555" y="54"/>
                  </a:cubicBezTo>
                  <a:cubicBezTo>
                    <a:pt x="555" y="54"/>
                    <a:pt x="553" y="53"/>
                    <a:pt x="553" y="53"/>
                  </a:cubicBezTo>
                  <a:cubicBezTo>
                    <a:pt x="553" y="52"/>
                    <a:pt x="555" y="51"/>
                    <a:pt x="555" y="50"/>
                  </a:cubicBezTo>
                  <a:cubicBezTo>
                    <a:pt x="555" y="50"/>
                    <a:pt x="553" y="49"/>
                    <a:pt x="552" y="49"/>
                  </a:cubicBezTo>
                  <a:cubicBezTo>
                    <a:pt x="552" y="48"/>
                    <a:pt x="554" y="47"/>
                    <a:pt x="554" y="46"/>
                  </a:cubicBezTo>
                  <a:cubicBezTo>
                    <a:pt x="554" y="46"/>
                    <a:pt x="556" y="45"/>
                    <a:pt x="556" y="44"/>
                  </a:cubicBezTo>
                  <a:cubicBezTo>
                    <a:pt x="556" y="44"/>
                    <a:pt x="554" y="43"/>
                    <a:pt x="554" y="43"/>
                  </a:cubicBezTo>
                  <a:cubicBezTo>
                    <a:pt x="553" y="43"/>
                    <a:pt x="553" y="44"/>
                    <a:pt x="552" y="45"/>
                  </a:cubicBezTo>
                  <a:cubicBezTo>
                    <a:pt x="551" y="45"/>
                    <a:pt x="551" y="46"/>
                    <a:pt x="550" y="47"/>
                  </a:cubicBezTo>
                  <a:cubicBezTo>
                    <a:pt x="550" y="48"/>
                    <a:pt x="549" y="49"/>
                    <a:pt x="549" y="49"/>
                  </a:cubicBezTo>
                  <a:cubicBezTo>
                    <a:pt x="548" y="50"/>
                    <a:pt x="551" y="50"/>
                    <a:pt x="551" y="51"/>
                  </a:cubicBezTo>
                  <a:cubicBezTo>
                    <a:pt x="551" y="52"/>
                    <a:pt x="549" y="52"/>
                    <a:pt x="549" y="53"/>
                  </a:cubicBezTo>
                  <a:cubicBezTo>
                    <a:pt x="549" y="54"/>
                    <a:pt x="551" y="54"/>
                    <a:pt x="551" y="55"/>
                  </a:cubicBezTo>
                  <a:cubicBezTo>
                    <a:pt x="551" y="55"/>
                    <a:pt x="550" y="57"/>
                    <a:pt x="550" y="57"/>
                  </a:cubicBezTo>
                  <a:cubicBezTo>
                    <a:pt x="550" y="58"/>
                    <a:pt x="552" y="58"/>
                    <a:pt x="552" y="59"/>
                  </a:cubicBezTo>
                  <a:cubicBezTo>
                    <a:pt x="552" y="58"/>
                    <a:pt x="553" y="57"/>
                    <a:pt x="554" y="57"/>
                  </a:cubicBezTo>
                  <a:close/>
                  <a:moveTo>
                    <a:pt x="352" y="51"/>
                  </a:moveTo>
                  <a:cubicBezTo>
                    <a:pt x="351" y="50"/>
                    <a:pt x="350" y="49"/>
                    <a:pt x="348" y="48"/>
                  </a:cubicBezTo>
                  <a:cubicBezTo>
                    <a:pt x="347" y="50"/>
                    <a:pt x="346" y="51"/>
                    <a:pt x="345" y="53"/>
                  </a:cubicBezTo>
                  <a:cubicBezTo>
                    <a:pt x="346" y="54"/>
                    <a:pt x="348" y="55"/>
                    <a:pt x="349" y="56"/>
                  </a:cubicBezTo>
                  <a:cubicBezTo>
                    <a:pt x="350" y="54"/>
                    <a:pt x="351" y="53"/>
                    <a:pt x="352" y="51"/>
                  </a:cubicBezTo>
                  <a:close/>
                  <a:moveTo>
                    <a:pt x="11" y="45"/>
                  </a:moveTo>
                  <a:cubicBezTo>
                    <a:pt x="11" y="45"/>
                    <a:pt x="13" y="47"/>
                    <a:pt x="13" y="47"/>
                  </a:cubicBezTo>
                  <a:cubicBezTo>
                    <a:pt x="14" y="47"/>
                    <a:pt x="15" y="45"/>
                    <a:pt x="15" y="45"/>
                  </a:cubicBezTo>
                  <a:cubicBezTo>
                    <a:pt x="15" y="44"/>
                    <a:pt x="13" y="43"/>
                    <a:pt x="13" y="43"/>
                  </a:cubicBezTo>
                  <a:cubicBezTo>
                    <a:pt x="12" y="43"/>
                    <a:pt x="11" y="41"/>
                    <a:pt x="11" y="41"/>
                  </a:cubicBezTo>
                  <a:cubicBezTo>
                    <a:pt x="10" y="41"/>
                    <a:pt x="9" y="43"/>
                    <a:pt x="9" y="44"/>
                  </a:cubicBezTo>
                  <a:cubicBezTo>
                    <a:pt x="9" y="44"/>
                    <a:pt x="7" y="45"/>
                    <a:pt x="7" y="46"/>
                  </a:cubicBezTo>
                  <a:cubicBezTo>
                    <a:pt x="7" y="46"/>
                    <a:pt x="9" y="47"/>
                    <a:pt x="9" y="47"/>
                  </a:cubicBezTo>
                  <a:cubicBezTo>
                    <a:pt x="10" y="47"/>
                    <a:pt x="10" y="45"/>
                    <a:pt x="11" y="45"/>
                  </a:cubicBezTo>
                  <a:close/>
                  <a:moveTo>
                    <a:pt x="51" y="44"/>
                  </a:moveTo>
                  <a:cubicBezTo>
                    <a:pt x="51" y="44"/>
                    <a:pt x="52" y="42"/>
                    <a:pt x="53" y="42"/>
                  </a:cubicBezTo>
                  <a:cubicBezTo>
                    <a:pt x="53" y="42"/>
                    <a:pt x="55" y="44"/>
                    <a:pt x="55" y="43"/>
                  </a:cubicBezTo>
                  <a:cubicBezTo>
                    <a:pt x="55" y="43"/>
                    <a:pt x="56" y="42"/>
                    <a:pt x="57" y="41"/>
                  </a:cubicBezTo>
                  <a:cubicBezTo>
                    <a:pt x="57" y="40"/>
                    <a:pt x="58" y="40"/>
                    <a:pt x="58" y="39"/>
                  </a:cubicBezTo>
                  <a:cubicBezTo>
                    <a:pt x="57" y="39"/>
                    <a:pt x="57" y="37"/>
                    <a:pt x="56" y="37"/>
                  </a:cubicBezTo>
                  <a:cubicBezTo>
                    <a:pt x="56" y="37"/>
                    <a:pt x="55" y="39"/>
                    <a:pt x="54" y="39"/>
                  </a:cubicBezTo>
                  <a:cubicBezTo>
                    <a:pt x="54" y="39"/>
                    <a:pt x="52" y="38"/>
                    <a:pt x="52" y="38"/>
                  </a:cubicBezTo>
                  <a:cubicBezTo>
                    <a:pt x="52" y="38"/>
                    <a:pt x="51" y="39"/>
                    <a:pt x="50" y="40"/>
                  </a:cubicBezTo>
                  <a:cubicBezTo>
                    <a:pt x="50" y="41"/>
                    <a:pt x="49" y="41"/>
                    <a:pt x="49" y="42"/>
                  </a:cubicBezTo>
                  <a:cubicBezTo>
                    <a:pt x="50" y="42"/>
                    <a:pt x="50" y="44"/>
                    <a:pt x="51" y="44"/>
                  </a:cubicBezTo>
                  <a:close/>
                  <a:moveTo>
                    <a:pt x="63" y="28"/>
                  </a:moveTo>
                  <a:cubicBezTo>
                    <a:pt x="63" y="28"/>
                    <a:pt x="61" y="27"/>
                    <a:pt x="61" y="27"/>
                  </a:cubicBezTo>
                  <a:cubicBezTo>
                    <a:pt x="60" y="26"/>
                    <a:pt x="59" y="25"/>
                    <a:pt x="58" y="25"/>
                  </a:cubicBezTo>
                  <a:cubicBezTo>
                    <a:pt x="58" y="25"/>
                    <a:pt x="57" y="27"/>
                    <a:pt x="57" y="27"/>
                  </a:cubicBezTo>
                  <a:cubicBezTo>
                    <a:pt x="56" y="27"/>
                    <a:pt x="55" y="29"/>
                    <a:pt x="55" y="29"/>
                  </a:cubicBezTo>
                  <a:cubicBezTo>
                    <a:pt x="55" y="30"/>
                    <a:pt x="57" y="31"/>
                    <a:pt x="57" y="31"/>
                  </a:cubicBezTo>
                  <a:cubicBezTo>
                    <a:pt x="58" y="31"/>
                    <a:pt x="59" y="33"/>
                    <a:pt x="59" y="33"/>
                  </a:cubicBezTo>
                  <a:cubicBezTo>
                    <a:pt x="60" y="33"/>
                    <a:pt x="61" y="31"/>
                    <a:pt x="61" y="30"/>
                  </a:cubicBezTo>
                  <a:cubicBezTo>
                    <a:pt x="61" y="30"/>
                    <a:pt x="63" y="29"/>
                    <a:pt x="63" y="28"/>
                  </a:cubicBezTo>
                  <a:close/>
                  <a:moveTo>
                    <a:pt x="108" y="48"/>
                  </a:moveTo>
                  <a:cubicBezTo>
                    <a:pt x="108" y="48"/>
                    <a:pt x="106" y="47"/>
                    <a:pt x="105" y="47"/>
                  </a:cubicBezTo>
                  <a:cubicBezTo>
                    <a:pt x="105" y="46"/>
                    <a:pt x="103" y="45"/>
                    <a:pt x="103" y="45"/>
                  </a:cubicBezTo>
                  <a:cubicBezTo>
                    <a:pt x="103" y="45"/>
                    <a:pt x="102" y="47"/>
                    <a:pt x="101" y="47"/>
                  </a:cubicBezTo>
                  <a:cubicBezTo>
                    <a:pt x="101" y="47"/>
                    <a:pt x="100" y="49"/>
                    <a:pt x="100" y="49"/>
                  </a:cubicBezTo>
                  <a:cubicBezTo>
                    <a:pt x="100" y="50"/>
                    <a:pt x="102" y="51"/>
                    <a:pt x="102" y="51"/>
                  </a:cubicBezTo>
                  <a:cubicBezTo>
                    <a:pt x="102" y="51"/>
                    <a:pt x="104" y="53"/>
                    <a:pt x="104" y="53"/>
                  </a:cubicBezTo>
                  <a:cubicBezTo>
                    <a:pt x="105" y="53"/>
                    <a:pt x="106" y="51"/>
                    <a:pt x="106" y="51"/>
                  </a:cubicBezTo>
                  <a:cubicBezTo>
                    <a:pt x="106" y="50"/>
                    <a:pt x="108" y="49"/>
                    <a:pt x="108" y="48"/>
                  </a:cubicBezTo>
                  <a:close/>
                  <a:moveTo>
                    <a:pt x="116" y="51"/>
                  </a:moveTo>
                  <a:cubicBezTo>
                    <a:pt x="116" y="51"/>
                    <a:pt x="117" y="49"/>
                    <a:pt x="118" y="49"/>
                  </a:cubicBezTo>
                  <a:cubicBezTo>
                    <a:pt x="118" y="48"/>
                    <a:pt x="119" y="47"/>
                    <a:pt x="119" y="47"/>
                  </a:cubicBezTo>
                  <a:cubicBezTo>
                    <a:pt x="120" y="46"/>
                    <a:pt x="121" y="45"/>
                    <a:pt x="121" y="44"/>
                  </a:cubicBezTo>
                  <a:cubicBezTo>
                    <a:pt x="121" y="44"/>
                    <a:pt x="119" y="43"/>
                    <a:pt x="119" y="43"/>
                  </a:cubicBezTo>
                  <a:cubicBezTo>
                    <a:pt x="119" y="43"/>
                    <a:pt x="117" y="41"/>
                    <a:pt x="117" y="41"/>
                  </a:cubicBezTo>
                  <a:cubicBezTo>
                    <a:pt x="116" y="41"/>
                    <a:pt x="115" y="43"/>
                    <a:pt x="115" y="43"/>
                  </a:cubicBezTo>
                  <a:cubicBezTo>
                    <a:pt x="114" y="44"/>
                    <a:pt x="114" y="45"/>
                    <a:pt x="113" y="46"/>
                  </a:cubicBezTo>
                  <a:cubicBezTo>
                    <a:pt x="113" y="46"/>
                    <a:pt x="115" y="47"/>
                    <a:pt x="116" y="47"/>
                  </a:cubicBezTo>
                  <a:cubicBezTo>
                    <a:pt x="116" y="48"/>
                    <a:pt x="114" y="49"/>
                    <a:pt x="114" y="49"/>
                  </a:cubicBezTo>
                  <a:cubicBezTo>
                    <a:pt x="114" y="49"/>
                    <a:pt x="116" y="51"/>
                    <a:pt x="116" y="51"/>
                  </a:cubicBezTo>
                  <a:close/>
                  <a:moveTo>
                    <a:pt x="177" y="27"/>
                  </a:moveTo>
                  <a:cubicBezTo>
                    <a:pt x="178" y="27"/>
                    <a:pt x="178" y="29"/>
                    <a:pt x="179" y="29"/>
                  </a:cubicBezTo>
                  <a:cubicBezTo>
                    <a:pt x="180" y="29"/>
                    <a:pt x="180" y="27"/>
                    <a:pt x="181" y="26"/>
                  </a:cubicBezTo>
                  <a:cubicBezTo>
                    <a:pt x="181" y="26"/>
                    <a:pt x="182" y="24"/>
                    <a:pt x="183" y="24"/>
                  </a:cubicBezTo>
                  <a:cubicBezTo>
                    <a:pt x="183" y="24"/>
                    <a:pt x="185" y="26"/>
                    <a:pt x="185" y="26"/>
                  </a:cubicBezTo>
                  <a:cubicBezTo>
                    <a:pt x="185" y="25"/>
                    <a:pt x="186" y="24"/>
                    <a:pt x="186" y="24"/>
                  </a:cubicBezTo>
                  <a:cubicBezTo>
                    <a:pt x="188" y="22"/>
                    <a:pt x="189" y="21"/>
                    <a:pt x="190" y="19"/>
                  </a:cubicBezTo>
                  <a:cubicBezTo>
                    <a:pt x="191" y="19"/>
                    <a:pt x="191" y="21"/>
                    <a:pt x="192" y="21"/>
                  </a:cubicBezTo>
                  <a:cubicBezTo>
                    <a:pt x="192" y="21"/>
                    <a:pt x="194" y="19"/>
                    <a:pt x="194" y="19"/>
                  </a:cubicBezTo>
                  <a:cubicBezTo>
                    <a:pt x="194" y="19"/>
                    <a:pt x="192" y="17"/>
                    <a:pt x="192" y="17"/>
                  </a:cubicBezTo>
                  <a:cubicBezTo>
                    <a:pt x="191" y="17"/>
                    <a:pt x="190" y="19"/>
                    <a:pt x="190" y="19"/>
                  </a:cubicBezTo>
                  <a:cubicBezTo>
                    <a:pt x="189" y="19"/>
                    <a:pt x="188" y="17"/>
                    <a:pt x="188" y="18"/>
                  </a:cubicBezTo>
                  <a:cubicBezTo>
                    <a:pt x="187" y="18"/>
                    <a:pt x="186" y="20"/>
                    <a:pt x="186" y="20"/>
                  </a:cubicBezTo>
                  <a:cubicBezTo>
                    <a:pt x="185" y="20"/>
                    <a:pt x="184" y="18"/>
                    <a:pt x="184" y="18"/>
                  </a:cubicBezTo>
                  <a:cubicBezTo>
                    <a:pt x="183" y="18"/>
                    <a:pt x="182" y="16"/>
                    <a:pt x="181" y="16"/>
                  </a:cubicBezTo>
                  <a:cubicBezTo>
                    <a:pt x="181" y="17"/>
                    <a:pt x="180" y="18"/>
                    <a:pt x="180" y="19"/>
                  </a:cubicBezTo>
                  <a:cubicBezTo>
                    <a:pt x="179" y="19"/>
                    <a:pt x="179" y="20"/>
                    <a:pt x="178" y="21"/>
                  </a:cubicBezTo>
                  <a:cubicBezTo>
                    <a:pt x="178" y="22"/>
                    <a:pt x="177" y="22"/>
                    <a:pt x="176" y="23"/>
                  </a:cubicBezTo>
                  <a:cubicBezTo>
                    <a:pt x="176" y="24"/>
                    <a:pt x="175" y="25"/>
                    <a:pt x="175" y="25"/>
                  </a:cubicBezTo>
                  <a:cubicBezTo>
                    <a:pt x="174" y="26"/>
                    <a:pt x="173" y="27"/>
                    <a:pt x="173" y="27"/>
                  </a:cubicBezTo>
                  <a:cubicBezTo>
                    <a:pt x="173" y="28"/>
                    <a:pt x="175" y="29"/>
                    <a:pt x="175" y="29"/>
                  </a:cubicBezTo>
                  <a:cubicBezTo>
                    <a:pt x="176" y="28"/>
                    <a:pt x="176" y="28"/>
                    <a:pt x="177" y="27"/>
                  </a:cubicBezTo>
                  <a:close/>
                  <a:moveTo>
                    <a:pt x="206" y="49"/>
                  </a:moveTo>
                  <a:cubicBezTo>
                    <a:pt x="206" y="49"/>
                    <a:pt x="207" y="47"/>
                    <a:pt x="208" y="47"/>
                  </a:cubicBezTo>
                  <a:cubicBezTo>
                    <a:pt x="208" y="47"/>
                    <a:pt x="205" y="45"/>
                    <a:pt x="205" y="45"/>
                  </a:cubicBezTo>
                  <a:cubicBezTo>
                    <a:pt x="205" y="45"/>
                    <a:pt x="207" y="44"/>
                    <a:pt x="207" y="43"/>
                  </a:cubicBezTo>
                  <a:cubicBezTo>
                    <a:pt x="207" y="42"/>
                    <a:pt x="208" y="41"/>
                    <a:pt x="209" y="41"/>
                  </a:cubicBezTo>
                  <a:cubicBezTo>
                    <a:pt x="209" y="40"/>
                    <a:pt x="210" y="39"/>
                    <a:pt x="211" y="38"/>
                  </a:cubicBezTo>
                  <a:cubicBezTo>
                    <a:pt x="211" y="38"/>
                    <a:pt x="208" y="37"/>
                    <a:pt x="208" y="37"/>
                  </a:cubicBezTo>
                  <a:cubicBezTo>
                    <a:pt x="208" y="36"/>
                    <a:pt x="210" y="35"/>
                    <a:pt x="210" y="35"/>
                  </a:cubicBezTo>
                  <a:cubicBezTo>
                    <a:pt x="210" y="35"/>
                    <a:pt x="208" y="33"/>
                    <a:pt x="208" y="33"/>
                  </a:cubicBezTo>
                  <a:cubicBezTo>
                    <a:pt x="207" y="33"/>
                    <a:pt x="207" y="34"/>
                    <a:pt x="206" y="35"/>
                  </a:cubicBezTo>
                  <a:cubicBezTo>
                    <a:pt x="206" y="35"/>
                    <a:pt x="204" y="37"/>
                    <a:pt x="204" y="37"/>
                  </a:cubicBezTo>
                  <a:cubicBezTo>
                    <a:pt x="204" y="38"/>
                    <a:pt x="207" y="39"/>
                    <a:pt x="207" y="39"/>
                  </a:cubicBezTo>
                  <a:cubicBezTo>
                    <a:pt x="206" y="40"/>
                    <a:pt x="205" y="41"/>
                    <a:pt x="205" y="41"/>
                  </a:cubicBezTo>
                  <a:cubicBezTo>
                    <a:pt x="204" y="42"/>
                    <a:pt x="203" y="43"/>
                    <a:pt x="203" y="43"/>
                  </a:cubicBezTo>
                  <a:cubicBezTo>
                    <a:pt x="203" y="44"/>
                    <a:pt x="201" y="45"/>
                    <a:pt x="201" y="46"/>
                  </a:cubicBezTo>
                  <a:cubicBezTo>
                    <a:pt x="202" y="46"/>
                    <a:pt x="203" y="47"/>
                    <a:pt x="204" y="47"/>
                  </a:cubicBezTo>
                  <a:cubicBezTo>
                    <a:pt x="204" y="47"/>
                    <a:pt x="205" y="49"/>
                    <a:pt x="206" y="49"/>
                  </a:cubicBezTo>
                  <a:close/>
                  <a:moveTo>
                    <a:pt x="240" y="51"/>
                  </a:moveTo>
                  <a:cubicBezTo>
                    <a:pt x="240" y="50"/>
                    <a:pt x="242" y="52"/>
                    <a:pt x="242" y="52"/>
                  </a:cubicBezTo>
                  <a:cubicBezTo>
                    <a:pt x="243" y="52"/>
                    <a:pt x="244" y="50"/>
                    <a:pt x="244" y="50"/>
                  </a:cubicBezTo>
                  <a:cubicBezTo>
                    <a:pt x="244" y="50"/>
                    <a:pt x="242" y="48"/>
                    <a:pt x="242" y="48"/>
                  </a:cubicBezTo>
                  <a:cubicBezTo>
                    <a:pt x="241" y="48"/>
                    <a:pt x="240" y="47"/>
                    <a:pt x="240" y="47"/>
                  </a:cubicBezTo>
                  <a:cubicBezTo>
                    <a:pt x="239" y="47"/>
                    <a:pt x="238" y="49"/>
                    <a:pt x="238" y="49"/>
                  </a:cubicBezTo>
                  <a:cubicBezTo>
                    <a:pt x="238" y="49"/>
                    <a:pt x="236" y="51"/>
                    <a:pt x="236" y="51"/>
                  </a:cubicBezTo>
                  <a:cubicBezTo>
                    <a:pt x="236" y="52"/>
                    <a:pt x="238" y="52"/>
                    <a:pt x="238" y="53"/>
                  </a:cubicBezTo>
                  <a:cubicBezTo>
                    <a:pt x="239" y="53"/>
                    <a:pt x="240" y="51"/>
                    <a:pt x="240" y="51"/>
                  </a:cubicBezTo>
                  <a:close/>
                  <a:moveTo>
                    <a:pt x="233" y="45"/>
                  </a:moveTo>
                  <a:cubicBezTo>
                    <a:pt x="234" y="46"/>
                    <a:pt x="235" y="43"/>
                    <a:pt x="235" y="43"/>
                  </a:cubicBezTo>
                  <a:cubicBezTo>
                    <a:pt x="236" y="43"/>
                    <a:pt x="237" y="45"/>
                    <a:pt x="237" y="45"/>
                  </a:cubicBezTo>
                  <a:cubicBezTo>
                    <a:pt x="238" y="45"/>
                    <a:pt x="239" y="43"/>
                    <a:pt x="239" y="43"/>
                  </a:cubicBezTo>
                  <a:cubicBezTo>
                    <a:pt x="240" y="42"/>
                    <a:pt x="240" y="41"/>
                    <a:pt x="241" y="40"/>
                  </a:cubicBezTo>
                  <a:cubicBezTo>
                    <a:pt x="240" y="40"/>
                    <a:pt x="239" y="39"/>
                    <a:pt x="239" y="39"/>
                  </a:cubicBezTo>
                  <a:cubicBezTo>
                    <a:pt x="238" y="39"/>
                    <a:pt x="237" y="41"/>
                    <a:pt x="237" y="41"/>
                  </a:cubicBezTo>
                  <a:cubicBezTo>
                    <a:pt x="236" y="41"/>
                    <a:pt x="235" y="39"/>
                    <a:pt x="235" y="39"/>
                  </a:cubicBezTo>
                  <a:cubicBezTo>
                    <a:pt x="234" y="40"/>
                    <a:pt x="233" y="41"/>
                    <a:pt x="233" y="41"/>
                  </a:cubicBezTo>
                  <a:cubicBezTo>
                    <a:pt x="232" y="42"/>
                    <a:pt x="232" y="43"/>
                    <a:pt x="231" y="44"/>
                  </a:cubicBezTo>
                  <a:cubicBezTo>
                    <a:pt x="232" y="44"/>
                    <a:pt x="233" y="45"/>
                    <a:pt x="233" y="45"/>
                  </a:cubicBezTo>
                  <a:close/>
                  <a:moveTo>
                    <a:pt x="241" y="30"/>
                  </a:moveTo>
                  <a:cubicBezTo>
                    <a:pt x="242" y="30"/>
                    <a:pt x="243" y="32"/>
                    <a:pt x="244" y="32"/>
                  </a:cubicBezTo>
                  <a:cubicBezTo>
                    <a:pt x="244" y="32"/>
                    <a:pt x="245" y="30"/>
                    <a:pt x="245" y="30"/>
                  </a:cubicBezTo>
                  <a:cubicBezTo>
                    <a:pt x="246" y="30"/>
                    <a:pt x="247" y="32"/>
                    <a:pt x="248" y="32"/>
                  </a:cubicBezTo>
                  <a:cubicBezTo>
                    <a:pt x="248" y="31"/>
                    <a:pt x="249" y="29"/>
                    <a:pt x="249" y="29"/>
                  </a:cubicBezTo>
                  <a:cubicBezTo>
                    <a:pt x="248" y="28"/>
                    <a:pt x="246" y="27"/>
                    <a:pt x="245" y="26"/>
                  </a:cubicBezTo>
                  <a:cubicBezTo>
                    <a:pt x="244" y="25"/>
                    <a:pt x="243" y="25"/>
                    <a:pt x="243" y="24"/>
                  </a:cubicBezTo>
                  <a:cubicBezTo>
                    <a:pt x="242" y="25"/>
                    <a:pt x="242" y="26"/>
                    <a:pt x="241" y="26"/>
                  </a:cubicBezTo>
                  <a:cubicBezTo>
                    <a:pt x="240" y="27"/>
                    <a:pt x="240" y="28"/>
                    <a:pt x="239" y="29"/>
                  </a:cubicBezTo>
                  <a:cubicBezTo>
                    <a:pt x="239" y="29"/>
                    <a:pt x="237" y="30"/>
                    <a:pt x="238" y="31"/>
                  </a:cubicBezTo>
                  <a:cubicBezTo>
                    <a:pt x="238" y="32"/>
                    <a:pt x="240" y="32"/>
                    <a:pt x="240" y="33"/>
                  </a:cubicBezTo>
                  <a:cubicBezTo>
                    <a:pt x="240" y="32"/>
                    <a:pt x="241" y="30"/>
                    <a:pt x="241" y="30"/>
                  </a:cubicBezTo>
                  <a:close/>
                  <a:moveTo>
                    <a:pt x="283" y="41"/>
                  </a:moveTo>
                  <a:cubicBezTo>
                    <a:pt x="284" y="40"/>
                    <a:pt x="284" y="39"/>
                    <a:pt x="285" y="39"/>
                  </a:cubicBezTo>
                  <a:cubicBezTo>
                    <a:pt x="285" y="38"/>
                    <a:pt x="286" y="37"/>
                    <a:pt x="286" y="36"/>
                  </a:cubicBezTo>
                  <a:cubicBezTo>
                    <a:pt x="286" y="36"/>
                    <a:pt x="284" y="35"/>
                    <a:pt x="284" y="35"/>
                  </a:cubicBezTo>
                  <a:cubicBezTo>
                    <a:pt x="284" y="34"/>
                    <a:pt x="286" y="33"/>
                    <a:pt x="286" y="32"/>
                  </a:cubicBezTo>
                  <a:cubicBezTo>
                    <a:pt x="286" y="32"/>
                    <a:pt x="287" y="31"/>
                    <a:pt x="288" y="30"/>
                  </a:cubicBezTo>
                  <a:cubicBezTo>
                    <a:pt x="288" y="30"/>
                    <a:pt x="285" y="29"/>
                    <a:pt x="285" y="28"/>
                  </a:cubicBezTo>
                  <a:cubicBezTo>
                    <a:pt x="285" y="28"/>
                    <a:pt x="287" y="27"/>
                    <a:pt x="287" y="26"/>
                  </a:cubicBezTo>
                  <a:cubicBezTo>
                    <a:pt x="287" y="26"/>
                    <a:pt x="289" y="25"/>
                    <a:pt x="289" y="24"/>
                  </a:cubicBezTo>
                  <a:cubicBezTo>
                    <a:pt x="289" y="23"/>
                    <a:pt x="287" y="23"/>
                    <a:pt x="286" y="22"/>
                  </a:cubicBezTo>
                  <a:cubicBezTo>
                    <a:pt x="286" y="23"/>
                    <a:pt x="285" y="24"/>
                    <a:pt x="285" y="25"/>
                  </a:cubicBezTo>
                  <a:cubicBezTo>
                    <a:pt x="285" y="25"/>
                    <a:pt x="283" y="26"/>
                    <a:pt x="283" y="27"/>
                  </a:cubicBezTo>
                  <a:cubicBezTo>
                    <a:pt x="283" y="27"/>
                    <a:pt x="285" y="28"/>
                    <a:pt x="285" y="28"/>
                  </a:cubicBezTo>
                  <a:cubicBezTo>
                    <a:pt x="285" y="29"/>
                    <a:pt x="284" y="30"/>
                    <a:pt x="284" y="31"/>
                  </a:cubicBezTo>
                  <a:cubicBezTo>
                    <a:pt x="283" y="31"/>
                    <a:pt x="282" y="32"/>
                    <a:pt x="282" y="33"/>
                  </a:cubicBezTo>
                  <a:cubicBezTo>
                    <a:pt x="282" y="33"/>
                    <a:pt x="284" y="34"/>
                    <a:pt x="284" y="35"/>
                  </a:cubicBezTo>
                  <a:cubicBezTo>
                    <a:pt x="284" y="35"/>
                    <a:pt x="283" y="37"/>
                    <a:pt x="282" y="37"/>
                  </a:cubicBezTo>
                  <a:cubicBezTo>
                    <a:pt x="282" y="37"/>
                    <a:pt x="281" y="38"/>
                    <a:pt x="281" y="39"/>
                  </a:cubicBezTo>
                  <a:cubicBezTo>
                    <a:pt x="281" y="40"/>
                    <a:pt x="279" y="41"/>
                    <a:pt x="279" y="41"/>
                  </a:cubicBezTo>
                  <a:cubicBezTo>
                    <a:pt x="279" y="42"/>
                    <a:pt x="281" y="42"/>
                    <a:pt x="281" y="43"/>
                  </a:cubicBezTo>
                  <a:cubicBezTo>
                    <a:pt x="282" y="42"/>
                    <a:pt x="282" y="42"/>
                    <a:pt x="283" y="41"/>
                  </a:cubicBezTo>
                  <a:close/>
                  <a:moveTo>
                    <a:pt x="270" y="34"/>
                  </a:moveTo>
                  <a:cubicBezTo>
                    <a:pt x="270" y="35"/>
                    <a:pt x="271" y="32"/>
                    <a:pt x="272" y="32"/>
                  </a:cubicBezTo>
                  <a:cubicBezTo>
                    <a:pt x="272" y="32"/>
                    <a:pt x="274" y="34"/>
                    <a:pt x="274" y="34"/>
                  </a:cubicBezTo>
                  <a:cubicBezTo>
                    <a:pt x="275" y="34"/>
                    <a:pt x="275" y="32"/>
                    <a:pt x="276" y="32"/>
                  </a:cubicBezTo>
                  <a:cubicBezTo>
                    <a:pt x="276" y="31"/>
                    <a:pt x="277" y="30"/>
                    <a:pt x="277" y="30"/>
                  </a:cubicBezTo>
                  <a:cubicBezTo>
                    <a:pt x="277" y="29"/>
                    <a:pt x="276" y="28"/>
                    <a:pt x="275" y="28"/>
                  </a:cubicBezTo>
                  <a:cubicBezTo>
                    <a:pt x="275" y="28"/>
                    <a:pt x="273" y="26"/>
                    <a:pt x="273" y="26"/>
                  </a:cubicBezTo>
                  <a:cubicBezTo>
                    <a:pt x="273" y="26"/>
                    <a:pt x="271" y="28"/>
                    <a:pt x="271" y="28"/>
                  </a:cubicBezTo>
                  <a:cubicBezTo>
                    <a:pt x="271" y="29"/>
                    <a:pt x="270" y="30"/>
                    <a:pt x="270" y="31"/>
                  </a:cubicBezTo>
                  <a:cubicBezTo>
                    <a:pt x="269" y="31"/>
                    <a:pt x="268" y="32"/>
                    <a:pt x="268" y="33"/>
                  </a:cubicBezTo>
                  <a:cubicBezTo>
                    <a:pt x="269" y="33"/>
                    <a:pt x="269" y="34"/>
                    <a:pt x="270" y="34"/>
                  </a:cubicBezTo>
                  <a:close/>
                  <a:moveTo>
                    <a:pt x="295" y="25"/>
                  </a:moveTo>
                  <a:cubicBezTo>
                    <a:pt x="295" y="25"/>
                    <a:pt x="293" y="27"/>
                    <a:pt x="293" y="27"/>
                  </a:cubicBezTo>
                  <a:cubicBezTo>
                    <a:pt x="293" y="28"/>
                    <a:pt x="295" y="29"/>
                    <a:pt x="295" y="29"/>
                  </a:cubicBezTo>
                  <a:cubicBezTo>
                    <a:pt x="296" y="29"/>
                    <a:pt x="297" y="31"/>
                    <a:pt x="298" y="31"/>
                  </a:cubicBezTo>
                  <a:cubicBezTo>
                    <a:pt x="298" y="31"/>
                    <a:pt x="299" y="29"/>
                    <a:pt x="299" y="29"/>
                  </a:cubicBezTo>
                  <a:cubicBezTo>
                    <a:pt x="300" y="28"/>
                    <a:pt x="301" y="27"/>
                    <a:pt x="301" y="26"/>
                  </a:cubicBezTo>
                  <a:cubicBezTo>
                    <a:pt x="301" y="26"/>
                    <a:pt x="303" y="25"/>
                    <a:pt x="303" y="24"/>
                  </a:cubicBezTo>
                  <a:cubicBezTo>
                    <a:pt x="303" y="23"/>
                    <a:pt x="301" y="23"/>
                    <a:pt x="301" y="22"/>
                  </a:cubicBezTo>
                  <a:cubicBezTo>
                    <a:pt x="299" y="24"/>
                    <a:pt x="298" y="25"/>
                    <a:pt x="297" y="27"/>
                  </a:cubicBezTo>
                  <a:cubicBezTo>
                    <a:pt x="296" y="27"/>
                    <a:pt x="296" y="25"/>
                    <a:pt x="295" y="25"/>
                  </a:cubicBezTo>
                  <a:close/>
                  <a:moveTo>
                    <a:pt x="373" y="39"/>
                  </a:moveTo>
                  <a:cubicBezTo>
                    <a:pt x="373" y="38"/>
                    <a:pt x="374" y="37"/>
                    <a:pt x="375" y="37"/>
                  </a:cubicBezTo>
                  <a:cubicBezTo>
                    <a:pt x="375" y="36"/>
                    <a:pt x="376" y="38"/>
                    <a:pt x="377" y="38"/>
                  </a:cubicBezTo>
                  <a:cubicBezTo>
                    <a:pt x="377" y="38"/>
                    <a:pt x="378" y="36"/>
                    <a:pt x="378" y="36"/>
                  </a:cubicBezTo>
                  <a:cubicBezTo>
                    <a:pt x="379" y="36"/>
                    <a:pt x="380" y="37"/>
                    <a:pt x="381" y="38"/>
                  </a:cubicBezTo>
                  <a:cubicBezTo>
                    <a:pt x="381" y="38"/>
                    <a:pt x="383" y="39"/>
                    <a:pt x="383" y="39"/>
                  </a:cubicBezTo>
                  <a:cubicBezTo>
                    <a:pt x="384" y="39"/>
                    <a:pt x="384" y="37"/>
                    <a:pt x="385" y="37"/>
                  </a:cubicBezTo>
                  <a:cubicBezTo>
                    <a:pt x="384" y="37"/>
                    <a:pt x="383" y="36"/>
                    <a:pt x="382" y="35"/>
                  </a:cubicBezTo>
                  <a:cubicBezTo>
                    <a:pt x="382" y="35"/>
                    <a:pt x="381" y="34"/>
                    <a:pt x="380" y="34"/>
                  </a:cubicBezTo>
                  <a:cubicBezTo>
                    <a:pt x="380" y="33"/>
                    <a:pt x="379" y="32"/>
                    <a:pt x="378" y="32"/>
                  </a:cubicBezTo>
                  <a:cubicBezTo>
                    <a:pt x="378" y="32"/>
                    <a:pt x="377" y="34"/>
                    <a:pt x="376" y="34"/>
                  </a:cubicBezTo>
                  <a:cubicBezTo>
                    <a:pt x="376" y="34"/>
                    <a:pt x="374" y="32"/>
                    <a:pt x="374" y="33"/>
                  </a:cubicBezTo>
                  <a:cubicBezTo>
                    <a:pt x="373" y="33"/>
                    <a:pt x="373" y="34"/>
                    <a:pt x="372" y="35"/>
                  </a:cubicBezTo>
                  <a:cubicBezTo>
                    <a:pt x="372" y="35"/>
                    <a:pt x="371" y="36"/>
                    <a:pt x="371" y="37"/>
                  </a:cubicBezTo>
                  <a:cubicBezTo>
                    <a:pt x="370" y="38"/>
                    <a:pt x="369" y="39"/>
                    <a:pt x="369" y="39"/>
                  </a:cubicBezTo>
                  <a:cubicBezTo>
                    <a:pt x="369" y="40"/>
                    <a:pt x="371" y="40"/>
                    <a:pt x="371" y="41"/>
                  </a:cubicBezTo>
                  <a:cubicBezTo>
                    <a:pt x="372" y="40"/>
                    <a:pt x="372" y="39"/>
                    <a:pt x="373" y="39"/>
                  </a:cubicBezTo>
                  <a:close/>
                  <a:moveTo>
                    <a:pt x="410" y="50"/>
                  </a:moveTo>
                  <a:cubicBezTo>
                    <a:pt x="411" y="49"/>
                    <a:pt x="412" y="48"/>
                    <a:pt x="412" y="47"/>
                  </a:cubicBezTo>
                  <a:cubicBezTo>
                    <a:pt x="412" y="47"/>
                    <a:pt x="410" y="46"/>
                    <a:pt x="410" y="46"/>
                  </a:cubicBezTo>
                  <a:cubicBezTo>
                    <a:pt x="410" y="46"/>
                    <a:pt x="408" y="44"/>
                    <a:pt x="408" y="44"/>
                  </a:cubicBezTo>
                  <a:cubicBezTo>
                    <a:pt x="407" y="44"/>
                    <a:pt x="406" y="46"/>
                    <a:pt x="406" y="46"/>
                  </a:cubicBezTo>
                  <a:cubicBezTo>
                    <a:pt x="405" y="47"/>
                    <a:pt x="405" y="48"/>
                    <a:pt x="404" y="49"/>
                  </a:cubicBezTo>
                  <a:cubicBezTo>
                    <a:pt x="404" y="49"/>
                    <a:pt x="402" y="50"/>
                    <a:pt x="402" y="51"/>
                  </a:cubicBezTo>
                  <a:cubicBezTo>
                    <a:pt x="402" y="51"/>
                    <a:pt x="404" y="52"/>
                    <a:pt x="405" y="52"/>
                  </a:cubicBezTo>
                  <a:cubicBezTo>
                    <a:pt x="405" y="53"/>
                    <a:pt x="406" y="54"/>
                    <a:pt x="407" y="54"/>
                  </a:cubicBezTo>
                  <a:cubicBezTo>
                    <a:pt x="408" y="53"/>
                    <a:pt x="409" y="51"/>
                    <a:pt x="410" y="50"/>
                  </a:cubicBezTo>
                  <a:close/>
                  <a:moveTo>
                    <a:pt x="399" y="41"/>
                  </a:moveTo>
                  <a:cubicBezTo>
                    <a:pt x="400" y="40"/>
                    <a:pt x="400" y="40"/>
                    <a:pt x="401" y="39"/>
                  </a:cubicBezTo>
                  <a:cubicBezTo>
                    <a:pt x="402" y="37"/>
                    <a:pt x="403" y="36"/>
                    <a:pt x="404" y="35"/>
                  </a:cubicBezTo>
                  <a:cubicBezTo>
                    <a:pt x="403" y="33"/>
                    <a:pt x="401" y="32"/>
                    <a:pt x="400" y="31"/>
                  </a:cubicBezTo>
                  <a:cubicBezTo>
                    <a:pt x="399" y="32"/>
                    <a:pt x="399" y="33"/>
                    <a:pt x="398" y="33"/>
                  </a:cubicBezTo>
                  <a:cubicBezTo>
                    <a:pt x="397" y="35"/>
                    <a:pt x="396" y="36"/>
                    <a:pt x="395" y="38"/>
                  </a:cubicBezTo>
                  <a:cubicBezTo>
                    <a:pt x="394" y="39"/>
                    <a:pt x="392" y="41"/>
                    <a:pt x="391" y="42"/>
                  </a:cubicBezTo>
                  <a:cubicBezTo>
                    <a:pt x="393" y="43"/>
                    <a:pt x="394" y="45"/>
                    <a:pt x="396" y="46"/>
                  </a:cubicBezTo>
                  <a:cubicBezTo>
                    <a:pt x="397" y="44"/>
                    <a:pt x="398" y="43"/>
                    <a:pt x="399" y="41"/>
                  </a:cubicBezTo>
                  <a:close/>
                  <a:moveTo>
                    <a:pt x="433" y="53"/>
                  </a:moveTo>
                  <a:cubicBezTo>
                    <a:pt x="434" y="53"/>
                    <a:pt x="434" y="54"/>
                    <a:pt x="435" y="54"/>
                  </a:cubicBezTo>
                  <a:cubicBezTo>
                    <a:pt x="436" y="55"/>
                    <a:pt x="437" y="56"/>
                    <a:pt x="437" y="56"/>
                  </a:cubicBezTo>
                  <a:cubicBezTo>
                    <a:pt x="438" y="56"/>
                    <a:pt x="439" y="54"/>
                    <a:pt x="439" y="54"/>
                  </a:cubicBezTo>
                  <a:cubicBezTo>
                    <a:pt x="440" y="53"/>
                    <a:pt x="440" y="52"/>
                    <a:pt x="441" y="52"/>
                  </a:cubicBezTo>
                  <a:cubicBezTo>
                    <a:pt x="441" y="51"/>
                    <a:pt x="442" y="50"/>
                    <a:pt x="442" y="49"/>
                  </a:cubicBezTo>
                  <a:cubicBezTo>
                    <a:pt x="442" y="49"/>
                    <a:pt x="440" y="48"/>
                    <a:pt x="440" y="48"/>
                  </a:cubicBezTo>
                  <a:cubicBezTo>
                    <a:pt x="440" y="48"/>
                    <a:pt x="439" y="50"/>
                    <a:pt x="438" y="50"/>
                  </a:cubicBezTo>
                  <a:cubicBezTo>
                    <a:pt x="438" y="50"/>
                    <a:pt x="437" y="48"/>
                    <a:pt x="436" y="48"/>
                  </a:cubicBezTo>
                  <a:cubicBezTo>
                    <a:pt x="436" y="48"/>
                    <a:pt x="435" y="46"/>
                    <a:pt x="434" y="47"/>
                  </a:cubicBezTo>
                  <a:cubicBezTo>
                    <a:pt x="433" y="47"/>
                    <a:pt x="433" y="48"/>
                    <a:pt x="432" y="49"/>
                  </a:cubicBezTo>
                  <a:cubicBezTo>
                    <a:pt x="432" y="49"/>
                    <a:pt x="431" y="50"/>
                    <a:pt x="431" y="51"/>
                  </a:cubicBezTo>
                  <a:cubicBezTo>
                    <a:pt x="430" y="51"/>
                    <a:pt x="429" y="53"/>
                    <a:pt x="429" y="53"/>
                  </a:cubicBezTo>
                  <a:cubicBezTo>
                    <a:pt x="429" y="54"/>
                    <a:pt x="431" y="54"/>
                    <a:pt x="431" y="55"/>
                  </a:cubicBezTo>
                  <a:cubicBezTo>
                    <a:pt x="432" y="54"/>
                    <a:pt x="432" y="53"/>
                    <a:pt x="433" y="53"/>
                  </a:cubicBezTo>
                  <a:close/>
                  <a:moveTo>
                    <a:pt x="464" y="31"/>
                  </a:moveTo>
                  <a:cubicBezTo>
                    <a:pt x="464" y="30"/>
                    <a:pt x="466" y="32"/>
                    <a:pt x="466" y="32"/>
                  </a:cubicBezTo>
                  <a:cubicBezTo>
                    <a:pt x="466" y="32"/>
                    <a:pt x="468" y="30"/>
                    <a:pt x="468" y="30"/>
                  </a:cubicBezTo>
                  <a:cubicBezTo>
                    <a:pt x="468" y="30"/>
                    <a:pt x="466" y="28"/>
                    <a:pt x="466" y="28"/>
                  </a:cubicBezTo>
                  <a:cubicBezTo>
                    <a:pt x="465" y="28"/>
                    <a:pt x="463" y="27"/>
                    <a:pt x="463" y="27"/>
                  </a:cubicBezTo>
                  <a:cubicBezTo>
                    <a:pt x="463" y="26"/>
                    <a:pt x="465" y="25"/>
                    <a:pt x="465" y="24"/>
                  </a:cubicBezTo>
                  <a:cubicBezTo>
                    <a:pt x="465" y="24"/>
                    <a:pt x="466" y="23"/>
                    <a:pt x="467" y="22"/>
                  </a:cubicBezTo>
                  <a:cubicBezTo>
                    <a:pt x="467" y="22"/>
                    <a:pt x="469" y="20"/>
                    <a:pt x="468" y="20"/>
                  </a:cubicBezTo>
                  <a:cubicBezTo>
                    <a:pt x="468" y="19"/>
                    <a:pt x="467" y="19"/>
                    <a:pt x="466" y="18"/>
                  </a:cubicBezTo>
                  <a:cubicBezTo>
                    <a:pt x="466" y="18"/>
                    <a:pt x="465" y="20"/>
                    <a:pt x="465" y="20"/>
                  </a:cubicBezTo>
                  <a:cubicBezTo>
                    <a:pt x="464" y="21"/>
                    <a:pt x="463" y="19"/>
                    <a:pt x="462" y="19"/>
                  </a:cubicBezTo>
                  <a:cubicBezTo>
                    <a:pt x="462" y="19"/>
                    <a:pt x="461" y="20"/>
                    <a:pt x="461" y="21"/>
                  </a:cubicBezTo>
                  <a:cubicBezTo>
                    <a:pt x="461" y="21"/>
                    <a:pt x="463" y="22"/>
                    <a:pt x="463" y="23"/>
                  </a:cubicBezTo>
                  <a:cubicBezTo>
                    <a:pt x="463" y="23"/>
                    <a:pt x="461" y="24"/>
                    <a:pt x="461" y="25"/>
                  </a:cubicBezTo>
                  <a:cubicBezTo>
                    <a:pt x="461" y="25"/>
                    <a:pt x="463" y="26"/>
                    <a:pt x="463" y="27"/>
                  </a:cubicBezTo>
                  <a:cubicBezTo>
                    <a:pt x="463" y="27"/>
                    <a:pt x="462" y="28"/>
                    <a:pt x="462" y="29"/>
                  </a:cubicBezTo>
                  <a:cubicBezTo>
                    <a:pt x="462" y="29"/>
                    <a:pt x="460" y="30"/>
                    <a:pt x="460" y="31"/>
                  </a:cubicBezTo>
                  <a:cubicBezTo>
                    <a:pt x="460" y="32"/>
                    <a:pt x="462" y="32"/>
                    <a:pt x="462" y="33"/>
                  </a:cubicBezTo>
                  <a:cubicBezTo>
                    <a:pt x="463" y="32"/>
                    <a:pt x="463" y="31"/>
                    <a:pt x="464" y="31"/>
                  </a:cubicBezTo>
                  <a:close/>
                  <a:moveTo>
                    <a:pt x="483" y="38"/>
                  </a:moveTo>
                  <a:cubicBezTo>
                    <a:pt x="483" y="38"/>
                    <a:pt x="485" y="40"/>
                    <a:pt x="485" y="40"/>
                  </a:cubicBezTo>
                  <a:cubicBezTo>
                    <a:pt x="485" y="39"/>
                    <a:pt x="487" y="38"/>
                    <a:pt x="487" y="37"/>
                  </a:cubicBezTo>
                  <a:cubicBezTo>
                    <a:pt x="487" y="37"/>
                    <a:pt x="485" y="36"/>
                    <a:pt x="485" y="36"/>
                  </a:cubicBezTo>
                  <a:cubicBezTo>
                    <a:pt x="484" y="36"/>
                    <a:pt x="483" y="34"/>
                    <a:pt x="482" y="34"/>
                  </a:cubicBezTo>
                  <a:cubicBezTo>
                    <a:pt x="482" y="34"/>
                    <a:pt x="481" y="36"/>
                    <a:pt x="481" y="36"/>
                  </a:cubicBezTo>
                  <a:cubicBezTo>
                    <a:pt x="480" y="37"/>
                    <a:pt x="479" y="38"/>
                    <a:pt x="479" y="39"/>
                  </a:cubicBezTo>
                  <a:cubicBezTo>
                    <a:pt x="479" y="39"/>
                    <a:pt x="481" y="40"/>
                    <a:pt x="481" y="40"/>
                  </a:cubicBezTo>
                  <a:cubicBezTo>
                    <a:pt x="482" y="40"/>
                    <a:pt x="482" y="38"/>
                    <a:pt x="483" y="38"/>
                  </a:cubicBezTo>
                  <a:close/>
                  <a:moveTo>
                    <a:pt x="498" y="32"/>
                  </a:moveTo>
                  <a:cubicBezTo>
                    <a:pt x="499" y="32"/>
                    <a:pt x="500" y="34"/>
                    <a:pt x="500" y="34"/>
                  </a:cubicBezTo>
                  <a:cubicBezTo>
                    <a:pt x="501" y="34"/>
                    <a:pt x="502" y="32"/>
                    <a:pt x="502" y="31"/>
                  </a:cubicBezTo>
                  <a:cubicBezTo>
                    <a:pt x="502" y="31"/>
                    <a:pt x="500" y="30"/>
                    <a:pt x="500" y="30"/>
                  </a:cubicBezTo>
                  <a:cubicBezTo>
                    <a:pt x="500" y="29"/>
                    <a:pt x="501" y="28"/>
                    <a:pt x="502" y="27"/>
                  </a:cubicBezTo>
                  <a:cubicBezTo>
                    <a:pt x="501" y="27"/>
                    <a:pt x="500" y="26"/>
                    <a:pt x="499" y="26"/>
                  </a:cubicBezTo>
                  <a:cubicBezTo>
                    <a:pt x="499" y="26"/>
                    <a:pt x="498" y="28"/>
                    <a:pt x="498" y="28"/>
                  </a:cubicBezTo>
                  <a:cubicBezTo>
                    <a:pt x="497" y="29"/>
                    <a:pt x="496" y="29"/>
                    <a:pt x="496" y="30"/>
                  </a:cubicBezTo>
                  <a:cubicBezTo>
                    <a:pt x="496" y="31"/>
                    <a:pt x="494" y="32"/>
                    <a:pt x="494" y="32"/>
                  </a:cubicBezTo>
                  <a:cubicBezTo>
                    <a:pt x="494" y="33"/>
                    <a:pt x="496" y="34"/>
                    <a:pt x="496" y="34"/>
                  </a:cubicBezTo>
                  <a:cubicBezTo>
                    <a:pt x="497" y="34"/>
                    <a:pt x="497" y="32"/>
                    <a:pt x="498" y="32"/>
                  </a:cubicBezTo>
                  <a:close/>
                  <a:moveTo>
                    <a:pt x="527" y="36"/>
                  </a:moveTo>
                  <a:cubicBezTo>
                    <a:pt x="526" y="36"/>
                    <a:pt x="525" y="34"/>
                    <a:pt x="525" y="34"/>
                  </a:cubicBezTo>
                  <a:cubicBezTo>
                    <a:pt x="524" y="34"/>
                    <a:pt x="523" y="36"/>
                    <a:pt x="523" y="37"/>
                  </a:cubicBezTo>
                  <a:cubicBezTo>
                    <a:pt x="523" y="37"/>
                    <a:pt x="525" y="38"/>
                    <a:pt x="525" y="38"/>
                  </a:cubicBezTo>
                  <a:cubicBezTo>
                    <a:pt x="525" y="39"/>
                    <a:pt x="527" y="40"/>
                    <a:pt x="527" y="40"/>
                  </a:cubicBezTo>
                  <a:cubicBezTo>
                    <a:pt x="528" y="40"/>
                    <a:pt x="529" y="38"/>
                    <a:pt x="529" y="38"/>
                  </a:cubicBezTo>
                  <a:cubicBezTo>
                    <a:pt x="530" y="37"/>
                    <a:pt x="530" y="36"/>
                    <a:pt x="531" y="36"/>
                  </a:cubicBezTo>
                  <a:cubicBezTo>
                    <a:pt x="530" y="35"/>
                    <a:pt x="529" y="35"/>
                    <a:pt x="528" y="34"/>
                  </a:cubicBezTo>
                  <a:cubicBezTo>
                    <a:pt x="528" y="34"/>
                    <a:pt x="530" y="32"/>
                    <a:pt x="530" y="32"/>
                  </a:cubicBezTo>
                  <a:cubicBezTo>
                    <a:pt x="530" y="31"/>
                    <a:pt x="528" y="30"/>
                    <a:pt x="528" y="30"/>
                  </a:cubicBezTo>
                  <a:cubicBezTo>
                    <a:pt x="528" y="30"/>
                    <a:pt x="526" y="32"/>
                    <a:pt x="526" y="32"/>
                  </a:cubicBezTo>
                  <a:cubicBezTo>
                    <a:pt x="526" y="33"/>
                    <a:pt x="528" y="33"/>
                    <a:pt x="528" y="34"/>
                  </a:cubicBezTo>
                  <a:cubicBezTo>
                    <a:pt x="528" y="34"/>
                    <a:pt x="527" y="36"/>
                    <a:pt x="527" y="36"/>
                  </a:cubicBezTo>
                  <a:close/>
                  <a:moveTo>
                    <a:pt x="567" y="49"/>
                  </a:moveTo>
                  <a:cubicBezTo>
                    <a:pt x="567" y="49"/>
                    <a:pt x="568" y="47"/>
                    <a:pt x="568" y="47"/>
                  </a:cubicBezTo>
                  <a:cubicBezTo>
                    <a:pt x="569" y="46"/>
                    <a:pt x="569" y="45"/>
                    <a:pt x="570" y="44"/>
                  </a:cubicBezTo>
                  <a:cubicBezTo>
                    <a:pt x="571" y="43"/>
                    <a:pt x="572" y="41"/>
                    <a:pt x="573" y="40"/>
                  </a:cubicBezTo>
                  <a:cubicBezTo>
                    <a:pt x="573" y="40"/>
                    <a:pt x="572" y="38"/>
                    <a:pt x="571" y="38"/>
                  </a:cubicBezTo>
                  <a:cubicBezTo>
                    <a:pt x="571" y="38"/>
                    <a:pt x="570" y="40"/>
                    <a:pt x="569" y="40"/>
                  </a:cubicBezTo>
                  <a:cubicBezTo>
                    <a:pt x="569" y="41"/>
                    <a:pt x="568" y="42"/>
                    <a:pt x="568" y="43"/>
                  </a:cubicBezTo>
                  <a:cubicBezTo>
                    <a:pt x="567" y="44"/>
                    <a:pt x="565" y="46"/>
                    <a:pt x="564" y="47"/>
                  </a:cubicBezTo>
                  <a:cubicBezTo>
                    <a:pt x="565" y="47"/>
                    <a:pt x="566" y="49"/>
                    <a:pt x="567" y="49"/>
                  </a:cubicBezTo>
                  <a:close/>
                  <a:moveTo>
                    <a:pt x="614" y="28"/>
                  </a:moveTo>
                  <a:cubicBezTo>
                    <a:pt x="614" y="28"/>
                    <a:pt x="615" y="26"/>
                    <a:pt x="616" y="26"/>
                  </a:cubicBezTo>
                  <a:cubicBezTo>
                    <a:pt x="616" y="26"/>
                    <a:pt x="618" y="28"/>
                    <a:pt x="618" y="28"/>
                  </a:cubicBezTo>
                  <a:cubicBezTo>
                    <a:pt x="618" y="28"/>
                    <a:pt x="620" y="30"/>
                    <a:pt x="620" y="30"/>
                  </a:cubicBezTo>
                  <a:cubicBezTo>
                    <a:pt x="620" y="30"/>
                    <a:pt x="622" y="28"/>
                    <a:pt x="622" y="27"/>
                  </a:cubicBezTo>
                  <a:cubicBezTo>
                    <a:pt x="622" y="27"/>
                    <a:pt x="620" y="26"/>
                    <a:pt x="619" y="26"/>
                  </a:cubicBezTo>
                  <a:cubicBezTo>
                    <a:pt x="619" y="25"/>
                    <a:pt x="621" y="24"/>
                    <a:pt x="621" y="23"/>
                  </a:cubicBezTo>
                  <a:cubicBezTo>
                    <a:pt x="621" y="23"/>
                    <a:pt x="620" y="22"/>
                    <a:pt x="619" y="22"/>
                  </a:cubicBezTo>
                  <a:cubicBezTo>
                    <a:pt x="618" y="22"/>
                    <a:pt x="618" y="24"/>
                    <a:pt x="617" y="24"/>
                  </a:cubicBezTo>
                  <a:cubicBezTo>
                    <a:pt x="617" y="24"/>
                    <a:pt x="616" y="22"/>
                    <a:pt x="615" y="22"/>
                  </a:cubicBezTo>
                  <a:cubicBezTo>
                    <a:pt x="615" y="22"/>
                    <a:pt x="614" y="24"/>
                    <a:pt x="613" y="24"/>
                  </a:cubicBezTo>
                  <a:cubicBezTo>
                    <a:pt x="613" y="25"/>
                    <a:pt x="612" y="26"/>
                    <a:pt x="612" y="27"/>
                  </a:cubicBezTo>
                  <a:cubicBezTo>
                    <a:pt x="611" y="27"/>
                    <a:pt x="610" y="28"/>
                    <a:pt x="610" y="29"/>
                  </a:cubicBezTo>
                  <a:cubicBezTo>
                    <a:pt x="610" y="30"/>
                    <a:pt x="612" y="30"/>
                    <a:pt x="612" y="31"/>
                  </a:cubicBezTo>
                  <a:cubicBezTo>
                    <a:pt x="613" y="30"/>
                    <a:pt x="613" y="29"/>
                    <a:pt x="614" y="28"/>
                  </a:cubicBezTo>
                  <a:close/>
                  <a:moveTo>
                    <a:pt x="628" y="29"/>
                  </a:moveTo>
                  <a:cubicBezTo>
                    <a:pt x="629" y="27"/>
                    <a:pt x="630" y="26"/>
                    <a:pt x="631" y="24"/>
                  </a:cubicBezTo>
                  <a:cubicBezTo>
                    <a:pt x="631" y="24"/>
                    <a:pt x="630" y="22"/>
                    <a:pt x="629" y="22"/>
                  </a:cubicBezTo>
                  <a:cubicBezTo>
                    <a:pt x="629" y="22"/>
                    <a:pt x="628" y="24"/>
                    <a:pt x="627" y="25"/>
                  </a:cubicBezTo>
                  <a:cubicBezTo>
                    <a:pt x="627" y="25"/>
                    <a:pt x="626" y="26"/>
                    <a:pt x="626" y="27"/>
                  </a:cubicBezTo>
                  <a:cubicBezTo>
                    <a:pt x="625" y="27"/>
                    <a:pt x="624" y="29"/>
                    <a:pt x="624" y="29"/>
                  </a:cubicBezTo>
                  <a:cubicBezTo>
                    <a:pt x="624" y="30"/>
                    <a:pt x="626" y="30"/>
                    <a:pt x="626" y="31"/>
                  </a:cubicBezTo>
                  <a:cubicBezTo>
                    <a:pt x="627" y="30"/>
                    <a:pt x="627" y="29"/>
                    <a:pt x="628" y="29"/>
                  </a:cubicBezTo>
                  <a:close/>
                  <a:moveTo>
                    <a:pt x="650" y="32"/>
                  </a:moveTo>
                  <a:cubicBezTo>
                    <a:pt x="651" y="32"/>
                    <a:pt x="652" y="33"/>
                    <a:pt x="653" y="33"/>
                  </a:cubicBezTo>
                  <a:cubicBezTo>
                    <a:pt x="653" y="33"/>
                    <a:pt x="654" y="31"/>
                    <a:pt x="654" y="31"/>
                  </a:cubicBezTo>
                  <a:cubicBezTo>
                    <a:pt x="655" y="31"/>
                    <a:pt x="655" y="29"/>
                    <a:pt x="656" y="29"/>
                  </a:cubicBezTo>
                  <a:cubicBezTo>
                    <a:pt x="656" y="29"/>
                    <a:pt x="658" y="31"/>
                    <a:pt x="658" y="30"/>
                  </a:cubicBezTo>
                  <a:cubicBezTo>
                    <a:pt x="659" y="30"/>
                    <a:pt x="660" y="29"/>
                    <a:pt x="660" y="28"/>
                  </a:cubicBezTo>
                  <a:cubicBezTo>
                    <a:pt x="660" y="28"/>
                    <a:pt x="662" y="26"/>
                    <a:pt x="662" y="26"/>
                  </a:cubicBezTo>
                  <a:cubicBezTo>
                    <a:pt x="662" y="25"/>
                    <a:pt x="660" y="25"/>
                    <a:pt x="659" y="24"/>
                  </a:cubicBezTo>
                  <a:cubicBezTo>
                    <a:pt x="659" y="25"/>
                    <a:pt x="658" y="26"/>
                    <a:pt x="658" y="27"/>
                  </a:cubicBezTo>
                  <a:cubicBezTo>
                    <a:pt x="657" y="27"/>
                    <a:pt x="656" y="25"/>
                    <a:pt x="655" y="25"/>
                  </a:cubicBezTo>
                  <a:cubicBezTo>
                    <a:pt x="655" y="25"/>
                    <a:pt x="653" y="23"/>
                    <a:pt x="653" y="23"/>
                  </a:cubicBezTo>
                  <a:cubicBezTo>
                    <a:pt x="653" y="23"/>
                    <a:pt x="652" y="25"/>
                    <a:pt x="652" y="25"/>
                  </a:cubicBezTo>
                  <a:cubicBezTo>
                    <a:pt x="651" y="26"/>
                    <a:pt x="650" y="27"/>
                    <a:pt x="650" y="28"/>
                  </a:cubicBezTo>
                  <a:cubicBezTo>
                    <a:pt x="649" y="28"/>
                    <a:pt x="649" y="29"/>
                    <a:pt x="648" y="30"/>
                  </a:cubicBezTo>
                  <a:cubicBezTo>
                    <a:pt x="649" y="30"/>
                    <a:pt x="650" y="31"/>
                    <a:pt x="650" y="32"/>
                  </a:cubicBezTo>
                  <a:close/>
                  <a:moveTo>
                    <a:pt x="695" y="38"/>
                  </a:moveTo>
                  <a:cubicBezTo>
                    <a:pt x="696" y="37"/>
                    <a:pt x="696" y="36"/>
                    <a:pt x="697" y="35"/>
                  </a:cubicBezTo>
                  <a:cubicBezTo>
                    <a:pt x="697" y="35"/>
                    <a:pt x="699" y="34"/>
                    <a:pt x="699" y="33"/>
                  </a:cubicBezTo>
                  <a:cubicBezTo>
                    <a:pt x="699" y="33"/>
                    <a:pt x="697" y="32"/>
                    <a:pt x="696" y="31"/>
                  </a:cubicBezTo>
                  <a:cubicBezTo>
                    <a:pt x="696" y="31"/>
                    <a:pt x="698" y="30"/>
                    <a:pt x="698" y="29"/>
                  </a:cubicBezTo>
                  <a:cubicBezTo>
                    <a:pt x="698" y="29"/>
                    <a:pt x="696" y="27"/>
                    <a:pt x="696" y="27"/>
                  </a:cubicBezTo>
                  <a:cubicBezTo>
                    <a:pt x="695" y="28"/>
                    <a:pt x="694" y="29"/>
                    <a:pt x="694" y="30"/>
                  </a:cubicBezTo>
                  <a:cubicBezTo>
                    <a:pt x="694" y="30"/>
                    <a:pt x="693" y="31"/>
                    <a:pt x="692" y="32"/>
                  </a:cubicBezTo>
                  <a:cubicBezTo>
                    <a:pt x="693" y="33"/>
                    <a:pt x="695" y="33"/>
                    <a:pt x="695" y="34"/>
                  </a:cubicBezTo>
                  <a:cubicBezTo>
                    <a:pt x="695" y="34"/>
                    <a:pt x="693" y="35"/>
                    <a:pt x="693" y="36"/>
                  </a:cubicBezTo>
                  <a:cubicBezTo>
                    <a:pt x="694" y="36"/>
                    <a:pt x="695" y="38"/>
                    <a:pt x="695" y="38"/>
                  </a:cubicBezTo>
                  <a:close/>
                  <a:moveTo>
                    <a:pt x="720" y="28"/>
                  </a:moveTo>
                  <a:cubicBezTo>
                    <a:pt x="721" y="27"/>
                    <a:pt x="721" y="27"/>
                    <a:pt x="722" y="26"/>
                  </a:cubicBezTo>
                  <a:cubicBezTo>
                    <a:pt x="720" y="25"/>
                    <a:pt x="719" y="24"/>
                    <a:pt x="717" y="23"/>
                  </a:cubicBezTo>
                  <a:cubicBezTo>
                    <a:pt x="717" y="23"/>
                    <a:pt x="716" y="24"/>
                    <a:pt x="716" y="25"/>
                  </a:cubicBezTo>
                  <a:cubicBezTo>
                    <a:pt x="715" y="25"/>
                    <a:pt x="718" y="26"/>
                    <a:pt x="718" y="26"/>
                  </a:cubicBezTo>
                  <a:cubicBezTo>
                    <a:pt x="718" y="27"/>
                    <a:pt x="716" y="28"/>
                    <a:pt x="716" y="29"/>
                  </a:cubicBezTo>
                  <a:cubicBezTo>
                    <a:pt x="716" y="29"/>
                    <a:pt x="714" y="30"/>
                    <a:pt x="714" y="31"/>
                  </a:cubicBezTo>
                  <a:cubicBezTo>
                    <a:pt x="714" y="32"/>
                    <a:pt x="716" y="32"/>
                    <a:pt x="717" y="33"/>
                  </a:cubicBezTo>
                  <a:cubicBezTo>
                    <a:pt x="718" y="31"/>
                    <a:pt x="719" y="30"/>
                    <a:pt x="720" y="28"/>
                  </a:cubicBezTo>
                  <a:close/>
                  <a:moveTo>
                    <a:pt x="736" y="44"/>
                  </a:moveTo>
                  <a:cubicBezTo>
                    <a:pt x="737" y="44"/>
                    <a:pt x="738" y="46"/>
                    <a:pt x="738" y="46"/>
                  </a:cubicBezTo>
                  <a:cubicBezTo>
                    <a:pt x="739" y="46"/>
                    <a:pt x="739" y="44"/>
                    <a:pt x="740" y="44"/>
                  </a:cubicBezTo>
                  <a:cubicBezTo>
                    <a:pt x="741" y="43"/>
                    <a:pt x="741" y="42"/>
                    <a:pt x="742" y="41"/>
                  </a:cubicBezTo>
                  <a:cubicBezTo>
                    <a:pt x="742" y="41"/>
                    <a:pt x="743" y="43"/>
                    <a:pt x="744" y="43"/>
                  </a:cubicBezTo>
                  <a:cubicBezTo>
                    <a:pt x="745" y="43"/>
                    <a:pt x="745" y="41"/>
                    <a:pt x="746" y="41"/>
                  </a:cubicBezTo>
                  <a:cubicBezTo>
                    <a:pt x="746" y="40"/>
                    <a:pt x="748" y="39"/>
                    <a:pt x="747" y="39"/>
                  </a:cubicBezTo>
                  <a:cubicBezTo>
                    <a:pt x="747" y="38"/>
                    <a:pt x="745" y="37"/>
                    <a:pt x="745" y="37"/>
                  </a:cubicBezTo>
                  <a:cubicBezTo>
                    <a:pt x="745" y="37"/>
                    <a:pt x="744" y="39"/>
                    <a:pt x="744" y="39"/>
                  </a:cubicBezTo>
                  <a:cubicBezTo>
                    <a:pt x="743" y="39"/>
                    <a:pt x="742" y="37"/>
                    <a:pt x="741" y="37"/>
                  </a:cubicBezTo>
                  <a:cubicBezTo>
                    <a:pt x="741" y="37"/>
                    <a:pt x="740" y="39"/>
                    <a:pt x="740" y="40"/>
                  </a:cubicBezTo>
                  <a:cubicBezTo>
                    <a:pt x="739" y="40"/>
                    <a:pt x="739" y="42"/>
                    <a:pt x="738" y="42"/>
                  </a:cubicBezTo>
                  <a:cubicBezTo>
                    <a:pt x="737" y="42"/>
                    <a:pt x="736" y="40"/>
                    <a:pt x="736" y="40"/>
                  </a:cubicBezTo>
                  <a:cubicBezTo>
                    <a:pt x="735" y="40"/>
                    <a:pt x="735" y="42"/>
                    <a:pt x="734" y="42"/>
                  </a:cubicBezTo>
                  <a:cubicBezTo>
                    <a:pt x="735" y="43"/>
                    <a:pt x="735" y="44"/>
                    <a:pt x="736" y="44"/>
                  </a:cubicBezTo>
                  <a:close/>
                  <a:moveTo>
                    <a:pt x="758" y="43"/>
                  </a:moveTo>
                  <a:cubicBezTo>
                    <a:pt x="758" y="43"/>
                    <a:pt x="760" y="41"/>
                    <a:pt x="760" y="41"/>
                  </a:cubicBezTo>
                  <a:cubicBezTo>
                    <a:pt x="760" y="40"/>
                    <a:pt x="761" y="39"/>
                    <a:pt x="761" y="39"/>
                  </a:cubicBezTo>
                  <a:cubicBezTo>
                    <a:pt x="762" y="38"/>
                    <a:pt x="763" y="37"/>
                    <a:pt x="763" y="36"/>
                  </a:cubicBezTo>
                  <a:cubicBezTo>
                    <a:pt x="763" y="36"/>
                    <a:pt x="761" y="35"/>
                    <a:pt x="761" y="35"/>
                  </a:cubicBezTo>
                  <a:cubicBezTo>
                    <a:pt x="761" y="34"/>
                    <a:pt x="762" y="33"/>
                    <a:pt x="763" y="32"/>
                  </a:cubicBezTo>
                  <a:cubicBezTo>
                    <a:pt x="763" y="32"/>
                    <a:pt x="765" y="34"/>
                    <a:pt x="765" y="34"/>
                  </a:cubicBezTo>
                  <a:cubicBezTo>
                    <a:pt x="765" y="34"/>
                    <a:pt x="766" y="32"/>
                    <a:pt x="767" y="32"/>
                  </a:cubicBezTo>
                  <a:cubicBezTo>
                    <a:pt x="767" y="31"/>
                    <a:pt x="768" y="30"/>
                    <a:pt x="768" y="30"/>
                  </a:cubicBezTo>
                  <a:cubicBezTo>
                    <a:pt x="767" y="29"/>
                    <a:pt x="765" y="27"/>
                    <a:pt x="764" y="26"/>
                  </a:cubicBezTo>
                  <a:cubicBezTo>
                    <a:pt x="763" y="27"/>
                    <a:pt x="763" y="28"/>
                    <a:pt x="762" y="29"/>
                  </a:cubicBezTo>
                  <a:cubicBezTo>
                    <a:pt x="762" y="29"/>
                    <a:pt x="760" y="27"/>
                    <a:pt x="760" y="27"/>
                  </a:cubicBezTo>
                  <a:cubicBezTo>
                    <a:pt x="760" y="27"/>
                    <a:pt x="758" y="29"/>
                    <a:pt x="758" y="29"/>
                  </a:cubicBezTo>
                  <a:cubicBezTo>
                    <a:pt x="758" y="29"/>
                    <a:pt x="761" y="30"/>
                    <a:pt x="760" y="31"/>
                  </a:cubicBezTo>
                  <a:cubicBezTo>
                    <a:pt x="760" y="31"/>
                    <a:pt x="759" y="32"/>
                    <a:pt x="759" y="33"/>
                  </a:cubicBezTo>
                  <a:cubicBezTo>
                    <a:pt x="759" y="33"/>
                    <a:pt x="761" y="34"/>
                    <a:pt x="761" y="35"/>
                  </a:cubicBezTo>
                  <a:cubicBezTo>
                    <a:pt x="761" y="35"/>
                    <a:pt x="760" y="36"/>
                    <a:pt x="759" y="37"/>
                  </a:cubicBezTo>
                  <a:cubicBezTo>
                    <a:pt x="759" y="37"/>
                    <a:pt x="758" y="39"/>
                    <a:pt x="758" y="39"/>
                  </a:cubicBezTo>
                  <a:cubicBezTo>
                    <a:pt x="757" y="40"/>
                    <a:pt x="756" y="41"/>
                    <a:pt x="756" y="41"/>
                  </a:cubicBezTo>
                  <a:cubicBezTo>
                    <a:pt x="757" y="42"/>
                    <a:pt x="757" y="43"/>
                    <a:pt x="758" y="43"/>
                  </a:cubicBezTo>
                  <a:close/>
                  <a:moveTo>
                    <a:pt x="750" y="30"/>
                  </a:moveTo>
                  <a:cubicBezTo>
                    <a:pt x="750" y="30"/>
                    <a:pt x="752" y="28"/>
                    <a:pt x="752" y="28"/>
                  </a:cubicBezTo>
                  <a:cubicBezTo>
                    <a:pt x="752" y="28"/>
                    <a:pt x="750" y="26"/>
                    <a:pt x="750" y="26"/>
                  </a:cubicBezTo>
                  <a:cubicBezTo>
                    <a:pt x="749" y="26"/>
                    <a:pt x="749" y="28"/>
                    <a:pt x="748" y="28"/>
                  </a:cubicBezTo>
                  <a:cubicBezTo>
                    <a:pt x="748" y="29"/>
                    <a:pt x="746" y="30"/>
                    <a:pt x="746" y="31"/>
                  </a:cubicBezTo>
                  <a:cubicBezTo>
                    <a:pt x="746" y="31"/>
                    <a:pt x="748" y="32"/>
                    <a:pt x="749" y="32"/>
                  </a:cubicBezTo>
                  <a:cubicBezTo>
                    <a:pt x="749" y="33"/>
                    <a:pt x="751" y="34"/>
                    <a:pt x="751" y="34"/>
                  </a:cubicBezTo>
                  <a:cubicBezTo>
                    <a:pt x="752" y="34"/>
                    <a:pt x="752" y="32"/>
                    <a:pt x="753" y="32"/>
                  </a:cubicBezTo>
                  <a:cubicBezTo>
                    <a:pt x="752" y="31"/>
                    <a:pt x="750" y="31"/>
                    <a:pt x="750" y="30"/>
                  </a:cubicBezTo>
                  <a:close/>
                  <a:moveTo>
                    <a:pt x="787" y="37"/>
                  </a:moveTo>
                  <a:cubicBezTo>
                    <a:pt x="787" y="37"/>
                    <a:pt x="789" y="36"/>
                    <a:pt x="789" y="35"/>
                  </a:cubicBezTo>
                  <a:cubicBezTo>
                    <a:pt x="789" y="35"/>
                    <a:pt x="787" y="34"/>
                    <a:pt x="787" y="33"/>
                  </a:cubicBezTo>
                  <a:cubicBezTo>
                    <a:pt x="787" y="33"/>
                    <a:pt x="788" y="32"/>
                    <a:pt x="789" y="31"/>
                  </a:cubicBezTo>
                  <a:cubicBezTo>
                    <a:pt x="789" y="31"/>
                    <a:pt x="790" y="29"/>
                    <a:pt x="790" y="29"/>
                  </a:cubicBezTo>
                  <a:cubicBezTo>
                    <a:pt x="790" y="28"/>
                    <a:pt x="788" y="27"/>
                    <a:pt x="788" y="27"/>
                  </a:cubicBezTo>
                  <a:cubicBezTo>
                    <a:pt x="787" y="27"/>
                    <a:pt x="786" y="26"/>
                    <a:pt x="786" y="25"/>
                  </a:cubicBezTo>
                  <a:cubicBezTo>
                    <a:pt x="785" y="25"/>
                    <a:pt x="784" y="27"/>
                    <a:pt x="784" y="28"/>
                  </a:cubicBezTo>
                  <a:cubicBezTo>
                    <a:pt x="784" y="28"/>
                    <a:pt x="782" y="26"/>
                    <a:pt x="782" y="26"/>
                  </a:cubicBezTo>
                  <a:cubicBezTo>
                    <a:pt x="781" y="26"/>
                    <a:pt x="781" y="28"/>
                    <a:pt x="780" y="28"/>
                  </a:cubicBezTo>
                  <a:cubicBezTo>
                    <a:pt x="780" y="29"/>
                    <a:pt x="778" y="30"/>
                    <a:pt x="778" y="30"/>
                  </a:cubicBezTo>
                  <a:cubicBezTo>
                    <a:pt x="778" y="31"/>
                    <a:pt x="780" y="32"/>
                    <a:pt x="781" y="32"/>
                  </a:cubicBezTo>
                  <a:cubicBezTo>
                    <a:pt x="781" y="32"/>
                    <a:pt x="782" y="30"/>
                    <a:pt x="782" y="30"/>
                  </a:cubicBezTo>
                  <a:cubicBezTo>
                    <a:pt x="783" y="30"/>
                    <a:pt x="784" y="31"/>
                    <a:pt x="785" y="32"/>
                  </a:cubicBezTo>
                  <a:cubicBezTo>
                    <a:pt x="785" y="32"/>
                    <a:pt x="786" y="33"/>
                    <a:pt x="787" y="33"/>
                  </a:cubicBezTo>
                  <a:cubicBezTo>
                    <a:pt x="786" y="34"/>
                    <a:pt x="786" y="35"/>
                    <a:pt x="785" y="35"/>
                  </a:cubicBezTo>
                  <a:cubicBezTo>
                    <a:pt x="785" y="36"/>
                    <a:pt x="783" y="37"/>
                    <a:pt x="783" y="38"/>
                  </a:cubicBezTo>
                  <a:cubicBezTo>
                    <a:pt x="783" y="38"/>
                    <a:pt x="785" y="39"/>
                    <a:pt x="786" y="39"/>
                  </a:cubicBezTo>
                  <a:cubicBezTo>
                    <a:pt x="786" y="39"/>
                    <a:pt x="787" y="38"/>
                    <a:pt x="787" y="37"/>
                  </a:cubicBezTo>
                  <a:close/>
                  <a:moveTo>
                    <a:pt x="772" y="25"/>
                  </a:moveTo>
                  <a:cubicBezTo>
                    <a:pt x="772" y="25"/>
                    <a:pt x="773" y="23"/>
                    <a:pt x="773" y="23"/>
                  </a:cubicBezTo>
                  <a:cubicBezTo>
                    <a:pt x="774" y="23"/>
                    <a:pt x="775" y="21"/>
                    <a:pt x="775" y="21"/>
                  </a:cubicBezTo>
                  <a:cubicBezTo>
                    <a:pt x="776" y="19"/>
                    <a:pt x="777" y="18"/>
                    <a:pt x="779" y="16"/>
                  </a:cubicBezTo>
                  <a:cubicBezTo>
                    <a:pt x="778" y="16"/>
                    <a:pt x="777" y="15"/>
                    <a:pt x="776" y="15"/>
                  </a:cubicBezTo>
                  <a:cubicBezTo>
                    <a:pt x="776" y="15"/>
                    <a:pt x="775" y="17"/>
                    <a:pt x="775" y="17"/>
                  </a:cubicBezTo>
                  <a:cubicBezTo>
                    <a:pt x="774" y="17"/>
                    <a:pt x="773" y="18"/>
                    <a:pt x="773" y="19"/>
                  </a:cubicBezTo>
                  <a:cubicBezTo>
                    <a:pt x="772" y="21"/>
                    <a:pt x="771" y="22"/>
                    <a:pt x="769" y="24"/>
                  </a:cubicBezTo>
                  <a:cubicBezTo>
                    <a:pt x="770" y="24"/>
                    <a:pt x="771" y="25"/>
                    <a:pt x="772" y="25"/>
                  </a:cubicBezTo>
                  <a:close/>
                  <a:moveTo>
                    <a:pt x="801" y="37"/>
                  </a:moveTo>
                  <a:cubicBezTo>
                    <a:pt x="801" y="37"/>
                    <a:pt x="804" y="39"/>
                    <a:pt x="804" y="39"/>
                  </a:cubicBezTo>
                  <a:cubicBezTo>
                    <a:pt x="804" y="39"/>
                    <a:pt x="805" y="37"/>
                    <a:pt x="805" y="37"/>
                  </a:cubicBezTo>
                  <a:cubicBezTo>
                    <a:pt x="805" y="36"/>
                    <a:pt x="807" y="35"/>
                    <a:pt x="807" y="35"/>
                  </a:cubicBezTo>
                  <a:cubicBezTo>
                    <a:pt x="807" y="34"/>
                    <a:pt x="805" y="33"/>
                    <a:pt x="805" y="33"/>
                  </a:cubicBezTo>
                  <a:cubicBezTo>
                    <a:pt x="805" y="32"/>
                    <a:pt x="806" y="31"/>
                    <a:pt x="806" y="31"/>
                  </a:cubicBezTo>
                  <a:cubicBezTo>
                    <a:pt x="807" y="30"/>
                    <a:pt x="808" y="29"/>
                    <a:pt x="808" y="28"/>
                  </a:cubicBezTo>
                  <a:cubicBezTo>
                    <a:pt x="809" y="28"/>
                    <a:pt x="809" y="26"/>
                    <a:pt x="810" y="26"/>
                  </a:cubicBezTo>
                  <a:cubicBezTo>
                    <a:pt x="810" y="26"/>
                    <a:pt x="812" y="28"/>
                    <a:pt x="812" y="28"/>
                  </a:cubicBezTo>
                  <a:cubicBezTo>
                    <a:pt x="813" y="28"/>
                    <a:pt x="813" y="26"/>
                    <a:pt x="814" y="26"/>
                  </a:cubicBezTo>
                  <a:cubicBezTo>
                    <a:pt x="814" y="25"/>
                    <a:pt x="816" y="27"/>
                    <a:pt x="816" y="27"/>
                  </a:cubicBezTo>
                  <a:cubicBezTo>
                    <a:pt x="816" y="27"/>
                    <a:pt x="818" y="25"/>
                    <a:pt x="818" y="25"/>
                  </a:cubicBezTo>
                  <a:cubicBezTo>
                    <a:pt x="818" y="25"/>
                    <a:pt x="820" y="23"/>
                    <a:pt x="819" y="23"/>
                  </a:cubicBezTo>
                  <a:cubicBezTo>
                    <a:pt x="819" y="22"/>
                    <a:pt x="817" y="22"/>
                    <a:pt x="817" y="21"/>
                  </a:cubicBezTo>
                  <a:cubicBezTo>
                    <a:pt x="817" y="21"/>
                    <a:pt x="816" y="23"/>
                    <a:pt x="816" y="23"/>
                  </a:cubicBezTo>
                  <a:cubicBezTo>
                    <a:pt x="815" y="23"/>
                    <a:pt x="814" y="22"/>
                    <a:pt x="813" y="22"/>
                  </a:cubicBezTo>
                  <a:cubicBezTo>
                    <a:pt x="813" y="22"/>
                    <a:pt x="812" y="24"/>
                    <a:pt x="812" y="24"/>
                  </a:cubicBezTo>
                  <a:cubicBezTo>
                    <a:pt x="811" y="24"/>
                    <a:pt x="810" y="22"/>
                    <a:pt x="809" y="22"/>
                  </a:cubicBezTo>
                  <a:cubicBezTo>
                    <a:pt x="809" y="22"/>
                    <a:pt x="808" y="24"/>
                    <a:pt x="808" y="24"/>
                  </a:cubicBezTo>
                  <a:cubicBezTo>
                    <a:pt x="807" y="25"/>
                    <a:pt x="806" y="26"/>
                    <a:pt x="806" y="27"/>
                  </a:cubicBezTo>
                  <a:cubicBezTo>
                    <a:pt x="805" y="27"/>
                    <a:pt x="805" y="28"/>
                    <a:pt x="804" y="29"/>
                  </a:cubicBezTo>
                  <a:cubicBezTo>
                    <a:pt x="804" y="29"/>
                    <a:pt x="803" y="31"/>
                    <a:pt x="803" y="31"/>
                  </a:cubicBezTo>
                  <a:cubicBezTo>
                    <a:pt x="802" y="31"/>
                    <a:pt x="801" y="29"/>
                    <a:pt x="800" y="29"/>
                  </a:cubicBezTo>
                  <a:cubicBezTo>
                    <a:pt x="800" y="29"/>
                    <a:pt x="799" y="31"/>
                    <a:pt x="799" y="32"/>
                  </a:cubicBezTo>
                  <a:cubicBezTo>
                    <a:pt x="799" y="32"/>
                    <a:pt x="801" y="33"/>
                    <a:pt x="801" y="33"/>
                  </a:cubicBezTo>
                  <a:cubicBezTo>
                    <a:pt x="802" y="34"/>
                    <a:pt x="802" y="35"/>
                    <a:pt x="803" y="35"/>
                  </a:cubicBezTo>
                  <a:cubicBezTo>
                    <a:pt x="803" y="36"/>
                    <a:pt x="801" y="37"/>
                    <a:pt x="801" y="37"/>
                  </a:cubicBezTo>
                  <a:close/>
                  <a:moveTo>
                    <a:pt x="853" y="52"/>
                  </a:moveTo>
                  <a:cubicBezTo>
                    <a:pt x="853" y="52"/>
                    <a:pt x="852" y="51"/>
                    <a:pt x="851" y="51"/>
                  </a:cubicBezTo>
                  <a:cubicBezTo>
                    <a:pt x="851" y="50"/>
                    <a:pt x="849" y="49"/>
                    <a:pt x="849" y="49"/>
                  </a:cubicBezTo>
                  <a:cubicBezTo>
                    <a:pt x="849" y="49"/>
                    <a:pt x="848" y="51"/>
                    <a:pt x="847" y="51"/>
                  </a:cubicBezTo>
                  <a:cubicBezTo>
                    <a:pt x="847" y="51"/>
                    <a:pt x="846" y="53"/>
                    <a:pt x="846" y="53"/>
                  </a:cubicBezTo>
                  <a:cubicBezTo>
                    <a:pt x="846" y="54"/>
                    <a:pt x="847" y="55"/>
                    <a:pt x="848" y="55"/>
                  </a:cubicBezTo>
                  <a:cubicBezTo>
                    <a:pt x="848" y="55"/>
                    <a:pt x="850" y="57"/>
                    <a:pt x="850" y="57"/>
                  </a:cubicBezTo>
                  <a:cubicBezTo>
                    <a:pt x="850" y="57"/>
                    <a:pt x="852" y="55"/>
                    <a:pt x="852" y="55"/>
                  </a:cubicBezTo>
                  <a:cubicBezTo>
                    <a:pt x="852" y="54"/>
                    <a:pt x="853" y="53"/>
                    <a:pt x="853" y="52"/>
                  </a:cubicBezTo>
                  <a:close/>
                  <a:moveTo>
                    <a:pt x="883" y="46"/>
                  </a:moveTo>
                  <a:cubicBezTo>
                    <a:pt x="883" y="46"/>
                    <a:pt x="884" y="45"/>
                    <a:pt x="884" y="44"/>
                  </a:cubicBezTo>
                  <a:cubicBezTo>
                    <a:pt x="884" y="44"/>
                    <a:pt x="886" y="43"/>
                    <a:pt x="886" y="42"/>
                  </a:cubicBezTo>
                  <a:cubicBezTo>
                    <a:pt x="886" y="41"/>
                    <a:pt x="884" y="41"/>
                    <a:pt x="884" y="40"/>
                  </a:cubicBezTo>
                  <a:cubicBezTo>
                    <a:pt x="883" y="40"/>
                    <a:pt x="883" y="42"/>
                    <a:pt x="882" y="42"/>
                  </a:cubicBezTo>
                  <a:cubicBezTo>
                    <a:pt x="882" y="43"/>
                    <a:pt x="880" y="41"/>
                    <a:pt x="880" y="41"/>
                  </a:cubicBezTo>
                  <a:cubicBezTo>
                    <a:pt x="880" y="41"/>
                    <a:pt x="878" y="43"/>
                    <a:pt x="878" y="43"/>
                  </a:cubicBezTo>
                  <a:cubicBezTo>
                    <a:pt x="878" y="44"/>
                    <a:pt x="880" y="44"/>
                    <a:pt x="881" y="45"/>
                  </a:cubicBezTo>
                  <a:cubicBezTo>
                    <a:pt x="880" y="45"/>
                    <a:pt x="879" y="46"/>
                    <a:pt x="879" y="47"/>
                  </a:cubicBezTo>
                  <a:cubicBezTo>
                    <a:pt x="879" y="47"/>
                    <a:pt x="881" y="48"/>
                    <a:pt x="881" y="49"/>
                  </a:cubicBezTo>
                  <a:cubicBezTo>
                    <a:pt x="881" y="49"/>
                    <a:pt x="883" y="50"/>
                    <a:pt x="883" y="50"/>
                  </a:cubicBezTo>
                  <a:cubicBezTo>
                    <a:pt x="884" y="50"/>
                    <a:pt x="884" y="48"/>
                    <a:pt x="885" y="48"/>
                  </a:cubicBezTo>
                  <a:cubicBezTo>
                    <a:pt x="885" y="47"/>
                    <a:pt x="883" y="47"/>
                    <a:pt x="883" y="46"/>
                  </a:cubicBezTo>
                  <a:close/>
                  <a:moveTo>
                    <a:pt x="883" y="32"/>
                  </a:moveTo>
                  <a:cubicBezTo>
                    <a:pt x="883" y="32"/>
                    <a:pt x="884" y="31"/>
                    <a:pt x="885" y="30"/>
                  </a:cubicBezTo>
                  <a:cubicBezTo>
                    <a:pt x="884" y="30"/>
                    <a:pt x="883" y="29"/>
                    <a:pt x="882" y="28"/>
                  </a:cubicBezTo>
                  <a:cubicBezTo>
                    <a:pt x="882" y="28"/>
                    <a:pt x="880" y="27"/>
                    <a:pt x="880" y="27"/>
                  </a:cubicBezTo>
                  <a:cubicBezTo>
                    <a:pt x="880" y="26"/>
                    <a:pt x="882" y="25"/>
                    <a:pt x="882" y="25"/>
                  </a:cubicBezTo>
                  <a:cubicBezTo>
                    <a:pt x="881" y="24"/>
                    <a:pt x="880" y="23"/>
                    <a:pt x="880" y="23"/>
                  </a:cubicBezTo>
                  <a:cubicBezTo>
                    <a:pt x="879" y="23"/>
                    <a:pt x="878" y="25"/>
                    <a:pt x="878" y="25"/>
                  </a:cubicBezTo>
                  <a:cubicBezTo>
                    <a:pt x="878" y="25"/>
                    <a:pt x="876" y="27"/>
                    <a:pt x="876" y="27"/>
                  </a:cubicBezTo>
                  <a:cubicBezTo>
                    <a:pt x="876" y="28"/>
                    <a:pt x="878" y="28"/>
                    <a:pt x="878" y="29"/>
                  </a:cubicBezTo>
                  <a:cubicBezTo>
                    <a:pt x="878" y="30"/>
                    <a:pt x="877" y="30"/>
                    <a:pt x="877" y="31"/>
                  </a:cubicBezTo>
                  <a:cubicBezTo>
                    <a:pt x="877" y="32"/>
                    <a:pt x="879" y="33"/>
                    <a:pt x="879" y="33"/>
                  </a:cubicBezTo>
                  <a:cubicBezTo>
                    <a:pt x="880" y="33"/>
                    <a:pt x="880" y="34"/>
                    <a:pt x="881" y="35"/>
                  </a:cubicBezTo>
                  <a:cubicBezTo>
                    <a:pt x="882" y="34"/>
                    <a:pt x="882" y="33"/>
                    <a:pt x="883" y="32"/>
                  </a:cubicBezTo>
                  <a:close/>
                  <a:moveTo>
                    <a:pt x="900" y="42"/>
                  </a:moveTo>
                  <a:cubicBezTo>
                    <a:pt x="901" y="42"/>
                    <a:pt x="901" y="40"/>
                    <a:pt x="902" y="40"/>
                  </a:cubicBezTo>
                  <a:cubicBezTo>
                    <a:pt x="902" y="39"/>
                    <a:pt x="904" y="38"/>
                    <a:pt x="904" y="38"/>
                  </a:cubicBezTo>
                  <a:cubicBezTo>
                    <a:pt x="904" y="38"/>
                    <a:pt x="902" y="36"/>
                    <a:pt x="901" y="36"/>
                  </a:cubicBezTo>
                  <a:cubicBezTo>
                    <a:pt x="901" y="36"/>
                    <a:pt x="900" y="38"/>
                    <a:pt x="900" y="38"/>
                  </a:cubicBezTo>
                  <a:cubicBezTo>
                    <a:pt x="899" y="39"/>
                    <a:pt x="899" y="40"/>
                    <a:pt x="898" y="40"/>
                  </a:cubicBezTo>
                  <a:cubicBezTo>
                    <a:pt x="898" y="41"/>
                    <a:pt x="896" y="39"/>
                    <a:pt x="896" y="39"/>
                  </a:cubicBezTo>
                  <a:cubicBezTo>
                    <a:pt x="896" y="39"/>
                    <a:pt x="894" y="41"/>
                    <a:pt x="894" y="41"/>
                  </a:cubicBezTo>
                  <a:cubicBezTo>
                    <a:pt x="894" y="41"/>
                    <a:pt x="896" y="43"/>
                    <a:pt x="896" y="43"/>
                  </a:cubicBezTo>
                  <a:cubicBezTo>
                    <a:pt x="897" y="43"/>
                    <a:pt x="897" y="41"/>
                    <a:pt x="898" y="40"/>
                  </a:cubicBezTo>
                  <a:cubicBezTo>
                    <a:pt x="898" y="40"/>
                    <a:pt x="900" y="42"/>
                    <a:pt x="900" y="42"/>
                  </a:cubicBezTo>
                  <a:close/>
                  <a:moveTo>
                    <a:pt x="899" y="30"/>
                  </a:moveTo>
                  <a:cubicBezTo>
                    <a:pt x="900" y="31"/>
                    <a:pt x="902" y="33"/>
                    <a:pt x="903" y="34"/>
                  </a:cubicBezTo>
                  <a:cubicBezTo>
                    <a:pt x="904" y="33"/>
                    <a:pt x="904" y="32"/>
                    <a:pt x="905" y="31"/>
                  </a:cubicBezTo>
                  <a:cubicBezTo>
                    <a:pt x="905" y="31"/>
                    <a:pt x="906" y="33"/>
                    <a:pt x="907" y="33"/>
                  </a:cubicBezTo>
                  <a:cubicBezTo>
                    <a:pt x="907" y="32"/>
                    <a:pt x="909" y="32"/>
                    <a:pt x="909" y="31"/>
                  </a:cubicBezTo>
                  <a:cubicBezTo>
                    <a:pt x="909" y="30"/>
                    <a:pt x="907" y="30"/>
                    <a:pt x="906" y="29"/>
                  </a:cubicBezTo>
                  <a:cubicBezTo>
                    <a:pt x="906" y="29"/>
                    <a:pt x="908" y="28"/>
                    <a:pt x="908" y="27"/>
                  </a:cubicBezTo>
                  <a:cubicBezTo>
                    <a:pt x="907" y="26"/>
                    <a:pt x="905" y="25"/>
                    <a:pt x="904" y="24"/>
                  </a:cubicBezTo>
                  <a:cubicBezTo>
                    <a:pt x="903" y="25"/>
                    <a:pt x="901" y="27"/>
                    <a:pt x="900" y="28"/>
                  </a:cubicBezTo>
                  <a:cubicBezTo>
                    <a:pt x="900" y="29"/>
                    <a:pt x="899" y="30"/>
                    <a:pt x="899" y="30"/>
                  </a:cubicBezTo>
                  <a:close/>
                  <a:moveTo>
                    <a:pt x="961" y="50"/>
                  </a:moveTo>
                  <a:cubicBezTo>
                    <a:pt x="962" y="48"/>
                    <a:pt x="964" y="47"/>
                    <a:pt x="965" y="45"/>
                  </a:cubicBezTo>
                  <a:cubicBezTo>
                    <a:pt x="964" y="45"/>
                    <a:pt x="963" y="44"/>
                    <a:pt x="963" y="44"/>
                  </a:cubicBezTo>
                  <a:cubicBezTo>
                    <a:pt x="962" y="44"/>
                    <a:pt x="961" y="46"/>
                    <a:pt x="961" y="46"/>
                  </a:cubicBezTo>
                  <a:cubicBezTo>
                    <a:pt x="960" y="46"/>
                    <a:pt x="960" y="48"/>
                    <a:pt x="959" y="48"/>
                  </a:cubicBezTo>
                  <a:cubicBezTo>
                    <a:pt x="959" y="49"/>
                    <a:pt x="957" y="50"/>
                    <a:pt x="957" y="50"/>
                  </a:cubicBezTo>
                  <a:cubicBezTo>
                    <a:pt x="957" y="51"/>
                    <a:pt x="959" y="52"/>
                    <a:pt x="960" y="52"/>
                  </a:cubicBezTo>
                  <a:cubicBezTo>
                    <a:pt x="960" y="51"/>
                    <a:pt x="961" y="51"/>
                    <a:pt x="961" y="50"/>
                  </a:cubicBezTo>
                  <a:close/>
                  <a:moveTo>
                    <a:pt x="971" y="51"/>
                  </a:moveTo>
                  <a:cubicBezTo>
                    <a:pt x="972" y="51"/>
                    <a:pt x="973" y="52"/>
                    <a:pt x="974" y="52"/>
                  </a:cubicBezTo>
                  <a:cubicBezTo>
                    <a:pt x="974" y="52"/>
                    <a:pt x="975" y="51"/>
                    <a:pt x="975" y="50"/>
                  </a:cubicBezTo>
                  <a:cubicBezTo>
                    <a:pt x="976" y="49"/>
                    <a:pt x="976" y="48"/>
                    <a:pt x="977" y="48"/>
                  </a:cubicBezTo>
                  <a:cubicBezTo>
                    <a:pt x="977" y="48"/>
                    <a:pt x="979" y="50"/>
                    <a:pt x="979" y="49"/>
                  </a:cubicBezTo>
                  <a:cubicBezTo>
                    <a:pt x="980" y="49"/>
                    <a:pt x="981" y="48"/>
                    <a:pt x="981" y="47"/>
                  </a:cubicBezTo>
                  <a:cubicBezTo>
                    <a:pt x="981" y="47"/>
                    <a:pt x="979" y="46"/>
                    <a:pt x="979" y="46"/>
                  </a:cubicBezTo>
                  <a:cubicBezTo>
                    <a:pt x="979" y="45"/>
                    <a:pt x="980" y="44"/>
                    <a:pt x="980" y="43"/>
                  </a:cubicBezTo>
                  <a:cubicBezTo>
                    <a:pt x="981" y="43"/>
                    <a:pt x="982" y="42"/>
                    <a:pt x="982" y="41"/>
                  </a:cubicBezTo>
                  <a:cubicBezTo>
                    <a:pt x="982" y="40"/>
                    <a:pt x="980" y="40"/>
                    <a:pt x="980" y="39"/>
                  </a:cubicBezTo>
                  <a:cubicBezTo>
                    <a:pt x="980" y="39"/>
                    <a:pt x="982" y="38"/>
                    <a:pt x="982" y="37"/>
                  </a:cubicBezTo>
                  <a:cubicBezTo>
                    <a:pt x="982" y="37"/>
                    <a:pt x="979" y="35"/>
                    <a:pt x="979" y="35"/>
                  </a:cubicBezTo>
                  <a:cubicBezTo>
                    <a:pt x="979" y="36"/>
                    <a:pt x="978" y="37"/>
                    <a:pt x="978" y="38"/>
                  </a:cubicBezTo>
                  <a:cubicBezTo>
                    <a:pt x="977" y="38"/>
                    <a:pt x="976" y="39"/>
                    <a:pt x="976" y="40"/>
                  </a:cubicBezTo>
                  <a:cubicBezTo>
                    <a:pt x="976" y="40"/>
                    <a:pt x="978" y="41"/>
                    <a:pt x="978" y="42"/>
                  </a:cubicBezTo>
                  <a:cubicBezTo>
                    <a:pt x="978" y="42"/>
                    <a:pt x="977" y="44"/>
                    <a:pt x="977" y="44"/>
                  </a:cubicBezTo>
                  <a:cubicBezTo>
                    <a:pt x="976" y="44"/>
                    <a:pt x="975" y="46"/>
                    <a:pt x="975" y="46"/>
                  </a:cubicBezTo>
                  <a:cubicBezTo>
                    <a:pt x="974" y="46"/>
                    <a:pt x="973" y="44"/>
                    <a:pt x="973" y="44"/>
                  </a:cubicBezTo>
                  <a:cubicBezTo>
                    <a:pt x="972" y="44"/>
                    <a:pt x="971" y="46"/>
                    <a:pt x="971" y="47"/>
                  </a:cubicBezTo>
                  <a:cubicBezTo>
                    <a:pt x="970" y="47"/>
                    <a:pt x="970" y="48"/>
                    <a:pt x="969" y="49"/>
                  </a:cubicBezTo>
                  <a:cubicBezTo>
                    <a:pt x="969" y="49"/>
                    <a:pt x="967" y="51"/>
                    <a:pt x="968" y="51"/>
                  </a:cubicBezTo>
                  <a:cubicBezTo>
                    <a:pt x="968" y="52"/>
                    <a:pt x="970" y="52"/>
                    <a:pt x="970" y="53"/>
                  </a:cubicBezTo>
                  <a:cubicBezTo>
                    <a:pt x="970" y="52"/>
                    <a:pt x="971" y="51"/>
                    <a:pt x="971" y="51"/>
                  </a:cubicBezTo>
                  <a:close/>
                  <a:moveTo>
                    <a:pt x="951" y="31"/>
                  </a:moveTo>
                  <a:cubicBezTo>
                    <a:pt x="952" y="32"/>
                    <a:pt x="952" y="32"/>
                    <a:pt x="953" y="33"/>
                  </a:cubicBezTo>
                  <a:cubicBezTo>
                    <a:pt x="953" y="33"/>
                    <a:pt x="955" y="35"/>
                    <a:pt x="955" y="35"/>
                  </a:cubicBezTo>
                  <a:cubicBezTo>
                    <a:pt x="956" y="35"/>
                    <a:pt x="957" y="33"/>
                    <a:pt x="957" y="32"/>
                  </a:cubicBezTo>
                  <a:cubicBezTo>
                    <a:pt x="957" y="32"/>
                    <a:pt x="955" y="31"/>
                    <a:pt x="955" y="31"/>
                  </a:cubicBezTo>
                  <a:cubicBezTo>
                    <a:pt x="955" y="30"/>
                    <a:pt x="956" y="29"/>
                    <a:pt x="956" y="29"/>
                  </a:cubicBezTo>
                  <a:cubicBezTo>
                    <a:pt x="957" y="28"/>
                    <a:pt x="958" y="27"/>
                    <a:pt x="958" y="26"/>
                  </a:cubicBezTo>
                  <a:cubicBezTo>
                    <a:pt x="958" y="26"/>
                    <a:pt x="960" y="24"/>
                    <a:pt x="960" y="24"/>
                  </a:cubicBezTo>
                  <a:cubicBezTo>
                    <a:pt x="960" y="23"/>
                    <a:pt x="958" y="23"/>
                    <a:pt x="958" y="22"/>
                  </a:cubicBezTo>
                  <a:cubicBezTo>
                    <a:pt x="957" y="23"/>
                    <a:pt x="957" y="24"/>
                    <a:pt x="956" y="25"/>
                  </a:cubicBezTo>
                  <a:cubicBezTo>
                    <a:pt x="955" y="25"/>
                    <a:pt x="955" y="26"/>
                    <a:pt x="954" y="27"/>
                  </a:cubicBezTo>
                  <a:cubicBezTo>
                    <a:pt x="954" y="28"/>
                    <a:pt x="953" y="28"/>
                    <a:pt x="953" y="29"/>
                  </a:cubicBezTo>
                  <a:cubicBezTo>
                    <a:pt x="952" y="29"/>
                    <a:pt x="951" y="27"/>
                    <a:pt x="950" y="27"/>
                  </a:cubicBezTo>
                  <a:cubicBezTo>
                    <a:pt x="950" y="27"/>
                    <a:pt x="949" y="29"/>
                    <a:pt x="949" y="30"/>
                  </a:cubicBezTo>
                  <a:cubicBezTo>
                    <a:pt x="948" y="30"/>
                    <a:pt x="947" y="31"/>
                    <a:pt x="947" y="32"/>
                  </a:cubicBezTo>
                  <a:cubicBezTo>
                    <a:pt x="947" y="32"/>
                    <a:pt x="949" y="33"/>
                    <a:pt x="949" y="34"/>
                  </a:cubicBezTo>
                  <a:cubicBezTo>
                    <a:pt x="950" y="33"/>
                    <a:pt x="950" y="32"/>
                    <a:pt x="951" y="31"/>
                  </a:cubicBezTo>
                  <a:close/>
                  <a:moveTo>
                    <a:pt x="994" y="54"/>
                  </a:moveTo>
                  <a:cubicBezTo>
                    <a:pt x="994" y="54"/>
                    <a:pt x="996" y="55"/>
                    <a:pt x="996" y="55"/>
                  </a:cubicBezTo>
                  <a:cubicBezTo>
                    <a:pt x="997" y="55"/>
                    <a:pt x="997" y="53"/>
                    <a:pt x="998" y="53"/>
                  </a:cubicBezTo>
                  <a:cubicBezTo>
                    <a:pt x="998" y="53"/>
                    <a:pt x="999" y="55"/>
                    <a:pt x="1000" y="55"/>
                  </a:cubicBezTo>
                  <a:cubicBezTo>
                    <a:pt x="1001" y="55"/>
                    <a:pt x="1001" y="53"/>
                    <a:pt x="1002" y="52"/>
                  </a:cubicBezTo>
                  <a:cubicBezTo>
                    <a:pt x="1002" y="52"/>
                    <a:pt x="1003" y="51"/>
                    <a:pt x="1003" y="50"/>
                  </a:cubicBezTo>
                  <a:cubicBezTo>
                    <a:pt x="1004" y="50"/>
                    <a:pt x="1005" y="49"/>
                    <a:pt x="1005" y="48"/>
                  </a:cubicBezTo>
                  <a:cubicBezTo>
                    <a:pt x="1006" y="49"/>
                    <a:pt x="1007" y="49"/>
                    <a:pt x="1007" y="50"/>
                  </a:cubicBezTo>
                  <a:cubicBezTo>
                    <a:pt x="1007" y="49"/>
                    <a:pt x="1009" y="48"/>
                    <a:pt x="1009" y="48"/>
                  </a:cubicBezTo>
                  <a:cubicBezTo>
                    <a:pt x="1009" y="47"/>
                    <a:pt x="1007" y="46"/>
                    <a:pt x="1007" y="46"/>
                  </a:cubicBezTo>
                  <a:cubicBezTo>
                    <a:pt x="1007" y="46"/>
                    <a:pt x="1006" y="48"/>
                    <a:pt x="1005" y="48"/>
                  </a:cubicBezTo>
                  <a:cubicBezTo>
                    <a:pt x="1005" y="48"/>
                    <a:pt x="1003" y="46"/>
                    <a:pt x="1003" y="46"/>
                  </a:cubicBezTo>
                  <a:cubicBezTo>
                    <a:pt x="1002" y="46"/>
                    <a:pt x="1002" y="48"/>
                    <a:pt x="1001" y="49"/>
                  </a:cubicBezTo>
                  <a:cubicBezTo>
                    <a:pt x="1001" y="49"/>
                    <a:pt x="1000" y="51"/>
                    <a:pt x="1000" y="51"/>
                  </a:cubicBezTo>
                  <a:cubicBezTo>
                    <a:pt x="999" y="51"/>
                    <a:pt x="998" y="49"/>
                    <a:pt x="997" y="49"/>
                  </a:cubicBezTo>
                  <a:cubicBezTo>
                    <a:pt x="997" y="49"/>
                    <a:pt x="996" y="51"/>
                    <a:pt x="996" y="51"/>
                  </a:cubicBezTo>
                  <a:cubicBezTo>
                    <a:pt x="996" y="52"/>
                    <a:pt x="994" y="53"/>
                    <a:pt x="994" y="54"/>
                  </a:cubicBezTo>
                  <a:close/>
                  <a:moveTo>
                    <a:pt x="1013" y="43"/>
                  </a:moveTo>
                  <a:cubicBezTo>
                    <a:pt x="1013" y="43"/>
                    <a:pt x="1014" y="41"/>
                    <a:pt x="1014" y="41"/>
                  </a:cubicBezTo>
                  <a:cubicBezTo>
                    <a:pt x="1015" y="41"/>
                    <a:pt x="1016" y="43"/>
                    <a:pt x="1016" y="43"/>
                  </a:cubicBezTo>
                  <a:cubicBezTo>
                    <a:pt x="1017" y="42"/>
                    <a:pt x="1018" y="44"/>
                    <a:pt x="1019" y="44"/>
                  </a:cubicBezTo>
                  <a:cubicBezTo>
                    <a:pt x="1019" y="44"/>
                    <a:pt x="1020" y="42"/>
                    <a:pt x="1020" y="42"/>
                  </a:cubicBezTo>
                  <a:cubicBezTo>
                    <a:pt x="1021" y="41"/>
                    <a:pt x="1022" y="40"/>
                    <a:pt x="1022" y="40"/>
                  </a:cubicBezTo>
                  <a:cubicBezTo>
                    <a:pt x="1021" y="40"/>
                    <a:pt x="1021" y="38"/>
                    <a:pt x="1020" y="38"/>
                  </a:cubicBezTo>
                  <a:cubicBezTo>
                    <a:pt x="1019" y="38"/>
                    <a:pt x="1019" y="40"/>
                    <a:pt x="1018" y="40"/>
                  </a:cubicBezTo>
                  <a:cubicBezTo>
                    <a:pt x="1018" y="40"/>
                    <a:pt x="1017" y="38"/>
                    <a:pt x="1016" y="39"/>
                  </a:cubicBezTo>
                  <a:cubicBezTo>
                    <a:pt x="1015" y="39"/>
                    <a:pt x="1015" y="41"/>
                    <a:pt x="1014" y="41"/>
                  </a:cubicBezTo>
                  <a:cubicBezTo>
                    <a:pt x="1014" y="41"/>
                    <a:pt x="1013" y="39"/>
                    <a:pt x="1012" y="39"/>
                  </a:cubicBezTo>
                  <a:cubicBezTo>
                    <a:pt x="1011" y="39"/>
                    <a:pt x="1011" y="41"/>
                    <a:pt x="1010" y="41"/>
                  </a:cubicBezTo>
                  <a:cubicBezTo>
                    <a:pt x="1011" y="42"/>
                    <a:pt x="1012" y="43"/>
                    <a:pt x="1013" y="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ea typeface="汉仪丫丫体简" panose="02010604000101010101" pitchFamily="2" charset="-122"/>
              </a:endParaRPr>
            </a:p>
          </p:txBody>
        </p:sp>
        <p:sp>
          <p:nvSpPr>
            <p:cNvPr id="493" name="Freeform 334"/>
            <p:cNvSpPr>
              <a:spLocks noEditPoints="1"/>
            </p:cNvSpPr>
            <p:nvPr/>
          </p:nvSpPr>
          <p:spPr bwMode="auto">
            <a:xfrm rot="10800000" flipH="1">
              <a:off x="6958904" y="8438647"/>
              <a:ext cx="3624526" cy="223550"/>
            </a:xfrm>
            <a:custGeom>
              <a:avLst/>
              <a:gdLst>
                <a:gd name="T0" fmla="*/ 32 w 1069"/>
                <a:gd name="T1" fmla="*/ 50 h 77"/>
                <a:gd name="T2" fmla="*/ 29 w 1069"/>
                <a:gd name="T3" fmla="*/ 17 h 77"/>
                <a:gd name="T4" fmla="*/ 87 w 1069"/>
                <a:gd name="T5" fmla="*/ 15 h 77"/>
                <a:gd name="T6" fmla="*/ 108 w 1069"/>
                <a:gd name="T7" fmla="*/ 20 h 77"/>
                <a:gd name="T8" fmla="*/ 148 w 1069"/>
                <a:gd name="T9" fmla="*/ 19 h 77"/>
                <a:gd name="T10" fmla="*/ 191 w 1069"/>
                <a:gd name="T11" fmla="*/ 13 h 77"/>
                <a:gd name="T12" fmla="*/ 241 w 1069"/>
                <a:gd name="T13" fmla="*/ 12 h 77"/>
                <a:gd name="T14" fmla="*/ 285 w 1069"/>
                <a:gd name="T15" fmla="*/ 10 h 77"/>
                <a:gd name="T16" fmla="*/ 325 w 1069"/>
                <a:gd name="T17" fmla="*/ 23 h 77"/>
                <a:gd name="T18" fmla="*/ 385 w 1069"/>
                <a:gd name="T19" fmla="*/ 9 h 77"/>
                <a:gd name="T20" fmla="*/ 405 w 1069"/>
                <a:gd name="T21" fmla="*/ 24 h 77"/>
                <a:gd name="T22" fmla="*/ 449 w 1069"/>
                <a:gd name="T23" fmla="*/ 12 h 77"/>
                <a:gd name="T24" fmla="*/ 488 w 1069"/>
                <a:gd name="T25" fmla="*/ 17 h 77"/>
                <a:gd name="T26" fmla="*/ 530 w 1069"/>
                <a:gd name="T27" fmla="*/ 14 h 77"/>
                <a:gd name="T28" fmla="*/ 587 w 1069"/>
                <a:gd name="T29" fmla="*/ 8 h 77"/>
                <a:gd name="T30" fmla="*/ 621 w 1069"/>
                <a:gd name="T31" fmla="*/ 19 h 77"/>
                <a:gd name="T32" fmla="*/ 677 w 1069"/>
                <a:gd name="T33" fmla="*/ 20 h 77"/>
                <a:gd name="T34" fmla="*/ 716 w 1069"/>
                <a:gd name="T35" fmla="*/ 15 h 77"/>
                <a:gd name="T36" fmla="*/ 761 w 1069"/>
                <a:gd name="T37" fmla="*/ 17 h 77"/>
                <a:gd name="T38" fmla="*/ 816 w 1069"/>
                <a:gd name="T39" fmla="*/ 9 h 77"/>
                <a:gd name="T40" fmla="*/ 850 w 1069"/>
                <a:gd name="T41" fmla="*/ 15 h 77"/>
                <a:gd name="T42" fmla="*/ 890 w 1069"/>
                <a:gd name="T43" fmla="*/ 9 h 77"/>
                <a:gd name="T44" fmla="*/ 939 w 1069"/>
                <a:gd name="T45" fmla="*/ 15 h 77"/>
                <a:gd name="T46" fmla="*/ 981 w 1069"/>
                <a:gd name="T47" fmla="*/ 29 h 77"/>
                <a:gd name="T48" fmla="*/ 1010 w 1069"/>
                <a:gd name="T49" fmla="*/ 27 h 77"/>
                <a:gd name="T50" fmla="*/ 1044 w 1069"/>
                <a:gd name="T51" fmla="*/ 53 h 77"/>
                <a:gd name="T52" fmla="*/ 1051 w 1069"/>
                <a:gd name="T53" fmla="*/ 58 h 77"/>
                <a:gd name="T54" fmla="*/ 1010 w 1069"/>
                <a:gd name="T55" fmla="*/ 69 h 77"/>
                <a:gd name="T56" fmla="*/ 981 w 1069"/>
                <a:gd name="T57" fmla="*/ 61 h 77"/>
                <a:gd name="T58" fmla="*/ 928 w 1069"/>
                <a:gd name="T59" fmla="*/ 42 h 77"/>
                <a:gd name="T60" fmla="*/ 866 w 1069"/>
                <a:gd name="T61" fmla="*/ 59 h 77"/>
                <a:gd name="T62" fmla="*/ 832 w 1069"/>
                <a:gd name="T63" fmla="*/ 53 h 77"/>
                <a:gd name="T64" fmla="*/ 806 w 1069"/>
                <a:gd name="T65" fmla="*/ 59 h 77"/>
                <a:gd name="T66" fmla="*/ 756 w 1069"/>
                <a:gd name="T67" fmla="*/ 59 h 77"/>
                <a:gd name="T68" fmla="*/ 716 w 1069"/>
                <a:gd name="T69" fmla="*/ 47 h 77"/>
                <a:gd name="T70" fmla="*/ 665 w 1069"/>
                <a:gd name="T71" fmla="*/ 40 h 77"/>
                <a:gd name="T72" fmla="*/ 629 w 1069"/>
                <a:gd name="T73" fmla="*/ 50 h 77"/>
                <a:gd name="T74" fmla="*/ 584 w 1069"/>
                <a:gd name="T75" fmla="*/ 62 h 77"/>
                <a:gd name="T76" fmla="*/ 533 w 1069"/>
                <a:gd name="T77" fmla="*/ 55 h 77"/>
                <a:gd name="T78" fmla="*/ 481 w 1069"/>
                <a:gd name="T79" fmla="*/ 50 h 77"/>
                <a:gd name="T80" fmla="*/ 455 w 1069"/>
                <a:gd name="T81" fmla="*/ 42 h 77"/>
                <a:gd name="T82" fmla="*/ 412 w 1069"/>
                <a:gd name="T83" fmla="*/ 62 h 77"/>
                <a:gd name="T84" fmla="*/ 359 w 1069"/>
                <a:gd name="T85" fmla="*/ 57 h 77"/>
                <a:gd name="T86" fmla="*/ 321 w 1069"/>
                <a:gd name="T87" fmla="*/ 56 h 77"/>
                <a:gd name="T88" fmla="*/ 283 w 1069"/>
                <a:gd name="T89" fmla="*/ 59 h 77"/>
                <a:gd name="T90" fmla="*/ 246 w 1069"/>
                <a:gd name="T91" fmla="*/ 62 h 77"/>
                <a:gd name="T92" fmla="*/ 203 w 1069"/>
                <a:gd name="T93" fmla="*/ 58 h 77"/>
                <a:gd name="T94" fmla="*/ 174 w 1069"/>
                <a:gd name="T95" fmla="*/ 63 h 77"/>
                <a:gd name="T96" fmla="*/ 153 w 1069"/>
                <a:gd name="T97" fmla="*/ 58 h 77"/>
                <a:gd name="T98" fmla="*/ 115 w 1069"/>
                <a:gd name="T99" fmla="*/ 57 h 77"/>
                <a:gd name="T100" fmla="*/ 364 w 1069"/>
                <a:gd name="T101" fmla="*/ 18 h 77"/>
                <a:gd name="T102" fmla="*/ 13 w 1069"/>
                <a:gd name="T103" fmla="*/ 43 h 77"/>
                <a:gd name="T104" fmla="*/ 179 w 1069"/>
                <a:gd name="T105" fmla="*/ 29 h 77"/>
                <a:gd name="T106" fmla="*/ 233 w 1069"/>
                <a:gd name="T107" fmla="*/ 45 h 77"/>
                <a:gd name="T108" fmla="*/ 276 w 1069"/>
                <a:gd name="T109" fmla="*/ 32 h 77"/>
                <a:gd name="T110" fmla="*/ 404 w 1069"/>
                <a:gd name="T111" fmla="*/ 35 h 77"/>
                <a:gd name="T112" fmla="*/ 479 w 1069"/>
                <a:gd name="T113" fmla="*/ 39 h 77"/>
                <a:gd name="T114" fmla="*/ 612 w 1069"/>
                <a:gd name="T115" fmla="*/ 27 h 77"/>
                <a:gd name="T116" fmla="*/ 736 w 1069"/>
                <a:gd name="T117" fmla="*/ 44 h 77"/>
                <a:gd name="T118" fmla="*/ 789 w 1069"/>
                <a:gd name="T119" fmla="*/ 31 h 77"/>
                <a:gd name="T120" fmla="*/ 800 w 1069"/>
                <a:gd name="T121" fmla="*/ 29 h 77"/>
                <a:gd name="T122" fmla="*/ 894 w 1069"/>
                <a:gd name="T123" fmla="*/ 41 h 77"/>
                <a:gd name="T124" fmla="*/ 955 w 1069"/>
                <a:gd name="T125" fmla="*/ 3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9" h="77">
                  <a:moveTo>
                    <a:pt x="63" y="56"/>
                  </a:moveTo>
                  <a:cubicBezTo>
                    <a:pt x="62" y="56"/>
                    <a:pt x="60" y="55"/>
                    <a:pt x="60" y="55"/>
                  </a:cubicBezTo>
                  <a:cubicBezTo>
                    <a:pt x="60" y="55"/>
                    <a:pt x="62" y="52"/>
                    <a:pt x="62" y="52"/>
                  </a:cubicBezTo>
                  <a:cubicBezTo>
                    <a:pt x="62" y="52"/>
                    <a:pt x="64" y="54"/>
                    <a:pt x="64" y="54"/>
                  </a:cubicBezTo>
                  <a:cubicBezTo>
                    <a:pt x="65" y="54"/>
                    <a:pt x="66" y="52"/>
                    <a:pt x="66" y="52"/>
                  </a:cubicBezTo>
                  <a:cubicBezTo>
                    <a:pt x="66" y="52"/>
                    <a:pt x="67" y="50"/>
                    <a:pt x="68" y="50"/>
                  </a:cubicBezTo>
                  <a:cubicBezTo>
                    <a:pt x="68" y="50"/>
                    <a:pt x="70" y="51"/>
                    <a:pt x="70" y="51"/>
                  </a:cubicBezTo>
                  <a:cubicBezTo>
                    <a:pt x="70" y="51"/>
                    <a:pt x="72" y="53"/>
                    <a:pt x="72" y="53"/>
                  </a:cubicBezTo>
                  <a:cubicBezTo>
                    <a:pt x="72" y="53"/>
                    <a:pt x="74" y="51"/>
                    <a:pt x="74" y="51"/>
                  </a:cubicBezTo>
                  <a:cubicBezTo>
                    <a:pt x="74" y="50"/>
                    <a:pt x="72" y="50"/>
                    <a:pt x="72" y="49"/>
                  </a:cubicBezTo>
                  <a:cubicBezTo>
                    <a:pt x="72" y="49"/>
                    <a:pt x="73" y="47"/>
                    <a:pt x="73" y="47"/>
                  </a:cubicBezTo>
                  <a:cubicBezTo>
                    <a:pt x="73" y="47"/>
                    <a:pt x="71" y="45"/>
                    <a:pt x="71" y="45"/>
                  </a:cubicBezTo>
                  <a:cubicBezTo>
                    <a:pt x="71" y="46"/>
                    <a:pt x="70" y="47"/>
                    <a:pt x="69" y="47"/>
                  </a:cubicBezTo>
                  <a:cubicBezTo>
                    <a:pt x="69" y="48"/>
                    <a:pt x="68" y="50"/>
                    <a:pt x="68" y="50"/>
                  </a:cubicBezTo>
                  <a:cubicBezTo>
                    <a:pt x="67" y="50"/>
                    <a:pt x="66" y="48"/>
                    <a:pt x="66" y="48"/>
                  </a:cubicBezTo>
                  <a:cubicBezTo>
                    <a:pt x="65" y="48"/>
                    <a:pt x="64" y="50"/>
                    <a:pt x="64" y="50"/>
                  </a:cubicBezTo>
                  <a:cubicBezTo>
                    <a:pt x="63" y="51"/>
                    <a:pt x="63" y="52"/>
                    <a:pt x="62" y="52"/>
                  </a:cubicBezTo>
                  <a:cubicBezTo>
                    <a:pt x="62" y="53"/>
                    <a:pt x="60" y="51"/>
                    <a:pt x="60" y="51"/>
                  </a:cubicBezTo>
                  <a:cubicBezTo>
                    <a:pt x="60" y="51"/>
                    <a:pt x="58" y="53"/>
                    <a:pt x="58" y="53"/>
                  </a:cubicBezTo>
                  <a:cubicBezTo>
                    <a:pt x="58" y="53"/>
                    <a:pt x="57" y="55"/>
                    <a:pt x="56" y="55"/>
                  </a:cubicBezTo>
                  <a:cubicBezTo>
                    <a:pt x="56" y="55"/>
                    <a:pt x="55" y="54"/>
                    <a:pt x="54" y="53"/>
                  </a:cubicBezTo>
                  <a:cubicBezTo>
                    <a:pt x="54" y="53"/>
                    <a:pt x="52" y="52"/>
                    <a:pt x="52" y="52"/>
                  </a:cubicBezTo>
                  <a:cubicBezTo>
                    <a:pt x="52" y="52"/>
                    <a:pt x="51" y="54"/>
                    <a:pt x="50" y="54"/>
                  </a:cubicBezTo>
                  <a:cubicBezTo>
                    <a:pt x="50" y="54"/>
                    <a:pt x="49" y="56"/>
                    <a:pt x="49" y="56"/>
                  </a:cubicBezTo>
                  <a:cubicBezTo>
                    <a:pt x="48" y="56"/>
                    <a:pt x="47" y="54"/>
                    <a:pt x="46" y="55"/>
                  </a:cubicBezTo>
                  <a:cubicBezTo>
                    <a:pt x="46" y="55"/>
                    <a:pt x="45" y="56"/>
                    <a:pt x="45" y="57"/>
                  </a:cubicBezTo>
                  <a:cubicBezTo>
                    <a:pt x="44" y="57"/>
                    <a:pt x="43" y="59"/>
                    <a:pt x="43" y="59"/>
                  </a:cubicBezTo>
                  <a:cubicBezTo>
                    <a:pt x="42" y="59"/>
                    <a:pt x="41" y="57"/>
                    <a:pt x="41" y="57"/>
                  </a:cubicBezTo>
                  <a:cubicBezTo>
                    <a:pt x="40" y="57"/>
                    <a:pt x="39" y="60"/>
                    <a:pt x="39" y="60"/>
                  </a:cubicBezTo>
                  <a:cubicBezTo>
                    <a:pt x="38" y="59"/>
                    <a:pt x="37" y="58"/>
                    <a:pt x="37" y="58"/>
                  </a:cubicBezTo>
                  <a:cubicBezTo>
                    <a:pt x="37" y="58"/>
                    <a:pt x="35" y="56"/>
                    <a:pt x="35" y="56"/>
                  </a:cubicBezTo>
                  <a:cubicBezTo>
                    <a:pt x="34" y="56"/>
                    <a:pt x="33" y="58"/>
                    <a:pt x="33" y="58"/>
                  </a:cubicBezTo>
                  <a:cubicBezTo>
                    <a:pt x="32" y="59"/>
                    <a:pt x="32" y="60"/>
                    <a:pt x="31" y="61"/>
                  </a:cubicBezTo>
                  <a:cubicBezTo>
                    <a:pt x="31" y="61"/>
                    <a:pt x="30" y="63"/>
                    <a:pt x="29" y="63"/>
                  </a:cubicBezTo>
                  <a:cubicBezTo>
                    <a:pt x="29" y="63"/>
                    <a:pt x="27" y="61"/>
                    <a:pt x="27" y="61"/>
                  </a:cubicBezTo>
                  <a:cubicBezTo>
                    <a:pt x="27" y="61"/>
                    <a:pt x="25" y="59"/>
                    <a:pt x="25" y="59"/>
                  </a:cubicBezTo>
                  <a:cubicBezTo>
                    <a:pt x="25" y="59"/>
                    <a:pt x="24" y="61"/>
                    <a:pt x="23" y="62"/>
                  </a:cubicBezTo>
                  <a:cubicBezTo>
                    <a:pt x="23" y="62"/>
                    <a:pt x="22" y="63"/>
                    <a:pt x="22" y="64"/>
                  </a:cubicBezTo>
                  <a:cubicBezTo>
                    <a:pt x="20" y="63"/>
                    <a:pt x="19" y="62"/>
                    <a:pt x="17" y="60"/>
                  </a:cubicBezTo>
                  <a:cubicBezTo>
                    <a:pt x="18" y="60"/>
                    <a:pt x="18" y="58"/>
                    <a:pt x="19" y="58"/>
                  </a:cubicBezTo>
                  <a:cubicBezTo>
                    <a:pt x="19" y="58"/>
                    <a:pt x="21" y="60"/>
                    <a:pt x="21" y="60"/>
                  </a:cubicBezTo>
                  <a:cubicBezTo>
                    <a:pt x="22" y="60"/>
                    <a:pt x="22" y="58"/>
                    <a:pt x="23" y="58"/>
                  </a:cubicBezTo>
                  <a:cubicBezTo>
                    <a:pt x="23" y="57"/>
                    <a:pt x="24" y="56"/>
                    <a:pt x="24" y="55"/>
                  </a:cubicBezTo>
                  <a:cubicBezTo>
                    <a:pt x="25" y="55"/>
                    <a:pt x="26" y="57"/>
                    <a:pt x="27" y="57"/>
                  </a:cubicBezTo>
                  <a:cubicBezTo>
                    <a:pt x="27" y="57"/>
                    <a:pt x="28" y="55"/>
                    <a:pt x="28" y="55"/>
                  </a:cubicBezTo>
                  <a:cubicBezTo>
                    <a:pt x="29" y="54"/>
                    <a:pt x="30" y="53"/>
                    <a:pt x="30" y="53"/>
                  </a:cubicBezTo>
                  <a:cubicBezTo>
                    <a:pt x="31" y="52"/>
                    <a:pt x="31" y="51"/>
                    <a:pt x="32" y="50"/>
                  </a:cubicBezTo>
                  <a:cubicBezTo>
                    <a:pt x="31" y="50"/>
                    <a:pt x="30" y="49"/>
                    <a:pt x="30" y="49"/>
                  </a:cubicBezTo>
                  <a:cubicBezTo>
                    <a:pt x="29" y="49"/>
                    <a:pt x="28" y="51"/>
                    <a:pt x="28" y="51"/>
                  </a:cubicBezTo>
                  <a:cubicBezTo>
                    <a:pt x="28" y="51"/>
                    <a:pt x="26" y="53"/>
                    <a:pt x="26" y="53"/>
                  </a:cubicBezTo>
                  <a:cubicBezTo>
                    <a:pt x="26" y="53"/>
                    <a:pt x="24" y="52"/>
                    <a:pt x="24" y="52"/>
                  </a:cubicBezTo>
                  <a:cubicBezTo>
                    <a:pt x="24" y="51"/>
                    <a:pt x="26" y="50"/>
                    <a:pt x="26" y="49"/>
                  </a:cubicBezTo>
                  <a:cubicBezTo>
                    <a:pt x="26" y="49"/>
                    <a:pt x="23" y="48"/>
                    <a:pt x="23" y="48"/>
                  </a:cubicBezTo>
                  <a:cubicBezTo>
                    <a:pt x="23" y="47"/>
                    <a:pt x="25" y="46"/>
                    <a:pt x="25" y="45"/>
                  </a:cubicBezTo>
                  <a:cubicBezTo>
                    <a:pt x="25" y="45"/>
                    <a:pt x="23" y="44"/>
                    <a:pt x="23" y="44"/>
                  </a:cubicBezTo>
                  <a:cubicBezTo>
                    <a:pt x="22" y="44"/>
                    <a:pt x="22" y="45"/>
                    <a:pt x="21" y="46"/>
                  </a:cubicBezTo>
                  <a:cubicBezTo>
                    <a:pt x="21" y="46"/>
                    <a:pt x="20" y="48"/>
                    <a:pt x="19" y="48"/>
                  </a:cubicBezTo>
                  <a:cubicBezTo>
                    <a:pt x="19" y="48"/>
                    <a:pt x="18" y="46"/>
                    <a:pt x="17" y="46"/>
                  </a:cubicBezTo>
                  <a:cubicBezTo>
                    <a:pt x="17" y="47"/>
                    <a:pt x="16" y="48"/>
                    <a:pt x="16" y="49"/>
                  </a:cubicBezTo>
                  <a:cubicBezTo>
                    <a:pt x="15" y="49"/>
                    <a:pt x="14" y="51"/>
                    <a:pt x="14" y="51"/>
                  </a:cubicBezTo>
                  <a:cubicBezTo>
                    <a:pt x="14" y="51"/>
                    <a:pt x="12" y="49"/>
                    <a:pt x="12" y="49"/>
                  </a:cubicBezTo>
                  <a:cubicBezTo>
                    <a:pt x="11" y="50"/>
                    <a:pt x="10" y="51"/>
                    <a:pt x="10" y="51"/>
                  </a:cubicBezTo>
                  <a:cubicBezTo>
                    <a:pt x="9" y="52"/>
                    <a:pt x="9" y="53"/>
                    <a:pt x="8" y="54"/>
                  </a:cubicBezTo>
                  <a:cubicBezTo>
                    <a:pt x="7" y="55"/>
                    <a:pt x="6" y="57"/>
                    <a:pt x="5" y="58"/>
                  </a:cubicBezTo>
                  <a:cubicBezTo>
                    <a:pt x="3" y="57"/>
                    <a:pt x="2" y="56"/>
                    <a:pt x="0" y="55"/>
                  </a:cubicBezTo>
                  <a:cubicBezTo>
                    <a:pt x="0" y="54"/>
                    <a:pt x="2" y="53"/>
                    <a:pt x="2" y="52"/>
                  </a:cubicBezTo>
                  <a:cubicBezTo>
                    <a:pt x="2" y="52"/>
                    <a:pt x="0" y="51"/>
                    <a:pt x="0" y="51"/>
                  </a:cubicBezTo>
                  <a:cubicBezTo>
                    <a:pt x="0" y="50"/>
                    <a:pt x="1" y="49"/>
                    <a:pt x="1" y="49"/>
                  </a:cubicBezTo>
                  <a:cubicBezTo>
                    <a:pt x="2" y="48"/>
                    <a:pt x="3" y="47"/>
                    <a:pt x="3" y="46"/>
                  </a:cubicBezTo>
                  <a:cubicBezTo>
                    <a:pt x="3" y="46"/>
                    <a:pt x="1" y="45"/>
                    <a:pt x="1" y="45"/>
                  </a:cubicBezTo>
                  <a:cubicBezTo>
                    <a:pt x="1" y="44"/>
                    <a:pt x="3" y="43"/>
                    <a:pt x="3" y="42"/>
                  </a:cubicBezTo>
                  <a:cubicBezTo>
                    <a:pt x="3" y="42"/>
                    <a:pt x="4" y="41"/>
                    <a:pt x="4" y="40"/>
                  </a:cubicBezTo>
                  <a:cubicBezTo>
                    <a:pt x="4" y="40"/>
                    <a:pt x="2" y="39"/>
                    <a:pt x="2" y="38"/>
                  </a:cubicBezTo>
                  <a:cubicBezTo>
                    <a:pt x="2" y="38"/>
                    <a:pt x="4" y="36"/>
                    <a:pt x="4" y="36"/>
                  </a:cubicBezTo>
                  <a:cubicBezTo>
                    <a:pt x="4" y="36"/>
                    <a:pt x="6" y="38"/>
                    <a:pt x="6" y="38"/>
                  </a:cubicBezTo>
                  <a:cubicBezTo>
                    <a:pt x="6" y="38"/>
                    <a:pt x="8" y="40"/>
                    <a:pt x="8" y="40"/>
                  </a:cubicBezTo>
                  <a:cubicBezTo>
                    <a:pt x="9" y="39"/>
                    <a:pt x="10" y="38"/>
                    <a:pt x="10" y="37"/>
                  </a:cubicBezTo>
                  <a:cubicBezTo>
                    <a:pt x="10" y="37"/>
                    <a:pt x="8" y="36"/>
                    <a:pt x="8" y="36"/>
                  </a:cubicBezTo>
                  <a:cubicBezTo>
                    <a:pt x="8" y="35"/>
                    <a:pt x="10" y="34"/>
                    <a:pt x="9" y="33"/>
                  </a:cubicBezTo>
                  <a:cubicBezTo>
                    <a:pt x="9" y="33"/>
                    <a:pt x="7" y="32"/>
                    <a:pt x="7" y="32"/>
                  </a:cubicBezTo>
                  <a:cubicBezTo>
                    <a:pt x="7" y="31"/>
                    <a:pt x="9" y="30"/>
                    <a:pt x="9" y="29"/>
                  </a:cubicBezTo>
                  <a:cubicBezTo>
                    <a:pt x="9" y="29"/>
                    <a:pt x="7" y="28"/>
                    <a:pt x="7" y="28"/>
                  </a:cubicBezTo>
                  <a:cubicBezTo>
                    <a:pt x="7" y="27"/>
                    <a:pt x="8" y="26"/>
                    <a:pt x="8" y="26"/>
                  </a:cubicBezTo>
                  <a:cubicBezTo>
                    <a:pt x="9" y="25"/>
                    <a:pt x="9" y="24"/>
                    <a:pt x="10" y="23"/>
                  </a:cubicBezTo>
                  <a:cubicBezTo>
                    <a:pt x="10" y="23"/>
                    <a:pt x="12" y="25"/>
                    <a:pt x="12" y="25"/>
                  </a:cubicBezTo>
                  <a:cubicBezTo>
                    <a:pt x="13" y="26"/>
                    <a:pt x="14" y="26"/>
                    <a:pt x="15" y="27"/>
                  </a:cubicBezTo>
                  <a:cubicBezTo>
                    <a:pt x="15" y="27"/>
                    <a:pt x="16" y="28"/>
                    <a:pt x="17" y="28"/>
                  </a:cubicBezTo>
                  <a:cubicBezTo>
                    <a:pt x="17" y="28"/>
                    <a:pt x="18" y="26"/>
                    <a:pt x="19" y="26"/>
                  </a:cubicBezTo>
                  <a:cubicBezTo>
                    <a:pt x="19" y="26"/>
                    <a:pt x="20" y="24"/>
                    <a:pt x="20" y="24"/>
                  </a:cubicBezTo>
                  <a:cubicBezTo>
                    <a:pt x="21" y="24"/>
                    <a:pt x="21" y="22"/>
                    <a:pt x="22" y="22"/>
                  </a:cubicBezTo>
                  <a:cubicBezTo>
                    <a:pt x="22" y="22"/>
                    <a:pt x="24" y="24"/>
                    <a:pt x="24" y="23"/>
                  </a:cubicBezTo>
                  <a:cubicBezTo>
                    <a:pt x="25" y="23"/>
                    <a:pt x="25" y="22"/>
                    <a:pt x="26" y="21"/>
                  </a:cubicBezTo>
                  <a:cubicBezTo>
                    <a:pt x="26" y="20"/>
                    <a:pt x="27" y="20"/>
                    <a:pt x="28" y="19"/>
                  </a:cubicBezTo>
                  <a:cubicBezTo>
                    <a:pt x="28" y="18"/>
                    <a:pt x="29" y="17"/>
                    <a:pt x="29" y="17"/>
                  </a:cubicBezTo>
                  <a:cubicBezTo>
                    <a:pt x="30" y="16"/>
                    <a:pt x="30" y="15"/>
                    <a:pt x="31" y="14"/>
                  </a:cubicBezTo>
                  <a:cubicBezTo>
                    <a:pt x="32" y="14"/>
                    <a:pt x="32" y="13"/>
                    <a:pt x="33" y="12"/>
                  </a:cubicBezTo>
                  <a:cubicBezTo>
                    <a:pt x="33" y="12"/>
                    <a:pt x="35" y="14"/>
                    <a:pt x="35" y="14"/>
                  </a:cubicBezTo>
                  <a:cubicBezTo>
                    <a:pt x="35" y="15"/>
                    <a:pt x="33" y="16"/>
                    <a:pt x="33" y="16"/>
                  </a:cubicBezTo>
                  <a:cubicBezTo>
                    <a:pt x="34" y="16"/>
                    <a:pt x="35" y="18"/>
                    <a:pt x="35" y="18"/>
                  </a:cubicBezTo>
                  <a:cubicBezTo>
                    <a:pt x="36" y="18"/>
                    <a:pt x="37" y="16"/>
                    <a:pt x="37" y="16"/>
                  </a:cubicBezTo>
                  <a:cubicBezTo>
                    <a:pt x="37" y="16"/>
                    <a:pt x="39" y="13"/>
                    <a:pt x="39" y="13"/>
                  </a:cubicBezTo>
                  <a:cubicBezTo>
                    <a:pt x="39" y="14"/>
                    <a:pt x="41" y="15"/>
                    <a:pt x="41" y="15"/>
                  </a:cubicBezTo>
                  <a:cubicBezTo>
                    <a:pt x="41" y="16"/>
                    <a:pt x="40" y="17"/>
                    <a:pt x="39" y="17"/>
                  </a:cubicBezTo>
                  <a:cubicBezTo>
                    <a:pt x="39" y="18"/>
                    <a:pt x="38" y="19"/>
                    <a:pt x="38" y="20"/>
                  </a:cubicBezTo>
                  <a:cubicBezTo>
                    <a:pt x="38" y="20"/>
                    <a:pt x="40" y="21"/>
                    <a:pt x="40" y="21"/>
                  </a:cubicBezTo>
                  <a:cubicBezTo>
                    <a:pt x="40" y="22"/>
                    <a:pt x="42" y="23"/>
                    <a:pt x="42" y="23"/>
                  </a:cubicBezTo>
                  <a:cubicBezTo>
                    <a:pt x="42" y="23"/>
                    <a:pt x="40" y="25"/>
                    <a:pt x="40" y="25"/>
                  </a:cubicBezTo>
                  <a:cubicBezTo>
                    <a:pt x="41" y="26"/>
                    <a:pt x="42" y="26"/>
                    <a:pt x="43" y="27"/>
                  </a:cubicBezTo>
                  <a:cubicBezTo>
                    <a:pt x="43" y="26"/>
                    <a:pt x="44" y="25"/>
                    <a:pt x="44" y="25"/>
                  </a:cubicBezTo>
                  <a:cubicBezTo>
                    <a:pt x="45" y="24"/>
                    <a:pt x="46" y="23"/>
                    <a:pt x="46" y="22"/>
                  </a:cubicBezTo>
                  <a:cubicBezTo>
                    <a:pt x="46" y="22"/>
                    <a:pt x="48" y="21"/>
                    <a:pt x="48" y="20"/>
                  </a:cubicBezTo>
                  <a:cubicBezTo>
                    <a:pt x="48" y="20"/>
                    <a:pt x="46" y="19"/>
                    <a:pt x="46" y="19"/>
                  </a:cubicBezTo>
                  <a:cubicBezTo>
                    <a:pt x="46" y="18"/>
                    <a:pt x="47" y="16"/>
                    <a:pt x="47" y="16"/>
                  </a:cubicBezTo>
                  <a:cubicBezTo>
                    <a:pt x="48" y="16"/>
                    <a:pt x="49" y="18"/>
                    <a:pt x="49" y="18"/>
                  </a:cubicBezTo>
                  <a:cubicBezTo>
                    <a:pt x="50" y="18"/>
                    <a:pt x="51" y="20"/>
                    <a:pt x="52" y="20"/>
                  </a:cubicBezTo>
                  <a:cubicBezTo>
                    <a:pt x="52" y="20"/>
                    <a:pt x="53" y="18"/>
                    <a:pt x="53" y="17"/>
                  </a:cubicBezTo>
                  <a:cubicBezTo>
                    <a:pt x="54" y="17"/>
                    <a:pt x="55" y="19"/>
                    <a:pt x="56" y="19"/>
                  </a:cubicBezTo>
                  <a:cubicBezTo>
                    <a:pt x="56" y="19"/>
                    <a:pt x="57" y="17"/>
                    <a:pt x="57" y="17"/>
                  </a:cubicBezTo>
                  <a:cubicBezTo>
                    <a:pt x="58" y="17"/>
                    <a:pt x="59" y="15"/>
                    <a:pt x="59" y="15"/>
                  </a:cubicBezTo>
                  <a:cubicBezTo>
                    <a:pt x="60" y="15"/>
                    <a:pt x="61" y="16"/>
                    <a:pt x="61" y="16"/>
                  </a:cubicBezTo>
                  <a:cubicBezTo>
                    <a:pt x="62" y="17"/>
                    <a:pt x="63" y="18"/>
                    <a:pt x="64" y="18"/>
                  </a:cubicBezTo>
                  <a:cubicBezTo>
                    <a:pt x="64" y="19"/>
                    <a:pt x="65" y="19"/>
                    <a:pt x="66" y="20"/>
                  </a:cubicBezTo>
                  <a:cubicBezTo>
                    <a:pt x="66" y="20"/>
                    <a:pt x="64" y="22"/>
                    <a:pt x="64" y="22"/>
                  </a:cubicBezTo>
                  <a:cubicBezTo>
                    <a:pt x="64" y="23"/>
                    <a:pt x="66" y="23"/>
                    <a:pt x="66" y="24"/>
                  </a:cubicBezTo>
                  <a:cubicBezTo>
                    <a:pt x="66" y="23"/>
                    <a:pt x="68" y="22"/>
                    <a:pt x="68" y="22"/>
                  </a:cubicBezTo>
                  <a:cubicBezTo>
                    <a:pt x="68" y="21"/>
                    <a:pt x="66" y="21"/>
                    <a:pt x="66" y="20"/>
                  </a:cubicBezTo>
                  <a:cubicBezTo>
                    <a:pt x="66" y="19"/>
                    <a:pt x="68" y="18"/>
                    <a:pt x="67" y="18"/>
                  </a:cubicBezTo>
                  <a:cubicBezTo>
                    <a:pt x="67" y="17"/>
                    <a:pt x="65" y="16"/>
                    <a:pt x="65" y="16"/>
                  </a:cubicBezTo>
                  <a:cubicBezTo>
                    <a:pt x="65" y="16"/>
                    <a:pt x="67" y="14"/>
                    <a:pt x="67" y="14"/>
                  </a:cubicBezTo>
                  <a:cubicBezTo>
                    <a:pt x="67" y="14"/>
                    <a:pt x="69" y="15"/>
                    <a:pt x="69" y="15"/>
                  </a:cubicBezTo>
                  <a:cubicBezTo>
                    <a:pt x="70" y="16"/>
                    <a:pt x="71" y="17"/>
                    <a:pt x="71" y="17"/>
                  </a:cubicBezTo>
                  <a:cubicBezTo>
                    <a:pt x="72" y="17"/>
                    <a:pt x="73" y="19"/>
                    <a:pt x="74" y="19"/>
                  </a:cubicBezTo>
                  <a:cubicBezTo>
                    <a:pt x="74" y="19"/>
                    <a:pt x="75" y="17"/>
                    <a:pt x="75" y="17"/>
                  </a:cubicBezTo>
                  <a:cubicBezTo>
                    <a:pt x="75" y="16"/>
                    <a:pt x="73" y="15"/>
                    <a:pt x="73" y="15"/>
                  </a:cubicBezTo>
                  <a:cubicBezTo>
                    <a:pt x="73" y="15"/>
                    <a:pt x="74" y="13"/>
                    <a:pt x="75" y="13"/>
                  </a:cubicBezTo>
                  <a:cubicBezTo>
                    <a:pt x="75" y="13"/>
                    <a:pt x="77" y="15"/>
                    <a:pt x="77" y="14"/>
                  </a:cubicBezTo>
                  <a:cubicBezTo>
                    <a:pt x="78" y="14"/>
                    <a:pt x="78" y="12"/>
                    <a:pt x="79" y="12"/>
                  </a:cubicBezTo>
                  <a:cubicBezTo>
                    <a:pt x="79" y="12"/>
                    <a:pt x="80" y="14"/>
                    <a:pt x="81" y="14"/>
                  </a:cubicBezTo>
                  <a:cubicBezTo>
                    <a:pt x="82" y="14"/>
                    <a:pt x="82" y="12"/>
                    <a:pt x="83" y="12"/>
                  </a:cubicBezTo>
                  <a:cubicBezTo>
                    <a:pt x="83" y="12"/>
                    <a:pt x="84" y="13"/>
                    <a:pt x="85" y="13"/>
                  </a:cubicBezTo>
                  <a:cubicBezTo>
                    <a:pt x="85" y="13"/>
                    <a:pt x="87" y="15"/>
                    <a:pt x="87" y="15"/>
                  </a:cubicBezTo>
                  <a:cubicBezTo>
                    <a:pt x="87" y="15"/>
                    <a:pt x="86" y="17"/>
                    <a:pt x="85" y="17"/>
                  </a:cubicBezTo>
                  <a:cubicBezTo>
                    <a:pt x="85" y="17"/>
                    <a:pt x="84" y="16"/>
                    <a:pt x="83" y="16"/>
                  </a:cubicBezTo>
                  <a:cubicBezTo>
                    <a:pt x="83" y="16"/>
                    <a:pt x="81" y="14"/>
                    <a:pt x="81" y="14"/>
                  </a:cubicBezTo>
                  <a:cubicBezTo>
                    <a:pt x="80" y="14"/>
                    <a:pt x="80" y="16"/>
                    <a:pt x="79" y="16"/>
                  </a:cubicBezTo>
                  <a:cubicBezTo>
                    <a:pt x="79" y="17"/>
                    <a:pt x="78" y="18"/>
                    <a:pt x="78" y="18"/>
                  </a:cubicBezTo>
                  <a:cubicBezTo>
                    <a:pt x="77" y="19"/>
                    <a:pt x="80" y="20"/>
                    <a:pt x="80" y="20"/>
                  </a:cubicBezTo>
                  <a:cubicBezTo>
                    <a:pt x="80" y="21"/>
                    <a:pt x="78" y="22"/>
                    <a:pt x="78" y="22"/>
                  </a:cubicBezTo>
                  <a:cubicBezTo>
                    <a:pt x="78" y="23"/>
                    <a:pt x="80" y="23"/>
                    <a:pt x="80" y="24"/>
                  </a:cubicBezTo>
                  <a:cubicBezTo>
                    <a:pt x="81" y="24"/>
                    <a:pt x="82" y="26"/>
                    <a:pt x="83" y="26"/>
                  </a:cubicBezTo>
                  <a:cubicBezTo>
                    <a:pt x="83" y="26"/>
                    <a:pt x="84" y="24"/>
                    <a:pt x="84" y="23"/>
                  </a:cubicBezTo>
                  <a:cubicBezTo>
                    <a:pt x="85" y="23"/>
                    <a:pt x="85" y="22"/>
                    <a:pt x="86" y="21"/>
                  </a:cubicBezTo>
                  <a:cubicBezTo>
                    <a:pt x="86" y="21"/>
                    <a:pt x="87" y="19"/>
                    <a:pt x="88" y="19"/>
                  </a:cubicBezTo>
                  <a:cubicBezTo>
                    <a:pt x="88" y="19"/>
                    <a:pt x="89" y="21"/>
                    <a:pt x="90" y="21"/>
                  </a:cubicBezTo>
                  <a:cubicBezTo>
                    <a:pt x="91" y="20"/>
                    <a:pt x="91" y="19"/>
                    <a:pt x="92" y="18"/>
                  </a:cubicBezTo>
                  <a:cubicBezTo>
                    <a:pt x="92" y="18"/>
                    <a:pt x="93" y="17"/>
                    <a:pt x="93" y="16"/>
                  </a:cubicBezTo>
                  <a:cubicBezTo>
                    <a:pt x="94" y="16"/>
                    <a:pt x="95" y="14"/>
                    <a:pt x="95" y="14"/>
                  </a:cubicBezTo>
                  <a:cubicBezTo>
                    <a:pt x="96" y="14"/>
                    <a:pt x="97" y="16"/>
                    <a:pt x="97" y="16"/>
                  </a:cubicBezTo>
                  <a:cubicBezTo>
                    <a:pt x="98" y="16"/>
                    <a:pt x="98" y="13"/>
                    <a:pt x="99" y="13"/>
                  </a:cubicBezTo>
                  <a:cubicBezTo>
                    <a:pt x="99" y="13"/>
                    <a:pt x="101" y="15"/>
                    <a:pt x="101" y="15"/>
                  </a:cubicBezTo>
                  <a:cubicBezTo>
                    <a:pt x="102" y="16"/>
                    <a:pt x="103" y="16"/>
                    <a:pt x="103" y="17"/>
                  </a:cubicBezTo>
                  <a:cubicBezTo>
                    <a:pt x="102" y="18"/>
                    <a:pt x="101" y="20"/>
                    <a:pt x="100" y="21"/>
                  </a:cubicBezTo>
                  <a:cubicBezTo>
                    <a:pt x="100" y="22"/>
                    <a:pt x="98" y="23"/>
                    <a:pt x="98" y="23"/>
                  </a:cubicBezTo>
                  <a:cubicBezTo>
                    <a:pt x="98" y="24"/>
                    <a:pt x="101" y="25"/>
                    <a:pt x="101" y="25"/>
                  </a:cubicBezTo>
                  <a:cubicBezTo>
                    <a:pt x="100" y="25"/>
                    <a:pt x="99" y="27"/>
                    <a:pt x="99" y="27"/>
                  </a:cubicBezTo>
                  <a:cubicBezTo>
                    <a:pt x="98" y="27"/>
                    <a:pt x="97" y="26"/>
                    <a:pt x="97" y="26"/>
                  </a:cubicBezTo>
                  <a:cubicBezTo>
                    <a:pt x="96" y="26"/>
                    <a:pt x="94" y="24"/>
                    <a:pt x="94" y="24"/>
                  </a:cubicBezTo>
                  <a:cubicBezTo>
                    <a:pt x="94" y="24"/>
                    <a:pt x="93" y="26"/>
                    <a:pt x="93" y="26"/>
                  </a:cubicBezTo>
                  <a:cubicBezTo>
                    <a:pt x="93" y="27"/>
                    <a:pt x="95" y="27"/>
                    <a:pt x="95" y="28"/>
                  </a:cubicBezTo>
                  <a:cubicBezTo>
                    <a:pt x="95" y="29"/>
                    <a:pt x="93" y="30"/>
                    <a:pt x="93" y="30"/>
                  </a:cubicBezTo>
                  <a:cubicBezTo>
                    <a:pt x="93" y="31"/>
                    <a:pt x="96" y="32"/>
                    <a:pt x="95" y="32"/>
                  </a:cubicBezTo>
                  <a:cubicBezTo>
                    <a:pt x="95" y="33"/>
                    <a:pt x="94" y="34"/>
                    <a:pt x="94" y="34"/>
                  </a:cubicBezTo>
                  <a:cubicBezTo>
                    <a:pt x="93" y="35"/>
                    <a:pt x="93" y="36"/>
                    <a:pt x="92" y="36"/>
                  </a:cubicBezTo>
                  <a:cubicBezTo>
                    <a:pt x="91" y="37"/>
                    <a:pt x="91" y="38"/>
                    <a:pt x="90" y="39"/>
                  </a:cubicBezTo>
                  <a:cubicBezTo>
                    <a:pt x="91" y="39"/>
                    <a:pt x="92" y="40"/>
                    <a:pt x="93" y="40"/>
                  </a:cubicBezTo>
                  <a:cubicBezTo>
                    <a:pt x="93" y="40"/>
                    <a:pt x="94" y="38"/>
                    <a:pt x="94" y="38"/>
                  </a:cubicBezTo>
                  <a:cubicBezTo>
                    <a:pt x="95" y="38"/>
                    <a:pt x="95" y="36"/>
                    <a:pt x="96" y="36"/>
                  </a:cubicBezTo>
                  <a:cubicBezTo>
                    <a:pt x="96" y="35"/>
                    <a:pt x="97" y="34"/>
                    <a:pt x="98" y="34"/>
                  </a:cubicBezTo>
                  <a:cubicBezTo>
                    <a:pt x="98" y="33"/>
                    <a:pt x="99" y="32"/>
                    <a:pt x="99" y="31"/>
                  </a:cubicBezTo>
                  <a:cubicBezTo>
                    <a:pt x="100" y="31"/>
                    <a:pt x="101" y="29"/>
                    <a:pt x="101" y="29"/>
                  </a:cubicBezTo>
                  <a:cubicBezTo>
                    <a:pt x="101" y="29"/>
                    <a:pt x="103" y="31"/>
                    <a:pt x="103" y="31"/>
                  </a:cubicBezTo>
                  <a:cubicBezTo>
                    <a:pt x="103" y="30"/>
                    <a:pt x="105" y="29"/>
                    <a:pt x="105" y="29"/>
                  </a:cubicBezTo>
                  <a:cubicBezTo>
                    <a:pt x="105" y="28"/>
                    <a:pt x="103" y="27"/>
                    <a:pt x="103" y="27"/>
                  </a:cubicBezTo>
                  <a:cubicBezTo>
                    <a:pt x="103" y="27"/>
                    <a:pt x="101" y="25"/>
                    <a:pt x="101" y="25"/>
                  </a:cubicBezTo>
                  <a:cubicBezTo>
                    <a:pt x="101" y="24"/>
                    <a:pt x="102" y="24"/>
                    <a:pt x="102" y="23"/>
                  </a:cubicBezTo>
                  <a:cubicBezTo>
                    <a:pt x="103" y="22"/>
                    <a:pt x="103" y="21"/>
                    <a:pt x="104" y="21"/>
                  </a:cubicBezTo>
                  <a:cubicBezTo>
                    <a:pt x="104" y="20"/>
                    <a:pt x="105" y="19"/>
                    <a:pt x="106" y="19"/>
                  </a:cubicBezTo>
                  <a:cubicBezTo>
                    <a:pt x="106" y="18"/>
                    <a:pt x="107" y="20"/>
                    <a:pt x="108" y="20"/>
                  </a:cubicBezTo>
                  <a:cubicBezTo>
                    <a:pt x="108" y="20"/>
                    <a:pt x="110" y="18"/>
                    <a:pt x="110" y="18"/>
                  </a:cubicBezTo>
                  <a:cubicBezTo>
                    <a:pt x="110" y="17"/>
                    <a:pt x="111" y="16"/>
                    <a:pt x="111" y="16"/>
                  </a:cubicBezTo>
                  <a:cubicBezTo>
                    <a:pt x="111" y="16"/>
                    <a:pt x="109" y="14"/>
                    <a:pt x="109" y="14"/>
                  </a:cubicBezTo>
                  <a:cubicBezTo>
                    <a:pt x="109" y="14"/>
                    <a:pt x="107" y="16"/>
                    <a:pt x="107" y="16"/>
                  </a:cubicBezTo>
                  <a:cubicBezTo>
                    <a:pt x="107" y="16"/>
                    <a:pt x="105" y="15"/>
                    <a:pt x="105" y="15"/>
                  </a:cubicBezTo>
                  <a:cubicBezTo>
                    <a:pt x="105" y="14"/>
                    <a:pt x="107" y="13"/>
                    <a:pt x="107" y="12"/>
                  </a:cubicBezTo>
                  <a:cubicBezTo>
                    <a:pt x="107" y="12"/>
                    <a:pt x="108" y="11"/>
                    <a:pt x="109" y="10"/>
                  </a:cubicBezTo>
                  <a:cubicBezTo>
                    <a:pt x="109" y="10"/>
                    <a:pt x="106" y="9"/>
                    <a:pt x="106" y="8"/>
                  </a:cubicBezTo>
                  <a:cubicBezTo>
                    <a:pt x="106" y="8"/>
                    <a:pt x="108" y="7"/>
                    <a:pt x="108" y="6"/>
                  </a:cubicBezTo>
                  <a:cubicBezTo>
                    <a:pt x="108" y="5"/>
                    <a:pt x="109" y="5"/>
                    <a:pt x="110" y="4"/>
                  </a:cubicBezTo>
                  <a:cubicBezTo>
                    <a:pt x="110" y="4"/>
                    <a:pt x="107" y="2"/>
                    <a:pt x="107" y="2"/>
                  </a:cubicBezTo>
                  <a:cubicBezTo>
                    <a:pt x="108" y="2"/>
                    <a:pt x="109" y="0"/>
                    <a:pt x="109" y="0"/>
                  </a:cubicBezTo>
                  <a:cubicBezTo>
                    <a:pt x="109" y="0"/>
                    <a:pt x="111" y="2"/>
                    <a:pt x="111" y="2"/>
                  </a:cubicBezTo>
                  <a:cubicBezTo>
                    <a:pt x="111" y="2"/>
                    <a:pt x="110" y="4"/>
                    <a:pt x="110" y="4"/>
                  </a:cubicBezTo>
                  <a:cubicBezTo>
                    <a:pt x="110" y="5"/>
                    <a:pt x="111" y="5"/>
                    <a:pt x="112" y="6"/>
                  </a:cubicBezTo>
                  <a:cubicBezTo>
                    <a:pt x="112" y="6"/>
                    <a:pt x="114" y="7"/>
                    <a:pt x="114" y="7"/>
                  </a:cubicBezTo>
                  <a:cubicBezTo>
                    <a:pt x="114" y="8"/>
                    <a:pt x="113" y="9"/>
                    <a:pt x="112" y="10"/>
                  </a:cubicBezTo>
                  <a:cubicBezTo>
                    <a:pt x="113" y="10"/>
                    <a:pt x="114" y="11"/>
                    <a:pt x="115" y="11"/>
                  </a:cubicBezTo>
                  <a:cubicBezTo>
                    <a:pt x="115" y="11"/>
                    <a:pt x="116" y="9"/>
                    <a:pt x="116" y="9"/>
                  </a:cubicBezTo>
                  <a:cubicBezTo>
                    <a:pt x="116" y="9"/>
                    <a:pt x="114" y="8"/>
                    <a:pt x="114" y="7"/>
                  </a:cubicBezTo>
                  <a:cubicBezTo>
                    <a:pt x="114" y="7"/>
                    <a:pt x="115" y="6"/>
                    <a:pt x="116" y="5"/>
                  </a:cubicBezTo>
                  <a:cubicBezTo>
                    <a:pt x="116" y="5"/>
                    <a:pt x="117" y="3"/>
                    <a:pt x="118" y="3"/>
                  </a:cubicBezTo>
                  <a:cubicBezTo>
                    <a:pt x="118" y="3"/>
                    <a:pt x="120" y="4"/>
                    <a:pt x="120" y="5"/>
                  </a:cubicBezTo>
                  <a:cubicBezTo>
                    <a:pt x="120" y="5"/>
                    <a:pt x="118" y="6"/>
                    <a:pt x="118" y="7"/>
                  </a:cubicBezTo>
                  <a:cubicBezTo>
                    <a:pt x="118" y="8"/>
                    <a:pt x="120" y="8"/>
                    <a:pt x="120" y="9"/>
                  </a:cubicBezTo>
                  <a:cubicBezTo>
                    <a:pt x="119" y="10"/>
                    <a:pt x="118" y="11"/>
                    <a:pt x="117" y="13"/>
                  </a:cubicBezTo>
                  <a:cubicBezTo>
                    <a:pt x="116" y="14"/>
                    <a:pt x="115" y="16"/>
                    <a:pt x="114" y="17"/>
                  </a:cubicBezTo>
                  <a:cubicBezTo>
                    <a:pt x="115" y="19"/>
                    <a:pt x="116" y="20"/>
                    <a:pt x="118" y="21"/>
                  </a:cubicBezTo>
                  <a:cubicBezTo>
                    <a:pt x="119" y="21"/>
                    <a:pt x="119" y="22"/>
                    <a:pt x="120" y="23"/>
                  </a:cubicBezTo>
                  <a:cubicBezTo>
                    <a:pt x="121" y="22"/>
                    <a:pt x="121" y="20"/>
                    <a:pt x="122" y="20"/>
                  </a:cubicBezTo>
                  <a:cubicBezTo>
                    <a:pt x="122" y="20"/>
                    <a:pt x="124" y="22"/>
                    <a:pt x="124" y="22"/>
                  </a:cubicBezTo>
                  <a:cubicBezTo>
                    <a:pt x="124" y="22"/>
                    <a:pt x="126" y="24"/>
                    <a:pt x="126" y="24"/>
                  </a:cubicBezTo>
                  <a:cubicBezTo>
                    <a:pt x="127" y="24"/>
                    <a:pt x="128" y="22"/>
                    <a:pt x="128" y="22"/>
                  </a:cubicBezTo>
                  <a:cubicBezTo>
                    <a:pt x="129" y="21"/>
                    <a:pt x="130" y="20"/>
                    <a:pt x="130" y="19"/>
                  </a:cubicBezTo>
                  <a:cubicBezTo>
                    <a:pt x="130" y="19"/>
                    <a:pt x="128" y="18"/>
                    <a:pt x="128" y="18"/>
                  </a:cubicBezTo>
                  <a:cubicBezTo>
                    <a:pt x="128" y="17"/>
                    <a:pt x="129" y="16"/>
                    <a:pt x="129" y="15"/>
                  </a:cubicBezTo>
                  <a:cubicBezTo>
                    <a:pt x="129" y="15"/>
                    <a:pt x="131" y="17"/>
                    <a:pt x="131" y="17"/>
                  </a:cubicBezTo>
                  <a:cubicBezTo>
                    <a:pt x="132" y="17"/>
                    <a:pt x="133" y="15"/>
                    <a:pt x="133" y="15"/>
                  </a:cubicBezTo>
                  <a:cubicBezTo>
                    <a:pt x="134" y="14"/>
                    <a:pt x="134" y="13"/>
                    <a:pt x="135" y="13"/>
                  </a:cubicBezTo>
                  <a:cubicBezTo>
                    <a:pt x="135" y="13"/>
                    <a:pt x="137" y="14"/>
                    <a:pt x="137" y="14"/>
                  </a:cubicBezTo>
                  <a:cubicBezTo>
                    <a:pt x="137" y="15"/>
                    <a:pt x="135" y="16"/>
                    <a:pt x="135" y="17"/>
                  </a:cubicBezTo>
                  <a:cubicBezTo>
                    <a:pt x="136" y="17"/>
                    <a:pt x="137" y="18"/>
                    <a:pt x="138" y="18"/>
                  </a:cubicBezTo>
                  <a:cubicBezTo>
                    <a:pt x="138" y="19"/>
                    <a:pt x="139" y="20"/>
                    <a:pt x="140" y="20"/>
                  </a:cubicBezTo>
                  <a:cubicBezTo>
                    <a:pt x="140" y="20"/>
                    <a:pt x="142" y="22"/>
                    <a:pt x="142" y="22"/>
                  </a:cubicBezTo>
                  <a:cubicBezTo>
                    <a:pt x="142" y="22"/>
                    <a:pt x="144" y="20"/>
                    <a:pt x="144" y="19"/>
                  </a:cubicBezTo>
                  <a:cubicBezTo>
                    <a:pt x="144" y="19"/>
                    <a:pt x="146" y="17"/>
                    <a:pt x="146" y="17"/>
                  </a:cubicBezTo>
                  <a:cubicBezTo>
                    <a:pt x="146" y="17"/>
                    <a:pt x="148" y="18"/>
                    <a:pt x="148" y="19"/>
                  </a:cubicBezTo>
                  <a:cubicBezTo>
                    <a:pt x="148" y="19"/>
                    <a:pt x="146" y="21"/>
                    <a:pt x="146" y="21"/>
                  </a:cubicBezTo>
                  <a:cubicBezTo>
                    <a:pt x="146" y="22"/>
                    <a:pt x="145" y="23"/>
                    <a:pt x="144" y="23"/>
                  </a:cubicBezTo>
                  <a:cubicBezTo>
                    <a:pt x="144" y="24"/>
                    <a:pt x="143" y="25"/>
                    <a:pt x="143" y="26"/>
                  </a:cubicBezTo>
                  <a:cubicBezTo>
                    <a:pt x="143" y="26"/>
                    <a:pt x="145" y="27"/>
                    <a:pt x="145" y="27"/>
                  </a:cubicBezTo>
                  <a:cubicBezTo>
                    <a:pt x="145" y="28"/>
                    <a:pt x="143" y="29"/>
                    <a:pt x="143" y="29"/>
                  </a:cubicBezTo>
                  <a:cubicBezTo>
                    <a:pt x="143" y="30"/>
                    <a:pt x="145" y="31"/>
                    <a:pt x="145" y="31"/>
                  </a:cubicBezTo>
                  <a:cubicBezTo>
                    <a:pt x="146" y="31"/>
                    <a:pt x="147" y="29"/>
                    <a:pt x="147" y="29"/>
                  </a:cubicBezTo>
                  <a:cubicBezTo>
                    <a:pt x="148" y="29"/>
                    <a:pt x="149" y="31"/>
                    <a:pt x="149" y="31"/>
                  </a:cubicBezTo>
                  <a:cubicBezTo>
                    <a:pt x="150" y="30"/>
                    <a:pt x="150" y="29"/>
                    <a:pt x="151" y="28"/>
                  </a:cubicBezTo>
                  <a:cubicBezTo>
                    <a:pt x="151" y="28"/>
                    <a:pt x="153" y="27"/>
                    <a:pt x="153" y="26"/>
                  </a:cubicBezTo>
                  <a:cubicBezTo>
                    <a:pt x="153" y="26"/>
                    <a:pt x="151" y="25"/>
                    <a:pt x="151" y="24"/>
                  </a:cubicBezTo>
                  <a:cubicBezTo>
                    <a:pt x="150" y="24"/>
                    <a:pt x="152" y="23"/>
                    <a:pt x="152" y="22"/>
                  </a:cubicBezTo>
                  <a:cubicBezTo>
                    <a:pt x="152" y="22"/>
                    <a:pt x="153" y="21"/>
                    <a:pt x="154" y="20"/>
                  </a:cubicBezTo>
                  <a:cubicBezTo>
                    <a:pt x="154" y="20"/>
                    <a:pt x="156" y="18"/>
                    <a:pt x="156" y="18"/>
                  </a:cubicBezTo>
                  <a:cubicBezTo>
                    <a:pt x="156" y="18"/>
                    <a:pt x="153" y="16"/>
                    <a:pt x="153" y="16"/>
                  </a:cubicBezTo>
                  <a:cubicBezTo>
                    <a:pt x="154" y="15"/>
                    <a:pt x="155" y="15"/>
                    <a:pt x="155" y="14"/>
                  </a:cubicBezTo>
                  <a:cubicBezTo>
                    <a:pt x="156" y="13"/>
                    <a:pt x="156" y="12"/>
                    <a:pt x="157" y="12"/>
                  </a:cubicBezTo>
                  <a:cubicBezTo>
                    <a:pt x="157" y="11"/>
                    <a:pt x="159" y="13"/>
                    <a:pt x="159" y="13"/>
                  </a:cubicBezTo>
                  <a:cubicBezTo>
                    <a:pt x="160" y="13"/>
                    <a:pt x="160" y="11"/>
                    <a:pt x="161" y="11"/>
                  </a:cubicBezTo>
                  <a:cubicBezTo>
                    <a:pt x="161" y="11"/>
                    <a:pt x="162" y="13"/>
                    <a:pt x="163" y="13"/>
                  </a:cubicBezTo>
                  <a:cubicBezTo>
                    <a:pt x="164" y="13"/>
                    <a:pt x="164" y="11"/>
                    <a:pt x="165" y="11"/>
                  </a:cubicBezTo>
                  <a:cubicBezTo>
                    <a:pt x="165" y="11"/>
                    <a:pt x="166" y="12"/>
                    <a:pt x="167" y="12"/>
                  </a:cubicBezTo>
                  <a:cubicBezTo>
                    <a:pt x="168" y="11"/>
                    <a:pt x="169" y="9"/>
                    <a:pt x="170" y="8"/>
                  </a:cubicBezTo>
                  <a:cubicBezTo>
                    <a:pt x="171" y="8"/>
                    <a:pt x="172" y="9"/>
                    <a:pt x="173" y="10"/>
                  </a:cubicBezTo>
                  <a:cubicBezTo>
                    <a:pt x="173" y="10"/>
                    <a:pt x="171" y="11"/>
                    <a:pt x="171" y="12"/>
                  </a:cubicBezTo>
                  <a:cubicBezTo>
                    <a:pt x="170" y="12"/>
                    <a:pt x="169" y="13"/>
                    <a:pt x="169" y="14"/>
                  </a:cubicBezTo>
                  <a:cubicBezTo>
                    <a:pt x="169" y="15"/>
                    <a:pt x="167" y="16"/>
                    <a:pt x="167" y="16"/>
                  </a:cubicBezTo>
                  <a:cubicBezTo>
                    <a:pt x="168" y="17"/>
                    <a:pt x="170" y="17"/>
                    <a:pt x="170" y="18"/>
                  </a:cubicBezTo>
                  <a:cubicBezTo>
                    <a:pt x="170" y="18"/>
                    <a:pt x="168" y="20"/>
                    <a:pt x="168" y="20"/>
                  </a:cubicBezTo>
                  <a:cubicBezTo>
                    <a:pt x="168" y="20"/>
                    <a:pt x="170" y="22"/>
                    <a:pt x="170" y="22"/>
                  </a:cubicBezTo>
                  <a:cubicBezTo>
                    <a:pt x="171" y="22"/>
                    <a:pt x="171" y="20"/>
                    <a:pt x="172" y="20"/>
                  </a:cubicBezTo>
                  <a:cubicBezTo>
                    <a:pt x="173" y="20"/>
                    <a:pt x="173" y="21"/>
                    <a:pt x="174" y="21"/>
                  </a:cubicBezTo>
                  <a:cubicBezTo>
                    <a:pt x="174" y="21"/>
                    <a:pt x="176" y="20"/>
                    <a:pt x="176" y="19"/>
                  </a:cubicBezTo>
                  <a:cubicBezTo>
                    <a:pt x="176" y="19"/>
                    <a:pt x="174" y="18"/>
                    <a:pt x="174" y="17"/>
                  </a:cubicBezTo>
                  <a:cubicBezTo>
                    <a:pt x="174" y="17"/>
                    <a:pt x="175" y="16"/>
                    <a:pt x="175" y="15"/>
                  </a:cubicBezTo>
                  <a:cubicBezTo>
                    <a:pt x="176" y="14"/>
                    <a:pt x="176" y="14"/>
                    <a:pt x="177" y="13"/>
                  </a:cubicBezTo>
                  <a:cubicBezTo>
                    <a:pt x="178" y="12"/>
                    <a:pt x="178" y="11"/>
                    <a:pt x="179" y="11"/>
                  </a:cubicBezTo>
                  <a:cubicBezTo>
                    <a:pt x="179" y="10"/>
                    <a:pt x="180" y="9"/>
                    <a:pt x="180" y="8"/>
                  </a:cubicBezTo>
                  <a:cubicBezTo>
                    <a:pt x="181" y="8"/>
                    <a:pt x="182" y="6"/>
                    <a:pt x="182" y="6"/>
                  </a:cubicBezTo>
                  <a:cubicBezTo>
                    <a:pt x="182" y="6"/>
                    <a:pt x="184" y="8"/>
                    <a:pt x="184" y="8"/>
                  </a:cubicBezTo>
                  <a:cubicBezTo>
                    <a:pt x="184" y="8"/>
                    <a:pt x="183" y="10"/>
                    <a:pt x="183" y="10"/>
                  </a:cubicBezTo>
                  <a:cubicBezTo>
                    <a:pt x="183" y="10"/>
                    <a:pt x="181" y="12"/>
                    <a:pt x="181" y="12"/>
                  </a:cubicBezTo>
                  <a:cubicBezTo>
                    <a:pt x="182" y="13"/>
                    <a:pt x="183" y="14"/>
                    <a:pt x="183" y="14"/>
                  </a:cubicBezTo>
                  <a:cubicBezTo>
                    <a:pt x="184" y="14"/>
                    <a:pt x="185" y="12"/>
                    <a:pt x="185" y="12"/>
                  </a:cubicBezTo>
                  <a:cubicBezTo>
                    <a:pt x="186" y="12"/>
                    <a:pt x="187" y="13"/>
                    <a:pt x="187" y="14"/>
                  </a:cubicBezTo>
                  <a:cubicBezTo>
                    <a:pt x="188" y="14"/>
                    <a:pt x="189" y="15"/>
                    <a:pt x="189" y="15"/>
                  </a:cubicBezTo>
                  <a:cubicBezTo>
                    <a:pt x="190" y="15"/>
                    <a:pt x="190" y="13"/>
                    <a:pt x="191" y="13"/>
                  </a:cubicBezTo>
                  <a:cubicBezTo>
                    <a:pt x="192" y="13"/>
                    <a:pt x="193" y="15"/>
                    <a:pt x="193" y="15"/>
                  </a:cubicBezTo>
                  <a:cubicBezTo>
                    <a:pt x="194" y="15"/>
                    <a:pt x="195" y="12"/>
                    <a:pt x="195" y="13"/>
                  </a:cubicBezTo>
                  <a:cubicBezTo>
                    <a:pt x="196" y="13"/>
                    <a:pt x="197" y="14"/>
                    <a:pt x="197" y="14"/>
                  </a:cubicBezTo>
                  <a:cubicBezTo>
                    <a:pt x="198" y="15"/>
                    <a:pt x="199" y="15"/>
                    <a:pt x="199" y="16"/>
                  </a:cubicBezTo>
                  <a:cubicBezTo>
                    <a:pt x="200" y="16"/>
                    <a:pt x="201" y="18"/>
                    <a:pt x="202" y="18"/>
                  </a:cubicBezTo>
                  <a:cubicBezTo>
                    <a:pt x="202" y="18"/>
                    <a:pt x="203" y="15"/>
                    <a:pt x="203" y="15"/>
                  </a:cubicBezTo>
                  <a:cubicBezTo>
                    <a:pt x="204" y="16"/>
                    <a:pt x="206" y="17"/>
                    <a:pt x="206" y="17"/>
                  </a:cubicBezTo>
                  <a:cubicBezTo>
                    <a:pt x="206" y="18"/>
                    <a:pt x="204" y="19"/>
                    <a:pt x="204" y="19"/>
                  </a:cubicBezTo>
                  <a:cubicBezTo>
                    <a:pt x="204" y="20"/>
                    <a:pt x="206" y="21"/>
                    <a:pt x="206" y="21"/>
                  </a:cubicBezTo>
                  <a:cubicBezTo>
                    <a:pt x="206" y="22"/>
                    <a:pt x="205" y="23"/>
                    <a:pt x="204" y="23"/>
                  </a:cubicBezTo>
                  <a:cubicBezTo>
                    <a:pt x="204" y="24"/>
                    <a:pt x="203" y="25"/>
                    <a:pt x="203" y="26"/>
                  </a:cubicBezTo>
                  <a:cubicBezTo>
                    <a:pt x="203" y="26"/>
                    <a:pt x="205" y="27"/>
                    <a:pt x="205" y="27"/>
                  </a:cubicBezTo>
                  <a:cubicBezTo>
                    <a:pt x="206" y="26"/>
                    <a:pt x="207" y="24"/>
                    <a:pt x="208" y="23"/>
                  </a:cubicBezTo>
                  <a:cubicBezTo>
                    <a:pt x="209" y="22"/>
                    <a:pt x="210" y="21"/>
                    <a:pt x="210" y="21"/>
                  </a:cubicBezTo>
                  <a:cubicBezTo>
                    <a:pt x="210" y="20"/>
                    <a:pt x="208" y="19"/>
                    <a:pt x="208" y="19"/>
                  </a:cubicBezTo>
                  <a:cubicBezTo>
                    <a:pt x="208" y="18"/>
                    <a:pt x="209" y="17"/>
                    <a:pt x="210" y="17"/>
                  </a:cubicBezTo>
                  <a:cubicBezTo>
                    <a:pt x="210" y="16"/>
                    <a:pt x="211" y="14"/>
                    <a:pt x="211" y="14"/>
                  </a:cubicBezTo>
                  <a:cubicBezTo>
                    <a:pt x="212" y="14"/>
                    <a:pt x="213" y="16"/>
                    <a:pt x="214" y="16"/>
                  </a:cubicBezTo>
                  <a:cubicBezTo>
                    <a:pt x="212" y="18"/>
                    <a:pt x="211" y="19"/>
                    <a:pt x="210" y="21"/>
                  </a:cubicBezTo>
                  <a:cubicBezTo>
                    <a:pt x="210" y="21"/>
                    <a:pt x="212" y="22"/>
                    <a:pt x="212" y="22"/>
                  </a:cubicBezTo>
                  <a:cubicBezTo>
                    <a:pt x="212" y="23"/>
                    <a:pt x="211" y="24"/>
                    <a:pt x="211" y="24"/>
                  </a:cubicBezTo>
                  <a:cubicBezTo>
                    <a:pt x="210" y="25"/>
                    <a:pt x="209" y="26"/>
                    <a:pt x="209" y="27"/>
                  </a:cubicBezTo>
                  <a:cubicBezTo>
                    <a:pt x="208" y="27"/>
                    <a:pt x="207" y="28"/>
                    <a:pt x="207" y="29"/>
                  </a:cubicBezTo>
                  <a:cubicBezTo>
                    <a:pt x="207" y="29"/>
                    <a:pt x="209" y="30"/>
                    <a:pt x="209" y="31"/>
                  </a:cubicBezTo>
                  <a:cubicBezTo>
                    <a:pt x="210" y="30"/>
                    <a:pt x="211" y="29"/>
                    <a:pt x="211" y="28"/>
                  </a:cubicBezTo>
                  <a:cubicBezTo>
                    <a:pt x="212" y="28"/>
                    <a:pt x="213" y="27"/>
                    <a:pt x="213" y="26"/>
                  </a:cubicBezTo>
                  <a:cubicBezTo>
                    <a:pt x="213" y="26"/>
                    <a:pt x="215" y="24"/>
                    <a:pt x="215" y="24"/>
                  </a:cubicBezTo>
                  <a:cubicBezTo>
                    <a:pt x="215" y="24"/>
                    <a:pt x="212" y="22"/>
                    <a:pt x="212" y="22"/>
                  </a:cubicBezTo>
                  <a:cubicBezTo>
                    <a:pt x="213" y="22"/>
                    <a:pt x="214" y="20"/>
                    <a:pt x="214" y="20"/>
                  </a:cubicBezTo>
                  <a:cubicBezTo>
                    <a:pt x="214" y="20"/>
                    <a:pt x="216" y="21"/>
                    <a:pt x="216" y="22"/>
                  </a:cubicBezTo>
                  <a:cubicBezTo>
                    <a:pt x="217" y="22"/>
                    <a:pt x="218" y="23"/>
                    <a:pt x="218" y="23"/>
                  </a:cubicBezTo>
                  <a:cubicBezTo>
                    <a:pt x="219" y="23"/>
                    <a:pt x="220" y="21"/>
                    <a:pt x="220" y="21"/>
                  </a:cubicBezTo>
                  <a:cubicBezTo>
                    <a:pt x="220" y="21"/>
                    <a:pt x="222" y="19"/>
                    <a:pt x="222" y="19"/>
                  </a:cubicBezTo>
                  <a:cubicBezTo>
                    <a:pt x="222" y="19"/>
                    <a:pt x="224" y="21"/>
                    <a:pt x="224" y="21"/>
                  </a:cubicBezTo>
                  <a:cubicBezTo>
                    <a:pt x="224" y="20"/>
                    <a:pt x="226" y="19"/>
                    <a:pt x="226" y="18"/>
                  </a:cubicBezTo>
                  <a:cubicBezTo>
                    <a:pt x="226" y="18"/>
                    <a:pt x="224" y="17"/>
                    <a:pt x="224" y="17"/>
                  </a:cubicBezTo>
                  <a:cubicBezTo>
                    <a:pt x="224" y="16"/>
                    <a:pt x="225" y="15"/>
                    <a:pt x="225" y="14"/>
                  </a:cubicBezTo>
                  <a:cubicBezTo>
                    <a:pt x="226" y="14"/>
                    <a:pt x="227" y="12"/>
                    <a:pt x="227" y="12"/>
                  </a:cubicBezTo>
                  <a:cubicBezTo>
                    <a:pt x="227" y="12"/>
                    <a:pt x="229" y="14"/>
                    <a:pt x="229" y="14"/>
                  </a:cubicBezTo>
                  <a:cubicBezTo>
                    <a:pt x="230" y="14"/>
                    <a:pt x="231" y="15"/>
                    <a:pt x="231" y="16"/>
                  </a:cubicBezTo>
                  <a:cubicBezTo>
                    <a:pt x="232" y="16"/>
                    <a:pt x="233" y="17"/>
                    <a:pt x="234" y="17"/>
                  </a:cubicBezTo>
                  <a:cubicBezTo>
                    <a:pt x="234" y="17"/>
                    <a:pt x="235" y="15"/>
                    <a:pt x="235" y="15"/>
                  </a:cubicBezTo>
                  <a:cubicBezTo>
                    <a:pt x="236" y="15"/>
                    <a:pt x="237" y="16"/>
                    <a:pt x="238" y="17"/>
                  </a:cubicBezTo>
                  <a:cubicBezTo>
                    <a:pt x="238" y="17"/>
                    <a:pt x="240" y="19"/>
                    <a:pt x="240" y="19"/>
                  </a:cubicBezTo>
                  <a:cubicBezTo>
                    <a:pt x="240" y="18"/>
                    <a:pt x="241" y="17"/>
                    <a:pt x="242" y="16"/>
                  </a:cubicBezTo>
                  <a:cubicBezTo>
                    <a:pt x="242" y="16"/>
                    <a:pt x="243" y="14"/>
                    <a:pt x="243" y="14"/>
                  </a:cubicBezTo>
                  <a:cubicBezTo>
                    <a:pt x="243" y="14"/>
                    <a:pt x="241" y="12"/>
                    <a:pt x="241" y="12"/>
                  </a:cubicBezTo>
                  <a:cubicBezTo>
                    <a:pt x="241" y="12"/>
                    <a:pt x="242" y="10"/>
                    <a:pt x="243" y="10"/>
                  </a:cubicBezTo>
                  <a:cubicBezTo>
                    <a:pt x="243" y="10"/>
                    <a:pt x="245" y="12"/>
                    <a:pt x="245" y="12"/>
                  </a:cubicBezTo>
                  <a:cubicBezTo>
                    <a:pt x="245" y="12"/>
                    <a:pt x="247" y="13"/>
                    <a:pt x="247" y="14"/>
                  </a:cubicBezTo>
                  <a:cubicBezTo>
                    <a:pt x="247" y="14"/>
                    <a:pt x="246" y="15"/>
                    <a:pt x="246" y="16"/>
                  </a:cubicBezTo>
                  <a:cubicBezTo>
                    <a:pt x="245" y="16"/>
                    <a:pt x="244" y="17"/>
                    <a:pt x="244" y="18"/>
                  </a:cubicBezTo>
                  <a:cubicBezTo>
                    <a:pt x="244" y="18"/>
                    <a:pt x="246" y="19"/>
                    <a:pt x="246" y="20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8" y="17"/>
                    <a:pt x="249" y="15"/>
                    <a:pt x="249" y="15"/>
                  </a:cubicBezTo>
                  <a:cubicBezTo>
                    <a:pt x="250" y="15"/>
                    <a:pt x="252" y="17"/>
                    <a:pt x="252" y="17"/>
                  </a:cubicBezTo>
                  <a:cubicBezTo>
                    <a:pt x="252" y="17"/>
                    <a:pt x="253" y="15"/>
                    <a:pt x="253" y="15"/>
                  </a:cubicBezTo>
                  <a:cubicBezTo>
                    <a:pt x="253" y="14"/>
                    <a:pt x="251" y="14"/>
                    <a:pt x="251" y="13"/>
                  </a:cubicBezTo>
                  <a:cubicBezTo>
                    <a:pt x="251" y="12"/>
                    <a:pt x="253" y="11"/>
                    <a:pt x="253" y="11"/>
                  </a:cubicBezTo>
                  <a:cubicBezTo>
                    <a:pt x="253" y="10"/>
                    <a:pt x="254" y="9"/>
                    <a:pt x="255" y="9"/>
                  </a:cubicBezTo>
                  <a:cubicBezTo>
                    <a:pt x="255" y="8"/>
                    <a:pt x="256" y="10"/>
                    <a:pt x="257" y="10"/>
                  </a:cubicBezTo>
                  <a:cubicBezTo>
                    <a:pt x="258" y="10"/>
                    <a:pt x="258" y="8"/>
                    <a:pt x="258" y="8"/>
                  </a:cubicBezTo>
                  <a:cubicBezTo>
                    <a:pt x="259" y="8"/>
                    <a:pt x="260" y="10"/>
                    <a:pt x="261" y="10"/>
                  </a:cubicBezTo>
                  <a:cubicBezTo>
                    <a:pt x="261" y="10"/>
                    <a:pt x="259" y="11"/>
                    <a:pt x="259" y="12"/>
                  </a:cubicBezTo>
                  <a:cubicBezTo>
                    <a:pt x="259" y="12"/>
                    <a:pt x="261" y="13"/>
                    <a:pt x="261" y="14"/>
                  </a:cubicBezTo>
                  <a:cubicBezTo>
                    <a:pt x="261" y="14"/>
                    <a:pt x="260" y="15"/>
                    <a:pt x="260" y="16"/>
                  </a:cubicBezTo>
                  <a:cubicBezTo>
                    <a:pt x="259" y="17"/>
                    <a:pt x="258" y="18"/>
                    <a:pt x="258" y="18"/>
                  </a:cubicBezTo>
                  <a:cubicBezTo>
                    <a:pt x="258" y="18"/>
                    <a:pt x="256" y="16"/>
                    <a:pt x="256" y="16"/>
                  </a:cubicBezTo>
                  <a:cubicBezTo>
                    <a:pt x="255" y="16"/>
                    <a:pt x="255" y="19"/>
                    <a:pt x="254" y="19"/>
                  </a:cubicBezTo>
                  <a:cubicBezTo>
                    <a:pt x="253" y="19"/>
                    <a:pt x="252" y="17"/>
                    <a:pt x="252" y="17"/>
                  </a:cubicBezTo>
                  <a:cubicBezTo>
                    <a:pt x="251" y="17"/>
                    <a:pt x="251" y="19"/>
                    <a:pt x="250" y="19"/>
                  </a:cubicBezTo>
                  <a:cubicBezTo>
                    <a:pt x="251" y="20"/>
                    <a:pt x="253" y="21"/>
                    <a:pt x="254" y="23"/>
                  </a:cubicBezTo>
                  <a:cubicBezTo>
                    <a:pt x="255" y="23"/>
                    <a:pt x="256" y="24"/>
                    <a:pt x="257" y="24"/>
                  </a:cubicBezTo>
                  <a:cubicBezTo>
                    <a:pt x="257" y="24"/>
                    <a:pt x="258" y="22"/>
                    <a:pt x="258" y="22"/>
                  </a:cubicBezTo>
                  <a:cubicBezTo>
                    <a:pt x="259" y="22"/>
                    <a:pt x="260" y="24"/>
                    <a:pt x="261" y="24"/>
                  </a:cubicBezTo>
                  <a:cubicBezTo>
                    <a:pt x="261" y="24"/>
                    <a:pt x="263" y="26"/>
                    <a:pt x="263" y="25"/>
                  </a:cubicBezTo>
                  <a:cubicBezTo>
                    <a:pt x="263" y="25"/>
                    <a:pt x="265" y="23"/>
                    <a:pt x="265" y="23"/>
                  </a:cubicBezTo>
                  <a:cubicBezTo>
                    <a:pt x="264" y="23"/>
                    <a:pt x="262" y="22"/>
                    <a:pt x="262" y="22"/>
                  </a:cubicBezTo>
                  <a:cubicBezTo>
                    <a:pt x="262" y="21"/>
                    <a:pt x="264" y="20"/>
                    <a:pt x="264" y="19"/>
                  </a:cubicBezTo>
                  <a:cubicBezTo>
                    <a:pt x="264" y="19"/>
                    <a:pt x="265" y="18"/>
                    <a:pt x="266" y="17"/>
                  </a:cubicBezTo>
                  <a:cubicBezTo>
                    <a:pt x="266" y="16"/>
                    <a:pt x="267" y="15"/>
                    <a:pt x="267" y="15"/>
                  </a:cubicBezTo>
                  <a:cubicBezTo>
                    <a:pt x="268" y="15"/>
                    <a:pt x="269" y="17"/>
                    <a:pt x="270" y="17"/>
                  </a:cubicBezTo>
                  <a:cubicBezTo>
                    <a:pt x="270" y="16"/>
                    <a:pt x="271" y="14"/>
                    <a:pt x="271" y="14"/>
                  </a:cubicBezTo>
                  <a:cubicBezTo>
                    <a:pt x="272" y="14"/>
                    <a:pt x="273" y="16"/>
                    <a:pt x="274" y="16"/>
                  </a:cubicBezTo>
                  <a:cubicBezTo>
                    <a:pt x="274" y="16"/>
                    <a:pt x="275" y="14"/>
                    <a:pt x="275" y="14"/>
                  </a:cubicBezTo>
                  <a:cubicBezTo>
                    <a:pt x="275" y="14"/>
                    <a:pt x="273" y="12"/>
                    <a:pt x="273" y="12"/>
                  </a:cubicBezTo>
                  <a:cubicBezTo>
                    <a:pt x="273" y="12"/>
                    <a:pt x="274" y="10"/>
                    <a:pt x="275" y="10"/>
                  </a:cubicBezTo>
                  <a:cubicBezTo>
                    <a:pt x="275" y="10"/>
                    <a:pt x="276" y="12"/>
                    <a:pt x="277" y="12"/>
                  </a:cubicBezTo>
                  <a:cubicBezTo>
                    <a:pt x="278" y="11"/>
                    <a:pt x="278" y="10"/>
                    <a:pt x="279" y="9"/>
                  </a:cubicBezTo>
                  <a:cubicBezTo>
                    <a:pt x="279" y="9"/>
                    <a:pt x="280" y="11"/>
                    <a:pt x="281" y="11"/>
                  </a:cubicBezTo>
                  <a:cubicBezTo>
                    <a:pt x="281" y="11"/>
                    <a:pt x="282" y="9"/>
                    <a:pt x="283" y="9"/>
                  </a:cubicBezTo>
                  <a:cubicBezTo>
                    <a:pt x="283" y="8"/>
                    <a:pt x="284" y="7"/>
                    <a:pt x="284" y="7"/>
                  </a:cubicBezTo>
                  <a:cubicBezTo>
                    <a:pt x="285" y="7"/>
                    <a:pt x="286" y="8"/>
                    <a:pt x="287" y="8"/>
                  </a:cubicBezTo>
                  <a:cubicBezTo>
                    <a:pt x="287" y="9"/>
                    <a:pt x="285" y="10"/>
                    <a:pt x="285" y="10"/>
                  </a:cubicBezTo>
                  <a:cubicBezTo>
                    <a:pt x="284" y="11"/>
                    <a:pt x="284" y="12"/>
                    <a:pt x="283" y="13"/>
                  </a:cubicBezTo>
                  <a:cubicBezTo>
                    <a:pt x="283" y="13"/>
                    <a:pt x="281" y="11"/>
                    <a:pt x="281" y="11"/>
                  </a:cubicBezTo>
                  <a:cubicBezTo>
                    <a:pt x="281" y="11"/>
                    <a:pt x="280" y="13"/>
                    <a:pt x="279" y="13"/>
                  </a:cubicBezTo>
                  <a:cubicBezTo>
                    <a:pt x="279" y="14"/>
                    <a:pt x="278" y="15"/>
                    <a:pt x="278" y="15"/>
                  </a:cubicBezTo>
                  <a:cubicBezTo>
                    <a:pt x="278" y="16"/>
                    <a:pt x="280" y="17"/>
                    <a:pt x="280" y="17"/>
                  </a:cubicBezTo>
                  <a:cubicBezTo>
                    <a:pt x="280" y="17"/>
                    <a:pt x="278" y="19"/>
                    <a:pt x="278" y="19"/>
                  </a:cubicBezTo>
                  <a:cubicBezTo>
                    <a:pt x="279" y="20"/>
                    <a:pt x="280" y="21"/>
                    <a:pt x="280" y="21"/>
                  </a:cubicBezTo>
                  <a:cubicBezTo>
                    <a:pt x="281" y="21"/>
                    <a:pt x="281" y="19"/>
                    <a:pt x="282" y="19"/>
                  </a:cubicBezTo>
                  <a:cubicBezTo>
                    <a:pt x="283" y="19"/>
                    <a:pt x="284" y="21"/>
                    <a:pt x="284" y="21"/>
                  </a:cubicBezTo>
                  <a:cubicBezTo>
                    <a:pt x="285" y="20"/>
                    <a:pt x="285" y="19"/>
                    <a:pt x="286" y="18"/>
                  </a:cubicBezTo>
                  <a:cubicBezTo>
                    <a:pt x="287" y="18"/>
                    <a:pt x="287" y="16"/>
                    <a:pt x="288" y="16"/>
                  </a:cubicBezTo>
                  <a:cubicBezTo>
                    <a:pt x="288" y="16"/>
                    <a:pt x="289" y="18"/>
                    <a:pt x="290" y="18"/>
                  </a:cubicBezTo>
                  <a:cubicBezTo>
                    <a:pt x="291" y="18"/>
                    <a:pt x="291" y="16"/>
                    <a:pt x="292" y="16"/>
                  </a:cubicBezTo>
                  <a:cubicBezTo>
                    <a:pt x="292" y="16"/>
                    <a:pt x="294" y="17"/>
                    <a:pt x="294" y="17"/>
                  </a:cubicBezTo>
                  <a:cubicBezTo>
                    <a:pt x="294" y="18"/>
                    <a:pt x="292" y="19"/>
                    <a:pt x="292" y="20"/>
                  </a:cubicBezTo>
                  <a:cubicBezTo>
                    <a:pt x="292" y="20"/>
                    <a:pt x="294" y="21"/>
                    <a:pt x="294" y="21"/>
                  </a:cubicBezTo>
                  <a:cubicBezTo>
                    <a:pt x="295" y="21"/>
                    <a:pt x="295" y="19"/>
                    <a:pt x="296" y="19"/>
                  </a:cubicBezTo>
                  <a:cubicBezTo>
                    <a:pt x="296" y="19"/>
                    <a:pt x="298" y="21"/>
                    <a:pt x="298" y="21"/>
                  </a:cubicBezTo>
                  <a:cubicBezTo>
                    <a:pt x="299" y="20"/>
                    <a:pt x="300" y="19"/>
                    <a:pt x="300" y="18"/>
                  </a:cubicBezTo>
                  <a:cubicBezTo>
                    <a:pt x="301" y="18"/>
                    <a:pt x="301" y="17"/>
                    <a:pt x="302" y="16"/>
                  </a:cubicBezTo>
                  <a:cubicBezTo>
                    <a:pt x="302" y="15"/>
                    <a:pt x="303" y="15"/>
                    <a:pt x="303" y="14"/>
                  </a:cubicBezTo>
                  <a:cubicBezTo>
                    <a:pt x="304" y="14"/>
                    <a:pt x="305" y="12"/>
                    <a:pt x="305" y="12"/>
                  </a:cubicBezTo>
                  <a:cubicBezTo>
                    <a:pt x="305" y="12"/>
                    <a:pt x="307" y="13"/>
                    <a:pt x="307" y="13"/>
                  </a:cubicBezTo>
                  <a:cubicBezTo>
                    <a:pt x="307" y="14"/>
                    <a:pt x="306" y="15"/>
                    <a:pt x="306" y="16"/>
                  </a:cubicBezTo>
                  <a:cubicBezTo>
                    <a:pt x="306" y="16"/>
                    <a:pt x="308" y="17"/>
                    <a:pt x="308" y="17"/>
                  </a:cubicBezTo>
                  <a:cubicBezTo>
                    <a:pt x="308" y="18"/>
                    <a:pt x="306" y="20"/>
                    <a:pt x="306" y="20"/>
                  </a:cubicBezTo>
                  <a:cubicBezTo>
                    <a:pt x="307" y="20"/>
                    <a:pt x="308" y="21"/>
                    <a:pt x="308" y="21"/>
                  </a:cubicBezTo>
                  <a:cubicBezTo>
                    <a:pt x="309" y="21"/>
                    <a:pt x="310" y="19"/>
                    <a:pt x="310" y="19"/>
                  </a:cubicBezTo>
                  <a:cubicBezTo>
                    <a:pt x="311" y="19"/>
                    <a:pt x="311" y="18"/>
                    <a:pt x="312" y="17"/>
                  </a:cubicBezTo>
                  <a:cubicBezTo>
                    <a:pt x="312" y="17"/>
                    <a:pt x="313" y="15"/>
                    <a:pt x="313" y="15"/>
                  </a:cubicBezTo>
                  <a:cubicBezTo>
                    <a:pt x="314" y="15"/>
                    <a:pt x="315" y="16"/>
                    <a:pt x="316" y="16"/>
                  </a:cubicBezTo>
                  <a:cubicBezTo>
                    <a:pt x="316" y="17"/>
                    <a:pt x="318" y="18"/>
                    <a:pt x="318" y="18"/>
                  </a:cubicBezTo>
                  <a:cubicBezTo>
                    <a:pt x="318" y="18"/>
                    <a:pt x="316" y="20"/>
                    <a:pt x="316" y="20"/>
                  </a:cubicBezTo>
                  <a:cubicBezTo>
                    <a:pt x="316" y="20"/>
                    <a:pt x="314" y="22"/>
                    <a:pt x="315" y="23"/>
                  </a:cubicBezTo>
                  <a:cubicBezTo>
                    <a:pt x="315" y="23"/>
                    <a:pt x="316" y="24"/>
                    <a:pt x="317" y="24"/>
                  </a:cubicBezTo>
                  <a:cubicBezTo>
                    <a:pt x="317" y="23"/>
                    <a:pt x="318" y="23"/>
                    <a:pt x="318" y="22"/>
                  </a:cubicBezTo>
                  <a:cubicBezTo>
                    <a:pt x="319" y="21"/>
                    <a:pt x="320" y="20"/>
                    <a:pt x="320" y="20"/>
                  </a:cubicBezTo>
                  <a:cubicBezTo>
                    <a:pt x="320" y="19"/>
                    <a:pt x="318" y="18"/>
                    <a:pt x="318" y="18"/>
                  </a:cubicBezTo>
                  <a:cubicBezTo>
                    <a:pt x="318" y="17"/>
                    <a:pt x="320" y="16"/>
                    <a:pt x="320" y="16"/>
                  </a:cubicBezTo>
                  <a:cubicBezTo>
                    <a:pt x="320" y="15"/>
                    <a:pt x="321" y="14"/>
                    <a:pt x="321" y="14"/>
                  </a:cubicBezTo>
                  <a:cubicBezTo>
                    <a:pt x="321" y="14"/>
                    <a:pt x="324" y="15"/>
                    <a:pt x="324" y="15"/>
                  </a:cubicBezTo>
                  <a:cubicBezTo>
                    <a:pt x="324" y="16"/>
                    <a:pt x="322" y="17"/>
                    <a:pt x="322" y="18"/>
                  </a:cubicBezTo>
                  <a:cubicBezTo>
                    <a:pt x="322" y="18"/>
                    <a:pt x="324" y="19"/>
                    <a:pt x="324" y="19"/>
                  </a:cubicBezTo>
                  <a:cubicBezTo>
                    <a:pt x="324" y="20"/>
                    <a:pt x="323" y="21"/>
                    <a:pt x="322" y="21"/>
                  </a:cubicBezTo>
                  <a:cubicBezTo>
                    <a:pt x="322" y="22"/>
                    <a:pt x="321" y="24"/>
                    <a:pt x="321" y="24"/>
                  </a:cubicBezTo>
                  <a:cubicBezTo>
                    <a:pt x="321" y="24"/>
                    <a:pt x="323" y="25"/>
                    <a:pt x="323" y="25"/>
                  </a:cubicBezTo>
                  <a:cubicBezTo>
                    <a:pt x="324" y="25"/>
                    <a:pt x="324" y="23"/>
                    <a:pt x="325" y="23"/>
                  </a:cubicBezTo>
                  <a:cubicBezTo>
                    <a:pt x="325" y="23"/>
                    <a:pt x="327" y="25"/>
                    <a:pt x="327" y="25"/>
                  </a:cubicBezTo>
                  <a:cubicBezTo>
                    <a:pt x="328" y="25"/>
                    <a:pt x="328" y="26"/>
                    <a:pt x="329" y="27"/>
                  </a:cubicBezTo>
                  <a:cubicBezTo>
                    <a:pt x="329" y="26"/>
                    <a:pt x="331" y="25"/>
                    <a:pt x="331" y="24"/>
                  </a:cubicBezTo>
                  <a:cubicBezTo>
                    <a:pt x="331" y="24"/>
                    <a:pt x="329" y="23"/>
                    <a:pt x="329" y="23"/>
                  </a:cubicBezTo>
                  <a:cubicBezTo>
                    <a:pt x="329" y="22"/>
                    <a:pt x="330" y="21"/>
                    <a:pt x="330" y="20"/>
                  </a:cubicBezTo>
                  <a:cubicBezTo>
                    <a:pt x="330" y="20"/>
                    <a:pt x="328" y="19"/>
                    <a:pt x="328" y="19"/>
                  </a:cubicBezTo>
                  <a:cubicBezTo>
                    <a:pt x="328" y="18"/>
                    <a:pt x="330" y="17"/>
                    <a:pt x="330" y="16"/>
                  </a:cubicBezTo>
                  <a:cubicBezTo>
                    <a:pt x="330" y="16"/>
                    <a:pt x="331" y="15"/>
                    <a:pt x="331" y="14"/>
                  </a:cubicBezTo>
                  <a:cubicBezTo>
                    <a:pt x="331" y="14"/>
                    <a:pt x="330" y="13"/>
                    <a:pt x="329" y="13"/>
                  </a:cubicBezTo>
                  <a:cubicBezTo>
                    <a:pt x="329" y="13"/>
                    <a:pt x="331" y="10"/>
                    <a:pt x="331" y="10"/>
                  </a:cubicBezTo>
                  <a:cubicBezTo>
                    <a:pt x="331" y="10"/>
                    <a:pt x="333" y="12"/>
                    <a:pt x="333" y="12"/>
                  </a:cubicBezTo>
                  <a:cubicBezTo>
                    <a:pt x="333" y="12"/>
                    <a:pt x="335" y="10"/>
                    <a:pt x="335" y="10"/>
                  </a:cubicBezTo>
                  <a:cubicBezTo>
                    <a:pt x="335" y="10"/>
                    <a:pt x="337" y="11"/>
                    <a:pt x="337" y="11"/>
                  </a:cubicBezTo>
                  <a:cubicBezTo>
                    <a:pt x="337" y="12"/>
                    <a:pt x="335" y="14"/>
                    <a:pt x="335" y="14"/>
                  </a:cubicBezTo>
                  <a:cubicBezTo>
                    <a:pt x="336" y="14"/>
                    <a:pt x="337" y="15"/>
                    <a:pt x="338" y="15"/>
                  </a:cubicBezTo>
                  <a:cubicBezTo>
                    <a:pt x="338" y="15"/>
                    <a:pt x="339" y="13"/>
                    <a:pt x="339" y="13"/>
                  </a:cubicBezTo>
                  <a:cubicBezTo>
                    <a:pt x="340" y="13"/>
                    <a:pt x="341" y="14"/>
                    <a:pt x="342" y="15"/>
                  </a:cubicBezTo>
                  <a:cubicBezTo>
                    <a:pt x="342" y="15"/>
                    <a:pt x="343" y="17"/>
                    <a:pt x="344" y="17"/>
                  </a:cubicBezTo>
                  <a:cubicBezTo>
                    <a:pt x="344" y="17"/>
                    <a:pt x="345" y="18"/>
                    <a:pt x="346" y="18"/>
                  </a:cubicBezTo>
                  <a:cubicBezTo>
                    <a:pt x="346" y="18"/>
                    <a:pt x="347" y="16"/>
                    <a:pt x="348" y="16"/>
                  </a:cubicBezTo>
                  <a:cubicBezTo>
                    <a:pt x="348" y="15"/>
                    <a:pt x="349" y="14"/>
                    <a:pt x="349" y="14"/>
                  </a:cubicBezTo>
                  <a:cubicBezTo>
                    <a:pt x="350" y="14"/>
                    <a:pt x="351" y="12"/>
                    <a:pt x="351" y="12"/>
                  </a:cubicBezTo>
                  <a:cubicBezTo>
                    <a:pt x="352" y="12"/>
                    <a:pt x="353" y="13"/>
                    <a:pt x="353" y="13"/>
                  </a:cubicBezTo>
                  <a:cubicBezTo>
                    <a:pt x="354" y="13"/>
                    <a:pt x="354" y="11"/>
                    <a:pt x="355" y="11"/>
                  </a:cubicBezTo>
                  <a:cubicBezTo>
                    <a:pt x="355" y="12"/>
                    <a:pt x="357" y="12"/>
                    <a:pt x="357" y="13"/>
                  </a:cubicBezTo>
                  <a:cubicBezTo>
                    <a:pt x="357" y="13"/>
                    <a:pt x="355" y="14"/>
                    <a:pt x="356" y="15"/>
                  </a:cubicBezTo>
                  <a:cubicBezTo>
                    <a:pt x="356" y="16"/>
                    <a:pt x="358" y="16"/>
                    <a:pt x="358" y="17"/>
                  </a:cubicBezTo>
                  <a:cubicBezTo>
                    <a:pt x="358" y="17"/>
                    <a:pt x="356" y="18"/>
                    <a:pt x="356" y="19"/>
                  </a:cubicBezTo>
                  <a:cubicBezTo>
                    <a:pt x="356" y="20"/>
                    <a:pt x="358" y="20"/>
                    <a:pt x="358" y="21"/>
                  </a:cubicBezTo>
                  <a:cubicBezTo>
                    <a:pt x="359" y="20"/>
                    <a:pt x="360" y="19"/>
                    <a:pt x="360" y="18"/>
                  </a:cubicBezTo>
                  <a:cubicBezTo>
                    <a:pt x="360" y="18"/>
                    <a:pt x="362" y="16"/>
                    <a:pt x="362" y="16"/>
                  </a:cubicBezTo>
                  <a:cubicBezTo>
                    <a:pt x="362" y="16"/>
                    <a:pt x="360" y="14"/>
                    <a:pt x="360" y="14"/>
                  </a:cubicBezTo>
                  <a:cubicBezTo>
                    <a:pt x="360" y="14"/>
                    <a:pt x="361" y="12"/>
                    <a:pt x="361" y="12"/>
                  </a:cubicBezTo>
                  <a:cubicBezTo>
                    <a:pt x="361" y="12"/>
                    <a:pt x="363" y="14"/>
                    <a:pt x="363" y="14"/>
                  </a:cubicBezTo>
                  <a:cubicBezTo>
                    <a:pt x="363" y="14"/>
                    <a:pt x="362" y="16"/>
                    <a:pt x="362" y="16"/>
                  </a:cubicBezTo>
                  <a:cubicBezTo>
                    <a:pt x="362" y="16"/>
                    <a:pt x="364" y="18"/>
                    <a:pt x="364" y="18"/>
                  </a:cubicBezTo>
                  <a:cubicBezTo>
                    <a:pt x="365" y="18"/>
                    <a:pt x="365" y="16"/>
                    <a:pt x="366" y="16"/>
                  </a:cubicBezTo>
                  <a:cubicBezTo>
                    <a:pt x="366" y="16"/>
                    <a:pt x="367" y="17"/>
                    <a:pt x="368" y="17"/>
                  </a:cubicBezTo>
                  <a:cubicBezTo>
                    <a:pt x="369" y="17"/>
                    <a:pt x="369" y="15"/>
                    <a:pt x="370" y="15"/>
                  </a:cubicBezTo>
                  <a:cubicBezTo>
                    <a:pt x="370" y="15"/>
                    <a:pt x="371" y="17"/>
                    <a:pt x="372" y="17"/>
                  </a:cubicBezTo>
                  <a:cubicBezTo>
                    <a:pt x="372" y="17"/>
                    <a:pt x="373" y="15"/>
                    <a:pt x="374" y="15"/>
                  </a:cubicBezTo>
                  <a:cubicBezTo>
                    <a:pt x="374" y="15"/>
                    <a:pt x="375" y="16"/>
                    <a:pt x="376" y="16"/>
                  </a:cubicBezTo>
                  <a:cubicBezTo>
                    <a:pt x="376" y="16"/>
                    <a:pt x="377" y="14"/>
                    <a:pt x="378" y="14"/>
                  </a:cubicBezTo>
                  <a:cubicBezTo>
                    <a:pt x="378" y="14"/>
                    <a:pt x="379" y="12"/>
                    <a:pt x="379" y="12"/>
                  </a:cubicBezTo>
                  <a:cubicBezTo>
                    <a:pt x="380" y="12"/>
                    <a:pt x="381" y="14"/>
                    <a:pt x="381" y="14"/>
                  </a:cubicBezTo>
                  <a:cubicBezTo>
                    <a:pt x="382" y="13"/>
                    <a:pt x="383" y="12"/>
                    <a:pt x="383" y="11"/>
                  </a:cubicBezTo>
                  <a:cubicBezTo>
                    <a:pt x="384" y="11"/>
                    <a:pt x="384" y="9"/>
                    <a:pt x="385" y="9"/>
                  </a:cubicBezTo>
                  <a:cubicBezTo>
                    <a:pt x="385" y="9"/>
                    <a:pt x="387" y="11"/>
                    <a:pt x="387" y="11"/>
                  </a:cubicBezTo>
                  <a:cubicBezTo>
                    <a:pt x="387" y="12"/>
                    <a:pt x="386" y="12"/>
                    <a:pt x="385" y="13"/>
                  </a:cubicBezTo>
                  <a:cubicBezTo>
                    <a:pt x="385" y="13"/>
                    <a:pt x="384" y="15"/>
                    <a:pt x="384" y="15"/>
                  </a:cubicBezTo>
                  <a:cubicBezTo>
                    <a:pt x="384" y="15"/>
                    <a:pt x="386" y="17"/>
                    <a:pt x="386" y="17"/>
                  </a:cubicBezTo>
                  <a:cubicBezTo>
                    <a:pt x="385" y="18"/>
                    <a:pt x="385" y="18"/>
                    <a:pt x="384" y="19"/>
                  </a:cubicBezTo>
                  <a:cubicBezTo>
                    <a:pt x="384" y="20"/>
                    <a:pt x="383" y="21"/>
                    <a:pt x="383" y="21"/>
                  </a:cubicBezTo>
                  <a:cubicBezTo>
                    <a:pt x="382" y="22"/>
                    <a:pt x="381" y="20"/>
                    <a:pt x="380" y="20"/>
                  </a:cubicBezTo>
                  <a:cubicBezTo>
                    <a:pt x="380" y="20"/>
                    <a:pt x="379" y="22"/>
                    <a:pt x="379" y="22"/>
                  </a:cubicBezTo>
                  <a:cubicBezTo>
                    <a:pt x="378" y="22"/>
                    <a:pt x="377" y="20"/>
                    <a:pt x="376" y="20"/>
                  </a:cubicBezTo>
                  <a:cubicBezTo>
                    <a:pt x="376" y="20"/>
                    <a:pt x="375" y="22"/>
                    <a:pt x="375" y="22"/>
                  </a:cubicBezTo>
                  <a:cubicBezTo>
                    <a:pt x="375" y="23"/>
                    <a:pt x="377" y="24"/>
                    <a:pt x="377" y="24"/>
                  </a:cubicBezTo>
                  <a:cubicBezTo>
                    <a:pt x="377" y="25"/>
                    <a:pt x="375" y="26"/>
                    <a:pt x="375" y="26"/>
                  </a:cubicBezTo>
                  <a:cubicBezTo>
                    <a:pt x="376" y="26"/>
                    <a:pt x="377" y="28"/>
                    <a:pt x="377" y="28"/>
                  </a:cubicBezTo>
                  <a:cubicBezTo>
                    <a:pt x="378" y="28"/>
                    <a:pt x="379" y="26"/>
                    <a:pt x="379" y="26"/>
                  </a:cubicBezTo>
                  <a:cubicBezTo>
                    <a:pt x="380" y="26"/>
                    <a:pt x="381" y="28"/>
                    <a:pt x="381" y="28"/>
                  </a:cubicBezTo>
                  <a:cubicBezTo>
                    <a:pt x="382" y="28"/>
                    <a:pt x="382" y="25"/>
                    <a:pt x="383" y="25"/>
                  </a:cubicBezTo>
                  <a:cubicBezTo>
                    <a:pt x="384" y="25"/>
                    <a:pt x="385" y="27"/>
                    <a:pt x="385" y="27"/>
                  </a:cubicBezTo>
                  <a:cubicBezTo>
                    <a:pt x="385" y="26"/>
                    <a:pt x="387" y="25"/>
                    <a:pt x="387" y="25"/>
                  </a:cubicBezTo>
                  <a:cubicBezTo>
                    <a:pt x="387" y="24"/>
                    <a:pt x="385" y="24"/>
                    <a:pt x="385" y="23"/>
                  </a:cubicBezTo>
                  <a:cubicBezTo>
                    <a:pt x="385" y="22"/>
                    <a:pt x="386" y="22"/>
                    <a:pt x="386" y="21"/>
                  </a:cubicBezTo>
                  <a:cubicBezTo>
                    <a:pt x="387" y="20"/>
                    <a:pt x="388" y="19"/>
                    <a:pt x="388" y="19"/>
                  </a:cubicBezTo>
                  <a:cubicBezTo>
                    <a:pt x="388" y="18"/>
                    <a:pt x="386" y="17"/>
                    <a:pt x="386" y="17"/>
                  </a:cubicBezTo>
                  <a:cubicBezTo>
                    <a:pt x="386" y="17"/>
                    <a:pt x="387" y="15"/>
                    <a:pt x="388" y="15"/>
                  </a:cubicBezTo>
                  <a:cubicBezTo>
                    <a:pt x="388" y="15"/>
                    <a:pt x="390" y="17"/>
                    <a:pt x="390" y="16"/>
                  </a:cubicBezTo>
                  <a:cubicBezTo>
                    <a:pt x="390" y="16"/>
                    <a:pt x="392" y="14"/>
                    <a:pt x="392" y="14"/>
                  </a:cubicBezTo>
                  <a:cubicBezTo>
                    <a:pt x="392" y="14"/>
                    <a:pt x="389" y="12"/>
                    <a:pt x="389" y="12"/>
                  </a:cubicBezTo>
                  <a:cubicBezTo>
                    <a:pt x="390" y="12"/>
                    <a:pt x="391" y="10"/>
                    <a:pt x="391" y="10"/>
                  </a:cubicBezTo>
                  <a:cubicBezTo>
                    <a:pt x="392" y="10"/>
                    <a:pt x="393" y="12"/>
                    <a:pt x="393" y="12"/>
                  </a:cubicBezTo>
                  <a:cubicBezTo>
                    <a:pt x="393" y="13"/>
                    <a:pt x="391" y="14"/>
                    <a:pt x="392" y="14"/>
                  </a:cubicBezTo>
                  <a:cubicBezTo>
                    <a:pt x="392" y="15"/>
                    <a:pt x="394" y="15"/>
                    <a:pt x="394" y="16"/>
                  </a:cubicBezTo>
                  <a:cubicBezTo>
                    <a:pt x="394" y="17"/>
                    <a:pt x="396" y="17"/>
                    <a:pt x="396" y="18"/>
                  </a:cubicBezTo>
                  <a:cubicBezTo>
                    <a:pt x="396" y="18"/>
                    <a:pt x="395" y="19"/>
                    <a:pt x="394" y="20"/>
                  </a:cubicBezTo>
                  <a:cubicBezTo>
                    <a:pt x="394" y="20"/>
                    <a:pt x="392" y="18"/>
                    <a:pt x="392" y="18"/>
                  </a:cubicBezTo>
                  <a:cubicBezTo>
                    <a:pt x="392" y="18"/>
                    <a:pt x="391" y="20"/>
                    <a:pt x="390" y="20"/>
                  </a:cubicBezTo>
                  <a:cubicBezTo>
                    <a:pt x="390" y="21"/>
                    <a:pt x="389" y="22"/>
                    <a:pt x="389" y="23"/>
                  </a:cubicBezTo>
                  <a:cubicBezTo>
                    <a:pt x="389" y="23"/>
                    <a:pt x="390" y="24"/>
                    <a:pt x="391" y="24"/>
                  </a:cubicBezTo>
                  <a:cubicBezTo>
                    <a:pt x="391" y="24"/>
                    <a:pt x="392" y="22"/>
                    <a:pt x="393" y="22"/>
                  </a:cubicBezTo>
                  <a:cubicBezTo>
                    <a:pt x="393" y="22"/>
                    <a:pt x="394" y="24"/>
                    <a:pt x="395" y="24"/>
                  </a:cubicBezTo>
                  <a:cubicBezTo>
                    <a:pt x="395" y="24"/>
                    <a:pt x="396" y="22"/>
                    <a:pt x="397" y="22"/>
                  </a:cubicBezTo>
                  <a:cubicBezTo>
                    <a:pt x="397" y="21"/>
                    <a:pt x="398" y="23"/>
                    <a:pt x="399" y="23"/>
                  </a:cubicBezTo>
                  <a:cubicBezTo>
                    <a:pt x="399" y="23"/>
                    <a:pt x="400" y="22"/>
                    <a:pt x="400" y="21"/>
                  </a:cubicBezTo>
                  <a:cubicBezTo>
                    <a:pt x="401" y="20"/>
                    <a:pt x="402" y="20"/>
                    <a:pt x="402" y="19"/>
                  </a:cubicBezTo>
                  <a:cubicBezTo>
                    <a:pt x="402" y="19"/>
                    <a:pt x="404" y="17"/>
                    <a:pt x="404" y="17"/>
                  </a:cubicBezTo>
                  <a:cubicBezTo>
                    <a:pt x="404" y="17"/>
                    <a:pt x="406" y="18"/>
                    <a:pt x="406" y="18"/>
                  </a:cubicBezTo>
                  <a:cubicBezTo>
                    <a:pt x="406" y="19"/>
                    <a:pt x="404" y="20"/>
                    <a:pt x="404" y="20"/>
                  </a:cubicBezTo>
                  <a:cubicBezTo>
                    <a:pt x="405" y="21"/>
                    <a:pt x="407" y="22"/>
                    <a:pt x="407" y="22"/>
                  </a:cubicBezTo>
                  <a:cubicBezTo>
                    <a:pt x="407" y="23"/>
                    <a:pt x="405" y="24"/>
                    <a:pt x="405" y="24"/>
                  </a:cubicBezTo>
                  <a:cubicBezTo>
                    <a:pt x="405" y="25"/>
                    <a:pt x="407" y="26"/>
                    <a:pt x="407" y="26"/>
                  </a:cubicBezTo>
                  <a:cubicBezTo>
                    <a:pt x="408" y="26"/>
                    <a:pt x="408" y="24"/>
                    <a:pt x="409" y="24"/>
                  </a:cubicBezTo>
                  <a:cubicBezTo>
                    <a:pt x="409" y="23"/>
                    <a:pt x="407" y="23"/>
                    <a:pt x="407" y="22"/>
                  </a:cubicBezTo>
                  <a:cubicBezTo>
                    <a:pt x="407" y="22"/>
                    <a:pt x="408" y="20"/>
                    <a:pt x="408" y="20"/>
                  </a:cubicBezTo>
                  <a:cubicBezTo>
                    <a:pt x="409" y="19"/>
                    <a:pt x="410" y="18"/>
                    <a:pt x="410" y="18"/>
                  </a:cubicBezTo>
                  <a:cubicBezTo>
                    <a:pt x="410" y="17"/>
                    <a:pt x="408" y="17"/>
                    <a:pt x="408" y="16"/>
                  </a:cubicBezTo>
                  <a:cubicBezTo>
                    <a:pt x="408" y="16"/>
                    <a:pt x="409" y="14"/>
                    <a:pt x="410" y="14"/>
                  </a:cubicBezTo>
                  <a:cubicBezTo>
                    <a:pt x="410" y="14"/>
                    <a:pt x="412" y="15"/>
                    <a:pt x="412" y="15"/>
                  </a:cubicBezTo>
                  <a:cubicBezTo>
                    <a:pt x="412" y="16"/>
                    <a:pt x="410" y="17"/>
                    <a:pt x="410" y="18"/>
                  </a:cubicBezTo>
                  <a:cubicBezTo>
                    <a:pt x="410" y="18"/>
                    <a:pt x="412" y="19"/>
                    <a:pt x="412" y="19"/>
                  </a:cubicBezTo>
                  <a:cubicBezTo>
                    <a:pt x="412" y="20"/>
                    <a:pt x="410" y="21"/>
                    <a:pt x="411" y="22"/>
                  </a:cubicBezTo>
                  <a:cubicBezTo>
                    <a:pt x="411" y="22"/>
                    <a:pt x="413" y="23"/>
                    <a:pt x="413" y="23"/>
                  </a:cubicBezTo>
                  <a:cubicBezTo>
                    <a:pt x="413" y="24"/>
                    <a:pt x="415" y="25"/>
                    <a:pt x="415" y="25"/>
                  </a:cubicBezTo>
                  <a:cubicBezTo>
                    <a:pt x="415" y="25"/>
                    <a:pt x="416" y="23"/>
                    <a:pt x="417" y="23"/>
                  </a:cubicBezTo>
                  <a:cubicBezTo>
                    <a:pt x="417" y="22"/>
                    <a:pt x="418" y="21"/>
                    <a:pt x="418" y="21"/>
                  </a:cubicBezTo>
                  <a:cubicBezTo>
                    <a:pt x="419" y="20"/>
                    <a:pt x="420" y="19"/>
                    <a:pt x="420" y="18"/>
                  </a:cubicBezTo>
                  <a:cubicBezTo>
                    <a:pt x="420" y="18"/>
                    <a:pt x="421" y="16"/>
                    <a:pt x="422" y="16"/>
                  </a:cubicBezTo>
                  <a:cubicBezTo>
                    <a:pt x="422" y="16"/>
                    <a:pt x="424" y="18"/>
                    <a:pt x="424" y="18"/>
                  </a:cubicBezTo>
                  <a:cubicBezTo>
                    <a:pt x="425" y="18"/>
                    <a:pt x="425" y="16"/>
                    <a:pt x="426" y="16"/>
                  </a:cubicBezTo>
                  <a:cubicBezTo>
                    <a:pt x="426" y="16"/>
                    <a:pt x="428" y="17"/>
                    <a:pt x="428" y="17"/>
                  </a:cubicBezTo>
                  <a:cubicBezTo>
                    <a:pt x="428" y="18"/>
                    <a:pt x="426" y="19"/>
                    <a:pt x="426" y="20"/>
                  </a:cubicBezTo>
                  <a:cubicBezTo>
                    <a:pt x="426" y="20"/>
                    <a:pt x="428" y="21"/>
                    <a:pt x="429" y="21"/>
                  </a:cubicBezTo>
                  <a:cubicBezTo>
                    <a:pt x="429" y="21"/>
                    <a:pt x="430" y="23"/>
                    <a:pt x="431" y="23"/>
                  </a:cubicBezTo>
                  <a:cubicBezTo>
                    <a:pt x="431" y="22"/>
                    <a:pt x="433" y="21"/>
                    <a:pt x="433" y="21"/>
                  </a:cubicBezTo>
                  <a:cubicBezTo>
                    <a:pt x="432" y="20"/>
                    <a:pt x="430" y="20"/>
                    <a:pt x="430" y="19"/>
                  </a:cubicBezTo>
                  <a:cubicBezTo>
                    <a:pt x="430" y="18"/>
                    <a:pt x="432" y="18"/>
                    <a:pt x="432" y="17"/>
                  </a:cubicBezTo>
                  <a:cubicBezTo>
                    <a:pt x="432" y="16"/>
                    <a:pt x="430" y="16"/>
                    <a:pt x="430" y="15"/>
                  </a:cubicBezTo>
                  <a:cubicBezTo>
                    <a:pt x="430" y="15"/>
                    <a:pt x="431" y="13"/>
                    <a:pt x="431" y="13"/>
                  </a:cubicBezTo>
                  <a:cubicBezTo>
                    <a:pt x="432" y="12"/>
                    <a:pt x="433" y="11"/>
                    <a:pt x="433" y="11"/>
                  </a:cubicBezTo>
                  <a:cubicBezTo>
                    <a:pt x="435" y="12"/>
                    <a:pt x="436" y="13"/>
                    <a:pt x="438" y="14"/>
                  </a:cubicBezTo>
                  <a:cubicBezTo>
                    <a:pt x="438" y="15"/>
                    <a:pt x="436" y="16"/>
                    <a:pt x="436" y="16"/>
                  </a:cubicBezTo>
                  <a:cubicBezTo>
                    <a:pt x="436" y="17"/>
                    <a:pt x="438" y="17"/>
                    <a:pt x="438" y="18"/>
                  </a:cubicBezTo>
                  <a:cubicBezTo>
                    <a:pt x="438" y="18"/>
                    <a:pt x="436" y="20"/>
                    <a:pt x="436" y="20"/>
                  </a:cubicBezTo>
                  <a:cubicBezTo>
                    <a:pt x="437" y="21"/>
                    <a:pt x="438" y="21"/>
                    <a:pt x="439" y="22"/>
                  </a:cubicBezTo>
                  <a:cubicBezTo>
                    <a:pt x="439" y="22"/>
                    <a:pt x="440" y="23"/>
                    <a:pt x="441" y="24"/>
                  </a:cubicBezTo>
                  <a:cubicBezTo>
                    <a:pt x="442" y="22"/>
                    <a:pt x="443" y="21"/>
                    <a:pt x="444" y="19"/>
                  </a:cubicBezTo>
                  <a:cubicBezTo>
                    <a:pt x="444" y="18"/>
                    <a:pt x="442" y="18"/>
                    <a:pt x="442" y="17"/>
                  </a:cubicBezTo>
                  <a:cubicBezTo>
                    <a:pt x="442" y="17"/>
                    <a:pt x="444" y="16"/>
                    <a:pt x="444" y="15"/>
                  </a:cubicBezTo>
                  <a:cubicBezTo>
                    <a:pt x="444" y="14"/>
                    <a:pt x="442" y="14"/>
                    <a:pt x="442" y="13"/>
                  </a:cubicBezTo>
                  <a:cubicBezTo>
                    <a:pt x="441" y="13"/>
                    <a:pt x="443" y="12"/>
                    <a:pt x="443" y="11"/>
                  </a:cubicBezTo>
                  <a:cubicBezTo>
                    <a:pt x="443" y="11"/>
                    <a:pt x="441" y="10"/>
                    <a:pt x="441" y="10"/>
                  </a:cubicBezTo>
                  <a:cubicBezTo>
                    <a:pt x="442" y="9"/>
                    <a:pt x="442" y="8"/>
                    <a:pt x="443" y="7"/>
                  </a:cubicBezTo>
                  <a:cubicBezTo>
                    <a:pt x="443" y="7"/>
                    <a:pt x="444" y="5"/>
                    <a:pt x="444" y="5"/>
                  </a:cubicBezTo>
                  <a:cubicBezTo>
                    <a:pt x="445" y="5"/>
                    <a:pt x="447" y="7"/>
                    <a:pt x="447" y="7"/>
                  </a:cubicBezTo>
                  <a:cubicBezTo>
                    <a:pt x="447" y="7"/>
                    <a:pt x="445" y="8"/>
                    <a:pt x="445" y="9"/>
                  </a:cubicBezTo>
                  <a:cubicBezTo>
                    <a:pt x="446" y="10"/>
                    <a:pt x="446" y="10"/>
                    <a:pt x="447" y="11"/>
                  </a:cubicBezTo>
                  <a:cubicBezTo>
                    <a:pt x="448" y="11"/>
                    <a:pt x="449" y="12"/>
                    <a:pt x="449" y="12"/>
                  </a:cubicBezTo>
                  <a:cubicBezTo>
                    <a:pt x="450" y="13"/>
                    <a:pt x="448" y="14"/>
                    <a:pt x="448" y="15"/>
                  </a:cubicBezTo>
                  <a:cubicBezTo>
                    <a:pt x="447" y="15"/>
                    <a:pt x="446" y="17"/>
                    <a:pt x="446" y="17"/>
                  </a:cubicBezTo>
                  <a:cubicBezTo>
                    <a:pt x="446" y="17"/>
                    <a:pt x="448" y="18"/>
                    <a:pt x="448" y="19"/>
                  </a:cubicBezTo>
                  <a:cubicBezTo>
                    <a:pt x="449" y="19"/>
                    <a:pt x="450" y="20"/>
                    <a:pt x="450" y="20"/>
                  </a:cubicBezTo>
                  <a:cubicBezTo>
                    <a:pt x="451" y="21"/>
                    <a:pt x="449" y="22"/>
                    <a:pt x="449" y="23"/>
                  </a:cubicBezTo>
                  <a:cubicBezTo>
                    <a:pt x="449" y="23"/>
                    <a:pt x="447" y="24"/>
                    <a:pt x="447" y="25"/>
                  </a:cubicBezTo>
                  <a:cubicBezTo>
                    <a:pt x="447" y="25"/>
                    <a:pt x="449" y="26"/>
                    <a:pt x="449" y="26"/>
                  </a:cubicBezTo>
                  <a:cubicBezTo>
                    <a:pt x="449" y="27"/>
                    <a:pt x="451" y="28"/>
                    <a:pt x="452" y="28"/>
                  </a:cubicBezTo>
                  <a:cubicBezTo>
                    <a:pt x="452" y="27"/>
                    <a:pt x="453" y="27"/>
                    <a:pt x="453" y="26"/>
                  </a:cubicBezTo>
                  <a:cubicBezTo>
                    <a:pt x="453" y="26"/>
                    <a:pt x="451" y="25"/>
                    <a:pt x="451" y="24"/>
                  </a:cubicBezTo>
                  <a:cubicBezTo>
                    <a:pt x="451" y="24"/>
                    <a:pt x="452" y="23"/>
                    <a:pt x="453" y="22"/>
                  </a:cubicBezTo>
                  <a:cubicBezTo>
                    <a:pt x="453" y="21"/>
                    <a:pt x="454" y="20"/>
                    <a:pt x="454" y="20"/>
                  </a:cubicBezTo>
                  <a:cubicBezTo>
                    <a:pt x="455" y="20"/>
                    <a:pt x="456" y="22"/>
                    <a:pt x="457" y="21"/>
                  </a:cubicBezTo>
                  <a:cubicBezTo>
                    <a:pt x="457" y="21"/>
                    <a:pt x="458" y="20"/>
                    <a:pt x="458" y="19"/>
                  </a:cubicBezTo>
                  <a:cubicBezTo>
                    <a:pt x="459" y="19"/>
                    <a:pt x="460" y="18"/>
                    <a:pt x="460" y="17"/>
                  </a:cubicBezTo>
                  <a:cubicBezTo>
                    <a:pt x="461" y="16"/>
                    <a:pt x="461" y="16"/>
                    <a:pt x="462" y="15"/>
                  </a:cubicBezTo>
                  <a:cubicBezTo>
                    <a:pt x="462" y="14"/>
                    <a:pt x="464" y="13"/>
                    <a:pt x="463" y="13"/>
                  </a:cubicBezTo>
                  <a:cubicBezTo>
                    <a:pt x="463" y="12"/>
                    <a:pt x="462" y="11"/>
                    <a:pt x="461" y="11"/>
                  </a:cubicBezTo>
                  <a:cubicBezTo>
                    <a:pt x="461" y="11"/>
                    <a:pt x="459" y="9"/>
                    <a:pt x="459" y="9"/>
                  </a:cubicBezTo>
                  <a:cubicBezTo>
                    <a:pt x="459" y="9"/>
                    <a:pt x="460" y="7"/>
                    <a:pt x="461" y="7"/>
                  </a:cubicBezTo>
                  <a:cubicBezTo>
                    <a:pt x="461" y="7"/>
                    <a:pt x="462" y="9"/>
                    <a:pt x="463" y="9"/>
                  </a:cubicBezTo>
                  <a:cubicBezTo>
                    <a:pt x="463" y="8"/>
                    <a:pt x="464" y="6"/>
                    <a:pt x="465" y="6"/>
                  </a:cubicBezTo>
                  <a:cubicBezTo>
                    <a:pt x="465" y="7"/>
                    <a:pt x="466" y="8"/>
                    <a:pt x="467" y="8"/>
                  </a:cubicBezTo>
                  <a:cubicBezTo>
                    <a:pt x="467" y="8"/>
                    <a:pt x="469" y="10"/>
                    <a:pt x="469" y="10"/>
                  </a:cubicBezTo>
                  <a:cubicBezTo>
                    <a:pt x="470" y="10"/>
                    <a:pt x="471" y="12"/>
                    <a:pt x="471" y="11"/>
                  </a:cubicBezTo>
                  <a:cubicBezTo>
                    <a:pt x="472" y="11"/>
                    <a:pt x="473" y="10"/>
                    <a:pt x="473" y="9"/>
                  </a:cubicBezTo>
                  <a:cubicBezTo>
                    <a:pt x="474" y="9"/>
                    <a:pt x="474" y="8"/>
                    <a:pt x="475" y="7"/>
                  </a:cubicBezTo>
                  <a:cubicBezTo>
                    <a:pt x="475" y="6"/>
                    <a:pt x="476" y="6"/>
                    <a:pt x="476" y="5"/>
                  </a:cubicBezTo>
                  <a:cubicBezTo>
                    <a:pt x="477" y="5"/>
                    <a:pt x="479" y="6"/>
                    <a:pt x="479" y="6"/>
                  </a:cubicBezTo>
                  <a:cubicBezTo>
                    <a:pt x="479" y="7"/>
                    <a:pt x="477" y="8"/>
                    <a:pt x="477" y="9"/>
                  </a:cubicBezTo>
                  <a:cubicBezTo>
                    <a:pt x="477" y="9"/>
                    <a:pt x="479" y="10"/>
                    <a:pt x="479" y="10"/>
                  </a:cubicBezTo>
                  <a:cubicBezTo>
                    <a:pt x="479" y="11"/>
                    <a:pt x="478" y="12"/>
                    <a:pt x="478" y="13"/>
                  </a:cubicBezTo>
                  <a:cubicBezTo>
                    <a:pt x="477" y="13"/>
                    <a:pt x="476" y="14"/>
                    <a:pt x="476" y="15"/>
                  </a:cubicBezTo>
                  <a:cubicBezTo>
                    <a:pt x="476" y="15"/>
                    <a:pt x="474" y="17"/>
                    <a:pt x="474" y="17"/>
                  </a:cubicBezTo>
                  <a:cubicBezTo>
                    <a:pt x="474" y="17"/>
                    <a:pt x="476" y="19"/>
                    <a:pt x="476" y="19"/>
                  </a:cubicBezTo>
                  <a:cubicBezTo>
                    <a:pt x="477" y="19"/>
                    <a:pt x="478" y="20"/>
                    <a:pt x="479" y="21"/>
                  </a:cubicBezTo>
                  <a:cubicBezTo>
                    <a:pt x="479" y="21"/>
                    <a:pt x="481" y="22"/>
                    <a:pt x="481" y="22"/>
                  </a:cubicBezTo>
                  <a:cubicBezTo>
                    <a:pt x="481" y="22"/>
                    <a:pt x="479" y="24"/>
                    <a:pt x="479" y="24"/>
                  </a:cubicBezTo>
                  <a:cubicBezTo>
                    <a:pt x="479" y="25"/>
                    <a:pt x="477" y="26"/>
                    <a:pt x="477" y="27"/>
                  </a:cubicBezTo>
                  <a:cubicBezTo>
                    <a:pt x="478" y="27"/>
                    <a:pt x="479" y="28"/>
                    <a:pt x="480" y="28"/>
                  </a:cubicBezTo>
                  <a:cubicBezTo>
                    <a:pt x="480" y="29"/>
                    <a:pt x="481" y="29"/>
                    <a:pt x="482" y="30"/>
                  </a:cubicBezTo>
                  <a:cubicBezTo>
                    <a:pt x="482" y="29"/>
                    <a:pt x="483" y="29"/>
                    <a:pt x="484" y="28"/>
                  </a:cubicBezTo>
                  <a:cubicBezTo>
                    <a:pt x="484" y="27"/>
                    <a:pt x="485" y="26"/>
                    <a:pt x="485" y="26"/>
                  </a:cubicBezTo>
                  <a:cubicBezTo>
                    <a:pt x="485" y="25"/>
                    <a:pt x="487" y="24"/>
                    <a:pt x="487" y="23"/>
                  </a:cubicBezTo>
                  <a:cubicBezTo>
                    <a:pt x="487" y="23"/>
                    <a:pt x="485" y="22"/>
                    <a:pt x="485" y="22"/>
                  </a:cubicBezTo>
                  <a:cubicBezTo>
                    <a:pt x="485" y="21"/>
                    <a:pt x="486" y="20"/>
                    <a:pt x="486" y="19"/>
                  </a:cubicBezTo>
                  <a:cubicBezTo>
                    <a:pt x="487" y="19"/>
                    <a:pt x="488" y="18"/>
                    <a:pt x="488" y="17"/>
                  </a:cubicBezTo>
                  <a:cubicBezTo>
                    <a:pt x="488" y="17"/>
                    <a:pt x="486" y="16"/>
                    <a:pt x="486" y="16"/>
                  </a:cubicBezTo>
                  <a:cubicBezTo>
                    <a:pt x="486" y="15"/>
                    <a:pt x="487" y="13"/>
                    <a:pt x="488" y="13"/>
                  </a:cubicBezTo>
                  <a:cubicBezTo>
                    <a:pt x="488" y="13"/>
                    <a:pt x="489" y="15"/>
                    <a:pt x="490" y="15"/>
                  </a:cubicBezTo>
                  <a:cubicBezTo>
                    <a:pt x="490" y="15"/>
                    <a:pt x="491" y="13"/>
                    <a:pt x="492" y="13"/>
                  </a:cubicBezTo>
                  <a:cubicBezTo>
                    <a:pt x="492" y="12"/>
                    <a:pt x="493" y="11"/>
                    <a:pt x="493" y="11"/>
                  </a:cubicBezTo>
                  <a:cubicBezTo>
                    <a:pt x="493" y="10"/>
                    <a:pt x="491" y="9"/>
                    <a:pt x="491" y="9"/>
                  </a:cubicBezTo>
                  <a:cubicBezTo>
                    <a:pt x="492" y="7"/>
                    <a:pt x="493" y="6"/>
                    <a:pt x="494" y="4"/>
                  </a:cubicBezTo>
                  <a:cubicBezTo>
                    <a:pt x="496" y="6"/>
                    <a:pt x="497" y="7"/>
                    <a:pt x="499" y="8"/>
                  </a:cubicBezTo>
                  <a:cubicBezTo>
                    <a:pt x="499" y="8"/>
                    <a:pt x="501" y="9"/>
                    <a:pt x="501" y="9"/>
                  </a:cubicBezTo>
                  <a:cubicBezTo>
                    <a:pt x="501" y="10"/>
                    <a:pt x="499" y="11"/>
                    <a:pt x="499" y="12"/>
                  </a:cubicBezTo>
                  <a:cubicBezTo>
                    <a:pt x="500" y="12"/>
                    <a:pt x="501" y="13"/>
                    <a:pt x="502" y="13"/>
                  </a:cubicBezTo>
                  <a:cubicBezTo>
                    <a:pt x="502" y="14"/>
                    <a:pt x="500" y="15"/>
                    <a:pt x="500" y="16"/>
                  </a:cubicBezTo>
                  <a:cubicBezTo>
                    <a:pt x="500" y="16"/>
                    <a:pt x="502" y="17"/>
                    <a:pt x="502" y="17"/>
                  </a:cubicBezTo>
                  <a:cubicBezTo>
                    <a:pt x="502" y="18"/>
                    <a:pt x="500" y="19"/>
                    <a:pt x="500" y="20"/>
                  </a:cubicBezTo>
                  <a:cubicBezTo>
                    <a:pt x="501" y="20"/>
                    <a:pt x="503" y="21"/>
                    <a:pt x="503" y="21"/>
                  </a:cubicBezTo>
                  <a:cubicBezTo>
                    <a:pt x="503" y="22"/>
                    <a:pt x="501" y="23"/>
                    <a:pt x="501" y="24"/>
                  </a:cubicBezTo>
                  <a:cubicBezTo>
                    <a:pt x="501" y="24"/>
                    <a:pt x="503" y="25"/>
                    <a:pt x="503" y="25"/>
                  </a:cubicBezTo>
                  <a:cubicBezTo>
                    <a:pt x="504" y="26"/>
                    <a:pt x="505" y="26"/>
                    <a:pt x="505" y="27"/>
                  </a:cubicBezTo>
                  <a:cubicBezTo>
                    <a:pt x="506" y="26"/>
                    <a:pt x="507" y="25"/>
                    <a:pt x="507" y="25"/>
                  </a:cubicBezTo>
                  <a:cubicBezTo>
                    <a:pt x="508" y="24"/>
                    <a:pt x="509" y="23"/>
                    <a:pt x="509" y="22"/>
                  </a:cubicBezTo>
                  <a:cubicBezTo>
                    <a:pt x="509" y="22"/>
                    <a:pt x="507" y="21"/>
                    <a:pt x="507" y="21"/>
                  </a:cubicBezTo>
                  <a:cubicBezTo>
                    <a:pt x="507" y="20"/>
                    <a:pt x="508" y="19"/>
                    <a:pt x="508" y="19"/>
                  </a:cubicBezTo>
                  <a:cubicBezTo>
                    <a:pt x="509" y="18"/>
                    <a:pt x="510" y="17"/>
                    <a:pt x="510" y="16"/>
                  </a:cubicBezTo>
                  <a:cubicBezTo>
                    <a:pt x="511" y="16"/>
                    <a:pt x="511" y="15"/>
                    <a:pt x="512" y="14"/>
                  </a:cubicBezTo>
                  <a:cubicBezTo>
                    <a:pt x="513" y="13"/>
                    <a:pt x="514" y="11"/>
                    <a:pt x="515" y="10"/>
                  </a:cubicBezTo>
                  <a:cubicBezTo>
                    <a:pt x="516" y="10"/>
                    <a:pt x="517" y="11"/>
                    <a:pt x="517" y="11"/>
                  </a:cubicBezTo>
                  <a:cubicBezTo>
                    <a:pt x="518" y="12"/>
                    <a:pt x="519" y="12"/>
                    <a:pt x="520" y="13"/>
                  </a:cubicBezTo>
                  <a:cubicBezTo>
                    <a:pt x="520" y="14"/>
                    <a:pt x="521" y="14"/>
                    <a:pt x="522" y="15"/>
                  </a:cubicBezTo>
                  <a:cubicBezTo>
                    <a:pt x="522" y="14"/>
                    <a:pt x="523" y="13"/>
                    <a:pt x="524" y="12"/>
                  </a:cubicBezTo>
                  <a:cubicBezTo>
                    <a:pt x="523" y="13"/>
                    <a:pt x="526" y="14"/>
                    <a:pt x="526" y="14"/>
                  </a:cubicBezTo>
                  <a:cubicBezTo>
                    <a:pt x="526" y="14"/>
                    <a:pt x="524" y="16"/>
                    <a:pt x="524" y="16"/>
                  </a:cubicBezTo>
                  <a:cubicBezTo>
                    <a:pt x="524" y="16"/>
                    <a:pt x="522" y="15"/>
                    <a:pt x="522" y="15"/>
                  </a:cubicBezTo>
                  <a:cubicBezTo>
                    <a:pt x="522" y="15"/>
                    <a:pt x="520" y="17"/>
                    <a:pt x="520" y="17"/>
                  </a:cubicBezTo>
                  <a:cubicBezTo>
                    <a:pt x="520" y="17"/>
                    <a:pt x="522" y="19"/>
                    <a:pt x="522" y="19"/>
                  </a:cubicBezTo>
                  <a:cubicBezTo>
                    <a:pt x="522" y="19"/>
                    <a:pt x="521" y="20"/>
                    <a:pt x="521" y="21"/>
                  </a:cubicBezTo>
                  <a:cubicBezTo>
                    <a:pt x="520" y="22"/>
                    <a:pt x="520" y="22"/>
                    <a:pt x="519" y="23"/>
                  </a:cubicBezTo>
                  <a:cubicBezTo>
                    <a:pt x="518" y="24"/>
                    <a:pt x="518" y="25"/>
                    <a:pt x="517" y="25"/>
                  </a:cubicBezTo>
                  <a:cubicBezTo>
                    <a:pt x="517" y="26"/>
                    <a:pt x="516" y="27"/>
                    <a:pt x="516" y="28"/>
                  </a:cubicBezTo>
                  <a:cubicBezTo>
                    <a:pt x="515" y="28"/>
                    <a:pt x="518" y="29"/>
                    <a:pt x="518" y="29"/>
                  </a:cubicBezTo>
                  <a:cubicBezTo>
                    <a:pt x="519" y="28"/>
                    <a:pt x="520" y="26"/>
                    <a:pt x="521" y="25"/>
                  </a:cubicBezTo>
                  <a:cubicBezTo>
                    <a:pt x="522" y="24"/>
                    <a:pt x="522" y="23"/>
                    <a:pt x="523" y="23"/>
                  </a:cubicBezTo>
                  <a:cubicBezTo>
                    <a:pt x="523" y="22"/>
                    <a:pt x="525" y="24"/>
                    <a:pt x="525" y="24"/>
                  </a:cubicBezTo>
                  <a:cubicBezTo>
                    <a:pt x="526" y="24"/>
                    <a:pt x="527" y="22"/>
                    <a:pt x="527" y="22"/>
                  </a:cubicBezTo>
                  <a:cubicBezTo>
                    <a:pt x="527" y="21"/>
                    <a:pt x="528" y="21"/>
                    <a:pt x="529" y="20"/>
                  </a:cubicBezTo>
                  <a:cubicBezTo>
                    <a:pt x="529" y="19"/>
                    <a:pt x="530" y="18"/>
                    <a:pt x="530" y="18"/>
                  </a:cubicBezTo>
                  <a:cubicBezTo>
                    <a:pt x="530" y="17"/>
                    <a:pt x="528" y="16"/>
                    <a:pt x="528" y="16"/>
                  </a:cubicBezTo>
                  <a:cubicBezTo>
                    <a:pt x="528" y="15"/>
                    <a:pt x="530" y="14"/>
                    <a:pt x="530" y="14"/>
                  </a:cubicBezTo>
                  <a:cubicBezTo>
                    <a:pt x="529" y="14"/>
                    <a:pt x="528" y="12"/>
                    <a:pt x="528" y="12"/>
                  </a:cubicBezTo>
                  <a:cubicBezTo>
                    <a:pt x="528" y="12"/>
                    <a:pt x="529" y="10"/>
                    <a:pt x="529" y="10"/>
                  </a:cubicBezTo>
                  <a:cubicBezTo>
                    <a:pt x="530" y="10"/>
                    <a:pt x="531" y="11"/>
                    <a:pt x="531" y="11"/>
                  </a:cubicBezTo>
                  <a:cubicBezTo>
                    <a:pt x="532" y="12"/>
                    <a:pt x="534" y="13"/>
                    <a:pt x="534" y="13"/>
                  </a:cubicBezTo>
                  <a:cubicBezTo>
                    <a:pt x="534" y="14"/>
                    <a:pt x="532" y="15"/>
                    <a:pt x="532" y="15"/>
                  </a:cubicBezTo>
                  <a:cubicBezTo>
                    <a:pt x="532" y="16"/>
                    <a:pt x="534" y="16"/>
                    <a:pt x="534" y="17"/>
                  </a:cubicBezTo>
                  <a:cubicBezTo>
                    <a:pt x="534" y="18"/>
                    <a:pt x="532" y="19"/>
                    <a:pt x="532" y="19"/>
                  </a:cubicBezTo>
                  <a:cubicBezTo>
                    <a:pt x="533" y="20"/>
                    <a:pt x="535" y="20"/>
                    <a:pt x="535" y="21"/>
                  </a:cubicBezTo>
                  <a:cubicBezTo>
                    <a:pt x="535" y="22"/>
                    <a:pt x="537" y="22"/>
                    <a:pt x="537" y="23"/>
                  </a:cubicBezTo>
                  <a:cubicBezTo>
                    <a:pt x="537" y="22"/>
                    <a:pt x="539" y="21"/>
                    <a:pt x="539" y="20"/>
                  </a:cubicBezTo>
                  <a:cubicBezTo>
                    <a:pt x="539" y="20"/>
                    <a:pt x="536" y="19"/>
                    <a:pt x="536" y="19"/>
                  </a:cubicBezTo>
                  <a:cubicBezTo>
                    <a:pt x="536" y="18"/>
                    <a:pt x="538" y="17"/>
                    <a:pt x="538" y="17"/>
                  </a:cubicBezTo>
                  <a:cubicBezTo>
                    <a:pt x="538" y="16"/>
                    <a:pt x="539" y="14"/>
                    <a:pt x="540" y="14"/>
                  </a:cubicBezTo>
                  <a:cubicBezTo>
                    <a:pt x="540" y="14"/>
                    <a:pt x="542" y="16"/>
                    <a:pt x="542" y="16"/>
                  </a:cubicBezTo>
                  <a:cubicBezTo>
                    <a:pt x="543" y="16"/>
                    <a:pt x="543" y="14"/>
                    <a:pt x="544" y="14"/>
                  </a:cubicBezTo>
                  <a:cubicBezTo>
                    <a:pt x="545" y="14"/>
                    <a:pt x="545" y="15"/>
                    <a:pt x="546" y="15"/>
                  </a:cubicBezTo>
                  <a:cubicBezTo>
                    <a:pt x="547" y="16"/>
                    <a:pt x="548" y="17"/>
                    <a:pt x="548" y="17"/>
                  </a:cubicBezTo>
                  <a:cubicBezTo>
                    <a:pt x="548" y="18"/>
                    <a:pt x="546" y="19"/>
                    <a:pt x="547" y="19"/>
                  </a:cubicBezTo>
                  <a:cubicBezTo>
                    <a:pt x="547" y="20"/>
                    <a:pt x="549" y="21"/>
                    <a:pt x="549" y="21"/>
                  </a:cubicBezTo>
                  <a:cubicBezTo>
                    <a:pt x="549" y="21"/>
                    <a:pt x="550" y="23"/>
                    <a:pt x="551" y="23"/>
                  </a:cubicBezTo>
                  <a:cubicBezTo>
                    <a:pt x="551" y="23"/>
                    <a:pt x="552" y="21"/>
                    <a:pt x="553" y="21"/>
                  </a:cubicBezTo>
                  <a:cubicBezTo>
                    <a:pt x="553" y="20"/>
                    <a:pt x="554" y="19"/>
                    <a:pt x="554" y="18"/>
                  </a:cubicBezTo>
                  <a:cubicBezTo>
                    <a:pt x="554" y="18"/>
                    <a:pt x="552" y="17"/>
                    <a:pt x="552" y="17"/>
                  </a:cubicBezTo>
                  <a:cubicBezTo>
                    <a:pt x="553" y="16"/>
                    <a:pt x="553" y="15"/>
                    <a:pt x="554" y="14"/>
                  </a:cubicBezTo>
                  <a:cubicBezTo>
                    <a:pt x="554" y="14"/>
                    <a:pt x="556" y="16"/>
                    <a:pt x="556" y="16"/>
                  </a:cubicBezTo>
                  <a:cubicBezTo>
                    <a:pt x="557" y="17"/>
                    <a:pt x="558" y="18"/>
                    <a:pt x="558" y="18"/>
                  </a:cubicBezTo>
                  <a:cubicBezTo>
                    <a:pt x="559" y="18"/>
                    <a:pt x="560" y="20"/>
                    <a:pt x="561" y="20"/>
                  </a:cubicBezTo>
                  <a:cubicBezTo>
                    <a:pt x="561" y="20"/>
                    <a:pt x="562" y="17"/>
                    <a:pt x="562" y="17"/>
                  </a:cubicBezTo>
                  <a:cubicBezTo>
                    <a:pt x="563" y="18"/>
                    <a:pt x="564" y="19"/>
                    <a:pt x="565" y="19"/>
                  </a:cubicBezTo>
                  <a:cubicBezTo>
                    <a:pt x="565" y="20"/>
                    <a:pt x="563" y="21"/>
                    <a:pt x="563" y="21"/>
                  </a:cubicBezTo>
                  <a:cubicBezTo>
                    <a:pt x="563" y="22"/>
                    <a:pt x="561" y="23"/>
                    <a:pt x="561" y="23"/>
                  </a:cubicBezTo>
                  <a:cubicBezTo>
                    <a:pt x="561" y="24"/>
                    <a:pt x="563" y="25"/>
                    <a:pt x="563" y="25"/>
                  </a:cubicBezTo>
                  <a:cubicBezTo>
                    <a:pt x="564" y="26"/>
                    <a:pt x="565" y="26"/>
                    <a:pt x="566" y="27"/>
                  </a:cubicBezTo>
                  <a:cubicBezTo>
                    <a:pt x="567" y="25"/>
                    <a:pt x="568" y="24"/>
                    <a:pt x="569" y="22"/>
                  </a:cubicBezTo>
                  <a:cubicBezTo>
                    <a:pt x="570" y="22"/>
                    <a:pt x="570" y="21"/>
                    <a:pt x="571" y="20"/>
                  </a:cubicBezTo>
                  <a:cubicBezTo>
                    <a:pt x="572" y="19"/>
                    <a:pt x="573" y="17"/>
                    <a:pt x="574" y="16"/>
                  </a:cubicBezTo>
                  <a:cubicBezTo>
                    <a:pt x="575" y="15"/>
                    <a:pt x="575" y="14"/>
                    <a:pt x="576" y="14"/>
                  </a:cubicBezTo>
                  <a:cubicBezTo>
                    <a:pt x="577" y="14"/>
                    <a:pt x="577" y="15"/>
                    <a:pt x="578" y="15"/>
                  </a:cubicBezTo>
                  <a:cubicBezTo>
                    <a:pt x="579" y="16"/>
                    <a:pt x="580" y="16"/>
                    <a:pt x="580" y="17"/>
                  </a:cubicBezTo>
                  <a:cubicBezTo>
                    <a:pt x="580" y="17"/>
                    <a:pt x="578" y="19"/>
                    <a:pt x="579" y="19"/>
                  </a:cubicBezTo>
                  <a:cubicBezTo>
                    <a:pt x="579" y="19"/>
                    <a:pt x="581" y="21"/>
                    <a:pt x="581" y="21"/>
                  </a:cubicBezTo>
                  <a:cubicBezTo>
                    <a:pt x="581" y="21"/>
                    <a:pt x="582" y="19"/>
                    <a:pt x="582" y="19"/>
                  </a:cubicBezTo>
                  <a:cubicBezTo>
                    <a:pt x="583" y="18"/>
                    <a:pt x="584" y="17"/>
                    <a:pt x="584" y="16"/>
                  </a:cubicBezTo>
                  <a:cubicBezTo>
                    <a:pt x="584" y="16"/>
                    <a:pt x="582" y="15"/>
                    <a:pt x="582" y="15"/>
                  </a:cubicBezTo>
                  <a:cubicBezTo>
                    <a:pt x="582" y="14"/>
                    <a:pt x="583" y="13"/>
                    <a:pt x="584" y="12"/>
                  </a:cubicBezTo>
                  <a:cubicBezTo>
                    <a:pt x="584" y="12"/>
                    <a:pt x="585" y="11"/>
                    <a:pt x="585" y="10"/>
                  </a:cubicBezTo>
                  <a:cubicBezTo>
                    <a:pt x="586" y="9"/>
                    <a:pt x="587" y="9"/>
                    <a:pt x="587" y="8"/>
                  </a:cubicBezTo>
                  <a:cubicBezTo>
                    <a:pt x="587" y="8"/>
                    <a:pt x="588" y="6"/>
                    <a:pt x="589" y="6"/>
                  </a:cubicBezTo>
                  <a:cubicBezTo>
                    <a:pt x="589" y="6"/>
                    <a:pt x="591" y="7"/>
                    <a:pt x="591" y="7"/>
                  </a:cubicBezTo>
                  <a:cubicBezTo>
                    <a:pt x="591" y="8"/>
                    <a:pt x="590" y="9"/>
                    <a:pt x="589" y="10"/>
                  </a:cubicBezTo>
                  <a:cubicBezTo>
                    <a:pt x="589" y="10"/>
                    <a:pt x="588" y="12"/>
                    <a:pt x="588" y="12"/>
                  </a:cubicBezTo>
                  <a:cubicBezTo>
                    <a:pt x="588" y="12"/>
                    <a:pt x="590" y="14"/>
                    <a:pt x="590" y="14"/>
                  </a:cubicBezTo>
                  <a:cubicBezTo>
                    <a:pt x="590" y="14"/>
                    <a:pt x="591" y="11"/>
                    <a:pt x="592" y="11"/>
                  </a:cubicBezTo>
                  <a:cubicBezTo>
                    <a:pt x="592" y="11"/>
                    <a:pt x="593" y="13"/>
                    <a:pt x="594" y="13"/>
                  </a:cubicBezTo>
                  <a:cubicBezTo>
                    <a:pt x="594" y="13"/>
                    <a:pt x="595" y="11"/>
                    <a:pt x="595" y="11"/>
                  </a:cubicBezTo>
                  <a:cubicBezTo>
                    <a:pt x="596" y="11"/>
                    <a:pt x="597" y="13"/>
                    <a:pt x="598" y="13"/>
                  </a:cubicBezTo>
                  <a:cubicBezTo>
                    <a:pt x="598" y="12"/>
                    <a:pt x="599" y="11"/>
                    <a:pt x="599" y="10"/>
                  </a:cubicBezTo>
                  <a:cubicBezTo>
                    <a:pt x="600" y="10"/>
                    <a:pt x="601" y="9"/>
                    <a:pt x="601" y="8"/>
                  </a:cubicBezTo>
                  <a:cubicBezTo>
                    <a:pt x="601" y="8"/>
                    <a:pt x="603" y="6"/>
                    <a:pt x="603" y="6"/>
                  </a:cubicBezTo>
                  <a:cubicBezTo>
                    <a:pt x="603" y="6"/>
                    <a:pt x="601" y="4"/>
                    <a:pt x="601" y="4"/>
                  </a:cubicBezTo>
                  <a:cubicBezTo>
                    <a:pt x="601" y="4"/>
                    <a:pt x="602" y="2"/>
                    <a:pt x="602" y="2"/>
                  </a:cubicBezTo>
                  <a:cubicBezTo>
                    <a:pt x="603" y="2"/>
                    <a:pt x="604" y="4"/>
                    <a:pt x="605" y="4"/>
                  </a:cubicBezTo>
                  <a:cubicBezTo>
                    <a:pt x="605" y="4"/>
                    <a:pt x="607" y="5"/>
                    <a:pt x="607" y="5"/>
                  </a:cubicBezTo>
                  <a:cubicBezTo>
                    <a:pt x="607" y="6"/>
                    <a:pt x="605" y="7"/>
                    <a:pt x="605" y="8"/>
                  </a:cubicBezTo>
                  <a:cubicBezTo>
                    <a:pt x="605" y="8"/>
                    <a:pt x="603" y="9"/>
                    <a:pt x="603" y="10"/>
                  </a:cubicBezTo>
                  <a:cubicBezTo>
                    <a:pt x="603" y="10"/>
                    <a:pt x="606" y="11"/>
                    <a:pt x="606" y="12"/>
                  </a:cubicBezTo>
                  <a:cubicBezTo>
                    <a:pt x="605" y="12"/>
                    <a:pt x="604" y="14"/>
                    <a:pt x="604" y="14"/>
                  </a:cubicBezTo>
                  <a:cubicBezTo>
                    <a:pt x="603" y="14"/>
                    <a:pt x="602" y="12"/>
                    <a:pt x="602" y="12"/>
                  </a:cubicBezTo>
                  <a:cubicBezTo>
                    <a:pt x="601" y="12"/>
                    <a:pt x="600" y="14"/>
                    <a:pt x="600" y="14"/>
                  </a:cubicBezTo>
                  <a:cubicBezTo>
                    <a:pt x="600" y="15"/>
                    <a:pt x="598" y="16"/>
                    <a:pt x="598" y="16"/>
                  </a:cubicBezTo>
                  <a:cubicBezTo>
                    <a:pt x="598" y="17"/>
                    <a:pt x="601" y="18"/>
                    <a:pt x="600" y="18"/>
                  </a:cubicBezTo>
                  <a:cubicBezTo>
                    <a:pt x="600" y="19"/>
                    <a:pt x="599" y="20"/>
                    <a:pt x="599" y="20"/>
                  </a:cubicBezTo>
                  <a:cubicBezTo>
                    <a:pt x="598" y="21"/>
                    <a:pt x="597" y="22"/>
                    <a:pt x="597" y="23"/>
                  </a:cubicBezTo>
                  <a:cubicBezTo>
                    <a:pt x="597" y="23"/>
                    <a:pt x="599" y="24"/>
                    <a:pt x="599" y="24"/>
                  </a:cubicBezTo>
                  <a:cubicBezTo>
                    <a:pt x="599" y="25"/>
                    <a:pt x="598" y="26"/>
                    <a:pt x="598" y="27"/>
                  </a:cubicBezTo>
                  <a:cubicBezTo>
                    <a:pt x="597" y="27"/>
                    <a:pt x="596" y="28"/>
                    <a:pt x="596" y="29"/>
                  </a:cubicBezTo>
                  <a:cubicBezTo>
                    <a:pt x="597" y="29"/>
                    <a:pt x="597" y="31"/>
                    <a:pt x="598" y="31"/>
                  </a:cubicBezTo>
                  <a:cubicBezTo>
                    <a:pt x="598" y="30"/>
                    <a:pt x="600" y="29"/>
                    <a:pt x="600" y="28"/>
                  </a:cubicBezTo>
                  <a:cubicBezTo>
                    <a:pt x="600" y="28"/>
                    <a:pt x="601" y="27"/>
                    <a:pt x="602" y="26"/>
                  </a:cubicBezTo>
                  <a:cubicBezTo>
                    <a:pt x="602" y="25"/>
                    <a:pt x="603" y="25"/>
                    <a:pt x="603" y="24"/>
                  </a:cubicBezTo>
                  <a:cubicBezTo>
                    <a:pt x="604" y="23"/>
                    <a:pt x="604" y="22"/>
                    <a:pt x="605" y="22"/>
                  </a:cubicBezTo>
                  <a:cubicBezTo>
                    <a:pt x="605" y="21"/>
                    <a:pt x="607" y="20"/>
                    <a:pt x="607" y="19"/>
                  </a:cubicBezTo>
                  <a:cubicBezTo>
                    <a:pt x="607" y="19"/>
                    <a:pt x="604" y="18"/>
                    <a:pt x="604" y="18"/>
                  </a:cubicBezTo>
                  <a:cubicBezTo>
                    <a:pt x="605" y="17"/>
                    <a:pt x="606" y="16"/>
                    <a:pt x="606" y="15"/>
                  </a:cubicBezTo>
                  <a:cubicBezTo>
                    <a:pt x="607" y="15"/>
                    <a:pt x="607" y="14"/>
                    <a:pt x="608" y="13"/>
                  </a:cubicBezTo>
                  <a:cubicBezTo>
                    <a:pt x="608" y="13"/>
                    <a:pt x="610" y="15"/>
                    <a:pt x="610" y="15"/>
                  </a:cubicBezTo>
                  <a:cubicBezTo>
                    <a:pt x="611" y="13"/>
                    <a:pt x="612" y="12"/>
                    <a:pt x="613" y="10"/>
                  </a:cubicBezTo>
                  <a:cubicBezTo>
                    <a:pt x="614" y="11"/>
                    <a:pt x="616" y="12"/>
                    <a:pt x="616" y="12"/>
                  </a:cubicBezTo>
                  <a:cubicBezTo>
                    <a:pt x="616" y="13"/>
                    <a:pt x="614" y="14"/>
                    <a:pt x="614" y="14"/>
                  </a:cubicBezTo>
                  <a:cubicBezTo>
                    <a:pt x="614" y="15"/>
                    <a:pt x="616" y="16"/>
                    <a:pt x="616" y="16"/>
                  </a:cubicBezTo>
                  <a:cubicBezTo>
                    <a:pt x="616" y="16"/>
                    <a:pt x="618" y="14"/>
                    <a:pt x="618" y="14"/>
                  </a:cubicBezTo>
                  <a:cubicBezTo>
                    <a:pt x="618" y="14"/>
                    <a:pt x="620" y="15"/>
                    <a:pt x="620" y="16"/>
                  </a:cubicBezTo>
                  <a:cubicBezTo>
                    <a:pt x="620" y="16"/>
                    <a:pt x="618" y="18"/>
                    <a:pt x="618" y="18"/>
                  </a:cubicBezTo>
                  <a:cubicBezTo>
                    <a:pt x="619" y="18"/>
                    <a:pt x="620" y="19"/>
                    <a:pt x="621" y="19"/>
                  </a:cubicBezTo>
                  <a:cubicBezTo>
                    <a:pt x="621" y="20"/>
                    <a:pt x="622" y="17"/>
                    <a:pt x="622" y="17"/>
                  </a:cubicBezTo>
                  <a:cubicBezTo>
                    <a:pt x="623" y="17"/>
                    <a:pt x="624" y="19"/>
                    <a:pt x="625" y="19"/>
                  </a:cubicBezTo>
                  <a:cubicBezTo>
                    <a:pt x="626" y="17"/>
                    <a:pt x="627" y="16"/>
                    <a:pt x="628" y="15"/>
                  </a:cubicBezTo>
                  <a:cubicBezTo>
                    <a:pt x="629" y="14"/>
                    <a:pt x="629" y="13"/>
                    <a:pt x="630" y="12"/>
                  </a:cubicBezTo>
                  <a:cubicBezTo>
                    <a:pt x="630" y="12"/>
                    <a:pt x="631" y="11"/>
                    <a:pt x="631" y="10"/>
                  </a:cubicBezTo>
                  <a:cubicBezTo>
                    <a:pt x="632" y="10"/>
                    <a:pt x="633" y="8"/>
                    <a:pt x="633" y="8"/>
                  </a:cubicBezTo>
                  <a:cubicBezTo>
                    <a:pt x="633" y="7"/>
                    <a:pt x="631" y="6"/>
                    <a:pt x="631" y="6"/>
                  </a:cubicBezTo>
                  <a:cubicBezTo>
                    <a:pt x="631" y="5"/>
                    <a:pt x="632" y="4"/>
                    <a:pt x="633" y="4"/>
                  </a:cubicBezTo>
                  <a:cubicBezTo>
                    <a:pt x="633" y="3"/>
                    <a:pt x="634" y="2"/>
                    <a:pt x="634" y="2"/>
                  </a:cubicBezTo>
                  <a:cubicBezTo>
                    <a:pt x="636" y="3"/>
                    <a:pt x="637" y="4"/>
                    <a:pt x="639" y="5"/>
                  </a:cubicBezTo>
                  <a:cubicBezTo>
                    <a:pt x="639" y="6"/>
                    <a:pt x="637" y="7"/>
                    <a:pt x="637" y="7"/>
                  </a:cubicBezTo>
                  <a:cubicBezTo>
                    <a:pt x="637" y="8"/>
                    <a:pt x="639" y="9"/>
                    <a:pt x="639" y="9"/>
                  </a:cubicBezTo>
                  <a:cubicBezTo>
                    <a:pt x="640" y="10"/>
                    <a:pt x="641" y="10"/>
                    <a:pt x="642" y="11"/>
                  </a:cubicBezTo>
                  <a:cubicBezTo>
                    <a:pt x="642" y="11"/>
                    <a:pt x="643" y="12"/>
                    <a:pt x="644" y="12"/>
                  </a:cubicBezTo>
                  <a:cubicBezTo>
                    <a:pt x="645" y="13"/>
                    <a:pt x="645" y="14"/>
                    <a:pt x="646" y="14"/>
                  </a:cubicBezTo>
                  <a:cubicBezTo>
                    <a:pt x="646" y="14"/>
                    <a:pt x="648" y="16"/>
                    <a:pt x="648" y="16"/>
                  </a:cubicBezTo>
                  <a:cubicBezTo>
                    <a:pt x="648" y="16"/>
                    <a:pt x="647" y="18"/>
                    <a:pt x="647" y="18"/>
                  </a:cubicBezTo>
                  <a:cubicBezTo>
                    <a:pt x="646" y="19"/>
                    <a:pt x="645" y="20"/>
                    <a:pt x="645" y="20"/>
                  </a:cubicBezTo>
                  <a:cubicBezTo>
                    <a:pt x="644" y="20"/>
                    <a:pt x="643" y="19"/>
                    <a:pt x="643" y="19"/>
                  </a:cubicBezTo>
                  <a:cubicBezTo>
                    <a:pt x="642" y="19"/>
                    <a:pt x="642" y="21"/>
                    <a:pt x="641" y="21"/>
                  </a:cubicBezTo>
                  <a:cubicBezTo>
                    <a:pt x="642" y="22"/>
                    <a:pt x="644" y="23"/>
                    <a:pt x="645" y="24"/>
                  </a:cubicBezTo>
                  <a:cubicBezTo>
                    <a:pt x="646" y="24"/>
                    <a:pt x="646" y="22"/>
                    <a:pt x="647" y="22"/>
                  </a:cubicBezTo>
                  <a:cubicBezTo>
                    <a:pt x="647" y="22"/>
                    <a:pt x="649" y="24"/>
                    <a:pt x="649" y="24"/>
                  </a:cubicBezTo>
                  <a:cubicBezTo>
                    <a:pt x="650" y="23"/>
                    <a:pt x="651" y="22"/>
                    <a:pt x="651" y="21"/>
                  </a:cubicBezTo>
                  <a:cubicBezTo>
                    <a:pt x="652" y="21"/>
                    <a:pt x="652" y="20"/>
                    <a:pt x="653" y="19"/>
                  </a:cubicBezTo>
                  <a:cubicBezTo>
                    <a:pt x="653" y="18"/>
                    <a:pt x="654" y="18"/>
                    <a:pt x="654" y="17"/>
                  </a:cubicBezTo>
                  <a:cubicBezTo>
                    <a:pt x="655" y="16"/>
                    <a:pt x="656" y="15"/>
                    <a:pt x="656" y="15"/>
                  </a:cubicBezTo>
                  <a:cubicBezTo>
                    <a:pt x="656" y="14"/>
                    <a:pt x="658" y="13"/>
                    <a:pt x="658" y="13"/>
                  </a:cubicBezTo>
                  <a:cubicBezTo>
                    <a:pt x="658" y="12"/>
                    <a:pt x="656" y="11"/>
                    <a:pt x="656" y="11"/>
                  </a:cubicBezTo>
                  <a:cubicBezTo>
                    <a:pt x="655" y="11"/>
                    <a:pt x="653" y="9"/>
                    <a:pt x="653" y="9"/>
                  </a:cubicBezTo>
                  <a:cubicBezTo>
                    <a:pt x="654" y="9"/>
                    <a:pt x="655" y="7"/>
                    <a:pt x="655" y="7"/>
                  </a:cubicBezTo>
                  <a:cubicBezTo>
                    <a:pt x="656" y="7"/>
                    <a:pt x="657" y="8"/>
                    <a:pt x="657" y="9"/>
                  </a:cubicBezTo>
                  <a:cubicBezTo>
                    <a:pt x="658" y="9"/>
                    <a:pt x="659" y="10"/>
                    <a:pt x="660" y="10"/>
                  </a:cubicBezTo>
                  <a:cubicBezTo>
                    <a:pt x="660" y="11"/>
                    <a:pt x="661" y="12"/>
                    <a:pt x="662" y="12"/>
                  </a:cubicBezTo>
                  <a:cubicBezTo>
                    <a:pt x="662" y="12"/>
                    <a:pt x="663" y="14"/>
                    <a:pt x="664" y="14"/>
                  </a:cubicBezTo>
                  <a:cubicBezTo>
                    <a:pt x="664" y="14"/>
                    <a:pt x="665" y="12"/>
                    <a:pt x="666" y="11"/>
                  </a:cubicBezTo>
                  <a:cubicBezTo>
                    <a:pt x="666" y="11"/>
                    <a:pt x="667" y="9"/>
                    <a:pt x="667" y="9"/>
                  </a:cubicBezTo>
                  <a:cubicBezTo>
                    <a:pt x="668" y="9"/>
                    <a:pt x="669" y="11"/>
                    <a:pt x="670" y="11"/>
                  </a:cubicBezTo>
                  <a:cubicBezTo>
                    <a:pt x="670" y="11"/>
                    <a:pt x="671" y="13"/>
                    <a:pt x="672" y="13"/>
                  </a:cubicBezTo>
                  <a:cubicBezTo>
                    <a:pt x="672" y="13"/>
                    <a:pt x="673" y="11"/>
                    <a:pt x="674" y="10"/>
                  </a:cubicBezTo>
                  <a:cubicBezTo>
                    <a:pt x="674" y="10"/>
                    <a:pt x="675" y="8"/>
                    <a:pt x="675" y="8"/>
                  </a:cubicBezTo>
                  <a:cubicBezTo>
                    <a:pt x="676" y="8"/>
                    <a:pt x="677" y="9"/>
                    <a:pt x="677" y="10"/>
                  </a:cubicBezTo>
                  <a:cubicBezTo>
                    <a:pt x="678" y="10"/>
                    <a:pt x="676" y="12"/>
                    <a:pt x="676" y="12"/>
                  </a:cubicBezTo>
                  <a:cubicBezTo>
                    <a:pt x="675" y="13"/>
                    <a:pt x="674" y="14"/>
                    <a:pt x="674" y="14"/>
                  </a:cubicBezTo>
                  <a:cubicBezTo>
                    <a:pt x="674" y="15"/>
                    <a:pt x="676" y="16"/>
                    <a:pt x="676" y="16"/>
                  </a:cubicBezTo>
                  <a:cubicBezTo>
                    <a:pt x="676" y="17"/>
                    <a:pt x="675" y="18"/>
                    <a:pt x="675" y="18"/>
                  </a:cubicBezTo>
                  <a:cubicBezTo>
                    <a:pt x="675" y="19"/>
                    <a:pt x="677" y="19"/>
                    <a:pt x="677" y="20"/>
                  </a:cubicBezTo>
                  <a:cubicBezTo>
                    <a:pt x="677" y="21"/>
                    <a:pt x="675" y="22"/>
                    <a:pt x="675" y="22"/>
                  </a:cubicBezTo>
                  <a:cubicBezTo>
                    <a:pt x="675" y="23"/>
                    <a:pt x="677" y="23"/>
                    <a:pt x="677" y="24"/>
                  </a:cubicBezTo>
                  <a:cubicBezTo>
                    <a:pt x="677" y="25"/>
                    <a:pt x="676" y="26"/>
                    <a:pt x="676" y="26"/>
                  </a:cubicBezTo>
                  <a:cubicBezTo>
                    <a:pt x="676" y="27"/>
                    <a:pt x="678" y="27"/>
                    <a:pt x="678" y="28"/>
                  </a:cubicBezTo>
                  <a:cubicBezTo>
                    <a:pt x="678" y="27"/>
                    <a:pt x="679" y="26"/>
                    <a:pt x="680" y="26"/>
                  </a:cubicBezTo>
                  <a:cubicBezTo>
                    <a:pt x="680" y="25"/>
                    <a:pt x="681" y="24"/>
                    <a:pt x="681" y="23"/>
                  </a:cubicBezTo>
                  <a:cubicBezTo>
                    <a:pt x="682" y="23"/>
                    <a:pt x="683" y="22"/>
                    <a:pt x="683" y="21"/>
                  </a:cubicBezTo>
                  <a:cubicBezTo>
                    <a:pt x="683" y="21"/>
                    <a:pt x="681" y="20"/>
                    <a:pt x="681" y="19"/>
                  </a:cubicBezTo>
                  <a:cubicBezTo>
                    <a:pt x="681" y="19"/>
                    <a:pt x="683" y="18"/>
                    <a:pt x="682" y="17"/>
                  </a:cubicBezTo>
                  <a:cubicBezTo>
                    <a:pt x="682" y="17"/>
                    <a:pt x="680" y="16"/>
                    <a:pt x="680" y="16"/>
                  </a:cubicBezTo>
                  <a:cubicBezTo>
                    <a:pt x="680" y="15"/>
                    <a:pt x="682" y="14"/>
                    <a:pt x="682" y="13"/>
                  </a:cubicBezTo>
                  <a:cubicBezTo>
                    <a:pt x="682" y="13"/>
                    <a:pt x="680" y="12"/>
                    <a:pt x="680" y="12"/>
                  </a:cubicBezTo>
                  <a:cubicBezTo>
                    <a:pt x="680" y="11"/>
                    <a:pt x="681" y="9"/>
                    <a:pt x="681" y="9"/>
                  </a:cubicBezTo>
                  <a:cubicBezTo>
                    <a:pt x="682" y="9"/>
                    <a:pt x="683" y="11"/>
                    <a:pt x="684" y="11"/>
                  </a:cubicBezTo>
                  <a:cubicBezTo>
                    <a:pt x="684" y="11"/>
                    <a:pt x="685" y="13"/>
                    <a:pt x="686" y="13"/>
                  </a:cubicBezTo>
                  <a:cubicBezTo>
                    <a:pt x="686" y="13"/>
                    <a:pt x="687" y="10"/>
                    <a:pt x="688" y="11"/>
                  </a:cubicBezTo>
                  <a:cubicBezTo>
                    <a:pt x="688" y="11"/>
                    <a:pt x="689" y="12"/>
                    <a:pt x="690" y="12"/>
                  </a:cubicBezTo>
                  <a:cubicBezTo>
                    <a:pt x="691" y="13"/>
                    <a:pt x="691" y="13"/>
                    <a:pt x="692" y="14"/>
                  </a:cubicBezTo>
                  <a:cubicBezTo>
                    <a:pt x="693" y="14"/>
                    <a:pt x="694" y="15"/>
                    <a:pt x="694" y="16"/>
                  </a:cubicBezTo>
                  <a:cubicBezTo>
                    <a:pt x="695" y="16"/>
                    <a:pt x="696" y="17"/>
                    <a:pt x="697" y="17"/>
                  </a:cubicBezTo>
                  <a:cubicBezTo>
                    <a:pt x="697" y="17"/>
                    <a:pt x="698" y="15"/>
                    <a:pt x="698" y="15"/>
                  </a:cubicBezTo>
                  <a:cubicBezTo>
                    <a:pt x="699" y="15"/>
                    <a:pt x="700" y="17"/>
                    <a:pt x="700" y="17"/>
                  </a:cubicBezTo>
                  <a:cubicBezTo>
                    <a:pt x="701" y="17"/>
                    <a:pt x="702" y="15"/>
                    <a:pt x="702" y="15"/>
                  </a:cubicBezTo>
                  <a:cubicBezTo>
                    <a:pt x="702" y="14"/>
                    <a:pt x="700" y="13"/>
                    <a:pt x="700" y="13"/>
                  </a:cubicBezTo>
                  <a:cubicBezTo>
                    <a:pt x="700" y="12"/>
                    <a:pt x="701" y="11"/>
                    <a:pt x="702" y="11"/>
                  </a:cubicBezTo>
                  <a:cubicBezTo>
                    <a:pt x="702" y="10"/>
                    <a:pt x="703" y="9"/>
                    <a:pt x="703" y="8"/>
                  </a:cubicBezTo>
                  <a:cubicBezTo>
                    <a:pt x="705" y="10"/>
                    <a:pt x="706" y="11"/>
                    <a:pt x="708" y="12"/>
                  </a:cubicBezTo>
                  <a:cubicBezTo>
                    <a:pt x="707" y="13"/>
                    <a:pt x="707" y="13"/>
                    <a:pt x="706" y="14"/>
                  </a:cubicBezTo>
                  <a:cubicBezTo>
                    <a:pt x="706" y="14"/>
                    <a:pt x="704" y="16"/>
                    <a:pt x="704" y="16"/>
                  </a:cubicBezTo>
                  <a:cubicBezTo>
                    <a:pt x="704" y="17"/>
                    <a:pt x="706" y="18"/>
                    <a:pt x="707" y="18"/>
                  </a:cubicBezTo>
                  <a:cubicBezTo>
                    <a:pt x="707" y="18"/>
                    <a:pt x="709" y="19"/>
                    <a:pt x="709" y="20"/>
                  </a:cubicBezTo>
                  <a:cubicBezTo>
                    <a:pt x="709" y="20"/>
                    <a:pt x="707" y="21"/>
                    <a:pt x="707" y="22"/>
                  </a:cubicBezTo>
                  <a:cubicBezTo>
                    <a:pt x="707" y="22"/>
                    <a:pt x="709" y="23"/>
                    <a:pt x="709" y="24"/>
                  </a:cubicBezTo>
                  <a:cubicBezTo>
                    <a:pt x="709" y="24"/>
                    <a:pt x="708" y="25"/>
                    <a:pt x="708" y="26"/>
                  </a:cubicBezTo>
                  <a:cubicBezTo>
                    <a:pt x="707" y="26"/>
                    <a:pt x="706" y="28"/>
                    <a:pt x="706" y="28"/>
                  </a:cubicBezTo>
                  <a:cubicBezTo>
                    <a:pt x="706" y="29"/>
                    <a:pt x="708" y="29"/>
                    <a:pt x="708" y="30"/>
                  </a:cubicBezTo>
                  <a:cubicBezTo>
                    <a:pt x="709" y="28"/>
                    <a:pt x="710" y="27"/>
                    <a:pt x="712" y="25"/>
                  </a:cubicBezTo>
                  <a:cubicBezTo>
                    <a:pt x="712" y="25"/>
                    <a:pt x="713" y="23"/>
                    <a:pt x="713" y="23"/>
                  </a:cubicBezTo>
                  <a:cubicBezTo>
                    <a:pt x="713" y="23"/>
                    <a:pt x="711" y="22"/>
                    <a:pt x="711" y="21"/>
                  </a:cubicBezTo>
                  <a:cubicBezTo>
                    <a:pt x="711" y="21"/>
                    <a:pt x="709" y="20"/>
                    <a:pt x="709" y="20"/>
                  </a:cubicBezTo>
                  <a:cubicBezTo>
                    <a:pt x="709" y="19"/>
                    <a:pt x="710" y="18"/>
                    <a:pt x="711" y="17"/>
                  </a:cubicBezTo>
                  <a:cubicBezTo>
                    <a:pt x="711" y="17"/>
                    <a:pt x="712" y="16"/>
                    <a:pt x="712" y="15"/>
                  </a:cubicBezTo>
                  <a:cubicBezTo>
                    <a:pt x="712" y="15"/>
                    <a:pt x="710" y="14"/>
                    <a:pt x="710" y="14"/>
                  </a:cubicBezTo>
                  <a:cubicBezTo>
                    <a:pt x="711" y="12"/>
                    <a:pt x="712" y="11"/>
                    <a:pt x="713" y="9"/>
                  </a:cubicBezTo>
                  <a:cubicBezTo>
                    <a:pt x="714" y="10"/>
                    <a:pt x="715" y="10"/>
                    <a:pt x="716" y="11"/>
                  </a:cubicBezTo>
                  <a:cubicBezTo>
                    <a:pt x="716" y="11"/>
                    <a:pt x="718" y="12"/>
                    <a:pt x="718" y="12"/>
                  </a:cubicBezTo>
                  <a:cubicBezTo>
                    <a:pt x="718" y="13"/>
                    <a:pt x="716" y="14"/>
                    <a:pt x="716" y="15"/>
                  </a:cubicBezTo>
                  <a:cubicBezTo>
                    <a:pt x="716" y="15"/>
                    <a:pt x="714" y="13"/>
                    <a:pt x="714" y="13"/>
                  </a:cubicBezTo>
                  <a:cubicBezTo>
                    <a:pt x="713" y="13"/>
                    <a:pt x="713" y="15"/>
                    <a:pt x="712" y="15"/>
                  </a:cubicBezTo>
                  <a:cubicBezTo>
                    <a:pt x="714" y="16"/>
                    <a:pt x="715" y="17"/>
                    <a:pt x="717" y="19"/>
                  </a:cubicBezTo>
                  <a:cubicBezTo>
                    <a:pt x="717" y="18"/>
                    <a:pt x="718" y="17"/>
                    <a:pt x="718" y="16"/>
                  </a:cubicBezTo>
                  <a:cubicBezTo>
                    <a:pt x="719" y="16"/>
                    <a:pt x="719" y="15"/>
                    <a:pt x="720" y="14"/>
                  </a:cubicBezTo>
                  <a:cubicBezTo>
                    <a:pt x="721" y="14"/>
                    <a:pt x="721" y="12"/>
                    <a:pt x="722" y="12"/>
                  </a:cubicBezTo>
                  <a:cubicBezTo>
                    <a:pt x="722" y="12"/>
                    <a:pt x="724" y="14"/>
                    <a:pt x="724" y="14"/>
                  </a:cubicBezTo>
                  <a:cubicBezTo>
                    <a:pt x="724" y="13"/>
                    <a:pt x="726" y="12"/>
                    <a:pt x="726" y="11"/>
                  </a:cubicBezTo>
                  <a:cubicBezTo>
                    <a:pt x="726" y="11"/>
                    <a:pt x="723" y="10"/>
                    <a:pt x="724" y="10"/>
                  </a:cubicBezTo>
                  <a:cubicBezTo>
                    <a:pt x="724" y="9"/>
                    <a:pt x="725" y="8"/>
                    <a:pt x="725" y="7"/>
                  </a:cubicBezTo>
                  <a:cubicBezTo>
                    <a:pt x="726" y="7"/>
                    <a:pt x="727" y="9"/>
                    <a:pt x="727" y="9"/>
                  </a:cubicBezTo>
                  <a:cubicBezTo>
                    <a:pt x="728" y="10"/>
                    <a:pt x="730" y="10"/>
                    <a:pt x="730" y="11"/>
                  </a:cubicBezTo>
                  <a:cubicBezTo>
                    <a:pt x="730" y="11"/>
                    <a:pt x="728" y="13"/>
                    <a:pt x="728" y="13"/>
                  </a:cubicBezTo>
                  <a:cubicBezTo>
                    <a:pt x="727" y="14"/>
                    <a:pt x="727" y="15"/>
                    <a:pt x="726" y="15"/>
                  </a:cubicBezTo>
                  <a:cubicBezTo>
                    <a:pt x="726" y="15"/>
                    <a:pt x="725" y="14"/>
                    <a:pt x="724" y="14"/>
                  </a:cubicBezTo>
                  <a:cubicBezTo>
                    <a:pt x="724" y="14"/>
                    <a:pt x="722" y="16"/>
                    <a:pt x="722" y="16"/>
                  </a:cubicBezTo>
                  <a:cubicBezTo>
                    <a:pt x="722" y="16"/>
                    <a:pt x="725" y="17"/>
                    <a:pt x="725" y="18"/>
                  </a:cubicBezTo>
                  <a:cubicBezTo>
                    <a:pt x="725" y="18"/>
                    <a:pt x="723" y="19"/>
                    <a:pt x="723" y="20"/>
                  </a:cubicBezTo>
                  <a:cubicBezTo>
                    <a:pt x="724" y="20"/>
                    <a:pt x="724" y="21"/>
                    <a:pt x="725" y="22"/>
                  </a:cubicBezTo>
                  <a:cubicBezTo>
                    <a:pt x="726" y="22"/>
                    <a:pt x="727" y="23"/>
                    <a:pt x="727" y="23"/>
                  </a:cubicBezTo>
                  <a:cubicBezTo>
                    <a:pt x="728" y="23"/>
                    <a:pt x="729" y="21"/>
                    <a:pt x="729" y="21"/>
                  </a:cubicBezTo>
                  <a:cubicBezTo>
                    <a:pt x="730" y="20"/>
                    <a:pt x="730" y="19"/>
                    <a:pt x="731" y="19"/>
                  </a:cubicBezTo>
                  <a:cubicBezTo>
                    <a:pt x="731" y="18"/>
                    <a:pt x="732" y="17"/>
                    <a:pt x="732" y="17"/>
                  </a:cubicBezTo>
                  <a:cubicBezTo>
                    <a:pt x="733" y="16"/>
                    <a:pt x="734" y="14"/>
                    <a:pt x="734" y="14"/>
                  </a:cubicBezTo>
                  <a:cubicBezTo>
                    <a:pt x="735" y="14"/>
                    <a:pt x="736" y="16"/>
                    <a:pt x="736" y="16"/>
                  </a:cubicBezTo>
                  <a:cubicBezTo>
                    <a:pt x="737" y="16"/>
                    <a:pt x="738" y="17"/>
                    <a:pt x="739" y="18"/>
                  </a:cubicBezTo>
                  <a:cubicBezTo>
                    <a:pt x="739" y="18"/>
                    <a:pt x="737" y="20"/>
                    <a:pt x="737" y="20"/>
                  </a:cubicBezTo>
                  <a:cubicBezTo>
                    <a:pt x="737" y="20"/>
                    <a:pt x="739" y="22"/>
                    <a:pt x="739" y="22"/>
                  </a:cubicBezTo>
                  <a:cubicBezTo>
                    <a:pt x="739" y="21"/>
                    <a:pt x="741" y="20"/>
                    <a:pt x="741" y="19"/>
                  </a:cubicBezTo>
                  <a:cubicBezTo>
                    <a:pt x="741" y="19"/>
                    <a:pt x="739" y="18"/>
                    <a:pt x="739" y="18"/>
                  </a:cubicBezTo>
                  <a:cubicBezTo>
                    <a:pt x="739" y="17"/>
                    <a:pt x="740" y="16"/>
                    <a:pt x="740" y="15"/>
                  </a:cubicBezTo>
                  <a:cubicBezTo>
                    <a:pt x="741" y="15"/>
                    <a:pt x="742" y="14"/>
                    <a:pt x="742" y="13"/>
                  </a:cubicBezTo>
                  <a:cubicBezTo>
                    <a:pt x="742" y="13"/>
                    <a:pt x="744" y="12"/>
                    <a:pt x="744" y="11"/>
                  </a:cubicBezTo>
                  <a:cubicBezTo>
                    <a:pt x="744" y="11"/>
                    <a:pt x="741" y="10"/>
                    <a:pt x="742" y="9"/>
                  </a:cubicBezTo>
                  <a:cubicBezTo>
                    <a:pt x="742" y="9"/>
                    <a:pt x="743" y="8"/>
                    <a:pt x="743" y="7"/>
                  </a:cubicBezTo>
                  <a:cubicBezTo>
                    <a:pt x="744" y="6"/>
                    <a:pt x="744" y="5"/>
                    <a:pt x="745" y="5"/>
                  </a:cubicBezTo>
                  <a:cubicBezTo>
                    <a:pt x="745" y="5"/>
                    <a:pt x="747" y="7"/>
                    <a:pt x="747" y="7"/>
                  </a:cubicBezTo>
                  <a:cubicBezTo>
                    <a:pt x="748" y="6"/>
                    <a:pt x="748" y="5"/>
                    <a:pt x="749" y="4"/>
                  </a:cubicBezTo>
                  <a:cubicBezTo>
                    <a:pt x="750" y="5"/>
                    <a:pt x="750" y="5"/>
                    <a:pt x="751" y="6"/>
                  </a:cubicBezTo>
                  <a:cubicBezTo>
                    <a:pt x="752" y="7"/>
                    <a:pt x="753" y="7"/>
                    <a:pt x="753" y="8"/>
                  </a:cubicBezTo>
                  <a:cubicBezTo>
                    <a:pt x="754" y="8"/>
                    <a:pt x="755" y="9"/>
                    <a:pt x="756" y="9"/>
                  </a:cubicBezTo>
                  <a:cubicBezTo>
                    <a:pt x="756" y="10"/>
                    <a:pt x="754" y="11"/>
                    <a:pt x="754" y="12"/>
                  </a:cubicBezTo>
                  <a:cubicBezTo>
                    <a:pt x="754" y="12"/>
                    <a:pt x="756" y="13"/>
                    <a:pt x="756" y="13"/>
                  </a:cubicBezTo>
                  <a:cubicBezTo>
                    <a:pt x="756" y="14"/>
                    <a:pt x="758" y="15"/>
                    <a:pt x="758" y="15"/>
                  </a:cubicBezTo>
                  <a:cubicBezTo>
                    <a:pt x="758" y="15"/>
                    <a:pt x="756" y="17"/>
                    <a:pt x="757" y="17"/>
                  </a:cubicBezTo>
                  <a:cubicBezTo>
                    <a:pt x="757" y="18"/>
                    <a:pt x="758" y="19"/>
                    <a:pt x="759" y="19"/>
                  </a:cubicBezTo>
                  <a:cubicBezTo>
                    <a:pt x="759" y="19"/>
                    <a:pt x="760" y="17"/>
                    <a:pt x="761" y="17"/>
                  </a:cubicBezTo>
                  <a:cubicBezTo>
                    <a:pt x="761" y="17"/>
                    <a:pt x="762" y="18"/>
                    <a:pt x="763" y="18"/>
                  </a:cubicBezTo>
                  <a:cubicBezTo>
                    <a:pt x="763" y="18"/>
                    <a:pt x="765" y="20"/>
                    <a:pt x="765" y="20"/>
                  </a:cubicBezTo>
                  <a:cubicBezTo>
                    <a:pt x="766" y="20"/>
                    <a:pt x="766" y="19"/>
                    <a:pt x="767" y="18"/>
                  </a:cubicBezTo>
                  <a:cubicBezTo>
                    <a:pt x="767" y="17"/>
                    <a:pt x="768" y="16"/>
                    <a:pt x="768" y="16"/>
                  </a:cubicBezTo>
                  <a:cubicBezTo>
                    <a:pt x="769" y="15"/>
                    <a:pt x="770" y="14"/>
                    <a:pt x="770" y="13"/>
                  </a:cubicBezTo>
                  <a:cubicBezTo>
                    <a:pt x="771" y="13"/>
                    <a:pt x="771" y="12"/>
                    <a:pt x="772" y="11"/>
                  </a:cubicBezTo>
                  <a:cubicBezTo>
                    <a:pt x="772" y="11"/>
                    <a:pt x="774" y="13"/>
                    <a:pt x="774" y="13"/>
                  </a:cubicBezTo>
                  <a:cubicBezTo>
                    <a:pt x="775" y="13"/>
                    <a:pt x="775" y="11"/>
                    <a:pt x="776" y="11"/>
                  </a:cubicBezTo>
                  <a:cubicBezTo>
                    <a:pt x="776" y="11"/>
                    <a:pt x="778" y="13"/>
                    <a:pt x="778" y="12"/>
                  </a:cubicBezTo>
                  <a:cubicBezTo>
                    <a:pt x="779" y="12"/>
                    <a:pt x="779" y="11"/>
                    <a:pt x="780" y="10"/>
                  </a:cubicBezTo>
                  <a:cubicBezTo>
                    <a:pt x="780" y="10"/>
                    <a:pt x="781" y="8"/>
                    <a:pt x="781" y="8"/>
                  </a:cubicBezTo>
                  <a:cubicBezTo>
                    <a:pt x="782" y="8"/>
                    <a:pt x="783" y="9"/>
                    <a:pt x="784" y="10"/>
                  </a:cubicBezTo>
                  <a:cubicBezTo>
                    <a:pt x="784" y="10"/>
                    <a:pt x="785" y="11"/>
                    <a:pt x="786" y="11"/>
                  </a:cubicBezTo>
                  <a:cubicBezTo>
                    <a:pt x="786" y="11"/>
                    <a:pt x="787" y="9"/>
                    <a:pt x="788" y="9"/>
                  </a:cubicBezTo>
                  <a:cubicBezTo>
                    <a:pt x="788" y="9"/>
                    <a:pt x="790" y="11"/>
                    <a:pt x="790" y="11"/>
                  </a:cubicBezTo>
                  <a:cubicBezTo>
                    <a:pt x="790" y="11"/>
                    <a:pt x="788" y="13"/>
                    <a:pt x="788" y="13"/>
                  </a:cubicBezTo>
                  <a:cubicBezTo>
                    <a:pt x="788" y="13"/>
                    <a:pt x="786" y="11"/>
                    <a:pt x="786" y="11"/>
                  </a:cubicBezTo>
                  <a:cubicBezTo>
                    <a:pt x="785" y="11"/>
                    <a:pt x="784" y="13"/>
                    <a:pt x="784" y="14"/>
                  </a:cubicBezTo>
                  <a:cubicBezTo>
                    <a:pt x="784" y="14"/>
                    <a:pt x="783" y="15"/>
                    <a:pt x="782" y="16"/>
                  </a:cubicBezTo>
                  <a:cubicBezTo>
                    <a:pt x="782" y="17"/>
                    <a:pt x="781" y="17"/>
                    <a:pt x="781" y="18"/>
                  </a:cubicBezTo>
                  <a:cubicBezTo>
                    <a:pt x="780" y="19"/>
                    <a:pt x="780" y="20"/>
                    <a:pt x="779" y="20"/>
                  </a:cubicBezTo>
                  <a:cubicBezTo>
                    <a:pt x="781" y="21"/>
                    <a:pt x="782" y="23"/>
                    <a:pt x="784" y="24"/>
                  </a:cubicBezTo>
                  <a:cubicBezTo>
                    <a:pt x="784" y="23"/>
                    <a:pt x="785" y="22"/>
                    <a:pt x="785" y="21"/>
                  </a:cubicBezTo>
                  <a:cubicBezTo>
                    <a:pt x="785" y="21"/>
                    <a:pt x="787" y="19"/>
                    <a:pt x="787" y="19"/>
                  </a:cubicBezTo>
                  <a:cubicBezTo>
                    <a:pt x="788" y="19"/>
                    <a:pt x="789" y="21"/>
                    <a:pt x="789" y="21"/>
                  </a:cubicBezTo>
                  <a:cubicBezTo>
                    <a:pt x="790" y="21"/>
                    <a:pt x="790" y="19"/>
                    <a:pt x="791" y="19"/>
                  </a:cubicBezTo>
                  <a:cubicBezTo>
                    <a:pt x="791" y="19"/>
                    <a:pt x="793" y="21"/>
                    <a:pt x="793" y="20"/>
                  </a:cubicBezTo>
                  <a:cubicBezTo>
                    <a:pt x="794" y="20"/>
                    <a:pt x="794" y="19"/>
                    <a:pt x="795" y="18"/>
                  </a:cubicBezTo>
                  <a:cubicBezTo>
                    <a:pt x="795" y="17"/>
                    <a:pt x="796" y="17"/>
                    <a:pt x="797" y="16"/>
                  </a:cubicBezTo>
                  <a:cubicBezTo>
                    <a:pt x="797" y="15"/>
                    <a:pt x="798" y="14"/>
                    <a:pt x="798" y="14"/>
                  </a:cubicBezTo>
                  <a:cubicBezTo>
                    <a:pt x="799" y="13"/>
                    <a:pt x="799" y="12"/>
                    <a:pt x="800" y="11"/>
                  </a:cubicBezTo>
                  <a:cubicBezTo>
                    <a:pt x="800" y="11"/>
                    <a:pt x="802" y="13"/>
                    <a:pt x="802" y="13"/>
                  </a:cubicBezTo>
                  <a:cubicBezTo>
                    <a:pt x="803" y="13"/>
                    <a:pt x="803" y="11"/>
                    <a:pt x="804" y="11"/>
                  </a:cubicBezTo>
                  <a:cubicBezTo>
                    <a:pt x="805" y="12"/>
                    <a:pt x="805" y="12"/>
                    <a:pt x="806" y="13"/>
                  </a:cubicBezTo>
                  <a:cubicBezTo>
                    <a:pt x="806" y="13"/>
                    <a:pt x="808" y="14"/>
                    <a:pt x="808" y="14"/>
                  </a:cubicBezTo>
                  <a:cubicBezTo>
                    <a:pt x="808" y="15"/>
                    <a:pt x="806" y="16"/>
                    <a:pt x="807" y="17"/>
                  </a:cubicBezTo>
                  <a:cubicBezTo>
                    <a:pt x="807" y="17"/>
                    <a:pt x="808" y="18"/>
                    <a:pt x="809" y="18"/>
                  </a:cubicBezTo>
                  <a:cubicBezTo>
                    <a:pt x="810" y="19"/>
                    <a:pt x="810" y="19"/>
                    <a:pt x="811" y="20"/>
                  </a:cubicBezTo>
                  <a:cubicBezTo>
                    <a:pt x="812" y="20"/>
                    <a:pt x="812" y="18"/>
                    <a:pt x="813" y="18"/>
                  </a:cubicBezTo>
                  <a:cubicBezTo>
                    <a:pt x="813" y="18"/>
                    <a:pt x="815" y="20"/>
                    <a:pt x="815" y="19"/>
                  </a:cubicBezTo>
                  <a:cubicBezTo>
                    <a:pt x="815" y="19"/>
                    <a:pt x="817" y="17"/>
                    <a:pt x="817" y="17"/>
                  </a:cubicBezTo>
                  <a:cubicBezTo>
                    <a:pt x="817" y="17"/>
                    <a:pt x="815" y="15"/>
                    <a:pt x="814" y="16"/>
                  </a:cubicBezTo>
                  <a:cubicBezTo>
                    <a:pt x="814" y="16"/>
                    <a:pt x="813" y="18"/>
                    <a:pt x="813" y="18"/>
                  </a:cubicBezTo>
                  <a:cubicBezTo>
                    <a:pt x="812" y="17"/>
                    <a:pt x="811" y="16"/>
                    <a:pt x="811" y="16"/>
                  </a:cubicBezTo>
                  <a:cubicBezTo>
                    <a:pt x="811" y="16"/>
                    <a:pt x="812" y="14"/>
                    <a:pt x="812" y="14"/>
                  </a:cubicBezTo>
                  <a:cubicBezTo>
                    <a:pt x="813" y="13"/>
                    <a:pt x="813" y="12"/>
                    <a:pt x="814" y="12"/>
                  </a:cubicBezTo>
                  <a:cubicBezTo>
                    <a:pt x="814" y="11"/>
                    <a:pt x="815" y="9"/>
                    <a:pt x="816" y="9"/>
                  </a:cubicBezTo>
                  <a:cubicBezTo>
                    <a:pt x="816" y="9"/>
                    <a:pt x="817" y="11"/>
                    <a:pt x="818" y="11"/>
                  </a:cubicBezTo>
                  <a:cubicBezTo>
                    <a:pt x="818" y="11"/>
                    <a:pt x="816" y="13"/>
                    <a:pt x="816" y="13"/>
                  </a:cubicBezTo>
                  <a:cubicBezTo>
                    <a:pt x="816" y="14"/>
                    <a:pt x="818" y="15"/>
                    <a:pt x="818" y="15"/>
                  </a:cubicBezTo>
                  <a:cubicBezTo>
                    <a:pt x="819" y="16"/>
                    <a:pt x="820" y="16"/>
                    <a:pt x="821" y="17"/>
                  </a:cubicBezTo>
                  <a:cubicBezTo>
                    <a:pt x="821" y="16"/>
                    <a:pt x="822" y="15"/>
                    <a:pt x="822" y="14"/>
                  </a:cubicBezTo>
                  <a:cubicBezTo>
                    <a:pt x="823" y="14"/>
                    <a:pt x="824" y="13"/>
                    <a:pt x="824" y="12"/>
                  </a:cubicBezTo>
                  <a:cubicBezTo>
                    <a:pt x="824" y="12"/>
                    <a:pt x="822" y="11"/>
                    <a:pt x="822" y="11"/>
                  </a:cubicBezTo>
                  <a:cubicBezTo>
                    <a:pt x="822" y="10"/>
                    <a:pt x="823" y="9"/>
                    <a:pt x="824" y="8"/>
                  </a:cubicBezTo>
                  <a:cubicBezTo>
                    <a:pt x="824" y="8"/>
                    <a:pt x="825" y="7"/>
                    <a:pt x="825" y="6"/>
                  </a:cubicBezTo>
                  <a:cubicBezTo>
                    <a:pt x="825" y="5"/>
                    <a:pt x="827" y="4"/>
                    <a:pt x="827" y="4"/>
                  </a:cubicBezTo>
                  <a:cubicBezTo>
                    <a:pt x="827" y="5"/>
                    <a:pt x="829" y="5"/>
                    <a:pt x="829" y="6"/>
                  </a:cubicBezTo>
                  <a:cubicBezTo>
                    <a:pt x="829" y="6"/>
                    <a:pt x="827" y="7"/>
                    <a:pt x="827" y="8"/>
                  </a:cubicBezTo>
                  <a:cubicBezTo>
                    <a:pt x="828" y="8"/>
                    <a:pt x="830" y="9"/>
                    <a:pt x="830" y="9"/>
                  </a:cubicBezTo>
                  <a:cubicBezTo>
                    <a:pt x="830" y="10"/>
                    <a:pt x="828" y="11"/>
                    <a:pt x="828" y="12"/>
                  </a:cubicBezTo>
                  <a:cubicBezTo>
                    <a:pt x="827" y="12"/>
                    <a:pt x="827" y="13"/>
                    <a:pt x="826" y="14"/>
                  </a:cubicBezTo>
                  <a:cubicBezTo>
                    <a:pt x="826" y="14"/>
                    <a:pt x="825" y="16"/>
                    <a:pt x="825" y="16"/>
                  </a:cubicBezTo>
                  <a:cubicBezTo>
                    <a:pt x="825" y="16"/>
                    <a:pt x="827" y="18"/>
                    <a:pt x="827" y="18"/>
                  </a:cubicBezTo>
                  <a:cubicBezTo>
                    <a:pt x="827" y="18"/>
                    <a:pt x="828" y="16"/>
                    <a:pt x="829" y="16"/>
                  </a:cubicBezTo>
                  <a:cubicBezTo>
                    <a:pt x="829" y="16"/>
                    <a:pt x="830" y="17"/>
                    <a:pt x="831" y="17"/>
                  </a:cubicBezTo>
                  <a:cubicBezTo>
                    <a:pt x="831" y="18"/>
                    <a:pt x="832" y="18"/>
                    <a:pt x="833" y="19"/>
                  </a:cubicBezTo>
                  <a:cubicBezTo>
                    <a:pt x="833" y="19"/>
                    <a:pt x="831" y="21"/>
                    <a:pt x="831" y="21"/>
                  </a:cubicBezTo>
                  <a:cubicBezTo>
                    <a:pt x="831" y="22"/>
                    <a:pt x="834" y="22"/>
                    <a:pt x="834" y="23"/>
                  </a:cubicBezTo>
                  <a:cubicBezTo>
                    <a:pt x="833" y="24"/>
                    <a:pt x="832" y="24"/>
                    <a:pt x="832" y="25"/>
                  </a:cubicBezTo>
                  <a:cubicBezTo>
                    <a:pt x="832" y="26"/>
                    <a:pt x="834" y="26"/>
                    <a:pt x="834" y="27"/>
                  </a:cubicBezTo>
                  <a:cubicBezTo>
                    <a:pt x="834" y="27"/>
                    <a:pt x="833" y="29"/>
                    <a:pt x="832" y="29"/>
                  </a:cubicBezTo>
                  <a:cubicBezTo>
                    <a:pt x="832" y="29"/>
                    <a:pt x="831" y="31"/>
                    <a:pt x="831" y="31"/>
                  </a:cubicBezTo>
                  <a:cubicBezTo>
                    <a:pt x="831" y="32"/>
                    <a:pt x="833" y="32"/>
                    <a:pt x="833" y="33"/>
                  </a:cubicBezTo>
                  <a:cubicBezTo>
                    <a:pt x="833" y="32"/>
                    <a:pt x="834" y="32"/>
                    <a:pt x="835" y="31"/>
                  </a:cubicBezTo>
                  <a:cubicBezTo>
                    <a:pt x="835" y="30"/>
                    <a:pt x="836" y="29"/>
                    <a:pt x="836" y="29"/>
                  </a:cubicBezTo>
                  <a:cubicBezTo>
                    <a:pt x="836" y="28"/>
                    <a:pt x="838" y="27"/>
                    <a:pt x="838" y="26"/>
                  </a:cubicBezTo>
                  <a:cubicBezTo>
                    <a:pt x="838" y="26"/>
                    <a:pt x="836" y="25"/>
                    <a:pt x="836" y="25"/>
                  </a:cubicBezTo>
                  <a:cubicBezTo>
                    <a:pt x="836" y="24"/>
                    <a:pt x="837" y="23"/>
                    <a:pt x="837" y="22"/>
                  </a:cubicBezTo>
                  <a:cubicBezTo>
                    <a:pt x="838" y="22"/>
                    <a:pt x="839" y="20"/>
                    <a:pt x="839" y="20"/>
                  </a:cubicBezTo>
                  <a:cubicBezTo>
                    <a:pt x="839" y="20"/>
                    <a:pt x="841" y="22"/>
                    <a:pt x="841" y="22"/>
                  </a:cubicBezTo>
                  <a:cubicBezTo>
                    <a:pt x="842" y="21"/>
                    <a:pt x="843" y="20"/>
                    <a:pt x="843" y="20"/>
                  </a:cubicBezTo>
                  <a:cubicBezTo>
                    <a:pt x="843" y="19"/>
                    <a:pt x="841" y="19"/>
                    <a:pt x="841" y="18"/>
                  </a:cubicBezTo>
                  <a:cubicBezTo>
                    <a:pt x="841" y="17"/>
                    <a:pt x="843" y="16"/>
                    <a:pt x="843" y="16"/>
                  </a:cubicBezTo>
                  <a:cubicBezTo>
                    <a:pt x="842" y="15"/>
                    <a:pt x="840" y="15"/>
                    <a:pt x="840" y="14"/>
                  </a:cubicBezTo>
                  <a:cubicBezTo>
                    <a:pt x="840" y="14"/>
                    <a:pt x="842" y="12"/>
                    <a:pt x="842" y="12"/>
                  </a:cubicBezTo>
                  <a:cubicBezTo>
                    <a:pt x="842" y="12"/>
                    <a:pt x="844" y="10"/>
                    <a:pt x="844" y="10"/>
                  </a:cubicBezTo>
                  <a:cubicBezTo>
                    <a:pt x="844" y="9"/>
                    <a:pt x="842" y="9"/>
                    <a:pt x="842" y="8"/>
                  </a:cubicBezTo>
                  <a:cubicBezTo>
                    <a:pt x="843" y="6"/>
                    <a:pt x="844" y="5"/>
                    <a:pt x="845" y="3"/>
                  </a:cubicBezTo>
                  <a:cubicBezTo>
                    <a:pt x="846" y="5"/>
                    <a:pt x="848" y="6"/>
                    <a:pt x="849" y="7"/>
                  </a:cubicBezTo>
                  <a:cubicBezTo>
                    <a:pt x="849" y="8"/>
                    <a:pt x="848" y="8"/>
                    <a:pt x="848" y="9"/>
                  </a:cubicBezTo>
                  <a:cubicBezTo>
                    <a:pt x="848" y="10"/>
                    <a:pt x="850" y="10"/>
                    <a:pt x="850" y="11"/>
                  </a:cubicBezTo>
                  <a:cubicBezTo>
                    <a:pt x="850" y="11"/>
                    <a:pt x="848" y="13"/>
                    <a:pt x="848" y="13"/>
                  </a:cubicBezTo>
                  <a:cubicBezTo>
                    <a:pt x="848" y="14"/>
                    <a:pt x="850" y="14"/>
                    <a:pt x="850" y="15"/>
                  </a:cubicBezTo>
                  <a:cubicBezTo>
                    <a:pt x="851" y="15"/>
                    <a:pt x="852" y="16"/>
                    <a:pt x="853" y="16"/>
                  </a:cubicBezTo>
                  <a:cubicBezTo>
                    <a:pt x="853" y="17"/>
                    <a:pt x="855" y="18"/>
                    <a:pt x="855" y="18"/>
                  </a:cubicBezTo>
                  <a:cubicBezTo>
                    <a:pt x="855" y="18"/>
                    <a:pt x="853" y="20"/>
                    <a:pt x="853" y="20"/>
                  </a:cubicBezTo>
                  <a:cubicBezTo>
                    <a:pt x="853" y="21"/>
                    <a:pt x="851" y="22"/>
                    <a:pt x="851" y="23"/>
                  </a:cubicBezTo>
                  <a:cubicBezTo>
                    <a:pt x="852" y="23"/>
                    <a:pt x="853" y="24"/>
                    <a:pt x="854" y="24"/>
                  </a:cubicBezTo>
                  <a:cubicBezTo>
                    <a:pt x="854" y="24"/>
                    <a:pt x="855" y="23"/>
                    <a:pt x="855" y="22"/>
                  </a:cubicBezTo>
                  <a:cubicBezTo>
                    <a:pt x="856" y="22"/>
                    <a:pt x="857" y="20"/>
                    <a:pt x="857" y="20"/>
                  </a:cubicBezTo>
                  <a:cubicBezTo>
                    <a:pt x="857" y="19"/>
                    <a:pt x="855" y="19"/>
                    <a:pt x="855" y="18"/>
                  </a:cubicBezTo>
                  <a:cubicBezTo>
                    <a:pt x="855" y="17"/>
                    <a:pt x="857" y="17"/>
                    <a:pt x="857" y="16"/>
                  </a:cubicBezTo>
                  <a:cubicBezTo>
                    <a:pt x="857" y="15"/>
                    <a:pt x="854" y="15"/>
                    <a:pt x="854" y="14"/>
                  </a:cubicBezTo>
                  <a:cubicBezTo>
                    <a:pt x="854" y="14"/>
                    <a:pt x="856" y="13"/>
                    <a:pt x="856" y="12"/>
                  </a:cubicBezTo>
                  <a:cubicBezTo>
                    <a:pt x="856" y="11"/>
                    <a:pt x="854" y="11"/>
                    <a:pt x="854" y="10"/>
                  </a:cubicBezTo>
                  <a:cubicBezTo>
                    <a:pt x="854" y="10"/>
                    <a:pt x="856" y="9"/>
                    <a:pt x="856" y="8"/>
                  </a:cubicBezTo>
                  <a:cubicBezTo>
                    <a:pt x="855" y="7"/>
                    <a:pt x="853" y="7"/>
                    <a:pt x="853" y="6"/>
                  </a:cubicBezTo>
                  <a:cubicBezTo>
                    <a:pt x="853" y="6"/>
                    <a:pt x="855" y="4"/>
                    <a:pt x="855" y="4"/>
                  </a:cubicBezTo>
                  <a:cubicBezTo>
                    <a:pt x="856" y="4"/>
                    <a:pt x="857" y="6"/>
                    <a:pt x="857" y="6"/>
                  </a:cubicBezTo>
                  <a:cubicBezTo>
                    <a:pt x="857" y="6"/>
                    <a:pt x="859" y="7"/>
                    <a:pt x="859" y="7"/>
                  </a:cubicBezTo>
                  <a:cubicBezTo>
                    <a:pt x="860" y="8"/>
                    <a:pt x="858" y="9"/>
                    <a:pt x="858" y="10"/>
                  </a:cubicBezTo>
                  <a:cubicBezTo>
                    <a:pt x="858" y="10"/>
                    <a:pt x="860" y="11"/>
                    <a:pt x="860" y="11"/>
                  </a:cubicBezTo>
                  <a:cubicBezTo>
                    <a:pt x="860" y="12"/>
                    <a:pt x="859" y="13"/>
                    <a:pt x="858" y="14"/>
                  </a:cubicBezTo>
                  <a:cubicBezTo>
                    <a:pt x="858" y="14"/>
                    <a:pt x="857" y="16"/>
                    <a:pt x="857" y="16"/>
                  </a:cubicBezTo>
                  <a:cubicBezTo>
                    <a:pt x="857" y="16"/>
                    <a:pt x="859" y="18"/>
                    <a:pt x="859" y="18"/>
                  </a:cubicBezTo>
                  <a:cubicBezTo>
                    <a:pt x="859" y="18"/>
                    <a:pt x="860" y="16"/>
                    <a:pt x="861" y="15"/>
                  </a:cubicBezTo>
                  <a:cubicBezTo>
                    <a:pt x="861" y="15"/>
                    <a:pt x="862" y="13"/>
                    <a:pt x="862" y="13"/>
                  </a:cubicBezTo>
                  <a:cubicBezTo>
                    <a:pt x="862" y="13"/>
                    <a:pt x="864" y="15"/>
                    <a:pt x="864" y="15"/>
                  </a:cubicBezTo>
                  <a:cubicBezTo>
                    <a:pt x="865" y="15"/>
                    <a:pt x="863" y="17"/>
                    <a:pt x="863" y="17"/>
                  </a:cubicBezTo>
                  <a:cubicBezTo>
                    <a:pt x="863" y="18"/>
                    <a:pt x="865" y="18"/>
                    <a:pt x="865" y="19"/>
                  </a:cubicBezTo>
                  <a:cubicBezTo>
                    <a:pt x="865" y="19"/>
                    <a:pt x="863" y="20"/>
                    <a:pt x="863" y="21"/>
                  </a:cubicBezTo>
                  <a:cubicBezTo>
                    <a:pt x="863" y="21"/>
                    <a:pt x="865" y="22"/>
                    <a:pt x="866" y="23"/>
                  </a:cubicBezTo>
                  <a:cubicBezTo>
                    <a:pt x="866" y="23"/>
                    <a:pt x="867" y="24"/>
                    <a:pt x="868" y="24"/>
                  </a:cubicBezTo>
                  <a:cubicBezTo>
                    <a:pt x="869" y="23"/>
                    <a:pt x="870" y="21"/>
                    <a:pt x="871" y="20"/>
                  </a:cubicBezTo>
                  <a:cubicBezTo>
                    <a:pt x="872" y="19"/>
                    <a:pt x="872" y="18"/>
                    <a:pt x="873" y="18"/>
                  </a:cubicBezTo>
                  <a:cubicBezTo>
                    <a:pt x="874" y="16"/>
                    <a:pt x="875" y="15"/>
                    <a:pt x="876" y="13"/>
                  </a:cubicBezTo>
                  <a:cubicBezTo>
                    <a:pt x="877" y="12"/>
                    <a:pt x="877" y="12"/>
                    <a:pt x="878" y="11"/>
                  </a:cubicBezTo>
                  <a:cubicBezTo>
                    <a:pt x="879" y="12"/>
                    <a:pt x="881" y="13"/>
                    <a:pt x="882" y="14"/>
                  </a:cubicBezTo>
                  <a:cubicBezTo>
                    <a:pt x="882" y="15"/>
                    <a:pt x="881" y="16"/>
                    <a:pt x="881" y="17"/>
                  </a:cubicBezTo>
                  <a:cubicBezTo>
                    <a:pt x="881" y="17"/>
                    <a:pt x="879" y="19"/>
                    <a:pt x="879" y="19"/>
                  </a:cubicBezTo>
                  <a:cubicBezTo>
                    <a:pt x="879" y="19"/>
                    <a:pt x="881" y="20"/>
                    <a:pt x="881" y="21"/>
                  </a:cubicBezTo>
                  <a:cubicBezTo>
                    <a:pt x="882" y="21"/>
                    <a:pt x="883" y="22"/>
                    <a:pt x="884" y="22"/>
                  </a:cubicBezTo>
                  <a:cubicBezTo>
                    <a:pt x="884" y="22"/>
                    <a:pt x="885" y="20"/>
                    <a:pt x="885" y="20"/>
                  </a:cubicBezTo>
                  <a:cubicBezTo>
                    <a:pt x="885" y="20"/>
                    <a:pt x="887" y="22"/>
                    <a:pt x="887" y="22"/>
                  </a:cubicBezTo>
                  <a:cubicBezTo>
                    <a:pt x="888" y="21"/>
                    <a:pt x="889" y="20"/>
                    <a:pt x="889" y="20"/>
                  </a:cubicBezTo>
                  <a:cubicBezTo>
                    <a:pt x="889" y="19"/>
                    <a:pt x="887" y="18"/>
                    <a:pt x="887" y="18"/>
                  </a:cubicBezTo>
                  <a:cubicBezTo>
                    <a:pt x="887" y="17"/>
                    <a:pt x="889" y="16"/>
                    <a:pt x="889" y="16"/>
                  </a:cubicBezTo>
                  <a:cubicBezTo>
                    <a:pt x="889" y="15"/>
                    <a:pt x="886" y="14"/>
                    <a:pt x="886" y="14"/>
                  </a:cubicBezTo>
                  <a:cubicBezTo>
                    <a:pt x="886" y="14"/>
                    <a:pt x="888" y="12"/>
                    <a:pt x="888" y="12"/>
                  </a:cubicBezTo>
                  <a:cubicBezTo>
                    <a:pt x="889" y="11"/>
                    <a:pt x="889" y="10"/>
                    <a:pt x="890" y="9"/>
                  </a:cubicBezTo>
                  <a:cubicBezTo>
                    <a:pt x="890" y="10"/>
                    <a:pt x="892" y="11"/>
                    <a:pt x="892" y="11"/>
                  </a:cubicBezTo>
                  <a:cubicBezTo>
                    <a:pt x="892" y="12"/>
                    <a:pt x="890" y="13"/>
                    <a:pt x="890" y="13"/>
                  </a:cubicBezTo>
                  <a:cubicBezTo>
                    <a:pt x="891" y="14"/>
                    <a:pt x="892" y="14"/>
                    <a:pt x="893" y="15"/>
                  </a:cubicBezTo>
                  <a:cubicBezTo>
                    <a:pt x="893" y="15"/>
                    <a:pt x="891" y="17"/>
                    <a:pt x="891" y="17"/>
                  </a:cubicBezTo>
                  <a:cubicBezTo>
                    <a:pt x="891" y="17"/>
                    <a:pt x="893" y="19"/>
                    <a:pt x="893" y="19"/>
                  </a:cubicBezTo>
                  <a:cubicBezTo>
                    <a:pt x="893" y="19"/>
                    <a:pt x="895" y="17"/>
                    <a:pt x="895" y="17"/>
                  </a:cubicBezTo>
                  <a:cubicBezTo>
                    <a:pt x="895" y="17"/>
                    <a:pt x="896" y="15"/>
                    <a:pt x="896" y="15"/>
                  </a:cubicBezTo>
                  <a:cubicBezTo>
                    <a:pt x="897" y="15"/>
                    <a:pt x="898" y="16"/>
                    <a:pt x="899" y="16"/>
                  </a:cubicBezTo>
                  <a:cubicBezTo>
                    <a:pt x="899" y="17"/>
                    <a:pt x="901" y="17"/>
                    <a:pt x="901" y="18"/>
                  </a:cubicBezTo>
                  <a:cubicBezTo>
                    <a:pt x="901" y="18"/>
                    <a:pt x="899" y="20"/>
                    <a:pt x="899" y="20"/>
                  </a:cubicBezTo>
                  <a:cubicBezTo>
                    <a:pt x="899" y="20"/>
                    <a:pt x="901" y="22"/>
                    <a:pt x="901" y="22"/>
                  </a:cubicBezTo>
                  <a:cubicBezTo>
                    <a:pt x="902" y="22"/>
                    <a:pt x="903" y="20"/>
                    <a:pt x="903" y="20"/>
                  </a:cubicBezTo>
                  <a:cubicBezTo>
                    <a:pt x="903" y="19"/>
                    <a:pt x="905" y="18"/>
                    <a:pt x="905" y="17"/>
                  </a:cubicBezTo>
                  <a:cubicBezTo>
                    <a:pt x="905" y="17"/>
                    <a:pt x="903" y="16"/>
                    <a:pt x="903" y="16"/>
                  </a:cubicBezTo>
                  <a:cubicBezTo>
                    <a:pt x="903" y="15"/>
                    <a:pt x="904" y="14"/>
                    <a:pt x="904" y="13"/>
                  </a:cubicBezTo>
                  <a:cubicBezTo>
                    <a:pt x="905" y="14"/>
                    <a:pt x="906" y="15"/>
                    <a:pt x="907" y="15"/>
                  </a:cubicBezTo>
                  <a:cubicBezTo>
                    <a:pt x="907" y="15"/>
                    <a:pt x="909" y="17"/>
                    <a:pt x="909" y="17"/>
                  </a:cubicBezTo>
                  <a:cubicBezTo>
                    <a:pt x="909" y="18"/>
                    <a:pt x="907" y="18"/>
                    <a:pt x="907" y="19"/>
                  </a:cubicBezTo>
                  <a:cubicBezTo>
                    <a:pt x="907" y="20"/>
                    <a:pt x="909" y="20"/>
                    <a:pt x="909" y="21"/>
                  </a:cubicBezTo>
                  <a:cubicBezTo>
                    <a:pt x="909" y="21"/>
                    <a:pt x="908" y="22"/>
                    <a:pt x="908" y="23"/>
                  </a:cubicBezTo>
                  <a:cubicBezTo>
                    <a:pt x="908" y="24"/>
                    <a:pt x="910" y="24"/>
                    <a:pt x="910" y="25"/>
                  </a:cubicBezTo>
                  <a:cubicBezTo>
                    <a:pt x="911" y="23"/>
                    <a:pt x="912" y="22"/>
                    <a:pt x="913" y="20"/>
                  </a:cubicBezTo>
                  <a:cubicBezTo>
                    <a:pt x="914" y="20"/>
                    <a:pt x="914" y="19"/>
                    <a:pt x="915" y="18"/>
                  </a:cubicBezTo>
                  <a:cubicBezTo>
                    <a:pt x="916" y="17"/>
                    <a:pt x="916" y="17"/>
                    <a:pt x="917" y="16"/>
                  </a:cubicBezTo>
                  <a:cubicBezTo>
                    <a:pt x="917" y="16"/>
                    <a:pt x="914" y="14"/>
                    <a:pt x="914" y="14"/>
                  </a:cubicBezTo>
                  <a:cubicBezTo>
                    <a:pt x="914" y="14"/>
                    <a:pt x="916" y="12"/>
                    <a:pt x="916" y="12"/>
                  </a:cubicBezTo>
                  <a:cubicBezTo>
                    <a:pt x="917" y="12"/>
                    <a:pt x="918" y="13"/>
                    <a:pt x="918" y="14"/>
                  </a:cubicBezTo>
                  <a:cubicBezTo>
                    <a:pt x="918" y="13"/>
                    <a:pt x="920" y="12"/>
                    <a:pt x="920" y="11"/>
                  </a:cubicBezTo>
                  <a:cubicBezTo>
                    <a:pt x="920" y="12"/>
                    <a:pt x="922" y="12"/>
                    <a:pt x="922" y="13"/>
                  </a:cubicBezTo>
                  <a:cubicBezTo>
                    <a:pt x="922" y="13"/>
                    <a:pt x="921" y="15"/>
                    <a:pt x="921" y="15"/>
                  </a:cubicBezTo>
                  <a:cubicBezTo>
                    <a:pt x="920" y="16"/>
                    <a:pt x="919" y="17"/>
                    <a:pt x="919" y="18"/>
                  </a:cubicBezTo>
                  <a:cubicBezTo>
                    <a:pt x="919" y="18"/>
                    <a:pt x="921" y="19"/>
                    <a:pt x="921" y="19"/>
                  </a:cubicBezTo>
                  <a:cubicBezTo>
                    <a:pt x="921" y="20"/>
                    <a:pt x="920" y="21"/>
                    <a:pt x="919" y="21"/>
                  </a:cubicBezTo>
                  <a:cubicBezTo>
                    <a:pt x="919" y="22"/>
                    <a:pt x="918" y="23"/>
                    <a:pt x="918" y="24"/>
                  </a:cubicBezTo>
                  <a:cubicBezTo>
                    <a:pt x="918" y="24"/>
                    <a:pt x="920" y="25"/>
                    <a:pt x="920" y="25"/>
                  </a:cubicBezTo>
                  <a:cubicBezTo>
                    <a:pt x="921" y="25"/>
                    <a:pt x="921" y="24"/>
                    <a:pt x="922" y="23"/>
                  </a:cubicBezTo>
                  <a:cubicBezTo>
                    <a:pt x="922" y="23"/>
                    <a:pt x="923" y="21"/>
                    <a:pt x="923" y="21"/>
                  </a:cubicBezTo>
                  <a:cubicBezTo>
                    <a:pt x="924" y="21"/>
                    <a:pt x="925" y="22"/>
                    <a:pt x="926" y="23"/>
                  </a:cubicBezTo>
                  <a:cubicBezTo>
                    <a:pt x="926" y="23"/>
                    <a:pt x="927" y="24"/>
                    <a:pt x="928" y="24"/>
                  </a:cubicBezTo>
                  <a:cubicBezTo>
                    <a:pt x="928" y="24"/>
                    <a:pt x="929" y="22"/>
                    <a:pt x="930" y="22"/>
                  </a:cubicBezTo>
                  <a:cubicBezTo>
                    <a:pt x="930" y="22"/>
                    <a:pt x="931" y="24"/>
                    <a:pt x="932" y="24"/>
                  </a:cubicBezTo>
                  <a:cubicBezTo>
                    <a:pt x="932" y="24"/>
                    <a:pt x="934" y="22"/>
                    <a:pt x="933" y="22"/>
                  </a:cubicBezTo>
                  <a:cubicBezTo>
                    <a:pt x="933" y="21"/>
                    <a:pt x="931" y="20"/>
                    <a:pt x="931" y="20"/>
                  </a:cubicBezTo>
                  <a:cubicBezTo>
                    <a:pt x="931" y="19"/>
                    <a:pt x="933" y="18"/>
                    <a:pt x="933" y="18"/>
                  </a:cubicBezTo>
                  <a:cubicBezTo>
                    <a:pt x="933" y="17"/>
                    <a:pt x="934" y="16"/>
                    <a:pt x="935" y="15"/>
                  </a:cubicBezTo>
                  <a:cubicBezTo>
                    <a:pt x="935" y="15"/>
                    <a:pt x="936" y="17"/>
                    <a:pt x="937" y="17"/>
                  </a:cubicBezTo>
                  <a:cubicBezTo>
                    <a:pt x="937" y="17"/>
                    <a:pt x="938" y="15"/>
                    <a:pt x="939" y="15"/>
                  </a:cubicBezTo>
                  <a:cubicBezTo>
                    <a:pt x="939" y="15"/>
                    <a:pt x="940" y="16"/>
                    <a:pt x="941" y="17"/>
                  </a:cubicBezTo>
                  <a:cubicBezTo>
                    <a:pt x="941" y="16"/>
                    <a:pt x="943" y="14"/>
                    <a:pt x="943" y="14"/>
                  </a:cubicBezTo>
                  <a:cubicBezTo>
                    <a:pt x="943" y="15"/>
                    <a:pt x="945" y="16"/>
                    <a:pt x="945" y="16"/>
                  </a:cubicBezTo>
                  <a:cubicBezTo>
                    <a:pt x="945" y="16"/>
                    <a:pt x="943" y="18"/>
                    <a:pt x="943" y="18"/>
                  </a:cubicBezTo>
                  <a:cubicBezTo>
                    <a:pt x="943" y="19"/>
                    <a:pt x="942" y="20"/>
                    <a:pt x="941" y="21"/>
                  </a:cubicBezTo>
                  <a:cubicBezTo>
                    <a:pt x="941" y="21"/>
                    <a:pt x="939" y="19"/>
                    <a:pt x="939" y="19"/>
                  </a:cubicBezTo>
                  <a:cubicBezTo>
                    <a:pt x="939" y="19"/>
                    <a:pt x="938" y="21"/>
                    <a:pt x="937" y="21"/>
                  </a:cubicBezTo>
                  <a:cubicBezTo>
                    <a:pt x="937" y="22"/>
                    <a:pt x="936" y="23"/>
                    <a:pt x="936" y="23"/>
                  </a:cubicBezTo>
                  <a:cubicBezTo>
                    <a:pt x="936" y="23"/>
                    <a:pt x="937" y="25"/>
                    <a:pt x="938" y="25"/>
                  </a:cubicBezTo>
                  <a:cubicBezTo>
                    <a:pt x="938" y="25"/>
                    <a:pt x="939" y="23"/>
                    <a:pt x="940" y="23"/>
                  </a:cubicBezTo>
                  <a:cubicBezTo>
                    <a:pt x="940" y="22"/>
                    <a:pt x="941" y="21"/>
                    <a:pt x="941" y="21"/>
                  </a:cubicBezTo>
                  <a:cubicBezTo>
                    <a:pt x="942" y="20"/>
                    <a:pt x="943" y="22"/>
                    <a:pt x="944" y="22"/>
                  </a:cubicBezTo>
                  <a:cubicBezTo>
                    <a:pt x="944" y="22"/>
                    <a:pt x="945" y="20"/>
                    <a:pt x="945" y="20"/>
                  </a:cubicBezTo>
                  <a:cubicBezTo>
                    <a:pt x="946" y="20"/>
                    <a:pt x="947" y="22"/>
                    <a:pt x="948" y="22"/>
                  </a:cubicBezTo>
                  <a:cubicBezTo>
                    <a:pt x="948" y="22"/>
                    <a:pt x="949" y="20"/>
                    <a:pt x="949" y="19"/>
                  </a:cubicBezTo>
                  <a:cubicBezTo>
                    <a:pt x="950" y="19"/>
                    <a:pt x="951" y="21"/>
                    <a:pt x="951" y="21"/>
                  </a:cubicBezTo>
                  <a:cubicBezTo>
                    <a:pt x="952" y="21"/>
                    <a:pt x="953" y="19"/>
                    <a:pt x="953" y="19"/>
                  </a:cubicBezTo>
                  <a:cubicBezTo>
                    <a:pt x="954" y="19"/>
                    <a:pt x="955" y="21"/>
                    <a:pt x="955" y="21"/>
                  </a:cubicBezTo>
                  <a:cubicBezTo>
                    <a:pt x="956" y="21"/>
                    <a:pt x="957" y="18"/>
                    <a:pt x="957" y="18"/>
                  </a:cubicBezTo>
                  <a:cubicBezTo>
                    <a:pt x="957" y="18"/>
                    <a:pt x="959" y="20"/>
                    <a:pt x="959" y="20"/>
                  </a:cubicBezTo>
                  <a:cubicBezTo>
                    <a:pt x="960" y="20"/>
                    <a:pt x="961" y="18"/>
                    <a:pt x="961" y="18"/>
                  </a:cubicBezTo>
                  <a:cubicBezTo>
                    <a:pt x="962" y="17"/>
                    <a:pt x="962" y="16"/>
                    <a:pt x="963" y="16"/>
                  </a:cubicBezTo>
                  <a:cubicBezTo>
                    <a:pt x="963" y="15"/>
                    <a:pt x="965" y="14"/>
                    <a:pt x="964" y="13"/>
                  </a:cubicBezTo>
                  <a:cubicBezTo>
                    <a:pt x="964" y="13"/>
                    <a:pt x="962" y="12"/>
                    <a:pt x="962" y="12"/>
                  </a:cubicBezTo>
                  <a:cubicBezTo>
                    <a:pt x="963" y="11"/>
                    <a:pt x="964" y="10"/>
                    <a:pt x="964" y="9"/>
                  </a:cubicBezTo>
                  <a:cubicBezTo>
                    <a:pt x="965" y="9"/>
                    <a:pt x="965" y="11"/>
                    <a:pt x="966" y="11"/>
                  </a:cubicBezTo>
                  <a:cubicBezTo>
                    <a:pt x="966" y="12"/>
                    <a:pt x="968" y="12"/>
                    <a:pt x="968" y="13"/>
                  </a:cubicBezTo>
                  <a:cubicBezTo>
                    <a:pt x="968" y="13"/>
                    <a:pt x="967" y="15"/>
                    <a:pt x="967" y="15"/>
                  </a:cubicBezTo>
                  <a:cubicBezTo>
                    <a:pt x="966" y="16"/>
                    <a:pt x="965" y="17"/>
                    <a:pt x="965" y="17"/>
                  </a:cubicBezTo>
                  <a:cubicBezTo>
                    <a:pt x="965" y="18"/>
                    <a:pt x="964" y="19"/>
                    <a:pt x="963" y="20"/>
                  </a:cubicBezTo>
                  <a:cubicBezTo>
                    <a:pt x="963" y="20"/>
                    <a:pt x="962" y="21"/>
                    <a:pt x="962" y="22"/>
                  </a:cubicBezTo>
                  <a:cubicBezTo>
                    <a:pt x="962" y="22"/>
                    <a:pt x="964" y="23"/>
                    <a:pt x="964" y="24"/>
                  </a:cubicBezTo>
                  <a:cubicBezTo>
                    <a:pt x="964" y="24"/>
                    <a:pt x="962" y="25"/>
                    <a:pt x="962" y="26"/>
                  </a:cubicBezTo>
                  <a:cubicBezTo>
                    <a:pt x="962" y="26"/>
                    <a:pt x="964" y="27"/>
                    <a:pt x="964" y="27"/>
                  </a:cubicBezTo>
                  <a:cubicBezTo>
                    <a:pt x="965" y="26"/>
                    <a:pt x="967" y="24"/>
                    <a:pt x="968" y="23"/>
                  </a:cubicBezTo>
                  <a:cubicBezTo>
                    <a:pt x="968" y="22"/>
                    <a:pt x="969" y="22"/>
                    <a:pt x="969" y="21"/>
                  </a:cubicBezTo>
                  <a:cubicBezTo>
                    <a:pt x="971" y="19"/>
                    <a:pt x="972" y="18"/>
                    <a:pt x="973" y="16"/>
                  </a:cubicBezTo>
                  <a:cubicBezTo>
                    <a:pt x="974" y="17"/>
                    <a:pt x="976" y="19"/>
                    <a:pt x="977" y="20"/>
                  </a:cubicBezTo>
                  <a:cubicBezTo>
                    <a:pt x="977" y="20"/>
                    <a:pt x="976" y="21"/>
                    <a:pt x="976" y="22"/>
                  </a:cubicBezTo>
                  <a:cubicBezTo>
                    <a:pt x="976" y="22"/>
                    <a:pt x="978" y="23"/>
                    <a:pt x="978" y="24"/>
                  </a:cubicBezTo>
                  <a:cubicBezTo>
                    <a:pt x="978" y="24"/>
                    <a:pt x="976" y="26"/>
                    <a:pt x="976" y="26"/>
                  </a:cubicBezTo>
                  <a:cubicBezTo>
                    <a:pt x="976" y="26"/>
                    <a:pt x="974" y="24"/>
                    <a:pt x="974" y="24"/>
                  </a:cubicBezTo>
                  <a:cubicBezTo>
                    <a:pt x="974" y="24"/>
                    <a:pt x="972" y="26"/>
                    <a:pt x="972" y="26"/>
                  </a:cubicBezTo>
                  <a:cubicBezTo>
                    <a:pt x="972" y="27"/>
                    <a:pt x="971" y="28"/>
                    <a:pt x="971" y="29"/>
                  </a:cubicBezTo>
                  <a:cubicBezTo>
                    <a:pt x="972" y="30"/>
                    <a:pt x="973" y="31"/>
                    <a:pt x="975" y="32"/>
                  </a:cubicBezTo>
                  <a:cubicBezTo>
                    <a:pt x="976" y="33"/>
                    <a:pt x="976" y="33"/>
                    <a:pt x="977" y="34"/>
                  </a:cubicBezTo>
                  <a:cubicBezTo>
                    <a:pt x="978" y="32"/>
                    <a:pt x="979" y="31"/>
                    <a:pt x="981" y="29"/>
                  </a:cubicBezTo>
                  <a:cubicBezTo>
                    <a:pt x="981" y="29"/>
                    <a:pt x="982" y="28"/>
                    <a:pt x="982" y="27"/>
                  </a:cubicBezTo>
                  <a:cubicBezTo>
                    <a:pt x="983" y="27"/>
                    <a:pt x="984" y="25"/>
                    <a:pt x="984" y="25"/>
                  </a:cubicBezTo>
                  <a:cubicBezTo>
                    <a:pt x="984" y="25"/>
                    <a:pt x="982" y="23"/>
                    <a:pt x="982" y="23"/>
                  </a:cubicBezTo>
                  <a:cubicBezTo>
                    <a:pt x="982" y="23"/>
                    <a:pt x="983" y="21"/>
                    <a:pt x="983" y="21"/>
                  </a:cubicBezTo>
                  <a:cubicBezTo>
                    <a:pt x="984" y="21"/>
                    <a:pt x="985" y="23"/>
                    <a:pt x="986" y="23"/>
                  </a:cubicBezTo>
                  <a:cubicBezTo>
                    <a:pt x="986" y="22"/>
                    <a:pt x="987" y="21"/>
                    <a:pt x="987" y="20"/>
                  </a:cubicBezTo>
                  <a:cubicBezTo>
                    <a:pt x="989" y="19"/>
                    <a:pt x="990" y="17"/>
                    <a:pt x="991" y="16"/>
                  </a:cubicBezTo>
                  <a:cubicBezTo>
                    <a:pt x="991" y="15"/>
                    <a:pt x="992" y="14"/>
                    <a:pt x="993" y="14"/>
                  </a:cubicBezTo>
                  <a:cubicBezTo>
                    <a:pt x="993" y="13"/>
                    <a:pt x="994" y="12"/>
                    <a:pt x="994" y="11"/>
                  </a:cubicBezTo>
                  <a:cubicBezTo>
                    <a:pt x="994" y="12"/>
                    <a:pt x="996" y="12"/>
                    <a:pt x="996" y="13"/>
                  </a:cubicBezTo>
                  <a:cubicBezTo>
                    <a:pt x="997" y="14"/>
                    <a:pt x="995" y="15"/>
                    <a:pt x="995" y="15"/>
                  </a:cubicBezTo>
                  <a:cubicBezTo>
                    <a:pt x="994" y="16"/>
                    <a:pt x="994" y="17"/>
                    <a:pt x="993" y="18"/>
                  </a:cubicBezTo>
                  <a:cubicBezTo>
                    <a:pt x="993" y="18"/>
                    <a:pt x="992" y="19"/>
                    <a:pt x="991" y="20"/>
                  </a:cubicBezTo>
                  <a:cubicBezTo>
                    <a:pt x="991" y="21"/>
                    <a:pt x="990" y="21"/>
                    <a:pt x="990" y="22"/>
                  </a:cubicBezTo>
                  <a:cubicBezTo>
                    <a:pt x="989" y="23"/>
                    <a:pt x="988" y="24"/>
                    <a:pt x="988" y="24"/>
                  </a:cubicBezTo>
                  <a:cubicBezTo>
                    <a:pt x="988" y="25"/>
                    <a:pt x="990" y="26"/>
                    <a:pt x="990" y="26"/>
                  </a:cubicBezTo>
                  <a:cubicBezTo>
                    <a:pt x="990" y="26"/>
                    <a:pt x="988" y="28"/>
                    <a:pt x="988" y="28"/>
                  </a:cubicBezTo>
                  <a:cubicBezTo>
                    <a:pt x="989" y="28"/>
                    <a:pt x="990" y="30"/>
                    <a:pt x="991" y="30"/>
                  </a:cubicBezTo>
                  <a:cubicBezTo>
                    <a:pt x="991" y="30"/>
                    <a:pt x="992" y="28"/>
                    <a:pt x="992" y="28"/>
                  </a:cubicBezTo>
                  <a:cubicBezTo>
                    <a:pt x="993" y="28"/>
                    <a:pt x="994" y="29"/>
                    <a:pt x="995" y="29"/>
                  </a:cubicBezTo>
                  <a:cubicBezTo>
                    <a:pt x="995" y="30"/>
                    <a:pt x="996" y="31"/>
                    <a:pt x="997" y="31"/>
                  </a:cubicBezTo>
                  <a:cubicBezTo>
                    <a:pt x="997" y="30"/>
                    <a:pt x="998" y="30"/>
                    <a:pt x="999" y="29"/>
                  </a:cubicBezTo>
                  <a:cubicBezTo>
                    <a:pt x="999" y="29"/>
                    <a:pt x="1000" y="27"/>
                    <a:pt x="1000" y="27"/>
                  </a:cubicBezTo>
                  <a:cubicBezTo>
                    <a:pt x="1000" y="26"/>
                    <a:pt x="998" y="25"/>
                    <a:pt x="998" y="25"/>
                  </a:cubicBezTo>
                  <a:cubicBezTo>
                    <a:pt x="997" y="24"/>
                    <a:pt x="997" y="24"/>
                    <a:pt x="996" y="23"/>
                  </a:cubicBezTo>
                  <a:cubicBezTo>
                    <a:pt x="997" y="22"/>
                    <a:pt x="998" y="20"/>
                    <a:pt x="999" y="19"/>
                  </a:cubicBezTo>
                  <a:cubicBezTo>
                    <a:pt x="1000" y="18"/>
                    <a:pt x="1000" y="17"/>
                    <a:pt x="1001" y="17"/>
                  </a:cubicBezTo>
                  <a:cubicBezTo>
                    <a:pt x="1001" y="16"/>
                    <a:pt x="1002" y="14"/>
                    <a:pt x="1003" y="14"/>
                  </a:cubicBezTo>
                  <a:cubicBezTo>
                    <a:pt x="1003" y="14"/>
                    <a:pt x="1005" y="16"/>
                    <a:pt x="1005" y="16"/>
                  </a:cubicBezTo>
                  <a:cubicBezTo>
                    <a:pt x="1005" y="16"/>
                    <a:pt x="1003" y="18"/>
                    <a:pt x="1003" y="18"/>
                  </a:cubicBezTo>
                  <a:cubicBezTo>
                    <a:pt x="1003" y="19"/>
                    <a:pt x="1002" y="20"/>
                    <a:pt x="1001" y="20"/>
                  </a:cubicBezTo>
                  <a:cubicBezTo>
                    <a:pt x="1001" y="21"/>
                    <a:pt x="1000" y="22"/>
                    <a:pt x="1000" y="23"/>
                  </a:cubicBezTo>
                  <a:cubicBezTo>
                    <a:pt x="1000" y="23"/>
                    <a:pt x="1002" y="24"/>
                    <a:pt x="1002" y="24"/>
                  </a:cubicBezTo>
                  <a:cubicBezTo>
                    <a:pt x="1002" y="25"/>
                    <a:pt x="1000" y="26"/>
                    <a:pt x="1000" y="27"/>
                  </a:cubicBezTo>
                  <a:cubicBezTo>
                    <a:pt x="1001" y="27"/>
                    <a:pt x="1002" y="28"/>
                    <a:pt x="1003" y="28"/>
                  </a:cubicBezTo>
                  <a:cubicBezTo>
                    <a:pt x="1003" y="29"/>
                    <a:pt x="1005" y="30"/>
                    <a:pt x="1005" y="30"/>
                  </a:cubicBezTo>
                  <a:cubicBezTo>
                    <a:pt x="1005" y="31"/>
                    <a:pt x="1003" y="32"/>
                    <a:pt x="1003" y="32"/>
                  </a:cubicBezTo>
                  <a:cubicBezTo>
                    <a:pt x="1003" y="33"/>
                    <a:pt x="1005" y="33"/>
                    <a:pt x="1005" y="34"/>
                  </a:cubicBezTo>
                  <a:cubicBezTo>
                    <a:pt x="1005" y="35"/>
                    <a:pt x="1003" y="36"/>
                    <a:pt x="1004" y="36"/>
                  </a:cubicBezTo>
                  <a:cubicBezTo>
                    <a:pt x="1004" y="37"/>
                    <a:pt x="1006" y="37"/>
                    <a:pt x="1006" y="38"/>
                  </a:cubicBezTo>
                  <a:cubicBezTo>
                    <a:pt x="1006" y="37"/>
                    <a:pt x="1007" y="36"/>
                    <a:pt x="1008" y="36"/>
                  </a:cubicBezTo>
                  <a:cubicBezTo>
                    <a:pt x="1008" y="35"/>
                    <a:pt x="1009" y="34"/>
                    <a:pt x="1009" y="33"/>
                  </a:cubicBezTo>
                  <a:cubicBezTo>
                    <a:pt x="1009" y="33"/>
                    <a:pt x="1007" y="32"/>
                    <a:pt x="1007" y="32"/>
                  </a:cubicBezTo>
                  <a:cubicBezTo>
                    <a:pt x="1007" y="31"/>
                    <a:pt x="1005" y="31"/>
                    <a:pt x="1005" y="30"/>
                  </a:cubicBezTo>
                  <a:cubicBezTo>
                    <a:pt x="1005" y="30"/>
                    <a:pt x="1006" y="28"/>
                    <a:pt x="1006" y="28"/>
                  </a:cubicBezTo>
                  <a:cubicBezTo>
                    <a:pt x="1007" y="27"/>
                    <a:pt x="1008" y="26"/>
                    <a:pt x="1008" y="26"/>
                  </a:cubicBezTo>
                  <a:cubicBezTo>
                    <a:pt x="1009" y="26"/>
                    <a:pt x="1010" y="27"/>
                    <a:pt x="1010" y="27"/>
                  </a:cubicBezTo>
                  <a:cubicBezTo>
                    <a:pt x="1011" y="28"/>
                    <a:pt x="1012" y="29"/>
                    <a:pt x="1013" y="29"/>
                  </a:cubicBezTo>
                  <a:cubicBezTo>
                    <a:pt x="1013" y="29"/>
                    <a:pt x="1014" y="31"/>
                    <a:pt x="1015" y="31"/>
                  </a:cubicBezTo>
                  <a:cubicBezTo>
                    <a:pt x="1015" y="31"/>
                    <a:pt x="1016" y="29"/>
                    <a:pt x="1017" y="28"/>
                  </a:cubicBezTo>
                  <a:cubicBezTo>
                    <a:pt x="1017" y="28"/>
                    <a:pt x="1018" y="27"/>
                    <a:pt x="1018" y="26"/>
                  </a:cubicBezTo>
                  <a:cubicBezTo>
                    <a:pt x="1019" y="26"/>
                    <a:pt x="1020" y="28"/>
                    <a:pt x="1021" y="28"/>
                  </a:cubicBezTo>
                  <a:cubicBezTo>
                    <a:pt x="1021" y="28"/>
                    <a:pt x="1022" y="26"/>
                    <a:pt x="1022" y="26"/>
                  </a:cubicBezTo>
                  <a:cubicBezTo>
                    <a:pt x="1022" y="26"/>
                    <a:pt x="1024" y="23"/>
                    <a:pt x="1024" y="23"/>
                  </a:cubicBezTo>
                  <a:cubicBezTo>
                    <a:pt x="1024" y="24"/>
                    <a:pt x="1026" y="25"/>
                    <a:pt x="1026" y="25"/>
                  </a:cubicBezTo>
                  <a:cubicBezTo>
                    <a:pt x="1026" y="26"/>
                    <a:pt x="1024" y="27"/>
                    <a:pt x="1024" y="27"/>
                  </a:cubicBezTo>
                  <a:cubicBezTo>
                    <a:pt x="1025" y="28"/>
                    <a:pt x="1027" y="28"/>
                    <a:pt x="1027" y="29"/>
                  </a:cubicBezTo>
                  <a:cubicBezTo>
                    <a:pt x="1027" y="30"/>
                    <a:pt x="1025" y="31"/>
                    <a:pt x="1025" y="31"/>
                  </a:cubicBezTo>
                  <a:cubicBezTo>
                    <a:pt x="1025" y="32"/>
                    <a:pt x="1027" y="32"/>
                    <a:pt x="1027" y="33"/>
                  </a:cubicBezTo>
                  <a:cubicBezTo>
                    <a:pt x="1028" y="32"/>
                    <a:pt x="1028" y="32"/>
                    <a:pt x="1029" y="31"/>
                  </a:cubicBezTo>
                  <a:cubicBezTo>
                    <a:pt x="1029" y="31"/>
                    <a:pt x="1030" y="29"/>
                    <a:pt x="1031" y="29"/>
                  </a:cubicBezTo>
                  <a:cubicBezTo>
                    <a:pt x="1031" y="29"/>
                    <a:pt x="1033" y="30"/>
                    <a:pt x="1033" y="30"/>
                  </a:cubicBezTo>
                  <a:cubicBezTo>
                    <a:pt x="1033" y="30"/>
                    <a:pt x="1034" y="29"/>
                    <a:pt x="1035" y="28"/>
                  </a:cubicBezTo>
                  <a:cubicBezTo>
                    <a:pt x="1035" y="27"/>
                    <a:pt x="1036" y="27"/>
                    <a:pt x="1036" y="26"/>
                  </a:cubicBezTo>
                  <a:cubicBezTo>
                    <a:pt x="1037" y="25"/>
                    <a:pt x="1037" y="24"/>
                    <a:pt x="1038" y="24"/>
                  </a:cubicBezTo>
                  <a:cubicBezTo>
                    <a:pt x="1038" y="23"/>
                    <a:pt x="1039" y="21"/>
                    <a:pt x="1040" y="21"/>
                  </a:cubicBezTo>
                  <a:cubicBezTo>
                    <a:pt x="1040" y="21"/>
                    <a:pt x="1041" y="23"/>
                    <a:pt x="1042" y="23"/>
                  </a:cubicBezTo>
                  <a:cubicBezTo>
                    <a:pt x="1042" y="24"/>
                    <a:pt x="1044" y="24"/>
                    <a:pt x="1044" y="25"/>
                  </a:cubicBezTo>
                  <a:cubicBezTo>
                    <a:pt x="1044" y="25"/>
                    <a:pt x="1043" y="27"/>
                    <a:pt x="1042" y="27"/>
                  </a:cubicBezTo>
                  <a:cubicBezTo>
                    <a:pt x="1042" y="28"/>
                    <a:pt x="1041" y="28"/>
                    <a:pt x="1041" y="29"/>
                  </a:cubicBezTo>
                  <a:cubicBezTo>
                    <a:pt x="1040" y="29"/>
                    <a:pt x="1039" y="27"/>
                    <a:pt x="1038" y="28"/>
                  </a:cubicBezTo>
                  <a:cubicBezTo>
                    <a:pt x="1038" y="28"/>
                    <a:pt x="1037" y="29"/>
                    <a:pt x="1037" y="30"/>
                  </a:cubicBezTo>
                  <a:cubicBezTo>
                    <a:pt x="1036" y="30"/>
                    <a:pt x="1035" y="32"/>
                    <a:pt x="1035" y="32"/>
                  </a:cubicBezTo>
                  <a:cubicBezTo>
                    <a:pt x="1035" y="33"/>
                    <a:pt x="1037" y="33"/>
                    <a:pt x="1037" y="34"/>
                  </a:cubicBezTo>
                  <a:cubicBezTo>
                    <a:pt x="1037" y="34"/>
                    <a:pt x="1036" y="36"/>
                    <a:pt x="1036" y="36"/>
                  </a:cubicBezTo>
                  <a:cubicBezTo>
                    <a:pt x="1035" y="37"/>
                    <a:pt x="1034" y="37"/>
                    <a:pt x="1034" y="38"/>
                  </a:cubicBezTo>
                  <a:cubicBezTo>
                    <a:pt x="1035" y="38"/>
                    <a:pt x="1035" y="40"/>
                    <a:pt x="1036" y="40"/>
                  </a:cubicBezTo>
                  <a:cubicBezTo>
                    <a:pt x="1036" y="40"/>
                    <a:pt x="1038" y="38"/>
                    <a:pt x="1038" y="38"/>
                  </a:cubicBezTo>
                  <a:cubicBezTo>
                    <a:pt x="1038" y="37"/>
                    <a:pt x="1039" y="35"/>
                    <a:pt x="1040" y="35"/>
                  </a:cubicBezTo>
                  <a:cubicBezTo>
                    <a:pt x="1040" y="35"/>
                    <a:pt x="1041" y="37"/>
                    <a:pt x="1042" y="37"/>
                  </a:cubicBezTo>
                  <a:cubicBezTo>
                    <a:pt x="1042" y="38"/>
                    <a:pt x="1043" y="39"/>
                    <a:pt x="1044" y="39"/>
                  </a:cubicBezTo>
                  <a:cubicBezTo>
                    <a:pt x="1044" y="39"/>
                    <a:pt x="1046" y="41"/>
                    <a:pt x="1046" y="41"/>
                  </a:cubicBezTo>
                  <a:cubicBezTo>
                    <a:pt x="1047" y="40"/>
                    <a:pt x="1048" y="39"/>
                    <a:pt x="1048" y="38"/>
                  </a:cubicBezTo>
                  <a:cubicBezTo>
                    <a:pt x="1049" y="38"/>
                    <a:pt x="1049" y="37"/>
                    <a:pt x="1050" y="36"/>
                  </a:cubicBezTo>
                  <a:cubicBezTo>
                    <a:pt x="1051" y="37"/>
                    <a:pt x="1053" y="38"/>
                    <a:pt x="1054" y="39"/>
                  </a:cubicBezTo>
                  <a:cubicBezTo>
                    <a:pt x="1053" y="41"/>
                    <a:pt x="1052" y="42"/>
                    <a:pt x="1051" y="44"/>
                  </a:cubicBezTo>
                  <a:cubicBezTo>
                    <a:pt x="1050" y="44"/>
                    <a:pt x="1050" y="46"/>
                    <a:pt x="1049" y="46"/>
                  </a:cubicBezTo>
                  <a:cubicBezTo>
                    <a:pt x="1048" y="46"/>
                    <a:pt x="1047" y="44"/>
                    <a:pt x="1047" y="44"/>
                  </a:cubicBezTo>
                  <a:cubicBezTo>
                    <a:pt x="1046" y="45"/>
                    <a:pt x="1046" y="47"/>
                    <a:pt x="1045" y="47"/>
                  </a:cubicBezTo>
                  <a:cubicBezTo>
                    <a:pt x="1044" y="47"/>
                    <a:pt x="1043" y="45"/>
                    <a:pt x="1043" y="45"/>
                  </a:cubicBezTo>
                  <a:cubicBezTo>
                    <a:pt x="1042" y="45"/>
                    <a:pt x="1042" y="47"/>
                    <a:pt x="1041" y="47"/>
                  </a:cubicBezTo>
                  <a:cubicBezTo>
                    <a:pt x="1041" y="48"/>
                    <a:pt x="1043" y="48"/>
                    <a:pt x="1043" y="49"/>
                  </a:cubicBezTo>
                  <a:cubicBezTo>
                    <a:pt x="1043" y="49"/>
                    <a:pt x="1041" y="51"/>
                    <a:pt x="1042" y="51"/>
                  </a:cubicBezTo>
                  <a:cubicBezTo>
                    <a:pt x="1042" y="51"/>
                    <a:pt x="1044" y="53"/>
                    <a:pt x="1044" y="53"/>
                  </a:cubicBezTo>
                  <a:cubicBezTo>
                    <a:pt x="1044" y="53"/>
                    <a:pt x="1045" y="51"/>
                    <a:pt x="1046" y="51"/>
                  </a:cubicBezTo>
                  <a:cubicBezTo>
                    <a:pt x="1046" y="51"/>
                    <a:pt x="1047" y="52"/>
                    <a:pt x="1048" y="52"/>
                  </a:cubicBezTo>
                  <a:cubicBezTo>
                    <a:pt x="1048" y="52"/>
                    <a:pt x="1049" y="50"/>
                    <a:pt x="1050" y="50"/>
                  </a:cubicBezTo>
                  <a:cubicBezTo>
                    <a:pt x="1050" y="50"/>
                    <a:pt x="1051" y="52"/>
                    <a:pt x="1052" y="52"/>
                  </a:cubicBezTo>
                  <a:cubicBezTo>
                    <a:pt x="1052" y="52"/>
                    <a:pt x="1053" y="50"/>
                    <a:pt x="1053" y="50"/>
                  </a:cubicBezTo>
                  <a:cubicBezTo>
                    <a:pt x="1054" y="49"/>
                    <a:pt x="1055" y="48"/>
                    <a:pt x="1055" y="47"/>
                  </a:cubicBezTo>
                  <a:cubicBezTo>
                    <a:pt x="1056" y="47"/>
                    <a:pt x="1057" y="46"/>
                    <a:pt x="1057" y="45"/>
                  </a:cubicBezTo>
                  <a:cubicBezTo>
                    <a:pt x="1057" y="45"/>
                    <a:pt x="1055" y="44"/>
                    <a:pt x="1055" y="43"/>
                  </a:cubicBezTo>
                  <a:cubicBezTo>
                    <a:pt x="1055" y="43"/>
                    <a:pt x="1056" y="42"/>
                    <a:pt x="1056" y="41"/>
                  </a:cubicBezTo>
                  <a:cubicBezTo>
                    <a:pt x="1056" y="41"/>
                    <a:pt x="1054" y="40"/>
                    <a:pt x="1054" y="39"/>
                  </a:cubicBezTo>
                  <a:cubicBezTo>
                    <a:pt x="1054" y="39"/>
                    <a:pt x="1056" y="38"/>
                    <a:pt x="1056" y="37"/>
                  </a:cubicBezTo>
                  <a:cubicBezTo>
                    <a:pt x="1056" y="36"/>
                    <a:pt x="1057" y="36"/>
                    <a:pt x="1058" y="35"/>
                  </a:cubicBezTo>
                  <a:cubicBezTo>
                    <a:pt x="1058" y="35"/>
                    <a:pt x="1060" y="37"/>
                    <a:pt x="1060" y="37"/>
                  </a:cubicBezTo>
                  <a:cubicBezTo>
                    <a:pt x="1060" y="37"/>
                    <a:pt x="1062" y="38"/>
                    <a:pt x="1062" y="38"/>
                  </a:cubicBezTo>
                  <a:cubicBezTo>
                    <a:pt x="1062" y="38"/>
                    <a:pt x="1064" y="36"/>
                    <a:pt x="1064" y="36"/>
                  </a:cubicBezTo>
                  <a:cubicBezTo>
                    <a:pt x="1064" y="36"/>
                    <a:pt x="1061" y="35"/>
                    <a:pt x="1061" y="34"/>
                  </a:cubicBezTo>
                  <a:cubicBezTo>
                    <a:pt x="1061" y="34"/>
                    <a:pt x="1063" y="33"/>
                    <a:pt x="1063" y="32"/>
                  </a:cubicBezTo>
                  <a:cubicBezTo>
                    <a:pt x="1064" y="31"/>
                    <a:pt x="1065" y="29"/>
                    <a:pt x="1067" y="28"/>
                  </a:cubicBezTo>
                  <a:cubicBezTo>
                    <a:pt x="1067" y="28"/>
                    <a:pt x="1069" y="29"/>
                    <a:pt x="1069" y="29"/>
                  </a:cubicBezTo>
                  <a:cubicBezTo>
                    <a:pt x="1069" y="30"/>
                    <a:pt x="1067" y="31"/>
                    <a:pt x="1067" y="32"/>
                  </a:cubicBezTo>
                  <a:cubicBezTo>
                    <a:pt x="1067" y="32"/>
                    <a:pt x="1069" y="33"/>
                    <a:pt x="1069" y="33"/>
                  </a:cubicBezTo>
                  <a:cubicBezTo>
                    <a:pt x="1069" y="34"/>
                    <a:pt x="1068" y="35"/>
                    <a:pt x="1068" y="36"/>
                  </a:cubicBezTo>
                  <a:cubicBezTo>
                    <a:pt x="1067" y="36"/>
                    <a:pt x="1066" y="37"/>
                    <a:pt x="1066" y="38"/>
                  </a:cubicBezTo>
                  <a:cubicBezTo>
                    <a:pt x="1065" y="39"/>
                    <a:pt x="1065" y="40"/>
                    <a:pt x="1064" y="40"/>
                  </a:cubicBezTo>
                  <a:cubicBezTo>
                    <a:pt x="1064" y="40"/>
                    <a:pt x="1063" y="42"/>
                    <a:pt x="1063" y="42"/>
                  </a:cubicBezTo>
                  <a:cubicBezTo>
                    <a:pt x="1062" y="42"/>
                    <a:pt x="1060" y="41"/>
                    <a:pt x="1060" y="41"/>
                  </a:cubicBezTo>
                  <a:cubicBezTo>
                    <a:pt x="1060" y="41"/>
                    <a:pt x="1058" y="42"/>
                    <a:pt x="1059" y="43"/>
                  </a:cubicBezTo>
                  <a:cubicBezTo>
                    <a:pt x="1059" y="43"/>
                    <a:pt x="1060" y="44"/>
                    <a:pt x="1061" y="45"/>
                  </a:cubicBezTo>
                  <a:cubicBezTo>
                    <a:pt x="1061" y="45"/>
                    <a:pt x="1063" y="46"/>
                    <a:pt x="1063" y="46"/>
                  </a:cubicBezTo>
                  <a:cubicBezTo>
                    <a:pt x="1063" y="47"/>
                    <a:pt x="1062" y="48"/>
                    <a:pt x="1061" y="49"/>
                  </a:cubicBezTo>
                  <a:cubicBezTo>
                    <a:pt x="1061" y="49"/>
                    <a:pt x="1060" y="50"/>
                    <a:pt x="1060" y="51"/>
                  </a:cubicBezTo>
                  <a:cubicBezTo>
                    <a:pt x="1059" y="51"/>
                    <a:pt x="1058" y="53"/>
                    <a:pt x="1058" y="53"/>
                  </a:cubicBezTo>
                  <a:cubicBezTo>
                    <a:pt x="1058" y="54"/>
                    <a:pt x="1056" y="55"/>
                    <a:pt x="1056" y="55"/>
                  </a:cubicBezTo>
                  <a:cubicBezTo>
                    <a:pt x="1056" y="55"/>
                    <a:pt x="1058" y="57"/>
                    <a:pt x="1058" y="57"/>
                  </a:cubicBezTo>
                  <a:cubicBezTo>
                    <a:pt x="1059" y="57"/>
                    <a:pt x="1060" y="55"/>
                    <a:pt x="1060" y="55"/>
                  </a:cubicBezTo>
                  <a:cubicBezTo>
                    <a:pt x="1061" y="55"/>
                    <a:pt x="1062" y="56"/>
                    <a:pt x="1062" y="56"/>
                  </a:cubicBezTo>
                  <a:cubicBezTo>
                    <a:pt x="1063" y="57"/>
                    <a:pt x="1065" y="58"/>
                    <a:pt x="1065" y="58"/>
                  </a:cubicBezTo>
                  <a:cubicBezTo>
                    <a:pt x="1065" y="59"/>
                    <a:pt x="1063" y="60"/>
                    <a:pt x="1063" y="60"/>
                  </a:cubicBezTo>
                  <a:cubicBezTo>
                    <a:pt x="1062" y="62"/>
                    <a:pt x="1061" y="63"/>
                    <a:pt x="1060" y="65"/>
                  </a:cubicBezTo>
                  <a:cubicBezTo>
                    <a:pt x="1058" y="64"/>
                    <a:pt x="1057" y="63"/>
                    <a:pt x="1055" y="61"/>
                  </a:cubicBezTo>
                  <a:cubicBezTo>
                    <a:pt x="1055" y="61"/>
                    <a:pt x="1057" y="60"/>
                    <a:pt x="1057" y="59"/>
                  </a:cubicBezTo>
                  <a:cubicBezTo>
                    <a:pt x="1057" y="59"/>
                    <a:pt x="1054" y="58"/>
                    <a:pt x="1055" y="57"/>
                  </a:cubicBezTo>
                  <a:cubicBezTo>
                    <a:pt x="1055" y="57"/>
                    <a:pt x="1056" y="56"/>
                    <a:pt x="1056" y="55"/>
                  </a:cubicBezTo>
                  <a:cubicBezTo>
                    <a:pt x="1056" y="55"/>
                    <a:pt x="1055" y="54"/>
                    <a:pt x="1054" y="53"/>
                  </a:cubicBezTo>
                  <a:cubicBezTo>
                    <a:pt x="1053" y="53"/>
                    <a:pt x="1052" y="52"/>
                    <a:pt x="1052" y="52"/>
                  </a:cubicBezTo>
                  <a:cubicBezTo>
                    <a:pt x="1051" y="53"/>
                    <a:pt x="1049" y="55"/>
                    <a:pt x="1048" y="56"/>
                  </a:cubicBezTo>
                  <a:cubicBezTo>
                    <a:pt x="1049" y="57"/>
                    <a:pt x="1050" y="57"/>
                    <a:pt x="1051" y="58"/>
                  </a:cubicBezTo>
                  <a:cubicBezTo>
                    <a:pt x="1051" y="58"/>
                    <a:pt x="1053" y="59"/>
                    <a:pt x="1053" y="60"/>
                  </a:cubicBezTo>
                  <a:cubicBezTo>
                    <a:pt x="1053" y="60"/>
                    <a:pt x="1051" y="62"/>
                    <a:pt x="1051" y="62"/>
                  </a:cubicBezTo>
                  <a:cubicBezTo>
                    <a:pt x="1051" y="62"/>
                    <a:pt x="1049" y="64"/>
                    <a:pt x="1049" y="64"/>
                  </a:cubicBezTo>
                  <a:cubicBezTo>
                    <a:pt x="1049" y="64"/>
                    <a:pt x="1051" y="66"/>
                    <a:pt x="1052" y="66"/>
                  </a:cubicBezTo>
                  <a:cubicBezTo>
                    <a:pt x="1052" y="66"/>
                    <a:pt x="1054" y="67"/>
                    <a:pt x="1054" y="68"/>
                  </a:cubicBezTo>
                  <a:cubicBezTo>
                    <a:pt x="1054" y="68"/>
                    <a:pt x="1052" y="70"/>
                    <a:pt x="1052" y="70"/>
                  </a:cubicBezTo>
                  <a:cubicBezTo>
                    <a:pt x="1052" y="70"/>
                    <a:pt x="1050" y="68"/>
                    <a:pt x="1050" y="68"/>
                  </a:cubicBezTo>
                  <a:cubicBezTo>
                    <a:pt x="1049" y="68"/>
                    <a:pt x="1049" y="70"/>
                    <a:pt x="1048" y="70"/>
                  </a:cubicBezTo>
                  <a:cubicBezTo>
                    <a:pt x="1048" y="71"/>
                    <a:pt x="1047" y="72"/>
                    <a:pt x="1047" y="73"/>
                  </a:cubicBezTo>
                  <a:cubicBezTo>
                    <a:pt x="1047" y="73"/>
                    <a:pt x="1048" y="74"/>
                    <a:pt x="1049" y="74"/>
                  </a:cubicBezTo>
                  <a:cubicBezTo>
                    <a:pt x="1049" y="74"/>
                    <a:pt x="1047" y="76"/>
                    <a:pt x="1047" y="76"/>
                  </a:cubicBezTo>
                  <a:cubicBezTo>
                    <a:pt x="1047" y="76"/>
                    <a:pt x="1045" y="75"/>
                    <a:pt x="1045" y="75"/>
                  </a:cubicBezTo>
                  <a:cubicBezTo>
                    <a:pt x="1045" y="74"/>
                    <a:pt x="1047" y="73"/>
                    <a:pt x="1047" y="73"/>
                  </a:cubicBezTo>
                  <a:cubicBezTo>
                    <a:pt x="1046" y="72"/>
                    <a:pt x="1044" y="71"/>
                    <a:pt x="1044" y="71"/>
                  </a:cubicBezTo>
                  <a:cubicBezTo>
                    <a:pt x="1044" y="70"/>
                    <a:pt x="1046" y="69"/>
                    <a:pt x="1046" y="69"/>
                  </a:cubicBezTo>
                  <a:cubicBezTo>
                    <a:pt x="1046" y="68"/>
                    <a:pt x="1044" y="68"/>
                    <a:pt x="1044" y="67"/>
                  </a:cubicBezTo>
                  <a:cubicBezTo>
                    <a:pt x="1044" y="66"/>
                    <a:pt x="1046" y="65"/>
                    <a:pt x="1045" y="65"/>
                  </a:cubicBezTo>
                  <a:cubicBezTo>
                    <a:pt x="1045" y="64"/>
                    <a:pt x="1043" y="64"/>
                    <a:pt x="1043" y="63"/>
                  </a:cubicBezTo>
                  <a:cubicBezTo>
                    <a:pt x="1043" y="62"/>
                    <a:pt x="1045" y="61"/>
                    <a:pt x="1045" y="61"/>
                  </a:cubicBezTo>
                  <a:cubicBezTo>
                    <a:pt x="1045" y="60"/>
                    <a:pt x="1043" y="60"/>
                    <a:pt x="1043" y="59"/>
                  </a:cubicBezTo>
                  <a:cubicBezTo>
                    <a:pt x="1042" y="61"/>
                    <a:pt x="1040" y="62"/>
                    <a:pt x="1039" y="63"/>
                  </a:cubicBezTo>
                  <a:cubicBezTo>
                    <a:pt x="1039" y="64"/>
                    <a:pt x="1038" y="65"/>
                    <a:pt x="1038" y="66"/>
                  </a:cubicBezTo>
                  <a:cubicBezTo>
                    <a:pt x="1037" y="66"/>
                    <a:pt x="1036" y="68"/>
                    <a:pt x="1036" y="68"/>
                  </a:cubicBezTo>
                  <a:cubicBezTo>
                    <a:pt x="1036" y="68"/>
                    <a:pt x="1034" y="66"/>
                    <a:pt x="1034" y="66"/>
                  </a:cubicBezTo>
                  <a:cubicBezTo>
                    <a:pt x="1033" y="67"/>
                    <a:pt x="1032" y="68"/>
                    <a:pt x="1032" y="68"/>
                  </a:cubicBezTo>
                  <a:cubicBezTo>
                    <a:pt x="1032" y="69"/>
                    <a:pt x="1034" y="70"/>
                    <a:pt x="1034" y="70"/>
                  </a:cubicBezTo>
                  <a:cubicBezTo>
                    <a:pt x="1034" y="71"/>
                    <a:pt x="1033" y="72"/>
                    <a:pt x="1032" y="72"/>
                  </a:cubicBezTo>
                  <a:cubicBezTo>
                    <a:pt x="1032" y="73"/>
                    <a:pt x="1031" y="74"/>
                    <a:pt x="1031" y="75"/>
                  </a:cubicBezTo>
                  <a:cubicBezTo>
                    <a:pt x="1030" y="75"/>
                    <a:pt x="1030" y="76"/>
                    <a:pt x="1029" y="77"/>
                  </a:cubicBezTo>
                  <a:cubicBezTo>
                    <a:pt x="1028" y="76"/>
                    <a:pt x="1026" y="75"/>
                    <a:pt x="1025" y="73"/>
                  </a:cubicBezTo>
                  <a:cubicBezTo>
                    <a:pt x="1025" y="73"/>
                    <a:pt x="1026" y="72"/>
                    <a:pt x="1026" y="71"/>
                  </a:cubicBezTo>
                  <a:cubicBezTo>
                    <a:pt x="1027" y="71"/>
                    <a:pt x="1028" y="69"/>
                    <a:pt x="1028" y="69"/>
                  </a:cubicBezTo>
                  <a:cubicBezTo>
                    <a:pt x="1028" y="69"/>
                    <a:pt x="1026" y="68"/>
                    <a:pt x="1026" y="67"/>
                  </a:cubicBezTo>
                  <a:cubicBezTo>
                    <a:pt x="1025" y="67"/>
                    <a:pt x="1024" y="66"/>
                    <a:pt x="1024" y="66"/>
                  </a:cubicBezTo>
                  <a:cubicBezTo>
                    <a:pt x="1023" y="66"/>
                    <a:pt x="1022" y="68"/>
                    <a:pt x="1022" y="68"/>
                  </a:cubicBezTo>
                  <a:cubicBezTo>
                    <a:pt x="1022" y="68"/>
                    <a:pt x="1020" y="70"/>
                    <a:pt x="1020" y="70"/>
                  </a:cubicBezTo>
                  <a:cubicBezTo>
                    <a:pt x="1020" y="70"/>
                    <a:pt x="1018" y="69"/>
                    <a:pt x="1018" y="68"/>
                  </a:cubicBezTo>
                  <a:cubicBezTo>
                    <a:pt x="1018" y="68"/>
                    <a:pt x="1016" y="67"/>
                    <a:pt x="1016" y="67"/>
                  </a:cubicBezTo>
                  <a:cubicBezTo>
                    <a:pt x="1016" y="66"/>
                    <a:pt x="1018" y="65"/>
                    <a:pt x="1017" y="64"/>
                  </a:cubicBezTo>
                  <a:cubicBezTo>
                    <a:pt x="1017" y="64"/>
                    <a:pt x="1016" y="63"/>
                    <a:pt x="1015" y="63"/>
                  </a:cubicBezTo>
                  <a:cubicBezTo>
                    <a:pt x="1014" y="62"/>
                    <a:pt x="1014" y="62"/>
                    <a:pt x="1013" y="61"/>
                  </a:cubicBezTo>
                  <a:cubicBezTo>
                    <a:pt x="1013" y="62"/>
                    <a:pt x="1011" y="63"/>
                    <a:pt x="1011" y="63"/>
                  </a:cubicBezTo>
                  <a:cubicBezTo>
                    <a:pt x="1011" y="64"/>
                    <a:pt x="1013" y="65"/>
                    <a:pt x="1013" y="65"/>
                  </a:cubicBezTo>
                  <a:cubicBezTo>
                    <a:pt x="1014" y="65"/>
                    <a:pt x="1016" y="66"/>
                    <a:pt x="1016" y="67"/>
                  </a:cubicBezTo>
                  <a:cubicBezTo>
                    <a:pt x="1016" y="67"/>
                    <a:pt x="1014" y="68"/>
                    <a:pt x="1014" y="69"/>
                  </a:cubicBezTo>
                  <a:cubicBezTo>
                    <a:pt x="1014" y="69"/>
                    <a:pt x="1013" y="71"/>
                    <a:pt x="1012" y="71"/>
                  </a:cubicBezTo>
                  <a:cubicBezTo>
                    <a:pt x="1012" y="71"/>
                    <a:pt x="1010" y="69"/>
                    <a:pt x="1010" y="69"/>
                  </a:cubicBezTo>
                  <a:cubicBezTo>
                    <a:pt x="1009" y="70"/>
                    <a:pt x="1009" y="71"/>
                    <a:pt x="1008" y="72"/>
                  </a:cubicBezTo>
                  <a:cubicBezTo>
                    <a:pt x="1009" y="72"/>
                    <a:pt x="1010" y="73"/>
                    <a:pt x="1011" y="73"/>
                  </a:cubicBezTo>
                  <a:cubicBezTo>
                    <a:pt x="1010" y="73"/>
                    <a:pt x="1009" y="76"/>
                    <a:pt x="1009" y="76"/>
                  </a:cubicBezTo>
                  <a:cubicBezTo>
                    <a:pt x="1008" y="76"/>
                    <a:pt x="1007" y="74"/>
                    <a:pt x="1007" y="74"/>
                  </a:cubicBezTo>
                  <a:cubicBezTo>
                    <a:pt x="1006" y="74"/>
                    <a:pt x="1004" y="72"/>
                    <a:pt x="1004" y="72"/>
                  </a:cubicBezTo>
                  <a:cubicBezTo>
                    <a:pt x="1004" y="72"/>
                    <a:pt x="1006" y="70"/>
                    <a:pt x="1006" y="70"/>
                  </a:cubicBezTo>
                  <a:cubicBezTo>
                    <a:pt x="1006" y="70"/>
                    <a:pt x="1008" y="68"/>
                    <a:pt x="1008" y="68"/>
                  </a:cubicBezTo>
                  <a:cubicBezTo>
                    <a:pt x="1008" y="67"/>
                    <a:pt x="1006" y="67"/>
                    <a:pt x="1006" y="66"/>
                  </a:cubicBezTo>
                  <a:cubicBezTo>
                    <a:pt x="1005" y="65"/>
                    <a:pt x="1007" y="64"/>
                    <a:pt x="1007" y="64"/>
                  </a:cubicBezTo>
                  <a:cubicBezTo>
                    <a:pt x="1007" y="63"/>
                    <a:pt x="1009" y="62"/>
                    <a:pt x="1009" y="62"/>
                  </a:cubicBezTo>
                  <a:cubicBezTo>
                    <a:pt x="1009" y="61"/>
                    <a:pt x="1007" y="60"/>
                    <a:pt x="1007" y="60"/>
                  </a:cubicBezTo>
                  <a:cubicBezTo>
                    <a:pt x="1007" y="59"/>
                    <a:pt x="1005" y="59"/>
                    <a:pt x="1005" y="58"/>
                  </a:cubicBezTo>
                  <a:cubicBezTo>
                    <a:pt x="1003" y="60"/>
                    <a:pt x="1002" y="61"/>
                    <a:pt x="1001" y="63"/>
                  </a:cubicBezTo>
                  <a:cubicBezTo>
                    <a:pt x="1001" y="63"/>
                    <a:pt x="1000" y="64"/>
                    <a:pt x="999" y="65"/>
                  </a:cubicBezTo>
                  <a:cubicBezTo>
                    <a:pt x="999" y="65"/>
                    <a:pt x="998" y="67"/>
                    <a:pt x="998" y="67"/>
                  </a:cubicBezTo>
                  <a:cubicBezTo>
                    <a:pt x="998" y="68"/>
                    <a:pt x="1000" y="68"/>
                    <a:pt x="1000" y="69"/>
                  </a:cubicBezTo>
                  <a:cubicBezTo>
                    <a:pt x="1000" y="70"/>
                    <a:pt x="998" y="70"/>
                    <a:pt x="998" y="71"/>
                  </a:cubicBezTo>
                  <a:cubicBezTo>
                    <a:pt x="997" y="70"/>
                    <a:pt x="997" y="70"/>
                    <a:pt x="996" y="69"/>
                  </a:cubicBezTo>
                  <a:cubicBezTo>
                    <a:pt x="996" y="69"/>
                    <a:pt x="994" y="68"/>
                    <a:pt x="994" y="68"/>
                  </a:cubicBezTo>
                  <a:cubicBezTo>
                    <a:pt x="994" y="67"/>
                    <a:pt x="996" y="66"/>
                    <a:pt x="995" y="65"/>
                  </a:cubicBezTo>
                  <a:cubicBezTo>
                    <a:pt x="995" y="65"/>
                    <a:pt x="994" y="64"/>
                    <a:pt x="993" y="64"/>
                  </a:cubicBezTo>
                  <a:cubicBezTo>
                    <a:pt x="993" y="63"/>
                    <a:pt x="991" y="62"/>
                    <a:pt x="991" y="62"/>
                  </a:cubicBezTo>
                  <a:cubicBezTo>
                    <a:pt x="991" y="61"/>
                    <a:pt x="993" y="60"/>
                    <a:pt x="993" y="60"/>
                  </a:cubicBezTo>
                  <a:cubicBezTo>
                    <a:pt x="993" y="59"/>
                    <a:pt x="991" y="59"/>
                    <a:pt x="990" y="58"/>
                  </a:cubicBezTo>
                  <a:cubicBezTo>
                    <a:pt x="990" y="57"/>
                    <a:pt x="992" y="56"/>
                    <a:pt x="992" y="56"/>
                  </a:cubicBezTo>
                  <a:cubicBezTo>
                    <a:pt x="992" y="55"/>
                    <a:pt x="990" y="55"/>
                    <a:pt x="990" y="54"/>
                  </a:cubicBezTo>
                  <a:cubicBezTo>
                    <a:pt x="990" y="55"/>
                    <a:pt x="988" y="56"/>
                    <a:pt x="988" y="56"/>
                  </a:cubicBezTo>
                  <a:cubicBezTo>
                    <a:pt x="988" y="57"/>
                    <a:pt x="991" y="58"/>
                    <a:pt x="990" y="58"/>
                  </a:cubicBezTo>
                  <a:cubicBezTo>
                    <a:pt x="990" y="59"/>
                    <a:pt x="989" y="60"/>
                    <a:pt x="989" y="60"/>
                  </a:cubicBezTo>
                  <a:cubicBezTo>
                    <a:pt x="988" y="61"/>
                    <a:pt x="987" y="62"/>
                    <a:pt x="987" y="62"/>
                  </a:cubicBezTo>
                  <a:cubicBezTo>
                    <a:pt x="987" y="63"/>
                    <a:pt x="985" y="64"/>
                    <a:pt x="985" y="65"/>
                  </a:cubicBezTo>
                  <a:cubicBezTo>
                    <a:pt x="985" y="65"/>
                    <a:pt x="988" y="66"/>
                    <a:pt x="988" y="66"/>
                  </a:cubicBezTo>
                  <a:cubicBezTo>
                    <a:pt x="987" y="67"/>
                    <a:pt x="986" y="68"/>
                    <a:pt x="986" y="69"/>
                  </a:cubicBezTo>
                  <a:cubicBezTo>
                    <a:pt x="985" y="69"/>
                    <a:pt x="985" y="70"/>
                    <a:pt x="984" y="71"/>
                  </a:cubicBezTo>
                  <a:cubicBezTo>
                    <a:pt x="984" y="71"/>
                    <a:pt x="982" y="69"/>
                    <a:pt x="982" y="69"/>
                  </a:cubicBezTo>
                  <a:cubicBezTo>
                    <a:pt x="981" y="69"/>
                    <a:pt x="981" y="71"/>
                    <a:pt x="980" y="71"/>
                  </a:cubicBezTo>
                  <a:cubicBezTo>
                    <a:pt x="979" y="71"/>
                    <a:pt x="979" y="70"/>
                    <a:pt x="978" y="70"/>
                  </a:cubicBezTo>
                  <a:cubicBezTo>
                    <a:pt x="977" y="70"/>
                    <a:pt x="977" y="71"/>
                    <a:pt x="976" y="72"/>
                  </a:cubicBezTo>
                  <a:cubicBezTo>
                    <a:pt x="976" y="72"/>
                    <a:pt x="974" y="70"/>
                    <a:pt x="974" y="70"/>
                  </a:cubicBezTo>
                  <a:cubicBezTo>
                    <a:pt x="974" y="70"/>
                    <a:pt x="976" y="68"/>
                    <a:pt x="976" y="68"/>
                  </a:cubicBezTo>
                  <a:cubicBezTo>
                    <a:pt x="976" y="68"/>
                    <a:pt x="977" y="66"/>
                    <a:pt x="977" y="66"/>
                  </a:cubicBezTo>
                  <a:cubicBezTo>
                    <a:pt x="978" y="66"/>
                    <a:pt x="980" y="68"/>
                    <a:pt x="980" y="67"/>
                  </a:cubicBezTo>
                  <a:cubicBezTo>
                    <a:pt x="980" y="67"/>
                    <a:pt x="981" y="66"/>
                    <a:pt x="981" y="65"/>
                  </a:cubicBezTo>
                  <a:cubicBezTo>
                    <a:pt x="982" y="64"/>
                    <a:pt x="983" y="64"/>
                    <a:pt x="983" y="63"/>
                  </a:cubicBezTo>
                  <a:cubicBezTo>
                    <a:pt x="983" y="63"/>
                    <a:pt x="985" y="61"/>
                    <a:pt x="985" y="61"/>
                  </a:cubicBezTo>
                  <a:cubicBezTo>
                    <a:pt x="985" y="61"/>
                    <a:pt x="983" y="59"/>
                    <a:pt x="983" y="59"/>
                  </a:cubicBezTo>
                  <a:cubicBezTo>
                    <a:pt x="982" y="59"/>
                    <a:pt x="981" y="61"/>
                    <a:pt x="981" y="61"/>
                  </a:cubicBezTo>
                  <a:cubicBezTo>
                    <a:pt x="980" y="61"/>
                    <a:pt x="979" y="60"/>
                    <a:pt x="979" y="60"/>
                  </a:cubicBezTo>
                  <a:cubicBezTo>
                    <a:pt x="978" y="59"/>
                    <a:pt x="977" y="58"/>
                    <a:pt x="976" y="58"/>
                  </a:cubicBezTo>
                  <a:cubicBezTo>
                    <a:pt x="976" y="58"/>
                    <a:pt x="975" y="56"/>
                    <a:pt x="974" y="56"/>
                  </a:cubicBezTo>
                  <a:cubicBezTo>
                    <a:pt x="974" y="56"/>
                    <a:pt x="973" y="58"/>
                    <a:pt x="972" y="58"/>
                  </a:cubicBezTo>
                  <a:cubicBezTo>
                    <a:pt x="972" y="58"/>
                    <a:pt x="971" y="57"/>
                    <a:pt x="970" y="57"/>
                  </a:cubicBezTo>
                  <a:cubicBezTo>
                    <a:pt x="970" y="57"/>
                    <a:pt x="969" y="58"/>
                    <a:pt x="969" y="59"/>
                  </a:cubicBezTo>
                  <a:cubicBezTo>
                    <a:pt x="968" y="60"/>
                    <a:pt x="967" y="60"/>
                    <a:pt x="967" y="61"/>
                  </a:cubicBezTo>
                  <a:cubicBezTo>
                    <a:pt x="966" y="62"/>
                    <a:pt x="966" y="63"/>
                    <a:pt x="965" y="63"/>
                  </a:cubicBezTo>
                  <a:cubicBezTo>
                    <a:pt x="965" y="64"/>
                    <a:pt x="964" y="65"/>
                    <a:pt x="963" y="66"/>
                  </a:cubicBezTo>
                  <a:cubicBezTo>
                    <a:pt x="963" y="66"/>
                    <a:pt x="962" y="68"/>
                    <a:pt x="962" y="68"/>
                  </a:cubicBezTo>
                  <a:cubicBezTo>
                    <a:pt x="961" y="68"/>
                    <a:pt x="961" y="70"/>
                    <a:pt x="960" y="70"/>
                  </a:cubicBezTo>
                  <a:cubicBezTo>
                    <a:pt x="960" y="70"/>
                    <a:pt x="958" y="69"/>
                    <a:pt x="958" y="68"/>
                  </a:cubicBezTo>
                  <a:cubicBezTo>
                    <a:pt x="958" y="68"/>
                    <a:pt x="959" y="67"/>
                    <a:pt x="960" y="66"/>
                  </a:cubicBezTo>
                  <a:cubicBezTo>
                    <a:pt x="960" y="65"/>
                    <a:pt x="961" y="65"/>
                    <a:pt x="961" y="64"/>
                  </a:cubicBezTo>
                  <a:cubicBezTo>
                    <a:pt x="962" y="63"/>
                    <a:pt x="962" y="62"/>
                    <a:pt x="963" y="62"/>
                  </a:cubicBezTo>
                  <a:cubicBezTo>
                    <a:pt x="962" y="61"/>
                    <a:pt x="961" y="61"/>
                    <a:pt x="961" y="60"/>
                  </a:cubicBezTo>
                  <a:cubicBezTo>
                    <a:pt x="960" y="60"/>
                    <a:pt x="959" y="58"/>
                    <a:pt x="958" y="58"/>
                  </a:cubicBezTo>
                  <a:cubicBezTo>
                    <a:pt x="958" y="58"/>
                    <a:pt x="957" y="60"/>
                    <a:pt x="957" y="61"/>
                  </a:cubicBezTo>
                  <a:cubicBezTo>
                    <a:pt x="956" y="61"/>
                    <a:pt x="955" y="59"/>
                    <a:pt x="955" y="59"/>
                  </a:cubicBezTo>
                  <a:cubicBezTo>
                    <a:pt x="954" y="59"/>
                    <a:pt x="953" y="61"/>
                    <a:pt x="953" y="61"/>
                  </a:cubicBezTo>
                  <a:cubicBezTo>
                    <a:pt x="952" y="61"/>
                    <a:pt x="951" y="60"/>
                    <a:pt x="951" y="59"/>
                  </a:cubicBezTo>
                  <a:cubicBezTo>
                    <a:pt x="950" y="59"/>
                    <a:pt x="949" y="58"/>
                    <a:pt x="948" y="58"/>
                  </a:cubicBezTo>
                  <a:cubicBezTo>
                    <a:pt x="948" y="58"/>
                    <a:pt x="947" y="56"/>
                    <a:pt x="946" y="56"/>
                  </a:cubicBezTo>
                  <a:cubicBezTo>
                    <a:pt x="946" y="56"/>
                    <a:pt x="945" y="58"/>
                    <a:pt x="944" y="58"/>
                  </a:cubicBezTo>
                  <a:cubicBezTo>
                    <a:pt x="944" y="58"/>
                    <a:pt x="943" y="56"/>
                    <a:pt x="942" y="56"/>
                  </a:cubicBezTo>
                  <a:cubicBezTo>
                    <a:pt x="942" y="57"/>
                    <a:pt x="941" y="59"/>
                    <a:pt x="940" y="59"/>
                  </a:cubicBezTo>
                  <a:cubicBezTo>
                    <a:pt x="940" y="59"/>
                    <a:pt x="939" y="57"/>
                    <a:pt x="938" y="57"/>
                  </a:cubicBezTo>
                  <a:cubicBezTo>
                    <a:pt x="938" y="57"/>
                    <a:pt x="937" y="59"/>
                    <a:pt x="937" y="59"/>
                  </a:cubicBezTo>
                  <a:cubicBezTo>
                    <a:pt x="936" y="59"/>
                    <a:pt x="935" y="57"/>
                    <a:pt x="934" y="58"/>
                  </a:cubicBezTo>
                  <a:cubicBezTo>
                    <a:pt x="934" y="58"/>
                    <a:pt x="933" y="60"/>
                    <a:pt x="933" y="60"/>
                  </a:cubicBezTo>
                  <a:cubicBezTo>
                    <a:pt x="932" y="60"/>
                    <a:pt x="931" y="58"/>
                    <a:pt x="930" y="58"/>
                  </a:cubicBezTo>
                  <a:cubicBezTo>
                    <a:pt x="930" y="58"/>
                    <a:pt x="929" y="60"/>
                    <a:pt x="929" y="60"/>
                  </a:cubicBezTo>
                  <a:cubicBezTo>
                    <a:pt x="929" y="61"/>
                    <a:pt x="931" y="61"/>
                    <a:pt x="931" y="62"/>
                  </a:cubicBezTo>
                  <a:cubicBezTo>
                    <a:pt x="931" y="62"/>
                    <a:pt x="929" y="64"/>
                    <a:pt x="929" y="64"/>
                  </a:cubicBezTo>
                  <a:cubicBezTo>
                    <a:pt x="929" y="64"/>
                    <a:pt x="927" y="62"/>
                    <a:pt x="927" y="63"/>
                  </a:cubicBezTo>
                  <a:cubicBezTo>
                    <a:pt x="926" y="63"/>
                    <a:pt x="926" y="65"/>
                    <a:pt x="925" y="65"/>
                  </a:cubicBezTo>
                  <a:cubicBezTo>
                    <a:pt x="925" y="64"/>
                    <a:pt x="923" y="64"/>
                    <a:pt x="923" y="63"/>
                  </a:cubicBezTo>
                  <a:cubicBezTo>
                    <a:pt x="923" y="63"/>
                    <a:pt x="925" y="61"/>
                    <a:pt x="925" y="61"/>
                  </a:cubicBezTo>
                  <a:cubicBezTo>
                    <a:pt x="925" y="60"/>
                    <a:pt x="926" y="59"/>
                    <a:pt x="926" y="59"/>
                  </a:cubicBezTo>
                  <a:cubicBezTo>
                    <a:pt x="927" y="58"/>
                    <a:pt x="928" y="57"/>
                    <a:pt x="928" y="56"/>
                  </a:cubicBezTo>
                  <a:cubicBezTo>
                    <a:pt x="928" y="56"/>
                    <a:pt x="926" y="55"/>
                    <a:pt x="926" y="55"/>
                  </a:cubicBezTo>
                  <a:cubicBezTo>
                    <a:pt x="926" y="54"/>
                    <a:pt x="928" y="53"/>
                    <a:pt x="928" y="52"/>
                  </a:cubicBezTo>
                  <a:cubicBezTo>
                    <a:pt x="928" y="52"/>
                    <a:pt x="925" y="51"/>
                    <a:pt x="925" y="51"/>
                  </a:cubicBezTo>
                  <a:cubicBezTo>
                    <a:pt x="926" y="50"/>
                    <a:pt x="927" y="49"/>
                    <a:pt x="927" y="48"/>
                  </a:cubicBezTo>
                  <a:cubicBezTo>
                    <a:pt x="928" y="48"/>
                    <a:pt x="928" y="47"/>
                    <a:pt x="929" y="46"/>
                  </a:cubicBezTo>
                  <a:cubicBezTo>
                    <a:pt x="929" y="46"/>
                    <a:pt x="930" y="44"/>
                    <a:pt x="930" y="44"/>
                  </a:cubicBezTo>
                  <a:cubicBezTo>
                    <a:pt x="930" y="44"/>
                    <a:pt x="929" y="42"/>
                    <a:pt x="928" y="42"/>
                  </a:cubicBezTo>
                  <a:cubicBezTo>
                    <a:pt x="928" y="42"/>
                    <a:pt x="927" y="44"/>
                    <a:pt x="927" y="45"/>
                  </a:cubicBezTo>
                  <a:cubicBezTo>
                    <a:pt x="926" y="45"/>
                    <a:pt x="924" y="43"/>
                    <a:pt x="924" y="43"/>
                  </a:cubicBezTo>
                  <a:cubicBezTo>
                    <a:pt x="924" y="43"/>
                    <a:pt x="923" y="45"/>
                    <a:pt x="923" y="45"/>
                  </a:cubicBezTo>
                  <a:cubicBezTo>
                    <a:pt x="923" y="46"/>
                    <a:pt x="925" y="46"/>
                    <a:pt x="925" y="47"/>
                  </a:cubicBezTo>
                  <a:cubicBezTo>
                    <a:pt x="925" y="47"/>
                    <a:pt x="923" y="48"/>
                    <a:pt x="923" y="49"/>
                  </a:cubicBezTo>
                  <a:cubicBezTo>
                    <a:pt x="923" y="50"/>
                    <a:pt x="925" y="50"/>
                    <a:pt x="925" y="51"/>
                  </a:cubicBezTo>
                  <a:cubicBezTo>
                    <a:pt x="925" y="51"/>
                    <a:pt x="924" y="52"/>
                    <a:pt x="924" y="53"/>
                  </a:cubicBezTo>
                  <a:cubicBezTo>
                    <a:pt x="924" y="53"/>
                    <a:pt x="926" y="54"/>
                    <a:pt x="926" y="55"/>
                  </a:cubicBezTo>
                  <a:cubicBezTo>
                    <a:pt x="926" y="55"/>
                    <a:pt x="925" y="56"/>
                    <a:pt x="924" y="57"/>
                  </a:cubicBezTo>
                  <a:cubicBezTo>
                    <a:pt x="924" y="57"/>
                    <a:pt x="923" y="59"/>
                    <a:pt x="923" y="59"/>
                  </a:cubicBezTo>
                  <a:cubicBezTo>
                    <a:pt x="922" y="59"/>
                    <a:pt x="920" y="58"/>
                    <a:pt x="920" y="57"/>
                  </a:cubicBezTo>
                  <a:cubicBezTo>
                    <a:pt x="920" y="57"/>
                    <a:pt x="919" y="56"/>
                    <a:pt x="918" y="56"/>
                  </a:cubicBezTo>
                  <a:cubicBezTo>
                    <a:pt x="918" y="56"/>
                    <a:pt x="916" y="54"/>
                    <a:pt x="916" y="54"/>
                  </a:cubicBezTo>
                  <a:cubicBezTo>
                    <a:pt x="915" y="54"/>
                    <a:pt x="914" y="56"/>
                    <a:pt x="914" y="56"/>
                  </a:cubicBezTo>
                  <a:cubicBezTo>
                    <a:pt x="914" y="57"/>
                    <a:pt x="913" y="58"/>
                    <a:pt x="912" y="58"/>
                  </a:cubicBezTo>
                  <a:cubicBezTo>
                    <a:pt x="912" y="59"/>
                    <a:pt x="910" y="57"/>
                    <a:pt x="910" y="57"/>
                  </a:cubicBezTo>
                  <a:cubicBezTo>
                    <a:pt x="910" y="57"/>
                    <a:pt x="908" y="55"/>
                    <a:pt x="908" y="55"/>
                  </a:cubicBezTo>
                  <a:cubicBezTo>
                    <a:pt x="908" y="55"/>
                    <a:pt x="906" y="57"/>
                    <a:pt x="906" y="57"/>
                  </a:cubicBezTo>
                  <a:cubicBezTo>
                    <a:pt x="906" y="57"/>
                    <a:pt x="905" y="60"/>
                    <a:pt x="905" y="60"/>
                  </a:cubicBezTo>
                  <a:cubicBezTo>
                    <a:pt x="904" y="59"/>
                    <a:pt x="903" y="58"/>
                    <a:pt x="902" y="58"/>
                  </a:cubicBezTo>
                  <a:cubicBezTo>
                    <a:pt x="902" y="57"/>
                    <a:pt x="901" y="57"/>
                    <a:pt x="900" y="56"/>
                  </a:cubicBezTo>
                  <a:cubicBezTo>
                    <a:pt x="900" y="56"/>
                    <a:pt x="898" y="55"/>
                    <a:pt x="898" y="54"/>
                  </a:cubicBezTo>
                  <a:cubicBezTo>
                    <a:pt x="898" y="54"/>
                    <a:pt x="899" y="52"/>
                    <a:pt x="900" y="52"/>
                  </a:cubicBezTo>
                  <a:cubicBezTo>
                    <a:pt x="899" y="52"/>
                    <a:pt x="898" y="50"/>
                    <a:pt x="897" y="50"/>
                  </a:cubicBezTo>
                  <a:cubicBezTo>
                    <a:pt x="897" y="51"/>
                    <a:pt x="896" y="52"/>
                    <a:pt x="896" y="53"/>
                  </a:cubicBezTo>
                  <a:cubicBezTo>
                    <a:pt x="895" y="53"/>
                    <a:pt x="895" y="54"/>
                    <a:pt x="894" y="55"/>
                  </a:cubicBezTo>
                  <a:cubicBezTo>
                    <a:pt x="893" y="56"/>
                    <a:pt x="893" y="56"/>
                    <a:pt x="892" y="57"/>
                  </a:cubicBezTo>
                  <a:cubicBezTo>
                    <a:pt x="892" y="58"/>
                    <a:pt x="891" y="59"/>
                    <a:pt x="890" y="59"/>
                  </a:cubicBezTo>
                  <a:cubicBezTo>
                    <a:pt x="890" y="59"/>
                    <a:pt x="889" y="58"/>
                    <a:pt x="888" y="58"/>
                  </a:cubicBezTo>
                  <a:cubicBezTo>
                    <a:pt x="888" y="58"/>
                    <a:pt x="886" y="56"/>
                    <a:pt x="886" y="56"/>
                  </a:cubicBezTo>
                  <a:cubicBezTo>
                    <a:pt x="886" y="56"/>
                    <a:pt x="888" y="54"/>
                    <a:pt x="888" y="54"/>
                  </a:cubicBezTo>
                  <a:cubicBezTo>
                    <a:pt x="887" y="54"/>
                    <a:pt x="886" y="52"/>
                    <a:pt x="885" y="52"/>
                  </a:cubicBezTo>
                  <a:cubicBezTo>
                    <a:pt x="885" y="52"/>
                    <a:pt x="884" y="54"/>
                    <a:pt x="884" y="54"/>
                  </a:cubicBezTo>
                  <a:cubicBezTo>
                    <a:pt x="883" y="55"/>
                    <a:pt x="883" y="56"/>
                    <a:pt x="882" y="57"/>
                  </a:cubicBezTo>
                  <a:cubicBezTo>
                    <a:pt x="882" y="57"/>
                    <a:pt x="881" y="59"/>
                    <a:pt x="880" y="59"/>
                  </a:cubicBezTo>
                  <a:cubicBezTo>
                    <a:pt x="880" y="59"/>
                    <a:pt x="878" y="57"/>
                    <a:pt x="878" y="57"/>
                  </a:cubicBezTo>
                  <a:cubicBezTo>
                    <a:pt x="878" y="57"/>
                    <a:pt x="876" y="59"/>
                    <a:pt x="876" y="59"/>
                  </a:cubicBezTo>
                  <a:cubicBezTo>
                    <a:pt x="877" y="60"/>
                    <a:pt x="879" y="61"/>
                    <a:pt x="879" y="61"/>
                  </a:cubicBezTo>
                  <a:cubicBezTo>
                    <a:pt x="879" y="62"/>
                    <a:pt x="877" y="63"/>
                    <a:pt x="877" y="63"/>
                  </a:cubicBezTo>
                  <a:cubicBezTo>
                    <a:pt x="876" y="64"/>
                    <a:pt x="876" y="65"/>
                    <a:pt x="875" y="65"/>
                  </a:cubicBezTo>
                  <a:cubicBezTo>
                    <a:pt x="875" y="66"/>
                    <a:pt x="874" y="68"/>
                    <a:pt x="874" y="68"/>
                  </a:cubicBezTo>
                  <a:cubicBezTo>
                    <a:pt x="873" y="68"/>
                    <a:pt x="872" y="66"/>
                    <a:pt x="871" y="66"/>
                  </a:cubicBezTo>
                  <a:cubicBezTo>
                    <a:pt x="871" y="66"/>
                    <a:pt x="870" y="68"/>
                    <a:pt x="870" y="68"/>
                  </a:cubicBezTo>
                  <a:cubicBezTo>
                    <a:pt x="868" y="67"/>
                    <a:pt x="867" y="66"/>
                    <a:pt x="865" y="65"/>
                  </a:cubicBezTo>
                  <a:cubicBezTo>
                    <a:pt x="866" y="64"/>
                    <a:pt x="866" y="63"/>
                    <a:pt x="867" y="63"/>
                  </a:cubicBezTo>
                  <a:cubicBezTo>
                    <a:pt x="867" y="62"/>
                    <a:pt x="869" y="61"/>
                    <a:pt x="869" y="60"/>
                  </a:cubicBezTo>
                  <a:cubicBezTo>
                    <a:pt x="869" y="60"/>
                    <a:pt x="866" y="59"/>
                    <a:pt x="866" y="59"/>
                  </a:cubicBezTo>
                  <a:cubicBezTo>
                    <a:pt x="867" y="58"/>
                    <a:pt x="868" y="56"/>
                    <a:pt x="868" y="56"/>
                  </a:cubicBezTo>
                  <a:cubicBezTo>
                    <a:pt x="869" y="56"/>
                    <a:pt x="870" y="58"/>
                    <a:pt x="870" y="58"/>
                  </a:cubicBezTo>
                  <a:cubicBezTo>
                    <a:pt x="871" y="58"/>
                    <a:pt x="872" y="59"/>
                    <a:pt x="873" y="60"/>
                  </a:cubicBezTo>
                  <a:cubicBezTo>
                    <a:pt x="873" y="60"/>
                    <a:pt x="874" y="61"/>
                    <a:pt x="875" y="62"/>
                  </a:cubicBezTo>
                  <a:cubicBezTo>
                    <a:pt x="875" y="61"/>
                    <a:pt x="877" y="60"/>
                    <a:pt x="876" y="59"/>
                  </a:cubicBezTo>
                  <a:cubicBezTo>
                    <a:pt x="876" y="59"/>
                    <a:pt x="874" y="58"/>
                    <a:pt x="874" y="58"/>
                  </a:cubicBezTo>
                  <a:cubicBezTo>
                    <a:pt x="874" y="57"/>
                    <a:pt x="876" y="56"/>
                    <a:pt x="876" y="55"/>
                  </a:cubicBezTo>
                  <a:cubicBezTo>
                    <a:pt x="876" y="55"/>
                    <a:pt x="874" y="54"/>
                    <a:pt x="874" y="54"/>
                  </a:cubicBezTo>
                  <a:cubicBezTo>
                    <a:pt x="874" y="53"/>
                    <a:pt x="876" y="52"/>
                    <a:pt x="875" y="51"/>
                  </a:cubicBezTo>
                  <a:cubicBezTo>
                    <a:pt x="875" y="51"/>
                    <a:pt x="874" y="50"/>
                    <a:pt x="873" y="50"/>
                  </a:cubicBezTo>
                  <a:cubicBezTo>
                    <a:pt x="873" y="50"/>
                    <a:pt x="872" y="52"/>
                    <a:pt x="871" y="52"/>
                  </a:cubicBezTo>
                  <a:cubicBezTo>
                    <a:pt x="871" y="52"/>
                    <a:pt x="870" y="50"/>
                    <a:pt x="869" y="50"/>
                  </a:cubicBezTo>
                  <a:cubicBezTo>
                    <a:pt x="869" y="51"/>
                    <a:pt x="868" y="52"/>
                    <a:pt x="868" y="52"/>
                  </a:cubicBezTo>
                  <a:cubicBezTo>
                    <a:pt x="867" y="53"/>
                    <a:pt x="866" y="55"/>
                    <a:pt x="866" y="55"/>
                  </a:cubicBezTo>
                  <a:cubicBezTo>
                    <a:pt x="865" y="55"/>
                    <a:pt x="864" y="53"/>
                    <a:pt x="864" y="53"/>
                  </a:cubicBezTo>
                  <a:cubicBezTo>
                    <a:pt x="863" y="52"/>
                    <a:pt x="862" y="52"/>
                    <a:pt x="861" y="51"/>
                  </a:cubicBezTo>
                  <a:cubicBezTo>
                    <a:pt x="861" y="51"/>
                    <a:pt x="859" y="50"/>
                    <a:pt x="859" y="50"/>
                  </a:cubicBezTo>
                  <a:cubicBezTo>
                    <a:pt x="859" y="50"/>
                    <a:pt x="858" y="51"/>
                    <a:pt x="857" y="52"/>
                  </a:cubicBezTo>
                  <a:cubicBezTo>
                    <a:pt x="857" y="53"/>
                    <a:pt x="856" y="53"/>
                    <a:pt x="856" y="54"/>
                  </a:cubicBezTo>
                  <a:cubicBezTo>
                    <a:pt x="855" y="55"/>
                    <a:pt x="855" y="56"/>
                    <a:pt x="854" y="56"/>
                  </a:cubicBezTo>
                  <a:cubicBezTo>
                    <a:pt x="853" y="57"/>
                    <a:pt x="853" y="58"/>
                    <a:pt x="852" y="59"/>
                  </a:cubicBezTo>
                  <a:cubicBezTo>
                    <a:pt x="852" y="59"/>
                    <a:pt x="851" y="61"/>
                    <a:pt x="851" y="61"/>
                  </a:cubicBezTo>
                  <a:cubicBezTo>
                    <a:pt x="850" y="61"/>
                    <a:pt x="849" y="59"/>
                    <a:pt x="848" y="59"/>
                  </a:cubicBezTo>
                  <a:cubicBezTo>
                    <a:pt x="848" y="58"/>
                    <a:pt x="847" y="58"/>
                    <a:pt x="846" y="57"/>
                  </a:cubicBezTo>
                  <a:cubicBezTo>
                    <a:pt x="846" y="57"/>
                    <a:pt x="844" y="56"/>
                    <a:pt x="844" y="56"/>
                  </a:cubicBezTo>
                  <a:cubicBezTo>
                    <a:pt x="843" y="56"/>
                    <a:pt x="842" y="54"/>
                    <a:pt x="842" y="54"/>
                  </a:cubicBezTo>
                  <a:cubicBezTo>
                    <a:pt x="841" y="54"/>
                    <a:pt x="840" y="56"/>
                    <a:pt x="840" y="56"/>
                  </a:cubicBezTo>
                  <a:cubicBezTo>
                    <a:pt x="840" y="57"/>
                    <a:pt x="839" y="58"/>
                    <a:pt x="838" y="58"/>
                  </a:cubicBezTo>
                  <a:cubicBezTo>
                    <a:pt x="838" y="59"/>
                    <a:pt x="837" y="57"/>
                    <a:pt x="836" y="57"/>
                  </a:cubicBezTo>
                  <a:cubicBezTo>
                    <a:pt x="835" y="57"/>
                    <a:pt x="835" y="59"/>
                    <a:pt x="834" y="59"/>
                  </a:cubicBezTo>
                  <a:cubicBezTo>
                    <a:pt x="834" y="59"/>
                    <a:pt x="833" y="57"/>
                    <a:pt x="832" y="57"/>
                  </a:cubicBezTo>
                  <a:cubicBezTo>
                    <a:pt x="832" y="57"/>
                    <a:pt x="831" y="59"/>
                    <a:pt x="830" y="59"/>
                  </a:cubicBezTo>
                  <a:cubicBezTo>
                    <a:pt x="830" y="60"/>
                    <a:pt x="829" y="62"/>
                    <a:pt x="829" y="62"/>
                  </a:cubicBezTo>
                  <a:cubicBezTo>
                    <a:pt x="828" y="62"/>
                    <a:pt x="827" y="60"/>
                    <a:pt x="826" y="60"/>
                  </a:cubicBezTo>
                  <a:cubicBezTo>
                    <a:pt x="826" y="60"/>
                    <a:pt x="825" y="62"/>
                    <a:pt x="825" y="62"/>
                  </a:cubicBezTo>
                  <a:cubicBezTo>
                    <a:pt x="824" y="62"/>
                    <a:pt x="823" y="60"/>
                    <a:pt x="823" y="61"/>
                  </a:cubicBezTo>
                  <a:cubicBezTo>
                    <a:pt x="822" y="61"/>
                    <a:pt x="822" y="62"/>
                    <a:pt x="821" y="63"/>
                  </a:cubicBezTo>
                  <a:cubicBezTo>
                    <a:pt x="820" y="63"/>
                    <a:pt x="820" y="64"/>
                    <a:pt x="819" y="65"/>
                  </a:cubicBezTo>
                  <a:cubicBezTo>
                    <a:pt x="819" y="65"/>
                    <a:pt x="817" y="63"/>
                    <a:pt x="817" y="63"/>
                  </a:cubicBezTo>
                  <a:cubicBezTo>
                    <a:pt x="817" y="63"/>
                    <a:pt x="818" y="61"/>
                    <a:pt x="819" y="61"/>
                  </a:cubicBezTo>
                  <a:cubicBezTo>
                    <a:pt x="819" y="61"/>
                    <a:pt x="820" y="59"/>
                    <a:pt x="820" y="59"/>
                  </a:cubicBezTo>
                  <a:cubicBezTo>
                    <a:pt x="821" y="59"/>
                    <a:pt x="822" y="61"/>
                    <a:pt x="823" y="61"/>
                  </a:cubicBezTo>
                  <a:cubicBezTo>
                    <a:pt x="823" y="60"/>
                    <a:pt x="824" y="59"/>
                    <a:pt x="824" y="58"/>
                  </a:cubicBezTo>
                  <a:cubicBezTo>
                    <a:pt x="825" y="58"/>
                    <a:pt x="825" y="57"/>
                    <a:pt x="826" y="56"/>
                  </a:cubicBezTo>
                  <a:cubicBezTo>
                    <a:pt x="826" y="55"/>
                    <a:pt x="827" y="55"/>
                    <a:pt x="828" y="54"/>
                  </a:cubicBezTo>
                  <a:cubicBezTo>
                    <a:pt x="828" y="53"/>
                    <a:pt x="829" y="52"/>
                    <a:pt x="829" y="52"/>
                  </a:cubicBezTo>
                  <a:cubicBezTo>
                    <a:pt x="830" y="52"/>
                    <a:pt x="831" y="53"/>
                    <a:pt x="832" y="53"/>
                  </a:cubicBezTo>
                  <a:cubicBezTo>
                    <a:pt x="832" y="53"/>
                    <a:pt x="834" y="55"/>
                    <a:pt x="834" y="55"/>
                  </a:cubicBezTo>
                  <a:cubicBezTo>
                    <a:pt x="834" y="54"/>
                    <a:pt x="835" y="53"/>
                    <a:pt x="836" y="53"/>
                  </a:cubicBezTo>
                  <a:cubicBezTo>
                    <a:pt x="836" y="53"/>
                    <a:pt x="837" y="51"/>
                    <a:pt x="837" y="51"/>
                  </a:cubicBezTo>
                  <a:cubicBezTo>
                    <a:pt x="837" y="50"/>
                    <a:pt x="835" y="49"/>
                    <a:pt x="835" y="49"/>
                  </a:cubicBezTo>
                  <a:cubicBezTo>
                    <a:pt x="835" y="48"/>
                    <a:pt x="836" y="47"/>
                    <a:pt x="837" y="47"/>
                  </a:cubicBezTo>
                  <a:cubicBezTo>
                    <a:pt x="837" y="46"/>
                    <a:pt x="838" y="45"/>
                    <a:pt x="838" y="44"/>
                  </a:cubicBezTo>
                  <a:cubicBezTo>
                    <a:pt x="839" y="44"/>
                    <a:pt x="840" y="43"/>
                    <a:pt x="840" y="42"/>
                  </a:cubicBezTo>
                  <a:cubicBezTo>
                    <a:pt x="839" y="41"/>
                    <a:pt x="837" y="40"/>
                    <a:pt x="836" y="39"/>
                  </a:cubicBezTo>
                  <a:cubicBezTo>
                    <a:pt x="835" y="38"/>
                    <a:pt x="834" y="38"/>
                    <a:pt x="833" y="37"/>
                  </a:cubicBezTo>
                  <a:cubicBezTo>
                    <a:pt x="833" y="38"/>
                    <a:pt x="832" y="39"/>
                    <a:pt x="832" y="39"/>
                  </a:cubicBezTo>
                  <a:cubicBezTo>
                    <a:pt x="832" y="40"/>
                    <a:pt x="834" y="40"/>
                    <a:pt x="834" y="41"/>
                  </a:cubicBezTo>
                  <a:cubicBezTo>
                    <a:pt x="834" y="42"/>
                    <a:pt x="832" y="43"/>
                    <a:pt x="832" y="43"/>
                  </a:cubicBezTo>
                  <a:cubicBezTo>
                    <a:pt x="832" y="43"/>
                    <a:pt x="834" y="45"/>
                    <a:pt x="834" y="45"/>
                  </a:cubicBezTo>
                  <a:cubicBezTo>
                    <a:pt x="834" y="45"/>
                    <a:pt x="833" y="47"/>
                    <a:pt x="833" y="47"/>
                  </a:cubicBezTo>
                  <a:cubicBezTo>
                    <a:pt x="832" y="47"/>
                    <a:pt x="831" y="46"/>
                    <a:pt x="831" y="45"/>
                  </a:cubicBezTo>
                  <a:cubicBezTo>
                    <a:pt x="830" y="45"/>
                    <a:pt x="829" y="44"/>
                    <a:pt x="828" y="44"/>
                  </a:cubicBezTo>
                  <a:cubicBezTo>
                    <a:pt x="828" y="44"/>
                    <a:pt x="827" y="46"/>
                    <a:pt x="827" y="46"/>
                  </a:cubicBezTo>
                  <a:cubicBezTo>
                    <a:pt x="826" y="46"/>
                    <a:pt x="825" y="44"/>
                    <a:pt x="824" y="44"/>
                  </a:cubicBezTo>
                  <a:cubicBezTo>
                    <a:pt x="824" y="44"/>
                    <a:pt x="823" y="46"/>
                    <a:pt x="823" y="46"/>
                  </a:cubicBezTo>
                  <a:cubicBezTo>
                    <a:pt x="822" y="47"/>
                    <a:pt x="821" y="49"/>
                    <a:pt x="821" y="49"/>
                  </a:cubicBezTo>
                  <a:cubicBezTo>
                    <a:pt x="821" y="49"/>
                    <a:pt x="819" y="47"/>
                    <a:pt x="819" y="47"/>
                  </a:cubicBezTo>
                  <a:cubicBezTo>
                    <a:pt x="818" y="47"/>
                    <a:pt x="817" y="49"/>
                    <a:pt x="817" y="49"/>
                  </a:cubicBezTo>
                  <a:cubicBezTo>
                    <a:pt x="816" y="50"/>
                    <a:pt x="816" y="51"/>
                    <a:pt x="815" y="51"/>
                  </a:cubicBezTo>
                  <a:cubicBezTo>
                    <a:pt x="815" y="52"/>
                    <a:pt x="814" y="53"/>
                    <a:pt x="814" y="54"/>
                  </a:cubicBezTo>
                  <a:cubicBezTo>
                    <a:pt x="813" y="54"/>
                    <a:pt x="812" y="56"/>
                    <a:pt x="812" y="56"/>
                  </a:cubicBezTo>
                  <a:cubicBezTo>
                    <a:pt x="811" y="56"/>
                    <a:pt x="810" y="54"/>
                    <a:pt x="810" y="54"/>
                  </a:cubicBezTo>
                  <a:cubicBezTo>
                    <a:pt x="809" y="54"/>
                    <a:pt x="809" y="56"/>
                    <a:pt x="808" y="56"/>
                  </a:cubicBezTo>
                  <a:cubicBezTo>
                    <a:pt x="808" y="57"/>
                    <a:pt x="806" y="55"/>
                    <a:pt x="806" y="55"/>
                  </a:cubicBezTo>
                  <a:cubicBezTo>
                    <a:pt x="805" y="55"/>
                    <a:pt x="804" y="53"/>
                    <a:pt x="803" y="53"/>
                  </a:cubicBezTo>
                  <a:cubicBezTo>
                    <a:pt x="803" y="53"/>
                    <a:pt x="805" y="51"/>
                    <a:pt x="805" y="51"/>
                  </a:cubicBezTo>
                  <a:cubicBezTo>
                    <a:pt x="806" y="50"/>
                    <a:pt x="806" y="49"/>
                    <a:pt x="807" y="49"/>
                  </a:cubicBezTo>
                  <a:cubicBezTo>
                    <a:pt x="807" y="48"/>
                    <a:pt x="808" y="47"/>
                    <a:pt x="809" y="46"/>
                  </a:cubicBezTo>
                  <a:cubicBezTo>
                    <a:pt x="808" y="46"/>
                    <a:pt x="807" y="45"/>
                    <a:pt x="806" y="45"/>
                  </a:cubicBezTo>
                  <a:cubicBezTo>
                    <a:pt x="806" y="45"/>
                    <a:pt x="805" y="47"/>
                    <a:pt x="805" y="47"/>
                  </a:cubicBezTo>
                  <a:cubicBezTo>
                    <a:pt x="804" y="47"/>
                    <a:pt x="803" y="45"/>
                    <a:pt x="802" y="45"/>
                  </a:cubicBezTo>
                  <a:cubicBezTo>
                    <a:pt x="802" y="45"/>
                    <a:pt x="801" y="47"/>
                    <a:pt x="801" y="47"/>
                  </a:cubicBezTo>
                  <a:cubicBezTo>
                    <a:pt x="800" y="48"/>
                    <a:pt x="800" y="49"/>
                    <a:pt x="799" y="50"/>
                  </a:cubicBezTo>
                  <a:cubicBezTo>
                    <a:pt x="798" y="50"/>
                    <a:pt x="798" y="51"/>
                    <a:pt x="797" y="52"/>
                  </a:cubicBezTo>
                  <a:cubicBezTo>
                    <a:pt x="797" y="51"/>
                    <a:pt x="796" y="51"/>
                    <a:pt x="795" y="50"/>
                  </a:cubicBezTo>
                  <a:cubicBezTo>
                    <a:pt x="795" y="50"/>
                    <a:pt x="793" y="48"/>
                    <a:pt x="793" y="48"/>
                  </a:cubicBezTo>
                  <a:cubicBezTo>
                    <a:pt x="792" y="49"/>
                    <a:pt x="792" y="50"/>
                    <a:pt x="791" y="51"/>
                  </a:cubicBezTo>
                  <a:cubicBezTo>
                    <a:pt x="793" y="52"/>
                    <a:pt x="794" y="53"/>
                    <a:pt x="796" y="54"/>
                  </a:cubicBezTo>
                  <a:cubicBezTo>
                    <a:pt x="796" y="55"/>
                    <a:pt x="797" y="55"/>
                    <a:pt x="798" y="56"/>
                  </a:cubicBezTo>
                  <a:cubicBezTo>
                    <a:pt x="799" y="56"/>
                    <a:pt x="799" y="57"/>
                    <a:pt x="800" y="58"/>
                  </a:cubicBezTo>
                  <a:cubicBezTo>
                    <a:pt x="800" y="58"/>
                    <a:pt x="802" y="59"/>
                    <a:pt x="802" y="59"/>
                  </a:cubicBezTo>
                  <a:cubicBezTo>
                    <a:pt x="802" y="59"/>
                    <a:pt x="804" y="57"/>
                    <a:pt x="804" y="57"/>
                  </a:cubicBezTo>
                  <a:cubicBezTo>
                    <a:pt x="804" y="57"/>
                    <a:pt x="806" y="58"/>
                    <a:pt x="806" y="59"/>
                  </a:cubicBezTo>
                  <a:cubicBezTo>
                    <a:pt x="806" y="59"/>
                    <a:pt x="805" y="61"/>
                    <a:pt x="805" y="61"/>
                  </a:cubicBezTo>
                  <a:cubicBezTo>
                    <a:pt x="804" y="61"/>
                    <a:pt x="803" y="63"/>
                    <a:pt x="803" y="63"/>
                  </a:cubicBezTo>
                  <a:cubicBezTo>
                    <a:pt x="802" y="63"/>
                    <a:pt x="801" y="62"/>
                    <a:pt x="801" y="61"/>
                  </a:cubicBezTo>
                  <a:cubicBezTo>
                    <a:pt x="800" y="62"/>
                    <a:pt x="799" y="63"/>
                    <a:pt x="799" y="64"/>
                  </a:cubicBezTo>
                  <a:cubicBezTo>
                    <a:pt x="799" y="64"/>
                    <a:pt x="797" y="66"/>
                    <a:pt x="797" y="66"/>
                  </a:cubicBezTo>
                  <a:cubicBezTo>
                    <a:pt x="796" y="66"/>
                    <a:pt x="796" y="64"/>
                    <a:pt x="795" y="64"/>
                  </a:cubicBezTo>
                  <a:cubicBezTo>
                    <a:pt x="795" y="64"/>
                    <a:pt x="793" y="67"/>
                    <a:pt x="793" y="66"/>
                  </a:cubicBezTo>
                  <a:cubicBezTo>
                    <a:pt x="793" y="66"/>
                    <a:pt x="791" y="65"/>
                    <a:pt x="791" y="65"/>
                  </a:cubicBezTo>
                  <a:cubicBezTo>
                    <a:pt x="791" y="64"/>
                    <a:pt x="793" y="63"/>
                    <a:pt x="793" y="63"/>
                  </a:cubicBezTo>
                  <a:cubicBezTo>
                    <a:pt x="793" y="62"/>
                    <a:pt x="795" y="60"/>
                    <a:pt x="794" y="60"/>
                  </a:cubicBezTo>
                  <a:cubicBezTo>
                    <a:pt x="794" y="60"/>
                    <a:pt x="792" y="59"/>
                    <a:pt x="792" y="59"/>
                  </a:cubicBezTo>
                  <a:cubicBezTo>
                    <a:pt x="792" y="59"/>
                    <a:pt x="791" y="61"/>
                    <a:pt x="791" y="61"/>
                  </a:cubicBezTo>
                  <a:cubicBezTo>
                    <a:pt x="790" y="61"/>
                    <a:pt x="789" y="60"/>
                    <a:pt x="788" y="59"/>
                  </a:cubicBezTo>
                  <a:cubicBezTo>
                    <a:pt x="788" y="59"/>
                    <a:pt x="786" y="58"/>
                    <a:pt x="786" y="57"/>
                  </a:cubicBezTo>
                  <a:cubicBezTo>
                    <a:pt x="786" y="57"/>
                    <a:pt x="788" y="55"/>
                    <a:pt x="788" y="55"/>
                  </a:cubicBezTo>
                  <a:cubicBezTo>
                    <a:pt x="788" y="54"/>
                    <a:pt x="789" y="54"/>
                    <a:pt x="789" y="53"/>
                  </a:cubicBezTo>
                  <a:cubicBezTo>
                    <a:pt x="790" y="52"/>
                    <a:pt x="791" y="51"/>
                    <a:pt x="791" y="51"/>
                  </a:cubicBezTo>
                  <a:cubicBezTo>
                    <a:pt x="791" y="50"/>
                    <a:pt x="789" y="49"/>
                    <a:pt x="789" y="49"/>
                  </a:cubicBezTo>
                  <a:cubicBezTo>
                    <a:pt x="789" y="48"/>
                    <a:pt x="791" y="47"/>
                    <a:pt x="791" y="47"/>
                  </a:cubicBezTo>
                  <a:cubicBezTo>
                    <a:pt x="791" y="46"/>
                    <a:pt x="788" y="46"/>
                    <a:pt x="788" y="45"/>
                  </a:cubicBezTo>
                  <a:cubicBezTo>
                    <a:pt x="788" y="46"/>
                    <a:pt x="787" y="47"/>
                    <a:pt x="787" y="47"/>
                  </a:cubicBezTo>
                  <a:cubicBezTo>
                    <a:pt x="786" y="48"/>
                    <a:pt x="785" y="49"/>
                    <a:pt x="785" y="50"/>
                  </a:cubicBezTo>
                  <a:cubicBezTo>
                    <a:pt x="785" y="50"/>
                    <a:pt x="787" y="51"/>
                    <a:pt x="787" y="51"/>
                  </a:cubicBezTo>
                  <a:cubicBezTo>
                    <a:pt x="787" y="52"/>
                    <a:pt x="786" y="53"/>
                    <a:pt x="786" y="53"/>
                  </a:cubicBezTo>
                  <a:cubicBezTo>
                    <a:pt x="785" y="54"/>
                    <a:pt x="784" y="52"/>
                    <a:pt x="783" y="52"/>
                  </a:cubicBezTo>
                  <a:cubicBezTo>
                    <a:pt x="782" y="53"/>
                    <a:pt x="781" y="55"/>
                    <a:pt x="780" y="56"/>
                  </a:cubicBezTo>
                  <a:cubicBezTo>
                    <a:pt x="778" y="55"/>
                    <a:pt x="777" y="54"/>
                    <a:pt x="775" y="53"/>
                  </a:cubicBezTo>
                  <a:cubicBezTo>
                    <a:pt x="777" y="51"/>
                    <a:pt x="778" y="50"/>
                    <a:pt x="779" y="48"/>
                  </a:cubicBezTo>
                  <a:cubicBezTo>
                    <a:pt x="779" y="48"/>
                    <a:pt x="780" y="50"/>
                    <a:pt x="781" y="50"/>
                  </a:cubicBezTo>
                  <a:cubicBezTo>
                    <a:pt x="781" y="50"/>
                    <a:pt x="783" y="48"/>
                    <a:pt x="783" y="48"/>
                  </a:cubicBezTo>
                  <a:cubicBezTo>
                    <a:pt x="783" y="48"/>
                    <a:pt x="781" y="46"/>
                    <a:pt x="781" y="46"/>
                  </a:cubicBezTo>
                  <a:cubicBezTo>
                    <a:pt x="780" y="46"/>
                    <a:pt x="782" y="44"/>
                    <a:pt x="782" y="44"/>
                  </a:cubicBezTo>
                  <a:cubicBezTo>
                    <a:pt x="782" y="43"/>
                    <a:pt x="780" y="43"/>
                    <a:pt x="780" y="42"/>
                  </a:cubicBezTo>
                  <a:cubicBezTo>
                    <a:pt x="779" y="44"/>
                    <a:pt x="778" y="45"/>
                    <a:pt x="777" y="47"/>
                  </a:cubicBezTo>
                  <a:cubicBezTo>
                    <a:pt x="776" y="47"/>
                    <a:pt x="776" y="48"/>
                    <a:pt x="775" y="49"/>
                  </a:cubicBezTo>
                  <a:cubicBezTo>
                    <a:pt x="775" y="49"/>
                    <a:pt x="773" y="47"/>
                    <a:pt x="773" y="47"/>
                  </a:cubicBezTo>
                  <a:cubicBezTo>
                    <a:pt x="772" y="47"/>
                    <a:pt x="771" y="49"/>
                    <a:pt x="771" y="49"/>
                  </a:cubicBezTo>
                  <a:cubicBezTo>
                    <a:pt x="771" y="50"/>
                    <a:pt x="770" y="52"/>
                    <a:pt x="769" y="52"/>
                  </a:cubicBezTo>
                  <a:cubicBezTo>
                    <a:pt x="769" y="52"/>
                    <a:pt x="767" y="50"/>
                    <a:pt x="767" y="50"/>
                  </a:cubicBezTo>
                  <a:cubicBezTo>
                    <a:pt x="767" y="50"/>
                    <a:pt x="765" y="48"/>
                    <a:pt x="765" y="48"/>
                  </a:cubicBezTo>
                  <a:cubicBezTo>
                    <a:pt x="765" y="48"/>
                    <a:pt x="763" y="50"/>
                    <a:pt x="763" y="50"/>
                  </a:cubicBezTo>
                  <a:cubicBezTo>
                    <a:pt x="763" y="51"/>
                    <a:pt x="765" y="52"/>
                    <a:pt x="765" y="52"/>
                  </a:cubicBezTo>
                  <a:cubicBezTo>
                    <a:pt x="765" y="53"/>
                    <a:pt x="764" y="54"/>
                    <a:pt x="764" y="54"/>
                  </a:cubicBezTo>
                  <a:cubicBezTo>
                    <a:pt x="763" y="55"/>
                    <a:pt x="763" y="56"/>
                    <a:pt x="762" y="57"/>
                  </a:cubicBezTo>
                  <a:cubicBezTo>
                    <a:pt x="762" y="57"/>
                    <a:pt x="760" y="55"/>
                    <a:pt x="760" y="55"/>
                  </a:cubicBezTo>
                  <a:cubicBezTo>
                    <a:pt x="759" y="55"/>
                    <a:pt x="758" y="57"/>
                    <a:pt x="758" y="57"/>
                  </a:cubicBezTo>
                  <a:cubicBezTo>
                    <a:pt x="758" y="58"/>
                    <a:pt x="756" y="59"/>
                    <a:pt x="756" y="59"/>
                  </a:cubicBezTo>
                  <a:cubicBezTo>
                    <a:pt x="756" y="60"/>
                    <a:pt x="759" y="61"/>
                    <a:pt x="758" y="61"/>
                  </a:cubicBezTo>
                  <a:cubicBezTo>
                    <a:pt x="758" y="62"/>
                    <a:pt x="757" y="63"/>
                    <a:pt x="757" y="63"/>
                  </a:cubicBezTo>
                  <a:cubicBezTo>
                    <a:pt x="756" y="64"/>
                    <a:pt x="756" y="65"/>
                    <a:pt x="755" y="66"/>
                  </a:cubicBezTo>
                  <a:cubicBezTo>
                    <a:pt x="755" y="66"/>
                    <a:pt x="753" y="64"/>
                    <a:pt x="753" y="64"/>
                  </a:cubicBezTo>
                  <a:cubicBezTo>
                    <a:pt x="753" y="64"/>
                    <a:pt x="754" y="62"/>
                    <a:pt x="755" y="62"/>
                  </a:cubicBezTo>
                  <a:cubicBezTo>
                    <a:pt x="755" y="61"/>
                    <a:pt x="756" y="60"/>
                    <a:pt x="756" y="59"/>
                  </a:cubicBezTo>
                  <a:cubicBezTo>
                    <a:pt x="756" y="59"/>
                    <a:pt x="754" y="58"/>
                    <a:pt x="754" y="58"/>
                  </a:cubicBezTo>
                  <a:cubicBezTo>
                    <a:pt x="754" y="57"/>
                    <a:pt x="756" y="56"/>
                    <a:pt x="756" y="55"/>
                  </a:cubicBezTo>
                  <a:cubicBezTo>
                    <a:pt x="756" y="55"/>
                    <a:pt x="754" y="54"/>
                    <a:pt x="753" y="54"/>
                  </a:cubicBezTo>
                  <a:cubicBezTo>
                    <a:pt x="753" y="53"/>
                    <a:pt x="752" y="53"/>
                    <a:pt x="751" y="52"/>
                  </a:cubicBezTo>
                  <a:cubicBezTo>
                    <a:pt x="751" y="53"/>
                    <a:pt x="749" y="54"/>
                    <a:pt x="750" y="54"/>
                  </a:cubicBezTo>
                  <a:cubicBezTo>
                    <a:pt x="750" y="55"/>
                    <a:pt x="752" y="55"/>
                    <a:pt x="752" y="56"/>
                  </a:cubicBezTo>
                  <a:cubicBezTo>
                    <a:pt x="752" y="56"/>
                    <a:pt x="750" y="58"/>
                    <a:pt x="750" y="58"/>
                  </a:cubicBezTo>
                  <a:cubicBezTo>
                    <a:pt x="750" y="58"/>
                    <a:pt x="748" y="56"/>
                    <a:pt x="748" y="57"/>
                  </a:cubicBezTo>
                  <a:cubicBezTo>
                    <a:pt x="747" y="57"/>
                    <a:pt x="747" y="59"/>
                    <a:pt x="746" y="59"/>
                  </a:cubicBezTo>
                  <a:cubicBezTo>
                    <a:pt x="747" y="59"/>
                    <a:pt x="748" y="61"/>
                    <a:pt x="748" y="60"/>
                  </a:cubicBezTo>
                  <a:cubicBezTo>
                    <a:pt x="748" y="61"/>
                    <a:pt x="747" y="63"/>
                    <a:pt x="747" y="63"/>
                  </a:cubicBezTo>
                  <a:cubicBezTo>
                    <a:pt x="746" y="63"/>
                    <a:pt x="745" y="61"/>
                    <a:pt x="744" y="61"/>
                  </a:cubicBezTo>
                  <a:cubicBezTo>
                    <a:pt x="744" y="61"/>
                    <a:pt x="742" y="60"/>
                    <a:pt x="742" y="59"/>
                  </a:cubicBezTo>
                  <a:cubicBezTo>
                    <a:pt x="742" y="59"/>
                    <a:pt x="744" y="58"/>
                    <a:pt x="744" y="57"/>
                  </a:cubicBezTo>
                  <a:cubicBezTo>
                    <a:pt x="744" y="56"/>
                    <a:pt x="742" y="56"/>
                    <a:pt x="742" y="55"/>
                  </a:cubicBezTo>
                  <a:cubicBezTo>
                    <a:pt x="742" y="55"/>
                    <a:pt x="744" y="54"/>
                    <a:pt x="743" y="53"/>
                  </a:cubicBezTo>
                  <a:cubicBezTo>
                    <a:pt x="743" y="52"/>
                    <a:pt x="742" y="52"/>
                    <a:pt x="741" y="51"/>
                  </a:cubicBezTo>
                  <a:cubicBezTo>
                    <a:pt x="740" y="53"/>
                    <a:pt x="739" y="54"/>
                    <a:pt x="738" y="56"/>
                  </a:cubicBezTo>
                  <a:cubicBezTo>
                    <a:pt x="737" y="57"/>
                    <a:pt x="736" y="57"/>
                    <a:pt x="736" y="58"/>
                  </a:cubicBezTo>
                  <a:cubicBezTo>
                    <a:pt x="736" y="58"/>
                    <a:pt x="738" y="59"/>
                    <a:pt x="738" y="60"/>
                  </a:cubicBezTo>
                  <a:cubicBezTo>
                    <a:pt x="738" y="60"/>
                    <a:pt x="737" y="62"/>
                    <a:pt x="737" y="62"/>
                  </a:cubicBezTo>
                  <a:cubicBezTo>
                    <a:pt x="736" y="63"/>
                    <a:pt x="735" y="64"/>
                    <a:pt x="735" y="64"/>
                  </a:cubicBezTo>
                  <a:cubicBezTo>
                    <a:pt x="732" y="62"/>
                    <a:pt x="729" y="60"/>
                    <a:pt x="726" y="57"/>
                  </a:cubicBezTo>
                  <a:cubicBezTo>
                    <a:pt x="727" y="57"/>
                    <a:pt x="727" y="55"/>
                    <a:pt x="728" y="55"/>
                  </a:cubicBezTo>
                  <a:cubicBezTo>
                    <a:pt x="728" y="55"/>
                    <a:pt x="729" y="57"/>
                    <a:pt x="730" y="57"/>
                  </a:cubicBezTo>
                  <a:cubicBezTo>
                    <a:pt x="730" y="57"/>
                    <a:pt x="731" y="55"/>
                    <a:pt x="732" y="55"/>
                  </a:cubicBezTo>
                  <a:cubicBezTo>
                    <a:pt x="732" y="54"/>
                    <a:pt x="733" y="53"/>
                    <a:pt x="733" y="52"/>
                  </a:cubicBezTo>
                  <a:cubicBezTo>
                    <a:pt x="734" y="52"/>
                    <a:pt x="734" y="51"/>
                    <a:pt x="735" y="50"/>
                  </a:cubicBezTo>
                  <a:cubicBezTo>
                    <a:pt x="735" y="50"/>
                    <a:pt x="737" y="49"/>
                    <a:pt x="737" y="48"/>
                  </a:cubicBezTo>
                  <a:cubicBezTo>
                    <a:pt x="737" y="48"/>
                    <a:pt x="735" y="47"/>
                    <a:pt x="734" y="46"/>
                  </a:cubicBezTo>
                  <a:cubicBezTo>
                    <a:pt x="734" y="47"/>
                    <a:pt x="733" y="48"/>
                    <a:pt x="733" y="49"/>
                  </a:cubicBezTo>
                  <a:cubicBezTo>
                    <a:pt x="733" y="49"/>
                    <a:pt x="731" y="51"/>
                    <a:pt x="731" y="51"/>
                  </a:cubicBezTo>
                  <a:cubicBezTo>
                    <a:pt x="731" y="51"/>
                    <a:pt x="729" y="49"/>
                    <a:pt x="729" y="49"/>
                  </a:cubicBezTo>
                  <a:cubicBezTo>
                    <a:pt x="729" y="49"/>
                    <a:pt x="731" y="47"/>
                    <a:pt x="731" y="47"/>
                  </a:cubicBezTo>
                  <a:cubicBezTo>
                    <a:pt x="730" y="47"/>
                    <a:pt x="729" y="45"/>
                    <a:pt x="728" y="45"/>
                  </a:cubicBezTo>
                  <a:cubicBezTo>
                    <a:pt x="728" y="45"/>
                    <a:pt x="727" y="47"/>
                    <a:pt x="727" y="47"/>
                  </a:cubicBezTo>
                  <a:cubicBezTo>
                    <a:pt x="726" y="47"/>
                    <a:pt x="725" y="46"/>
                    <a:pt x="724" y="46"/>
                  </a:cubicBezTo>
                  <a:cubicBezTo>
                    <a:pt x="724" y="46"/>
                    <a:pt x="723" y="44"/>
                    <a:pt x="722" y="44"/>
                  </a:cubicBezTo>
                  <a:cubicBezTo>
                    <a:pt x="722" y="44"/>
                    <a:pt x="721" y="46"/>
                    <a:pt x="720" y="46"/>
                  </a:cubicBezTo>
                  <a:cubicBezTo>
                    <a:pt x="720" y="46"/>
                    <a:pt x="719" y="44"/>
                    <a:pt x="718" y="44"/>
                  </a:cubicBezTo>
                  <a:cubicBezTo>
                    <a:pt x="718" y="45"/>
                    <a:pt x="717" y="47"/>
                    <a:pt x="716" y="47"/>
                  </a:cubicBezTo>
                  <a:cubicBezTo>
                    <a:pt x="716" y="47"/>
                    <a:pt x="715" y="45"/>
                    <a:pt x="714" y="45"/>
                  </a:cubicBezTo>
                  <a:cubicBezTo>
                    <a:pt x="714" y="45"/>
                    <a:pt x="713" y="47"/>
                    <a:pt x="713" y="47"/>
                  </a:cubicBezTo>
                  <a:cubicBezTo>
                    <a:pt x="713" y="48"/>
                    <a:pt x="715" y="48"/>
                    <a:pt x="715" y="49"/>
                  </a:cubicBezTo>
                  <a:cubicBezTo>
                    <a:pt x="715" y="50"/>
                    <a:pt x="713" y="50"/>
                    <a:pt x="713" y="51"/>
                  </a:cubicBezTo>
                  <a:cubicBezTo>
                    <a:pt x="715" y="52"/>
                    <a:pt x="716" y="53"/>
                    <a:pt x="718" y="55"/>
                  </a:cubicBezTo>
                  <a:cubicBezTo>
                    <a:pt x="718" y="55"/>
                    <a:pt x="719" y="56"/>
                    <a:pt x="720" y="56"/>
                  </a:cubicBezTo>
                  <a:cubicBezTo>
                    <a:pt x="719" y="58"/>
                    <a:pt x="717" y="59"/>
                    <a:pt x="716" y="61"/>
                  </a:cubicBezTo>
                  <a:cubicBezTo>
                    <a:pt x="715" y="60"/>
                    <a:pt x="713" y="58"/>
                    <a:pt x="712" y="57"/>
                  </a:cubicBezTo>
                  <a:cubicBezTo>
                    <a:pt x="712" y="57"/>
                    <a:pt x="714" y="56"/>
                    <a:pt x="714" y="55"/>
                  </a:cubicBezTo>
                  <a:cubicBezTo>
                    <a:pt x="714" y="55"/>
                    <a:pt x="712" y="54"/>
                    <a:pt x="711" y="53"/>
                  </a:cubicBezTo>
                  <a:cubicBezTo>
                    <a:pt x="711" y="53"/>
                    <a:pt x="710" y="52"/>
                    <a:pt x="709" y="52"/>
                  </a:cubicBezTo>
                  <a:cubicBezTo>
                    <a:pt x="708" y="53"/>
                    <a:pt x="707" y="55"/>
                    <a:pt x="706" y="56"/>
                  </a:cubicBezTo>
                  <a:cubicBezTo>
                    <a:pt x="705" y="57"/>
                    <a:pt x="705" y="58"/>
                    <a:pt x="704" y="58"/>
                  </a:cubicBezTo>
                  <a:cubicBezTo>
                    <a:pt x="704" y="58"/>
                    <a:pt x="702" y="57"/>
                    <a:pt x="702" y="57"/>
                  </a:cubicBezTo>
                  <a:cubicBezTo>
                    <a:pt x="702" y="56"/>
                    <a:pt x="700" y="55"/>
                    <a:pt x="700" y="55"/>
                  </a:cubicBezTo>
                  <a:cubicBezTo>
                    <a:pt x="699" y="55"/>
                    <a:pt x="698" y="57"/>
                    <a:pt x="698" y="57"/>
                  </a:cubicBezTo>
                  <a:cubicBezTo>
                    <a:pt x="698" y="57"/>
                    <a:pt x="696" y="56"/>
                    <a:pt x="696" y="56"/>
                  </a:cubicBezTo>
                  <a:cubicBezTo>
                    <a:pt x="696" y="55"/>
                    <a:pt x="697" y="53"/>
                    <a:pt x="697" y="53"/>
                  </a:cubicBezTo>
                  <a:cubicBezTo>
                    <a:pt x="698" y="53"/>
                    <a:pt x="699" y="55"/>
                    <a:pt x="700" y="55"/>
                  </a:cubicBezTo>
                  <a:cubicBezTo>
                    <a:pt x="700" y="54"/>
                    <a:pt x="701" y="53"/>
                    <a:pt x="701" y="53"/>
                  </a:cubicBezTo>
                  <a:cubicBezTo>
                    <a:pt x="701" y="52"/>
                    <a:pt x="699" y="51"/>
                    <a:pt x="699" y="51"/>
                  </a:cubicBezTo>
                  <a:cubicBezTo>
                    <a:pt x="699" y="50"/>
                    <a:pt x="697" y="50"/>
                    <a:pt x="697" y="49"/>
                  </a:cubicBezTo>
                  <a:cubicBezTo>
                    <a:pt x="696" y="49"/>
                    <a:pt x="695" y="48"/>
                    <a:pt x="695" y="48"/>
                  </a:cubicBezTo>
                  <a:cubicBezTo>
                    <a:pt x="694" y="47"/>
                    <a:pt x="693" y="47"/>
                    <a:pt x="692" y="46"/>
                  </a:cubicBezTo>
                  <a:cubicBezTo>
                    <a:pt x="692" y="47"/>
                    <a:pt x="691" y="47"/>
                    <a:pt x="691" y="48"/>
                  </a:cubicBezTo>
                  <a:cubicBezTo>
                    <a:pt x="690" y="48"/>
                    <a:pt x="689" y="50"/>
                    <a:pt x="689" y="50"/>
                  </a:cubicBezTo>
                  <a:cubicBezTo>
                    <a:pt x="689" y="51"/>
                    <a:pt x="691" y="52"/>
                    <a:pt x="691" y="52"/>
                  </a:cubicBezTo>
                  <a:cubicBezTo>
                    <a:pt x="691" y="52"/>
                    <a:pt x="690" y="54"/>
                    <a:pt x="689" y="54"/>
                  </a:cubicBezTo>
                  <a:cubicBezTo>
                    <a:pt x="689" y="54"/>
                    <a:pt x="688" y="53"/>
                    <a:pt x="687" y="53"/>
                  </a:cubicBezTo>
                  <a:cubicBezTo>
                    <a:pt x="686" y="52"/>
                    <a:pt x="686" y="51"/>
                    <a:pt x="685" y="51"/>
                  </a:cubicBezTo>
                  <a:cubicBezTo>
                    <a:pt x="685" y="51"/>
                    <a:pt x="683" y="49"/>
                    <a:pt x="683" y="49"/>
                  </a:cubicBezTo>
                  <a:cubicBezTo>
                    <a:pt x="682" y="49"/>
                    <a:pt x="681" y="51"/>
                    <a:pt x="681" y="51"/>
                  </a:cubicBezTo>
                  <a:cubicBezTo>
                    <a:pt x="680" y="52"/>
                    <a:pt x="680" y="53"/>
                    <a:pt x="679" y="54"/>
                  </a:cubicBezTo>
                  <a:cubicBezTo>
                    <a:pt x="679" y="54"/>
                    <a:pt x="678" y="56"/>
                    <a:pt x="678" y="56"/>
                  </a:cubicBezTo>
                  <a:cubicBezTo>
                    <a:pt x="677" y="56"/>
                    <a:pt x="676" y="54"/>
                    <a:pt x="675" y="54"/>
                  </a:cubicBezTo>
                  <a:cubicBezTo>
                    <a:pt x="675" y="54"/>
                    <a:pt x="674" y="53"/>
                    <a:pt x="673" y="53"/>
                  </a:cubicBezTo>
                  <a:cubicBezTo>
                    <a:pt x="673" y="52"/>
                    <a:pt x="672" y="55"/>
                    <a:pt x="671" y="55"/>
                  </a:cubicBezTo>
                  <a:cubicBezTo>
                    <a:pt x="671" y="55"/>
                    <a:pt x="670" y="53"/>
                    <a:pt x="669" y="53"/>
                  </a:cubicBezTo>
                  <a:cubicBezTo>
                    <a:pt x="669" y="54"/>
                    <a:pt x="668" y="55"/>
                    <a:pt x="668" y="55"/>
                  </a:cubicBezTo>
                  <a:cubicBezTo>
                    <a:pt x="668" y="55"/>
                    <a:pt x="665" y="54"/>
                    <a:pt x="665" y="54"/>
                  </a:cubicBezTo>
                  <a:cubicBezTo>
                    <a:pt x="665" y="53"/>
                    <a:pt x="667" y="52"/>
                    <a:pt x="667" y="51"/>
                  </a:cubicBezTo>
                  <a:cubicBezTo>
                    <a:pt x="667" y="51"/>
                    <a:pt x="668" y="50"/>
                    <a:pt x="669" y="49"/>
                  </a:cubicBezTo>
                  <a:cubicBezTo>
                    <a:pt x="669" y="49"/>
                    <a:pt x="670" y="47"/>
                    <a:pt x="670" y="47"/>
                  </a:cubicBezTo>
                  <a:cubicBezTo>
                    <a:pt x="670" y="46"/>
                    <a:pt x="668" y="46"/>
                    <a:pt x="668" y="45"/>
                  </a:cubicBezTo>
                  <a:cubicBezTo>
                    <a:pt x="668" y="45"/>
                    <a:pt x="670" y="43"/>
                    <a:pt x="670" y="43"/>
                  </a:cubicBezTo>
                  <a:cubicBezTo>
                    <a:pt x="670" y="42"/>
                    <a:pt x="668" y="42"/>
                    <a:pt x="668" y="41"/>
                  </a:cubicBezTo>
                  <a:cubicBezTo>
                    <a:pt x="668" y="41"/>
                    <a:pt x="666" y="40"/>
                    <a:pt x="665" y="40"/>
                  </a:cubicBezTo>
                  <a:cubicBezTo>
                    <a:pt x="665" y="40"/>
                    <a:pt x="664" y="41"/>
                    <a:pt x="664" y="42"/>
                  </a:cubicBezTo>
                  <a:cubicBezTo>
                    <a:pt x="664" y="42"/>
                    <a:pt x="666" y="43"/>
                    <a:pt x="666" y="43"/>
                  </a:cubicBezTo>
                  <a:cubicBezTo>
                    <a:pt x="666" y="44"/>
                    <a:pt x="665" y="45"/>
                    <a:pt x="664" y="46"/>
                  </a:cubicBezTo>
                  <a:cubicBezTo>
                    <a:pt x="664" y="46"/>
                    <a:pt x="663" y="47"/>
                    <a:pt x="663" y="48"/>
                  </a:cubicBezTo>
                  <a:cubicBezTo>
                    <a:pt x="662" y="48"/>
                    <a:pt x="665" y="49"/>
                    <a:pt x="665" y="50"/>
                  </a:cubicBezTo>
                  <a:cubicBezTo>
                    <a:pt x="665" y="50"/>
                    <a:pt x="663" y="51"/>
                    <a:pt x="663" y="52"/>
                  </a:cubicBezTo>
                  <a:cubicBezTo>
                    <a:pt x="663" y="53"/>
                    <a:pt x="661" y="53"/>
                    <a:pt x="661" y="54"/>
                  </a:cubicBezTo>
                  <a:cubicBezTo>
                    <a:pt x="661" y="55"/>
                    <a:pt x="663" y="55"/>
                    <a:pt x="664" y="56"/>
                  </a:cubicBezTo>
                  <a:cubicBezTo>
                    <a:pt x="662" y="57"/>
                    <a:pt x="661" y="59"/>
                    <a:pt x="660" y="60"/>
                  </a:cubicBezTo>
                  <a:cubicBezTo>
                    <a:pt x="660" y="61"/>
                    <a:pt x="659" y="62"/>
                    <a:pt x="659" y="63"/>
                  </a:cubicBezTo>
                  <a:cubicBezTo>
                    <a:pt x="657" y="61"/>
                    <a:pt x="656" y="60"/>
                    <a:pt x="654" y="59"/>
                  </a:cubicBezTo>
                  <a:cubicBezTo>
                    <a:pt x="655" y="58"/>
                    <a:pt x="655" y="58"/>
                    <a:pt x="656" y="57"/>
                  </a:cubicBezTo>
                  <a:cubicBezTo>
                    <a:pt x="656" y="56"/>
                    <a:pt x="657" y="55"/>
                    <a:pt x="657" y="55"/>
                  </a:cubicBezTo>
                  <a:cubicBezTo>
                    <a:pt x="657" y="54"/>
                    <a:pt x="655" y="53"/>
                    <a:pt x="655" y="53"/>
                  </a:cubicBezTo>
                  <a:cubicBezTo>
                    <a:pt x="655" y="53"/>
                    <a:pt x="653" y="52"/>
                    <a:pt x="653" y="51"/>
                  </a:cubicBezTo>
                  <a:cubicBezTo>
                    <a:pt x="653" y="51"/>
                    <a:pt x="655" y="50"/>
                    <a:pt x="655" y="49"/>
                  </a:cubicBezTo>
                  <a:cubicBezTo>
                    <a:pt x="654" y="48"/>
                    <a:pt x="653" y="48"/>
                    <a:pt x="652" y="47"/>
                  </a:cubicBezTo>
                  <a:cubicBezTo>
                    <a:pt x="652" y="47"/>
                    <a:pt x="651" y="46"/>
                    <a:pt x="650" y="46"/>
                  </a:cubicBezTo>
                  <a:cubicBezTo>
                    <a:pt x="650" y="46"/>
                    <a:pt x="649" y="47"/>
                    <a:pt x="649" y="48"/>
                  </a:cubicBezTo>
                  <a:cubicBezTo>
                    <a:pt x="648" y="48"/>
                    <a:pt x="647" y="50"/>
                    <a:pt x="647" y="50"/>
                  </a:cubicBezTo>
                  <a:cubicBezTo>
                    <a:pt x="647" y="50"/>
                    <a:pt x="649" y="51"/>
                    <a:pt x="649" y="52"/>
                  </a:cubicBezTo>
                  <a:cubicBezTo>
                    <a:pt x="649" y="52"/>
                    <a:pt x="648" y="53"/>
                    <a:pt x="647" y="54"/>
                  </a:cubicBezTo>
                  <a:cubicBezTo>
                    <a:pt x="647" y="54"/>
                    <a:pt x="646" y="56"/>
                    <a:pt x="646" y="56"/>
                  </a:cubicBezTo>
                  <a:cubicBezTo>
                    <a:pt x="646" y="57"/>
                    <a:pt x="648" y="57"/>
                    <a:pt x="648" y="58"/>
                  </a:cubicBezTo>
                  <a:cubicBezTo>
                    <a:pt x="648" y="59"/>
                    <a:pt x="646" y="59"/>
                    <a:pt x="646" y="60"/>
                  </a:cubicBezTo>
                  <a:cubicBezTo>
                    <a:pt x="646" y="60"/>
                    <a:pt x="644" y="59"/>
                    <a:pt x="644" y="58"/>
                  </a:cubicBezTo>
                  <a:cubicBezTo>
                    <a:pt x="644" y="58"/>
                    <a:pt x="646" y="57"/>
                    <a:pt x="646" y="56"/>
                  </a:cubicBezTo>
                  <a:cubicBezTo>
                    <a:pt x="645" y="56"/>
                    <a:pt x="644" y="55"/>
                    <a:pt x="643" y="55"/>
                  </a:cubicBezTo>
                  <a:cubicBezTo>
                    <a:pt x="643" y="54"/>
                    <a:pt x="642" y="53"/>
                    <a:pt x="641" y="53"/>
                  </a:cubicBezTo>
                  <a:cubicBezTo>
                    <a:pt x="641" y="53"/>
                    <a:pt x="639" y="51"/>
                    <a:pt x="639" y="51"/>
                  </a:cubicBezTo>
                  <a:cubicBezTo>
                    <a:pt x="638" y="51"/>
                    <a:pt x="638" y="53"/>
                    <a:pt x="637" y="53"/>
                  </a:cubicBezTo>
                  <a:cubicBezTo>
                    <a:pt x="637" y="53"/>
                    <a:pt x="636" y="51"/>
                    <a:pt x="635" y="52"/>
                  </a:cubicBezTo>
                  <a:cubicBezTo>
                    <a:pt x="634" y="52"/>
                    <a:pt x="634" y="54"/>
                    <a:pt x="633" y="54"/>
                  </a:cubicBezTo>
                  <a:cubicBezTo>
                    <a:pt x="634" y="55"/>
                    <a:pt x="635" y="55"/>
                    <a:pt x="636" y="56"/>
                  </a:cubicBezTo>
                  <a:cubicBezTo>
                    <a:pt x="636" y="56"/>
                    <a:pt x="634" y="57"/>
                    <a:pt x="634" y="58"/>
                  </a:cubicBezTo>
                  <a:cubicBezTo>
                    <a:pt x="633" y="58"/>
                    <a:pt x="632" y="59"/>
                    <a:pt x="632" y="60"/>
                  </a:cubicBezTo>
                  <a:cubicBezTo>
                    <a:pt x="632" y="60"/>
                    <a:pt x="634" y="61"/>
                    <a:pt x="634" y="62"/>
                  </a:cubicBezTo>
                  <a:cubicBezTo>
                    <a:pt x="634" y="62"/>
                    <a:pt x="633" y="64"/>
                    <a:pt x="633" y="64"/>
                  </a:cubicBezTo>
                  <a:cubicBezTo>
                    <a:pt x="632" y="65"/>
                    <a:pt x="631" y="65"/>
                    <a:pt x="631" y="66"/>
                  </a:cubicBezTo>
                  <a:cubicBezTo>
                    <a:pt x="631" y="66"/>
                    <a:pt x="629" y="65"/>
                    <a:pt x="629" y="64"/>
                  </a:cubicBezTo>
                  <a:cubicBezTo>
                    <a:pt x="629" y="64"/>
                    <a:pt x="631" y="63"/>
                    <a:pt x="630" y="62"/>
                  </a:cubicBezTo>
                  <a:cubicBezTo>
                    <a:pt x="630" y="62"/>
                    <a:pt x="628" y="61"/>
                    <a:pt x="628" y="61"/>
                  </a:cubicBezTo>
                  <a:cubicBezTo>
                    <a:pt x="628" y="60"/>
                    <a:pt x="626" y="60"/>
                    <a:pt x="626" y="59"/>
                  </a:cubicBezTo>
                  <a:cubicBezTo>
                    <a:pt x="626" y="58"/>
                    <a:pt x="628" y="57"/>
                    <a:pt x="628" y="57"/>
                  </a:cubicBezTo>
                  <a:cubicBezTo>
                    <a:pt x="628" y="56"/>
                    <a:pt x="629" y="55"/>
                    <a:pt x="629" y="54"/>
                  </a:cubicBezTo>
                  <a:cubicBezTo>
                    <a:pt x="629" y="54"/>
                    <a:pt x="627" y="53"/>
                    <a:pt x="627" y="53"/>
                  </a:cubicBezTo>
                  <a:cubicBezTo>
                    <a:pt x="627" y="52"/>
                    <a:pt x="629" y="51"/>
                    <a:pt x="629" y="50"/>
                  </a:cubicBezTo>
                  <a:cubicBezTo>
                    <a:pt x="629" y="50"/>
                    <a:pt x="627" y="49"/>
                    <a:pt x="627" y="49"/>
                  </a:cubicBezTo>
                  <a:cubicBezTo>
                    <a:pt x="626" y="48"/>
                    <a:pt x="625" y="48"/>
                    <a:pt x="624" y="47"/>
                  </a:cubicBezTo>
                  <a:cubicBezTo>
                    <a:pt x="624" y="48"/>
                    <a:pt x="623" y="49"/>
                    <a:pt x="623" y="49"/>
                  </a:cubicBezTo>
                  <a:cubicBezTo>
                    <a:pt x="623" y="50"/>
                    <a:pt x="625" y="51"/>
                    <a:pt x="625" y="51"/>
                  </a:cubicBezTo>
                  <a:cubicBezTo>
                    <a:pt x="625" y="52"/>
                    <a:pt x="624" y="53"/>
                    <a:pt x="623" y="53"/>
                  </a:cubicBezTo>
                  <a:cubicBezTo>
                    <a:pt x="623" y="54"/>
                    <a:pt x="622" y="55"/>
                    <a:pt x="621" y="55"/>
                  </a:cubicBezTo>
                  <a:cubicBezTo>
                    <a:pt x="621" y="56"/>
                    <a:pt x="624" y="57"/>
                    <a:pt x="624" y="57"/>
                  </a:cubicBezTo>
                  <a:cubicBezTo>
                    <a:pt x="624" y="58"/>
                    <a:pt x="622" y="59"/>
                    <a:pt x="622" y="59"/>
                  </a:cubicBezTo>
                  <a:cubicBezTo>
                    <a:pt x="622" y="60"/>
                    <a:pt x="621" y="61"/>
                    <a:pt x="620" y="62"/>
                  </a:cubicBezTo>
                  <a:cubicBezTo>
                    <a:pt x="620" y="62"/>
                    <a:pt x="618" y="60"/>
                    <a:pt x="618" y="60"/>
                  </a:cubicBezTo>
                  <a:cubicBezTo>
                    <a:pt x="618" y="60"/>
                    <a:pt x="620" y="58"/>
                    <a:pt x="620" y="58"/>
                  </a:cubicBezTo>
                  <a:cubicBezTo>
                    <a:pt x="619" y="57"/>
                    <a:pt x="618" y="56"/>
                    <a:pt x="618" y="56"/>
                  </a:cubicBezTo>
                  <a:cubicBezTo>
                    <a:pt x="617" y="56"/>
                    <a:pt x="616" y="54"/>
                    <a:pt x="615" y="54"/>
                  </a:cubicBezTo>
                  <a:cubicBezTo>
                    <a:pt x="615" y="54"/>
                    <a:pt x="614" y="56"/>
                    <a:pt x="614" y="57"/>
                  </a:cubicBezTo>
                  <a:cubicBezTo>
                    <a:pt x="613" y="57"/>
                    <a:pt x="612" y="58"/>
                    <a:pt x="612" y="59"/>
                  </a:cubicBezTo>
                  <a:cubicBezTo>
                    <a:pt x="612" y="59"/>
                    <a:pt x="614" y="60"/>
                    <a:pt x="614" y="60"/>
                  </a:cubicBezTo>
                  <a:cubicBezTo>
                    <a:pt x="614" y="61"/>
                    <a:pt x="616" y="62"/>
                    <a:pt x="616" y="62"/>
                  </a:cubicBezTo>
                  <a:cubicBezTo>
                    <a:pt x="616" y="62"/>
                    <a:pt x="615" y="64"/>
                    <a:pt x="615" y="64"/>
                  </a:cubicBezTo>
                  <a:cubicBezTo>
                    <a:pt x="614" y="64"/>
                    <a:pt x="613" y="62"/>
                    <a:pt x="612" y="63"/>
                  </a:cubicBezTo>
                  <a:cubicBezTo>
                    <a:pt x="612" y="63"/>
                    <a:pt x="611" y="65"/>
                    <a:pt x="611" y="65"/>
                  </a:cubicBezTo>
                  <a:cubicBezTo>
                    <a:pt x="610" y="64"/>
                    <a:pt x="609" y="64"/>
                    <a:pt x="609" y="63"/>
                  </a:cubicBezTo>
                  <a:cubicBezTo>
                    <a:pt x="608" y="63"/>
                    <a:pt x="606" y="62"/>
                    <a:pt x="606" y="62"/>
                  </a:cubicBezTo>
                  <a:cubicBezTo>
                    <a:pt x="606" y="61"/>
                    <a:pt x="608" y="60"/>
                    <a:pt x="608" y="59"/>
                  </a:cubicBezTo>
                  <a:cubicBezTo>
                    <a:pt x="608" y="59"/>
                    <a:pt x="606" y="58"/>
                    <a:pt x="606" y="58"/>
                  </a:cubicBezTo>
                  <a:cubicBezTo>
                    <a:pt x="606" y="57"/>
                    <a:pt x="608" y="56"/>
                    <a:pt x="607" y="55"/>
                  </a:cubicBezTo>
                  <a:cubicBezTo>
                    <a:pt x="607" y="55"/>
                    <a:pt x="605" y="54"/>
                    <a:pt x="605" y="54"/>
                  </a:cubicBezTo>
                  <a:cubicBezTo>
                    <a:pt x="605" y="53"/>
                    <a:pt x="607" y="52"/>
                    <a:pt x="607" y="51"/>
                  </a:cubicBezTo>
                  <a:cubicBezTo>
                    <a:pt x="607" y="51"/>
                    <a:pt x="609" y="49"/>
                    <a:pt x="609" y="49"/>
                  </a:cubicBezTo>
                  <a:cubicBezTo>
                    <a:pt x="609" y="49"/>
                    <a:pt x="606" y="48"/>
                    <a:pt x="606" y="47"/>
                  </a:cubicBezTo>
                  <a:cubicBezTo>
                    <a:pt x="607" y="47"/>
                    <a:pt x="608" y="46"/>
                    <a:pt x="608" y="45"/>
                  </a:cubicBezTo>
                  <a:cubicBezTo>
                    <a:pt x="609" y="44"/>
                    <a:pt x="609" y="44"/>
                    <a:pt x="610" y="43"/>
                  </a:cubicBezTo>
                  <a:cubicBezTo>
                    <a:pt x="609" y="43"/>
                    <a:pt x="608" y="41"/>
                    <a:pt x="608" y="41"/>
                  </a:cubicBezTo>
                  <a:cubicBezTo>
                    <a:pt x="607" y="41"/>
                    <a:pt x="607" y="43"/>
                    <a:pt x="606" y="44"/>
                  </a:cubicBezTo>
                  <a:cubicBezTo>
                    <a:pt x="605" y="44"/>
                    <a:pt x="604" y="42"/>
                    <a:pt x="604" y="42"/>
                  </a:cubicBezTo>
                  <a:cubicBezTo>
                    <a:pt x="603" y="42"/>
                    <a:pt x="602" y="44"/>
                    <a:pt x="602" y="44"/>
                  </a:cubicBezTo>
                  <a:cubicBezTo>
                    <a:pt x="602" y="44"/>
                    <a:pt x="604" y="46"/>
                    <a:pt x="604" y="46"/>
                  </a:cubicBezTo>
                  <a:cubicBezTo>
                    <a:pt x="604" y="46"/>
                    <a:pt x="603" y="48"/>
                    <a:pt x="602" y="48"/>
                  </a:cubicBezTo>
                  <a:cubicBezTo>
                    <a:pt x="602" y="49"/>
                    <a:pt x="601" y="50"/>
                    <a:pt x="601" y="50"/>
                  </a:cubicBezTo>
                  <a:cubicBezTo>
                    <a:pt x="600" y="51"/>
                    <a:pt x="600" y="52"/>
                    <a:pt x="599" y="52"/>
                  </a:cubicBezTo>
                  <a:cubicBezTo>
                    <a:pt x="599" y="53"/>
                    <a:pt x="597" y="51"/>
                    <a:pt x="597" y="51"/>
                  </a:cubicBezTo>
                  <a:cubicBezTo>
                    <a:pt x="596" y="51"/>
                    <a:pt x="596" y="53"/>
                    <a:pt x="595" y="53"/>
                  </a:cubicBezTo>
                  <a:cubicBezTo>
                    <a:pt x="594" y="53"/>
                    <a:pt x="594" y="55"/>
                    <a:pt x="593" y="55"/>
                  </a:cubicBezTo>
                  <a:cubicBezTo>
                    <a:pt x="593" y="55"/>
                    <a:pt x="591" y="53"/>
                    <a:pt x="591" y="54"/>
                  </a:cubicBezTo>
                  <a:cubicBezTo>
                    <a:pt x="591" y="54"/>
                    <a:pt x="590" y="55"/>
                    <a:pt x="589" y="56"/>
                  </a:cubicBezTo>
                  <a:cubicBezTo>
                    <a:pt x="589" y="56"/>
                    <a:pt x="588" y="57"/>
                    <a:pt x="588" y="58"/>
                  </a:cubicBezTo>
                  <a:cubicBezTo>
                    <a:pt x="587" y="59"/>
                    <a:pt x="587" y="59"/>
                    <a:pt x="586" y="60"/>
                  </a:cubicBezTo>
                  <a:cubicBezTo>
                    <a:pt x="586" y="61"/>
                    <a:pt x="585" y="62"/>
                    <a:pt x="584" y="62"/>
                  </a:cubicBezTo>
                  <a:cubicBezTo>
                    <a:pt x="584" y="62"/>
                    <a:pt x="586" y="64"/>
                    <a:pt x="587" y="64"/>
                  </a:cubicBezTo>
                  <a:cubicBezTo>
                    <a:pt x="587" y="64"/>
                    <a:pt x="588" y="62"/>
                    <a:pt x="588" y="62"/>
                  </a:cubicBezTo>
                  <a:cubicBezTo>
                    <a:pt x="588" y="62"/>
                    <a:pt x="590" y="63"/>
                    <a:pt x="591" y="64"/>
                  </a:cubicBezTo>
                  <a:cubicBezTo>
                    <a:pt x="591" y="64"/>
                    <a:pt x="589" y="66"/>
                    <a:pt x="589" y="66"/>
                  </a:cubicBezTo>
                  <a:cubicBezTo>
                    <a:pt x="589" y="66"/>
                    <a:pt x="587" y="64"/>
                    <a:pt x="587" y="64"/>
                  </a:cubicBezTo>
                  <a:cubicBezTo>
                    <a:pt x="586" y="64"/>
                    <a:pt x="586" y="66"/>
                    <a:pt x="585" y="66"/>
                  </a:cubicBezTo>
                  <a:cubicBezTo>
                    <a:pt x="584" y="66"/>
                    <a:pt x="583" y="65"/>
                    <a:pt x="583" y="65"/>
                  </a:cubicBezTo>
                  <a:cubicBezTo>
                    <a:pt x="582" y="64"/>
                    <a:pt x="580" y="63"/>
                    <a:pt x="580" y="63"/>
                  </a:cubicBezTo>
                  <a:cubicBezTo>
                    <a:pt x="580" y="63"/>
                    <a:pt x="582" y="61"/>
                    <a:pt x="582" y="61"/>
                  </a:cubicBezTo>
                  <a:cubicBezTo>
                    <a:pt x="582" y="61"/>
                    <a:pt x="584" y="59"/>
                    <a:pt x="584" y="59"/>
                  </a:cubicBezTo>
                  <a:cubicBezTo>
                    <a:pt x="584" y="58"/>
                    <a:pt x="582" y="57"/>
                    <a:pt x="582" y="57"/>
                  </a:cubicBezTo>
                  <a:cubicBezTo>
                    <a:pt x="581" y="57"/>
                    <a:pt x="580" y="59"/>
                    <a:pt x="580" y="59"/>
                  </a:cubicBezTo>
                  <a:cubicBezTo>
                    <a:pt x="579" y="59"/>
                    <a:pt x="578" y="58"/>
                    <a:pt x="578" y="57"/>
                  </a:cubicBezTo>
                  <a:cubicBezTo>
                    <a:pt x="577" y="57"/>
                    <a:pt x="576" y="56"/>
                    <a:pt x="575" y="56"/>
                  </a:cubicBezTo>
                  <a:cubicBezTo>
                    <a:pt x="575" y="55"/>
                    <a:pt x="577" y="54"/>
                    <a:pt x="577" y="53"/>
                  </a:cubicBezTo>
                  <a:cubicBezTo>
                    <a:pt x="577" y="53"/>
                    <a:pt x="579" y="51"/>
                    <a:pt x="579" y="51"/>
                  </a:cubicBezTo>
                  <a:cubicBezTo>
                    <a:pt x="579" y="50"/>
                    <a:pt x="577" y="50"/>
                    <a:pt x="577" y="49"/>
                  </a:cubicBezTo>
                  <a:cubicBezTo>
                    <a:pt x="576" y="49"/>
                    <a:pt x="575" y="48"/>
                    <a:pt x="574" y="48"/>
                  </a:cubicBezTo>
                  <a:cubicBezTo>
                    <a:pt x="573" y="49"/>
                    <a:pt x="572" y="51"/>
                    <a:pt x="571" y="52"/>
                  </a:cubicBezTo>
                  <a:cubicBezTo>
                    <a:pt x="570" y="54"/>
                    <a:pt x="569" y="55"/>
                    <a:pt x="568" y="57"/>
                  </a:cubicBezTo>
                  <a:cubicBezTo>
                    <a:pt x="566" y="58"/>
                    <a:pt x="565" y="60"/>
                    <a:pt x="564" y="61"/>
                  </a:cubicBezTo>
                  <a:cubicBezTo>
                    <a:pt x="564" y="62"/>
                    <a:pt x="563" y="63"/>
                    <a:pt x="562" y="63"/>
                  </a:cubicBezTo>
                  <a:cubicBezTo>
                    <a:pt x="562" y="64"/>
                    <a:pt x="561" y="65"/>
                    <a:pt x="561" y="66"/>
                  </a:cubicBezTo>
                  <a:cubicBezTo>
                    <a:pt x="561" y="66"/>
                    <a:pt x="559" y="64"/>
                    <a:pt x="559" y="64"/>
                  </a:cubicBezTo>
                  <a:cubicBezTo>
                    <a:pt x="558" y="63"/>
                    <a:pt x="560" y="62"/>
                    <a:pt x="560" y="62"/>
                  </a:cubicBezTo>
                  <a:cubicBezTo>
                    <a:pt x="559" y="61"/>
                    <a:pt x="559" y="60"/>
                    <a:pt x="558" y="60"/>
                  </a:cubicBezTo>
                  <a:cubicBezTo>
                    <a:pt x="557" y="60"/>
                    <a:pt x="556" y="58"/>
                    <a:pt x="556" y="58"/>
                  </a:cubicBezTo>
                  <a:cubicBezTo>
                    <a:pt x="555" y="58"/>
                    <a:pt x="555" y="61"/>
                    <a:pt x="554" y="60"/>
                  </a:cubicBezTo>
                  <a:cubicBezTo>
                    <a:pt x="553" y="60"/>
                    <a:pt x="553" y="59"/>
                    <a:pt x="552" y="59"/>
                  </a:cubicBezTo>
                  <a:cubicBezTo>
                    <a:pt x="551" y="59"/>
                    <a:pt x="551" y="61"/>
                    <a:pt x="550" y="61"/>
                  </a:cubicBezTo>
                  <a:cubicBezTo>
                    <a:pt x="550" y="61"/>
                    <a:pt x="548" y="60"/>
                    <a:pt x="548" y="59"/>
                  </a:cubicBezTo>
                  <a:cubicBezTo>
                    <a:pt x="547" y="59"/>
                    <a:pt x="546" y="58"/>
                    <a:pt x="546" y="58"/>
                  </a:cubicBezTo>
                  <a:cubicBezTo>
                    <a:pt x="546" y="58"/>
                    <a:pt x="547" y="56"/>
                    <a:pt x="547" y="55"/>
                  </a:cubicBezTo>
                  <a:cubicBezTo>
                    <a:pt x="548" y="55"/>
                    <a:pt x="549" y="54"/>
                    <a:pt x="549" y="53"/>
                  </a:cubicBezTo>
                  <a:cubicBezTo>
                    <a:pt x="549" y="53"/>
                    <a:pt x="547" y="51"/>
                    <a:pt x="547" y="51"/>
                  </a:cubicBezTo>
                  <a:cubicBezTo>
                    <a:pt x="546" y="51"/>
                    <a:pt x="546" y="54"/>
                    <a:pt x="545" y="54"/>
                  </a:cubicBezTo>
                  <a:cubicBezTo>
                    <a:pt x="544" y="54"/>
                    <a:pt x="544" y="52"/>
                    <a:pt x="543" y="52"/>
                  </a:cubicBezTo>
                  <a:cubicBezTo>
                    <a:pt x="541" y="51"/>
                    <a:pt x="540" y="50"/>
                    <a:pt x="538" y="49"/>
                  </a:cubicBezTo>
                  <a:cubicBezTo>
                    <a:pt x="538" y="49"/>
                    <a:pt x="537" y="50"/>
                    <a:pt x="537" y="51"/>
                  </a:cubicBezTo>
                  <a:cubicBezTo>
                    <a:pt x="537" y="51"/>
                    <a:pt x="539" y="52"/>
                    <a:pt x="539" y="53"/>
                  </a:cubicBezTo>
                  <a:cubicBezTo>
                    <a:pt x="539" y="53"/>
                    <a:pt x="541" y="54"/>
                    <a:pt x="541" y="54"/>
                  </a:cubicBezTo>
                  <a:cubicBezTo>
                    <a:pt x="541" y="55"/>
                    <a:pt x="540" y="56"/>
                    <a:pt x="539" y="56"/>
                  </a:cubicBezTo>
                  <a:cubicBezTo>
                    <a:pt x="540" y="57"/>
                    <a:pt x="541" y="58"/>
                    <a:pt x="542" y="58"/>
                  </a:cubicBezTo>
                  <a:cubicBezTo>
                    <a:pt x="542" y="58"/>
                    <a:pt x="540" y="60"/>
                    <a:pt x="540" y="60"/>
                  </a:cubicBezTo>
                  <a:cubicBezTo>
                    <a:pt x="540" y="60"/>
                    <a:pt x="538" y="59"/>
                    <a:pt x="538" y="59"/>
                  </a:cubicBezTo>
                  <a:cubicBezTo>
                    <a:pt x="537" y="58"/>
                    <a:pt x="536" y="57"/>
                    <a:pt x="536" y="57"/>
                  </a:cubicBezTo>
                  <a:cubicBezTo>
                    <a:pt x="535" y="56"/>
                    <a:pt x="534" y="56"/>
                    <a:pt x="533" y="55"/>
                  </a:cubicBezTo>
                  <a:cubicBezTo>
                    <a:pt x="533" y="55"/>
                    <a:pt x="531" y="53"/>
                    <a:pt x="531" y="54"/>
                  </a:cubicBezTo>
                  <a:cubicBezTo>
                    <a:pt x="531" y="54"/>
                    <a:pt x="529" y="56"/>
                    <a:pt x="529" y="56"/>
                  </a:cubicBezTo>
                  <a:cubicBezTo>
                    <a:pt x="529" y="56"/>
                    <a:pt x="532" y="57"/>
                    <a:pt x="532" y="57"/>
                  </a:cubicBezTo>
                  <a:cubicBezTo>
                    <a:pt x="532" y="58"/>
                    <a:pt x="530" y="59"/>
                    <a:pt x="530" y="60"/>
                  </a:cubicBezTo>
                  <a:cubicBezTo>
                    <a:pt x="530" y="60"/>
                    <a:pt x="529" y="61"/>
                    <a:pt x="528" y="62"/>
                  </a:cubicBezTo>
                  <a:cubicBezTo>
                    <a:pt x="528" y="63"/>
                    <a:pt x="527" y="63"/>
                    <a:pt x="526" y="64"/>
                  </a:cubicBezTo>
                  <a:cubicBezTo>
                    <a:pt x="526" y="64"/>
                    <a:pt x="525" y="66"/>
                    <a:pt x="525" y="66"/>
                  </a:cubicBezTo>
                  <a:cubicBezTo>
                    <a:pt x="525" y="66"/>
                    <a:pt x="523" y="65"/>
                    <a:pt x="523" y="65"/>
                  </a:cubicBezTo>
                  <a:cubicBezTo>
                    <a:pt x="522" y="64"/>
                    <a:pt x="524" y="63"/>
                    <a:pt x="524" y="62"/>
                  </a:cubicBezTo>
                  <a:cubicBezTo>
                    <a:pt x="524" y="62"/>
                    <a:pt x="526" y="61"/>
                    <a:pt x="526" y="60"/>
                  </a:cubicBezTo>
                  <a:cubicBezTo>
                    <a:pt x="526" y="60"/>
                    <a:pt x="524" y="59"/>
                    <a:pt x="524" y="59"/>
                  </a:cubicBezTo>
                  <a:cubicBezTo>
                    <a:pt x="523" y="58"/>
                    <a:pt x="522" y="57"/>
                    <a:pt x="522" y="57"/>
                  </a:cubicBezTo>
                  <a:cubicBezTo>
                    <a:pt x="521" y="57"/>
                    <a:pt x="520" y="59"/>
                    <a:pt x="520" y="59"/>
                  </a:cubicBezTo>
                  <a:cubicBezTo>
                    <a:pt x="519" y="60"/>
                    <a:pt x="519" y="61"/>
                    <a:pt x="518" y="61"/>
                  </a:cubicBezTo>
                  <a:cubicBezTo>
                    <a:pt x="517" y="63"/>
                    <a:pt x="516" y="64"/>
                    <a:pt x="515" y="66"/>
                  </a:cubicBezTo>
                  <a:cubicBezTo>
                    <a:pt x="513" y="65"/>
                    <a:pt x="512" y="64"/>
                    <a:pt x="510" y="62"/>
                  </a:cubicBezTo>
                  <a:cubicBezTo>
                    <a:pt x="511" y="61"/>
                    <a:pt x="512" y="59"/>
                    <a:pt x="514" y="58"/>
                  </a:cubicBezTo>
                  <a:cubicBezTo>
                    <a:pt x="515" y="56"/>
                    <a:pt x="516" y="55"/>
                    <a:pt x="517" y="53"/>
                  </a:cubicBezTo>
                  <a:cubicBezTo>
                    <a:pt x="516" y="53"/>
                    <a:pt x="515" y="52"/>
                    <a:pt x="515" y="52"/>
                  </a:cubicBezTo>
                  <a:cubicBezTo>
                    <a:pt x="514" y="52"/>
                    <a:pt x="514" y="54"/>
                    <a:pt x="513" y="54"/>
                  </a:cubicBezTo>
                  <a:cubicBezTo>
                    <a:pt x="512" y="54"/>
                    <a:pt x="512" y="52"/>
                    <a:pt x="511" y="52"/>
                  </a:cubicBezTo>
                  <a:cubicBezTo>
                    <a:pt x="510" y="52"/>
                    <a:pt x="510" y="54"/>
                    <a:pt x="509" y="54"/>
                  </a:cubicBezTo>
                  <a:cubicBezTo>
                    <a:pt x="509" y="55"/>
                    <a:pt x="508" y="53"/>
                    <a:pt x="507" y="53"/>
                  </a:cubicBezTo>
                  <a:cubicBezTo>
                    <a:pt x="506" y="53"/>
                    <a:pt x="506" y="55"/>
                    <a:pt x="505" y="55"/>
                  </a:cubicBezTo>
                  <a:cubicBezTo>
                    <a:pt x="505" y="55"/>
                    <a:pt x="503" y="53"/>
                    <a:pt x="503" y="53"/>
                  </a:cubicBezTo>
                  <a:cubicBezTo>
                    <a:pt x="502" y="54"/>
                    <a:pt x="502" y="55"/>
                    <a:pt x="501" y="56"/>
                  </a:cubicBezTo>
                  <a:cubicBezTo>
                    <a:pt x="501" y="56"/>
                    <a:pt x="500" y="57"/>
                    <a:pt x="500" y="58"/>
                  </a:cubicBezTo>
                  <a:cubicBezTo>
                    <a:pt x="499" y="57"/>
                    <a:pt x="498" y="57"/>
                    <a:pt x="497" y="56"/>
                  </a:cubicBezTo>
                  <a:cubicBezTo>
                    <a:pt x="497" y="56"/>
                    <a:pt x="495" y="55"/>
                    <a:pt x="495" y="54"/>
                  </a:cubicBezTo>
                  <a:cubicBezTo>
                    <a:pt x="495" y="54"/>
                    <a:pt x="497" y="53"/>
                    <a:pt x="497" y="52"/>
                  </a:cubicBezTo>
                  <a:cubicBezTo>
                    <a:pt x="497" y="52"/>
                    <a:pt x="495" y="51"/>
                    <a:pt x="495" y="50"/>
                  </a:cubicBezTo>
                  <a:cubicBezTo>
                    <a:pt x="495" y="50"/>
                    <a:pt x="496" y="49"/>
                    <a:pt x="496" y="48"/>
                  </a:cubicBezTo>
                  <a:cubicBezTo>
                    <a:pt x="496" y="47"/>
                    <a:pt x="494" y="47"/>
                    <a:pt x="494" y="47"/>
                  </a:cubicBezTo>
                  <a:cubicBezTo>
                    <a:pt x="493" y="48"/>
                    <a:pt x="492" y="49"/>
                    <a:pt x="491" y="51"/>
                  </a:cubicBezTo>
                  <a:cubicBezTo>
                    <a:pt x="491" y="52"/>
                    <a:pt x="492" y="52"/>
                    <a:pt x="493" y="53"/>
                  </a:cubicBezTo>
                  <a:cubicBezTo>
                    <a:pt x="493" y="53"/>
                    <a:pt x="495" y="54"/>
                    <a:pt x="495" y="54"/>
                  </a:cubicBezTo>
                  <a:cubicBezTo>
                    <a:pt x="495" y="55"/>
                    <a:pt x="493" y="56"/>
                    <a:pt x="493" y="57"/>
                  </a:cubicBezTo>
                  <a:cubicBezTo>
                    <a:pt x="493" y="57"/>
                    <a:pt x="496" y="58"/>
                    <a:pt x="496" y="58"/>
                  </a:cubicBezTo>
                  <a:cubicBezTo>
                    <a:pt x="496" y="59"/>
                    <a:pt x="494" y="61"/>
                    <a:pt x="494" y="61"/>
                  </a:cubicBezTo>
                  <a:cubicBezTo>
                    <a:pt x="493" y="61"/>
                    <a:pt x="492" y="59"/>
                    <a:pt x="492" y="59"/>
                  </a:cubicBezTo>
                  <a:cubicBezTo>
                    <a:pt x="492" y="58"/>
                    <a:pt x="490" y="58"/>
                    <a:pt x="489" y="57"/>
                  </a:cubicBezTo>
                  <a:cubicBezTo>
                    <a:pt x="489" y="57"/>
                    <a:pt x="491" y="55"/>
                    <a:pt x="491" y="55"/>
                  </a:cubicBezTo>
                  <a:cubicBezTo>
                    <a:pt x="491" y="54"/>
                    <a:pt x="490" y="54"/>
                    <a:pt x="489" y="53"/>
                  </a:cubicBezTo>
                  <a:cubicBezTo>
                    <a:pt x="489" y="53"/>
                    <a:pt x="487" y="51"/>
                    <a:pt x="487" y="52"/>
                  </a:cubicBezTo>
                  <a:cubicBezTo>
                    <a:pt x="486" y="52"/>
                    <a:pt x="485" y="54"/>
                    <a:pt x="485" y="54"/>
                  </a:cubicBezTo>
                  <a:cubicBezTo>
                    <a:pt x="484" y="54"/>
                    <a:pt x="483" y="52"/>
                    <a:pt x="483" y="52"/>
                  </a:cubicBezTo>
                  <a:cubicBezTo>
                    <a:pt x="482" y="52"/>
                    <a:pt x="481" y="51"/>
                    <a:pt x="481" y="50"/>
                  </a:cubicBezTo>
                  <a:cubicBezTo>
                    <a:pt x="481" y="50"/>
                    <a:pt x="482" y="48"/>
                    <a:pt x="482" y="48"/>
                  </a:cubicBezTo>
                  <a:cubicBezTo>
                    <a:pt x="483" y="47"/>
                    <a:pt x="483" y="47"/>
                    <a:pt x="484" y="46"/>
                  </a:cubicBezTo>
                  <a:cubicBezTo>
                    <a:pt x="484" y="45"/>
                    <a:pt x="486" y="44"/>
                    <a:pt x="486" y="44"/>
                  </a:cubicBezTo>
                  <a:cubicBezTo>
                    <a:pt x="486" y="43"/>
                    <a:pt x="484" y="42"/>
                    <a:pt x="483" y="42"/>
                  </a:cubicBezTo>
                  <a:cubicBezTo>
                    <a:pt x="483" y="43"/>
                    <a:pt x="482" y="43"/>
                    <a:pt x="482" y="44"/>
                  </a:cubicBezTo>
                  <a:cubicBezTo>
                    <a:pt x="481" y="44"/>
                    <a:pt x="480" y="46"/>
                    <a:pt x="480" y="46"/>
                  </a:cubicBezTo>
                  <a:cubicBezTo>
                    <a:pt x="480" y="46"/>
                    <a:pt x="478" y="45"/>
                    <a:pt x="478" y="45"/>
                  </a:cubicBezTo>
                  <a:cubicBezTo>
                    <a:pt x="478" y="45"/>
                    <a:pt x="476" y="43"/>
                    <a:pt x="476" y="43"/>
                  </a:cubicBezTo>
                  <a:cubicBezTo>
                    <a:pt x="475" y="43"/>
                    <a:pt x="474" y="45"/>
                    <a:pt x="474" y="45"/>
                  </a:cubicBezTo>
                  <a:cubicBezTo>
                    <a:pt x="473" y="46"/>
                    <a:pt x="473" y="47"/>
                    <a:pt x="472" y="47"/>
                  </a:cubicBezTo>
                  <a:cubicBezTo>
                    <a:pt x="472" y="48"/>
                    <a:pt x="471" y="49"/>
                    <a:pt x="470" y="50"/>
                  </a:cubicBezTo>
                  <a:cubicBezTo>
                    <a:pt x="470" y="50"/>
                    <a:pt x="473" y="51"/>
                    <a:pt x="473" y="51"/>
                  </a:cubicBezTo>
                  <a:cubicBezTo>
                    <a:pt x="473" y="52"/>
                    <a:pt x="471" y="53"/>
                    <a:pt x="471" y="54"/>
                  </a:cubicBezTo>
                  <a:cubicBezTo>
                    <a:pt x="470" y="54"/>
                    <a:pt x="470" y="55"/>
                    <a:pt x="469" y="56"/>
                  </a:cubicBezTo>
                  <a:cubicBezTo>
                    <a:pt x="469" y="57"/>
                    <a:pt x="468" y="57"/>
                    <a:pt x="468" y="58"/>
                  </a:cubicBezTo>
                  <a:cubicBezTo>
                    <a:pt x="467" y="58"/>
                    <a:pt x="466" y="60"/>
                    <a:pt x="466" y="60"/>
                  </a:cubicBezTo>
                  <a:cubicBezTo>
                    <a:pt x="466" y="60"/>
                    <a:pt x="464" y="59"/>
                    <a:pt x="464" y="59"/>
                  </a:cubicBezTo>
                  <a:cubicBezTo>
                    <a:pt x="464" y="58"/>
                    <a:pt x="466" y="57"/>
                    <a:pt x="465" y="56"/>
                  </a:cubicBezTo>
                  <a:cubicBezTo>
                    <a:pt x="465" y="56"/>
                    <a:pt x="463" y="55"/>
                    <a:pt x="463" y="55"/>
                  </a:cubicBezTo>
                  <a:cubicBezTo>
                    <a:pt x="464" y="54"/>
                    <a:pt x="464" y="53"/>
                    <a:pt x="465" y="52"/>
                  </a:cubicBezTo>
                  <a:cubicBezTo>
                    <a:pt x="465" y="52"/>
                    <a:pt x="466" y="51"/>
                    <a:pt x="467" y="50"/>
                  </a:cubicBezTo>
                  <a:cubicBezTo>
                    <a:pt x="467" y="50"/>
                    <a:pt x="468" y="48"/>
                    <a:pt x="468" y="48"/>
                  </a:cubicBezTo>
                  <a:cubicBezTo>
                    <a:pt x="468" y="48"/>
                    <a:pt x="466" y="47"/>
                    <a:pt x="466" y="46"/>
                  </a:cubicBezTo>
                  <a:cubicBezTo>
                    <a:pt x="465" y="46"/>
                    <a:pt x="464" y="45"/>
                    <a:pt x="464" y="45"/>
                  </a:cubicBezTo>
                  <a:cubicBezTo>
                    <a:pt x="464" y="45"/>
                    <a:pt x="462" y="46"/>
                    <a:pt x="462" y="47"/>
                  </a:cubicBezTo>
                  <a:cubicBezTo>
                    <a:pt x="462" y="47"/>
                    <a:pt x="464" y="48"/>
                    <a:pt x="464" y="49"/>
                  </a:cubicBezTo>
                  <a:cubicBezTo>
                    <a:pt x="464" y="49"/>
                    <a:pt x="463" y="51"/>
                    <a:pt x="463" y="51"/>
                  </a:cubicBezTo>
                  <a:cubicBezTo>
                    <a:pt x="462" y="51"/>
                    <a:pt x="460" y="49"/>
                    <a:pt x="460" y="49"/>
                  </a:cubicBezTo>
                  <a:cubicBezTo>
                    <a:pt x="460" y="49"/>
                    <a:pt x="459" y="51"/>
                    <a:pt x="459" y="51"/>
                  </a:cubicBezTo>
                  <a:cubicBezTo>
                    <a:pt x="459" y="52"/>
                    <a:pt x="461" y="52"/>
                    <a:pt x="461" y="53"/>
                  </a:cubicBezTo>
                  <a:cubicBezTo>
                    <a:pt x="461" y="54"/>
                    <a:pt x="459" y="54"/>
                    <a:pt x="459" y="55"/>
                  </a:cubicBezTo>
                  <a:cubicBezTo>
                    <a:pt x="458" y="57"/>
                    <a:pt x="457" y="58"/>
                    <a:pt x="456" y="60"/>
                  </a:cubicBezTo>
                  <a:cubicBezTo>
                    <a:pt x="455" y="60"/>
                    <a:pt x="454" y="62"/>
                    <a:pt x="454" y="62"/>
                  </a:cubicBezTo>
                  <a:cubicBezTo>
                    <a:pt x="454" y="62"/>
                    <a:pt x="452" y="60"/>
                    <a:pt x="452" y="60"/>
                  </a:cubicBezTo>
                  <a:cubicBezTo>
                    <a:pt x="452" y="60"/>
                    <a:pt x="453" y="58"/>
                    <a:pt x="454" y="58"/>
                  </a:cubicBezTo>
                  <a:cubicBezTo>
                    <a:pt x="454" y="57"/>
                    <a:pt x="455" y="56"/>
                    <a:pt x="455" y="56"/>
                  </a:cubicBezTo>
                  <a:cubicBezTo>
                    <a:pt x="456" y="55"/>
                    <a:pt x="456" y="54"/>
                    <a:pt x="457" y="53"/>
                  </a:cubicBezTo>
                  <a:cubicBezTo>
                    <a:pt x="456" y="53"/>
                    <a:pt x="455" y="52"/>
                    <a:pt x="455" y="52"/>
                  </a:cubicBezTo>
                  <a:cubicBezTo>
                    <a:pt x="454" y="52"/>
                    <a:pt x="453" y="50"/>
                    <a:pt x="452" y="50"/>
                  </a:cubicBezTo>
                  <a:cubicBezTo>
                    <a:pt x="452" y="50"/>
                    <a:pt x="454" y="48"/>
                    <a:pt x="454" y="48"/>
                  </a:cubicBezTo>
                  <a:cubicBezTo>
                    <a:pt x="455" y="47"/>
                    <a:pt x="455" y="46"/>
                    <a:pt x="456" y="46"/>
                  </a:cubicBezTo>
                  <a:cubicBezTo>
                    <a:pt x="456" y="45"/>
                    <a:pt x="457" y="44"/>
                    <a:pt x="458" y="43"/>
                  </a:cubicBezTo>
                  <a:cubicBezTo>
                    <a:pt x="458" y="43"/>
                    <a:pt x="455" y="42"/>
                    <a:pt x="455" y="42"/>
                  </a:cubicBezTo>
                  <a:cubicBezTo>
                    <a:pt x="455" y="41"/>
                    <a:pt x="457" y="40"/>
                    <a:pt x="457" y="39"/>
                  </a:cubicBezTo>
                  <a:cubicBezTo>
                    <a:pt x="457" y="39"/>
                    <a:pt x="455" y="38"/>
                    <a:pt x="455" y="38"/>
                  </a:cubicBezTo>
                  <a:cubicBezTo>
                    <a:pt x="455" y="38"/>
                    <a:pt x="453" y="39"/>
                    <a:pt x="453" y="40"/>
                  </a:cubicBezTo>
                  <a:cubicBezTo>
                    <a:pt x="453" y="41"/>
                    <a:pt x="455" y="41"/>
                    <a:pt x="455" y="42"/>
                  </a:cubicBezTo>
                  <a:cubicBezTo>
                    <a:pt x="455" y="42"/>
                    <a:pt x="454" y="43"/>
                    <a:pt x="454" y="44"/>
                  </a:cubicBezTo>
                  <a:cubicBezTo>
                    <a:pt x="453" y="45"/>
                    <a:pt x="453" y="45"/>
                    <a:pt x="452" y="46"/>
                  </a:cubicBezTo>
                  <a:cubicBezTo>
                    <a:pt x="452" y="46"/>
                    <a:pt x="451" y="48"/>
                    <a:pt x="450" y="48"/>
                  </a:cubicBezTo>
                  <a:cubicBezTo>
                    <a:pt x="450" y="48"/>
                    <a:pt x="448" y="47"/>
                    <a:pt x="448" y="47"/>
                  </a:cubicBezTo>
                  <a:cubicBezTo>
                    <a:pt x="448" y="47"/>
                    <a:pt x="446" y="49"/>
                    <a:pt x="446" y="49"/>
                  </a:cubicBezTo>
                  <a:cubicBezTo>
                    <a:pt x="446" y="49"/>
                    <a:pt x="449" y="50"/>
                    <a:pt x="449" y="51"/>
                  </a:cubicBezTo>
                  <a:cubicBezTo>
                    <a:pt x="448" y="51"/>
                    <a:pt x="447" y="52"/>
                    <a:pt x="447" y="53"/>
                  </a:cubicBezTo>
                  <a:cubicBezTo>
                    <a:pt x="447" y="53"/>
                    <a:pt x="445" y="55"/>
                    <a:pt x="445" y="55"/>
                  </a:cubicBezTo>
                  <a:cubicBezTo>
                    <a:pt x="445" y="55"/>
                    <a:pt x="443" y="53"/>
                    <a:pt x="443" y="53"/>
                  </a:cubicBezTo>
                  <a:cubicBezTo>
                    <a:pt x="443" y="54"/>
                    <a:pt x="441" y="55"/>
                    <a:pt x="441" y="56"/>
                  </a:cubicBezTo>
                  <a:cubicBezTo>
                    <a:pt x="441" y="56"/>
                    <a:pt x="443" y="57"/>
                    <a:pt x="443" y="57"/>
                  </a:cubicBezTo>
                  <a:cubicBezTo>
                    <a:pt x="444" y="58"/>
                    <a:pt x="442" y="59"/>
                    <a:pt x="442" y="60"/>
                  </a:cubicBezTo>
                  <a:cubicBezTo>
                    <a:pt x="442" y="60"/>
                    <a:pt x="444" y="61"/>
                    <a:pt x="444" y="61"/>
                  </a:cubicBezTo>
                  <a:cubicBezTo>
                    <a:pt x="444" y="62"/>
                    <a:pt x="443" y="63"/>
                    <a:pt x="442" y="63"/>
                  </a:cubicBezTo>
                  <a:cubicBezTo>
                    <a:pt x="442" y="64"/>
                    <a:pt x="441" y="62"/>
                    <a:pt x="440" y="62"/>
                  </a:cubicBezTo>
                  <a:cubicBezTo>
                    <a:pt x="439" y="62"/>
                    <a:pt x="439" y="64"/>
                    <a:pt x="438" y="64"/>
                  </a:cubicBezTo>
                  <a:cubicBezTo>
                    <a:pt x="438" y="64"/>
                    <a:pt x="437" y="62"/>
                    <a:pt x="436" y="62"/>
                  </a:cubicBezTo>
                  <a:cubicBezTo>
                    <a:pt x="436" y="62"/>
                    <a:pt x="435" y="64"/>
                    <a:pt x="434" y="65"/>
                  </a:cubicBezTo>
                  <a:cubicBezTo>
                    <a:pt x="434" y="65"/>
                    <a:pt x="432" y="63"/>
                    <a:pt x="432" y="63"/>
                  </a:cubicBezTo>
                  <a:cubicBezTo>
                    <a:pt x="432" y="63"/>
                    <a:pt x="434" y="61"/>
                    <a:pt x="434" y="61"/>
                  </a:cubicBezTo>
                  <a:cubicBezTo>
                    <a:pt x="434" y="60"/>
                    <a:pt x="432" y="59"/>
                    <a:pt x="432" y="59"/>
                  </a:cubicBezTo>
                  <a:cubicBezTo>
                    <a:pt x="432" y="59"/>
                    <a:pt x="430" y="61"/>
                    <a:pt x="430" y="61"/>
                  </a:cubicBezTo>
                  <a:cubicBezTo>
                    <a:pt x="430" y="62"/>
                    <a:pt x="432" y="62"/>
                    <a:pt x="432" y="63"/>
                  </a:cubicBezTo>
                  <a:cubicBezTo>
                    <a:pt x="432" y="63"/>
                    <a:pt x="430" y="64"/>
                    <a:pt x="430" y="65"/>
                  </a:cubicBezTo>
                  <a:cubicBezTo>
                    <a:pt x="430" y="65"/>
                    <a:pt x="433" y="67"/>
                    <a:pt x="433" y="67"/>
                  </a:cubicBezTo>
                  <a:cubicBezTo>
                    <a:pt x="432" y="67"/>
                    <a:pt x="432" y="69"/>
                    <a:pt x="431" y="69"/>
                  </a:cubicBezTo>
                  <a:cubicBezTo>
                    <a:pt x="430" y="69"/>
                    <a:pt x="429" y="67"/>
                    <a:pt x="429" y="67"/>
                  </a:cubicBezTo>
                  <a:cubicBezTo>
                    <a:pt x="429" y="67"/>
                    <a:pt x="427" y="66"/>
                    <a:pt x="427" y="66"/>
                  </a:cubicBezTo>
                  <a:cubicBezTo>
                    <a:pt x="426" y="65"/>
                    <a:pt x="428" y="64"/>
                    <a:pt x="428" y="63"/>
                  </a:cubicBezTo>
                  <a:cubicBezTo>
                    <a:pt x="428" y="63"/>
                    <a:pt x="426" y="62"/>
                    <a:pt x="426" y="62"/>
                  </a:cubicBezTo>
                  <a:cubicBezTo>
                    <a:pt x="426" y="61"/>
                    <a:pt x="428" y="60"/>
                    <a:pt x="428" y="59"/>
                  </a:cubicBezTo>
                  <a:cubicBezTo>
                    <a:pt x="428" y="59"/>
                    <a:pt x="426" y="58"/>
                    <a:pt x="425" y="58"/>
                  </a:cubicBezTo>
                  <a:cubicBezTo>
                    <a:pt x="425" y="58"/>
                    <a:pt x="423" y="56"/>
                    <a:pt x="423" y="56"/>
                  </a:cubicBezTo>
                  <a:cubicBezTo>
                    <a:pt x="423" y="56"/>
                    <a:pt x="425" y="54"/>
                    <a:pt x="425" y="54"/>
                  </a:cubicBezTo>
                  <a:cubicBezTo>
                    <a:pt x="425" y="53"/>
                    <a:pt x="423" y="52"/>
                    <a:pt x="423" y="52"/>
                  </a:cubicBezTo>
                  <a:cubicBezTo>
                    <a:pt x="422" y="52"/>
                    <a:pt x="421" y="51"/>
                    <a:pt x="420" y="50"/>
                  </a:cubicBezTo>
                  <a:cubicBezTo>
                    <a:pt x="420" y="50"/>
                    <a:pt x="418" y="49"/>
                    <a:pt x="418" y="49"/>
                  </a:cubicBezTo>
                  <a:cubicBezTo>
                    <a:pt x="418" y="48"/>
                    <a:pt x="420" y="47"/>
                    <a:pt x="420" y="46"/>
                  </a:cubicBezTo>
                  <a:cubicBezTo>
                    <a:pt x="420" y="46"/>
                    <a:pt x="418" y="45"/>
                    <a:pt x="418" y="45"/>
                  </a:cubicBezTo>
                  <a:cubicBezTo>
                    <a:pt x="417" y="45"/>
                    <a:pt x="416" y="47"/>
                    <a:pt x="416" y="47"/>
                  </a:cubicBezTo>
                  <a:cubicBezTo>
                    <a:pt x="416" y="47"/>
                    <a:pt x="418" y="48"/>
                    <a:pt x="418" y="49"/>
                  </a:cubicBezTo>
                  <a:cubicBezTo>
                    <a:pt x="418" y="49"/>
                    <a:pt x="417" y="50"/>
                    <a:pt x="417" y="51"/>
                  </a:cubicBezTo>
                  <a:cubicBezTo>
                    <a:pt x="416" y="51"/>
                    <a:pt x="415" y="52"/>
                    <a:pt x="415" y="53"/>
                  </a:cubicBezTo>
                  <a:cubicBezTo>
                    <a:pt x="415" y="54"/>
                    <a:pt x="413" y="55"/>
                    <a:pt x="413" y="55"/>
                  </a:cubicBezTo>
                  <a:cubicBezTo>
                    <a:pt x="413" y="56"/>
                    <a:pt x="415" y="57"/>
                    <a:pt x="415" y="57"/>
                  </a:cubicBezTo>
                  <a:cubicBezTo>
                    <a:pt x="415" y="58"/>
                    <a:pt x="414" y="59"/>
                    <a:pt x="414" y="59"/>
                  </a:cubicBezTo>
                  <a:cubicBezTo>
                    <a:pt x="413" y="60"/>
                    <a:pt x="413" y="61"/>
                    <a:pt x="412" y="62"/>
                  </a:cubicBezTo>
                  <a:cubicBezTo>
                    <a:pt x="411" y="63"/>
                    <a:pt x="410" y="65"/>
                    <a:pt x="409" y="66"/>
                  </a:cubicBezTo>
                  <a:cubicBezTo>
                    <a:pt x="407" y="65"/>
                    <a:pt x="406" y="64"/>
                    <a:pt x="404" y="63"/>
                  </a:cubicBezTo>
                  <a:cubicBezTo>
                    <a:pt x="404" y="62"/>
                    <a:pt x="402" y="62"/>
                    <a:pt x="402" y="61"/>
                  </a:cubicBezTo>
                  <a:cubicBezTo>
                    <a:pt x="402" y="60"/>
                    <a:pt x="404" y="59"/>
                    <a:pt x="404" y="59"/>
                  </a:cubicBezTo>
                  <a:cubicBezTo>
                    <a:pt x="403" y="58"/>
                    <a:pt x="401" y="58"/>
                    <a:pt x="401" y="57"/>
                  </a:cubicBezTo>
                  <a:cubicBezTo>
                    <a:pt x="401" y="57"/>
                    <a:pt x="403" y="55"/>
                    <a:pt x="403" y="55"/>
                  </a:cubicBezTo>
                  <a:cubicBezTo>
                    <a:pt x="403" y="54"/>
                    <a:pt x="401" y="53"/>
                    <a:pt x="401" y="53"/>
                  </a:cubicBezTo>
                  <a:cubicBezTo>
                    <a:pt x="400" y="53"/>
                    <a:pt x="399" y="55"/>
                    <a:pt x="399" y="55"/>
                  </a:cubicBezTo>
                  <a:cubicBezTo>
                    <a:pt x="399" y="55"/>
                    <a:pt x="398" y="58"/>
                    <a:pt x="397" y="57"/>
                  </a:cubicBezTo>
                  <a:cubicBezTo>
                    <a:pt x="397" y="57"/>
                    <a:pt x="395" y="56"/>
                    <a:pt x="395" y="56"/>
                  </a:cubicBezTo>
                  <a:cubicBezTo>
                    <a:pt x="395" y="55"/>
                    <a:pt x="397" y="54"/>
                    <a:pt x="397" y="54"/>
                  </a:cubicBezTo>
                  <a:cubicBezTo>
                    <a:pt x="397" y="53"/>
                    <a:pt x="395" y="53"/>
                    <a:pt x="395" y="52"/>
                  </a:cubicBezTo>
                  <a:cubicBezTo>
                    <a:pt x="393" y="53"/>
                    <a:pt x="392" y="55"/>
                    <a:pt x="391" y="56"/>
                  </a:cubicBezTo>
                  <a:cubicBezTo>
                    <a:pt x="391" y="57"/>
                    <a:pt x="390" y="58"/>
                    <a:pt x="390" y="59"/>
                  </a:cubicBezTo>
                  <a:cubicBezTo>
                    <a:pt x="389" y="59"/>
                    <a:pt x="392" y="60"/>
                    <a:pt x="392" y="60"/>
                  </a:cubicBezTo>
                  <a:cubicBezTo>
                    <a:pt x="392" y="61"/>
                    <a:pt x="390" y="62"/>
                    <a:pt x="390" y="62"/>
                  </a:cubicBezTo>
                  <a:cubicBezTo>
                    <a:pt x="390" y="63"/>
                    <a:pt x="389" y="65"/>
                    <a:pt x="388" y="65"/>
                  </a:cubicBezTo>
                  <a:cubicBezTo>
                    <a:pt x="388" y="65"/>
                    <a:pt x="386" y="63"/>
                    <a:pt x="386" y="63"/>
                  </a:cubicBezTo>
                  <a:cubicBezTo>
                    <a:pt x="386" y="62"/>
                    <a:pt x="388" y="61"/>
                    <a:pt x="388" y="61"/>
                  </a:cubicBezTo>
                  <a:cubicBezTo>
                    <a:pt x="387" y="60"/>
                    <a:pt x="386" y="60"/>
                    <a:pt x="386" y="59"/>
                  </a:cubicBezTo>
                  <a:cubicBezTo>
                    <a:pt x="385" y="59"/>
                    <a:pt x="383" y="58"/>
                    <a:pt x="383" y="57"/>
                  </a:cubicBezTo>
                  <a:cubicBezTo>
                    <a:pt x="383" y="57"/>
                    <a:pt x="385" y="55"/>
                    <a:pt x="385" y="55"/>
                  </a:cubicBezTo>
                  <a:cubicBezTo>
                    <a:pt x="385" y="55"/>
                    <a:pt x="383" y="54"/>
                    <a:pt x="383" y="53"/>
                  </a:cubicBezTo>
                  <a:cubicBezTo>
                    <a:pt x="382" y="53"/>
                    <a:pt x="381" y="52"/>
                    <a:pt x="381" y="52"/>
                  </a:cubicBezTo>
                  <a:cubicBezTo>
                    <a:pt x="381" y="51"/>
                    <a:pt x="382" y="50"/>
                    <a:pt x="382" y="49"/>
                  </a:cubicBezTo>
                  <a:cubicBezTo>
                    <a:pt x="383" y="49"/>
                    <a:pt x="384" y="48"/>
                    <a:pt x="384" y="47"/>
                  </a:cubicBezTo>
                  <a:cubicBezTo>
                    <a:pt x="384" y="47"/>
                    <a:pt x="382" y="46"/>
                    <a:pt x="382" y="46"/>
                  </a:cubicBezTo>
                  <a:cubicBezTo>
                    <a:pt x="382" y="45"/>
                    <a:pt x="383" y="44"/>
                    <a:pt x="383" y="43"/>
                  </a:cubicBezTo>
                  <a:cubicBezTo>
                    <a:pt x="384" y="43"/>
                    <a:pt x="381" y="42"/>
                    <a:pt x="381" y="42"/>
                  </a:cubicBezTo>
                  <a:cubicBezTo>
                    <a:pt x="381" y="42"/>
                    <a:pt x="379" y="43"/>
                    <a:pt x="380" y="44"/>
                  </a:cubicBezTo>
                  <a:cubicBezTo>
                    <a:pt x="380" y="44"/>
                    <a:pt x="382" y="45"/>
                    <a:pt x="382" y="46"/>
                  </a:cubicBezTo>
                  <a:cubicBezTo>
                    <a:pt x="382" y="46"/>
                    <a:pt x="380" y="47"/>
                    <a:pt x="380" y="48"/>
                  </a:cubicBezTo>
                  <a:cubicBezTo>
                    <a:pt x="380" y="49"/>
                    <a:pt x="379" y="49"/>
                    <a:pt x="378" y="50"/>
                  </a:cubicBezTo>
                  <a:cubicBezTo>
                    <a:pt x="378" y="51"/>
                    <a:pt x="377" y="52"/>
                    <a:pt x="377" y="52"/>
                  </a:cubicBezTo>
                  <a:cubicBezTo>
                    <a:pt x="376" y="54"/>
                    <a:pt x="374" y="55"/>
                    <a:pt x="373" y="57"/>
                  </a:cubicBezTo>
                  <a:cubicBezTo>
                    <a:pt x="372" y="58"/>
                    <a:pt x="371" y="60"/>
                    <a:pt x="370" y="61"/>
                  </a:cubicBezTo>
                  <a:cubicBezTo>
                    <a:pt x="369" y="62"/>
                    <a:pt x="369" y="63"/>
                    <a:pt x="368" y="63"/>
                  </a:cubicBezTo>
                  <a:cubicBezTo>
                    <a:pt x="368" y="64"/>
                    <a:pt x="367" y="65"/>
                    <a:pt x="366" y="66"/>
                  </a:cubicBezTo>
                  <a:cubicBezTo>
                    <a:pt x="366" y="66"/>
                    <a:pt x="364" y="64"/>
                    <a:pt x="364" y="64"/>
                  </a:cubicBezTo>
                  <a:cubicBezTo>
                    <a:pt x="364" y="64"/>
                    <a:pt x="362" y="62"/>
                    <a:pt x="362" y="62"/>
                  </a:cubicBezTo>
                  <a:cubicBezTo>
                    <a:pt x="361" y="62"/>
                    <a:pt x="361" y="64"/>
                    <a:pt x="360" y="64"/>
                  </a:cubicBezTo>
                  <a:cubicBezTo>
                    <a:pt x="360" y="64"/>
                    <a:pt x="359" y="63"/>
                    <a:pt x="358" y="63"/>
                  </a:cubicBezTo>
                  <a:cubicBezTo>
                    <a:pt x="358" y="63"/>
                    <a:pt x="356" y="65"/>
                    <a:pt x="356" y="65"/>
                  </a:cubicBezTo>
                  <a:cubicBezTo>
                    <a:pt x="356" y="65"/>
                    <a:pt x="354" y="64"/>
                    <a:pt x="354" y="63"/>
                  </a:cubicBezTo>
                  <a:cubicBezTo>
                    <a:pt x="354" y="63"/>
                    <a:pt x="356" y="62"/>
                    <a:pt x="356" y="61"/>
                  </a:cubicBezTo>
                  <a:cubicBezTo>
                    <a:pt x="356" y="60"/>
                    <a:pt x="357" y="59"/>
                    <a:pt x="357" y="59"/>
                  </a:cubicBezTo>
                  <a:cubicBezTo>
                    <a:pt x="358" y="58"/>
                    <a:pt x="359" y="57"/>
                    <a:pt x="359" y="57"/>
                  </a:cubicBezTo>
                  <a:cubicBezTo>
                    <a:pt x="360" y="56"/>
                    <a:pt x="360" y="55"/>
                    <a:pt x="361" y="54"/>
                  </a:cubicBezTo>
                  <a:cubicBezTo>
                    <a:pt x="361" y="54"/>
                    <a:pt x="362" y="52"/>
                    <a:pt x="363" y="52"/>
                  </a:cubicBezTo>
                  <a:cubicBezTo>
                    <a:pt x="363" y="52"/>
                    <a:pt x="365" y="54"/>
                    <a:pt x="365" y="54"/>
                  </a:cubicBezTo>
                  <a:cubicBezTo>
                    <a:pt x="365" y="53"/>
                    <a:pt x="367" y="52"/>
                    <a:pt x="367" y="52"/>
                  </a:cubicBezTo>
                  <a:cubicBezTo>
                    <a:pt x="366" y="51"/>
                    <a:pt x="365" y="51"/>
                    <a:pt x="364" y="50"/>
                  </a:cubicBezTo>
                  <a:cubicBezTo>
                    <a:pt x="364" y="49"/>
                    <a:pt x="362" y="49"/>
                    <a:pt x="362" y="48"/>
                  </a:cubicBezTo>
                  <a:cubicBezTo>
                    <a:pt x="362" y="48"/>
                    <a:pt x="364" y="47"/>
                    <a:pt x="364" y="46"/>
                  </a:cubicBezTo>
                  <a:cubicBezTo>
                    <a:pt x="363" y="46"/>
                    <a:pt x="362" y="44"/>
                    <a:pt x="362" y="44"/>
                  </a:cubicBezTo>
                  <a:cubicBezTo>
                    <a:pt x="361" y="44"/>
                    <a:pt x="360" y="46"/>
                    <a:pt x="360" y="46"/>
                  </a:cubicBezTo>
                  <a:cubicBezTo>
                    <a:pt x="360" y="47"/>
                    <a:pt x="358" y="48"/>
                    <a:pt x="358" y="49"/>
                  </a:cubicBezTo>
                  <a:cubicBezTo>
                    <a:pt x="358" y="49"/>
                    <a:pt x="360" y="50"/>
                    <a:pt x="360" y="50"/>
                  </a:cubicBezTo>
                  <a:cubicBezTo>
                    <a:pt x="360" y="51"/>
                    <a:pt x="359" y="53"/>
                    <a:pt x="359" y="53"/>
                  </a:cubicBezTo>
                  <a:cubicBezTo>
                    <a:pt x="358" y="53"/>
                    <a:pt x="357" y="51"/>
                    <a:pt x="356" y="51"/>
                  </a:cubicBezTo>
                  <a:cubicBezTo>
                    <a:pt x="356" y="51"/>
                    <a:pt x="355" y="53"/>
                    <a:pt x="355" y="53"/>
                  </a:cubicBezTo>
                  <a:cubicBezTo>
                    <a:pt x="354" y="54"/>
                    <a:pt x="354" y="55"/>
                    <a:pt x="353" y="55"/>
                  </a:cubicBezTo>
                  <a:cubicBezTo>
                    <a:pt x="353" y="56"/>
                    <a:pt x="352" y="58"/>
                    <a:pt x="351" y="58"/>
                  </a:cubicBezTo>
                  <a:cubicBezTo>
                    <a:pt x="351" y="58"/>
                    <a:pt x="349" y="56"/>
                    <a:pt x="349" y="56"/>
                  </a:cubicBezTo>
                  <a:cubicBezTo>
                    <a:pt x="348" y="56"/>
                    <a:pt x="348" y="58"/>
                    <a:pt x="347" y="58"/>
                  </a:cubicBezTo>
                  <a:cubicBezTo>
                    <a:pt x="347" y="59"/>
                    <a:pt x="346" y="60"/>
                    <a:pt x="346" y="60"/>
                  </a:cubicBezTo>
                  <a:cubicBezTo>
                    <a:pt x="346" y="60"/>
                    <a:pt x="343" y="59"/>
                    <a:pt x="343" y="59"/>
                  </a:cubicBezTo>
                  <a:cubicBezTo>
                    <a:pt x="343" y="58"/>
                    <a:pt x="345" y="57"/>
                    <a:pt x="345" y="56"/>
                  </a:cubicBezTo>
                  <a:cubicBezTo>
                    <a:pt x="345" y="56"/>
                    <a:pt x="343" y="55"/>
                    <a:pt x="343" y="55"/>
                  </a:cubicBezTo>
                  <a:cubicBezTo>
                    <a:pt x="342" y="55"/>
                    <a:pt x="342" y="57"/>
                    <a:pt x="341" y="57"/>
                  </a:cubicBezTo>
                  <a:cubicBezTo>
                    <a:pt x="341" y="57"/>
                    <a:pt x="340" y="55"/>
                    <a:pt x="339" y="55"/>
                  </a:cubicBezTo>
                  <a:cubicBezTo>
                    <a:pt x="338" y="55"/>
                    <a:pt x="338" y="57"/>
                    <a:pt x="337" y="58"/>
                  </a:cubicBezTo>
                  <a:cubicBezTo>
                    <a:pt x="337" y="58"/>
                    <a:pt x="336" y="56"/>
                    <a:pt x="335" y="56"/>
                  </a:cubicBezTo>
                  <a:cubicBezTo>
                    <a:pt x="334" y="56"/>
                    <a:pt x="334" y="58"/>
                    <a:pt x="333" y="58"/>
                  </a:cubicBezTo>
                  <a:cubicBezTo>
                    <a:pt x="332" y="57"/>
                    <a:pt x="330" y="56"/>
                    <a:pt x="329" y="55"/>
                  </a:cubicBezTo>
                  <a:cubicBezTo>
                    <a:pt x="330" y="53"/>
                    <a:pt x="331" y="52"/>
                    <a:pt x="332" y="50"/>
                  </a:cubicBezTo>
                  <a:cubicBezTo>
                    <a:pt x="333" y="49"/>
                    <a:pt x="333" y="49"/>
                    <a:pt x="334" y="48"/>
                  </a:cubicBezTo>
                  <a:cubicBezTo>
                    <a:pt x="334" y="48"/>
                    <a:pt x="336" y="46"/>
                    <a:pt x="336" y="46"/>
                  </a:cubicBezTo>
                  <a:cubicBezTo>
                    <a:pt x="336" y="46"/>
                    <a:pt x="334" y="44"/>
                    <a:pt x="333" y="44"/>
                  </a:cubicBezTo>
                  <a:cubicBezTo>
                    <a:pt x="333" y="44"/>
                    <a:pt x="332" y="46"/>
                    <a:pt x="332" y="46"/>
                  </a:cubicBezTo>
                  <a:cubicBezTo>
                    <a:pt x="331" y="47"/>
                    <a:pt x="331" y="48"/>
                    <a:pt x="330" y="48"/>
                  </a:cubicBezTo>
                  <a:cubicBezTo>
                    <a:pt x="329" y="49"/>
                    <a:pt x="329" y="50"/>
                    <a:pt x="328" y="51"/>
                  </a:cubicBezTo>
                  <a:cubicBezTo>
                    <a:pt x="328" y="51"/>
                    <a:pt x="327" y="52"/>
                    <a:pt x="327" y="53"/>
                  </a:cubicBezTo>
                  <a:cubicBezTo>
                    <a:pt x="326" y="54"/>
                    <a:pt x="325" y="55"/>
                    <a:pt x="325" y="55"/>
                  </a:cubicBezTo>
                  <a:cubicBezTo>
                    <a:pt x="325" y="56"/>
                    <a:pt x="327" y="57"/>
                    <a:pt x="327" y="57"/>
                  </a:cubicBezTo>
                  <a:cubicBezTo>
                    <a:pt x="328" y="57"/>
                    <a:pt x="329" y="58"/>
                    <a:pt x="329" y="59"/>
                  </a:cubicBezTo>
                  <a:cubicBezTo>
                    <a:pt x="330" y="59"/>
                    <a:pt x="328" y="60"/>
                    <a:pt x="328" y="61"/>
                  </a:cubicBezTo>
                  <a:cubicBezTo>
                    <a:pt x="327" y="60"/>
                    <a:pt x="326" y="60"/>
                    <a:pt x="325" y="59"/>
                  </a:cubicBezTo>
                  <a:cubicBezTo>
                    <a:pt x="325" y="59"/>
                    <a:pt x="324" y="57"/>
                    <a:pt x="323" y="57"/>
                  </a:cubicBezTo>
                  <a:cubicBezTo>
                    <a:pt x="323" y="57"/>
                    <a:pt x="322" y="59"/>
                    <a:pt x="322" y="60"/>
                  </a:cubicBezTo>
                  <a:cubicBezTo>
                    <a:pt x="321" y="60"/>
                    <a:pt x="320" y="61"/>
                    <a:pt x="320" y="62"/>
                  </a:cubicBezTo>
                  <a:cubicBezTo>
                    <a:pt x="320" y="61"/>
                    <a:pt x="318" y="61"/>
                    <a:pt x="318" y="60"/>
                  </a:cubicBezTo>
                  <a:cubicBezTo>
                    <a:pt x="318" y="60"/>
                    <a:pt x="319" y="58"/>
                    <a:pt x="319" y="58"/>
                  </a:cubicBezTo>
                  <a:cubicBezTo>
                    <a:pt x="320" y="57"/>
                    <a:pt x="320" y="56"/>
                    <a:pt x="321" y="56"/>
                  </a:cubicBezTo>
                  <a:cubicBezTo>
                    <a:pt x="322" y="55"/>
                    <a:pt x="322" y="54"/>
                    <a:pt x="323" y="53"/>
                  </a:cubicBezTo>
                  <a:cubicBezTo>
                    <a:pt x="323" y="53"/>
                    <a:pt x="324" y="52"/>
                    <a:pt x="324" y="51"/>
                  </a:cubicBezTo>
                  <a:cubicBezTo>
                    <a:pt x="324" y="51"/>
                    <a:pt x="323" y="49"/>
                    <a:pt x="322" y="50"/>
                  </a:cubicBezTo>
                  <a:cubicBezTo>
                    <a:pt x="322" y="50"/>
                    <a:pt x="321" y="52"/>
                    <a:pt x="320" y="52"/>
                  </a:cubicBezTo>
                  <a:cubicBezTo>
                    <a:pt x="320" y="52"/>
                    <a:pt x="319" y="50"/>
                    <a:pt x="318" y="50"/>
                  </a:cubicBezTo>
                  <a:cubicBezTo>
                    <a:pt x="318" y="50"/>
                    <a:pt x="317" y="52"/>
                    <a:pt x="317" y="52"/>
                  </a:cubicBezTo>
                  <a:cubicBezTo>
                    <a:pt x="316" y="53"/>
                    <a:pt x="315" y="54"/>
                    <a:pt x="315" y="55"/>
                  </a:cubicBezTo>
                  <a:cubicBezTo>
                    <a:pt x="315" y="55"/>
                    <a:pt x="314" y="57"/>
                    <a:pt x="313" y="57"/>
                  </a:cubicBezTo>
                  <a:cubicBezTo>
                    <a:pt x="313" y="57"/>
                    <a:pt x="311" y="55"/>
                    <a:pt x="311" y="55"/>
                  </a:cubicBezTo>
                  <a:cubicBezTo>
                    <a:pt x="310" y="55"/>
                    <a:pt x="310" y="57"/>
                    <a:pt x="309" y="57"/>
                  </a:cubicBezTo>
                  <a:cubicBezTo>
                    <a:pt x="309" y="57"/>
                    <a:pt x="308" y="56"/>
                    <a:pt x="307" y="56"/>
                  </a:cubicBezTo>
                  <a:cubicBezTo>
                    <a:pt x="306" y="56"/>
                    <a:pt x="306" y="58"/>
                    <a:pt x="305" y="58"/>
                  </a:cubicBezTo>
                  <a:cubicBezTo>
                    <a:pt x="305" y="58"/>
                    <a:pt x="304" y="56"/>
                    <a:pt x="303" y="56"/>
                  </a:cubicBezTo>
                  <a:cubicBezTo>
                    <a:pt x="302" y="56"/>
                    <a:pt x="302" y="58"/>
                    <a:pt x="301" y="58"/>
                  </a:cubicBezTo>
                  <a:cubicBezTo>
                    <a:pt x="301" y="58"/>
                    <a:pt x="300" y="57"/>
                    <a:pt x="299" y="57"/>
                  </a:cubicBezTo>
                  <a:cubicBezTo>
                    <a:pt x="299" y="57"/>
                    <a:pt x="298" y="59"/>
                    <a:pt x="297" y="59"/>
                  </a:cubicBezTo>
                  <a:cubicBezTo>
                    <a:pt x="297" y="59"/>
                    <a:pt x="295" y="57"/>
                    <a:pt x="295" y="57"/>
                  </a:cubicBezTo>
                  <a:cubicBezTo>
                    <a:pt x="295" y="57"/>
                    <a:pt x="294" y="59"/>
                    <a:pt x="293" y="59"/>
                  </a:cubicBezTo>
                  <a:cubicBezTo>
                    <a:pt x="293" y="60"/>
                    <a:pt x="292" y="61"/>
                    <a:pt x="292" y="62"/>
                  </a:cubicBezTo>
                  <a:cubicBezTo>
                    <a:pt x="291" y="61"/>
                    <a:pt x="290" y="61"/>
                    <a:pt x="290" y="60"/>
                  </a:cubicBezTo>
                  <a:cubicBezTo>
                    <a:pt x="289" y="60"/>
                    <a:pt x="287" y="59"/>
                    <a:pt x="287" y="58"/>
                  </a:cubicBezTo>
                  <a:cubicBezTo>
                    <a:pt x="287" y="58"/>
                    <a:pt x="289" y="56"/>
                    <a:pt x="289" y="56"/>
                  </a:cubicBezTo>
                  <a:cubicBezTo>
                    <a:pt x="290" y="55"/>
                    <a:pt x="290" y="55"/>
                    <a:pt x="291" y="54"/>
                  </a:cubicBezTo>
                  <a:cubicBezTo>
                    <a:pt x="291" y="54"/>
                    <a:pt x="292" y="55"/>
                    <a:pt x="293" y="55"/>
                  </a:cubicBezTo>
                  <a:cubicBezTo>
                    <a:pt x="293" y="56"/>
                    <a:pt x="295" y="57"/>
                    <a:pt x="295" y="57"/>
                  </a:cubicBezTo>
                  <a:cubicBezTo>
                    <a:pt x="296" y="57"/>
                    <a:pt x="296" y="55"/>
                    <a:pt x="297" y="55"/>
                  </a:cubicBezTo>
                  <a:cubicBezTo>
                    <a:pt x="298" y="55"/>
                    <a:pt x="298" y="57"/>
                    <a:pt x="299" y="57"/>
                  </a:cubicBezTo>
                  <a:cubicBezTo>
                    <a:pt x="300" y="57"/>
                    <a:pt x="300" y="54"/>
                    <a:pt x="301" y="54"/>
                  </a:cubicBezTo>
                  <a:cubicBezTo>
                    <a:pt x="301" y="54"/>
                    <a:pt x="303" y="56"/>
                    <a:pt x="303" y="56"/>
                  </a:cubicBezTo>
                  <a:cubicBezTo>
                    <a:pt x="304" y="56"/>
                    <a:pt x="304" y="54"/>
                    <a:pt x="305" y="54"/>
                  </a:cubicBezTo>
                  <a:cubicBezTo>
                    <a:pt x="304" y="53"/>
                    <a:pt x="303" y="53"/>
                    <a:pt x="303" y="52"/>
                  </a:cubicBezTo>
                  <a:cubicBezTo>
                    <a:pt x="302" y="52"/>
                    <a:pt x="300" y="51"/>
                    <a:pt x="300" y="50"/>
                  </a:cubicBezTo>
                  <a:cubicBezTo>
                    <a:pt x="300" y="50"/>
                    <a:pt x="302" y="49"/>
                    <a:pt x="302" y="48"/>
                  </a:cubicBezTo>
                  <a:cubicBezTo>
                    <a:pt x="303" y="48"/>
                    <a:pt x="303" y="47"/>
                    <a:pt x="304" y="46"/>
                  </a:cubicBezTo>
                  <a:cubicBezTo>
                    <a:pt x="304" y="45"/>
                    <a:pt x="305" y="45"/>
                    <a:pt x="305" y="44"/>
                  </a:cubicBezTo>
                  <a:cubicBezTo>
                    <a:pt x="305" y="44"/>
                    <a:pt x="304" y="42"/>
                    <a:pt x="303" y="42"/>
                  </a:cubicBezTo>
                  <a:cubicBezTo>
                    <a:pt x="303" y="42"/>
                    <a:pt x="302" y="44"/>
                    <a:pt x="301" y="44"/>
                  </a:cubicBezTo>
                  <a:cubicBezTo>
                    <a:pt x="301" y="45"/>
                    <a:pt x="300" y="46"/>
                    <a:pt x="300" y="47"/>
                  </a:cubicBezTo>
                  <a:cubicBezTo>
                    <a:pt x="299" y="47"/>
                    <a:pt x="299" y="48"/>
                    <a:pt x="298" y="49"/>
                  </a:cubicBezTo>
                  <a:cubicBezTo>
                    <a:pt x="298" y="49"/>
                    <a:pt x="297" y="51"/>
                    <a:pt x="296" y="51"/>
                  </a:cubicBezTo>
                  <a:cubicBezTo>
                    <a:pt x="296" y="51"/>
                    <a:pt x="295" y="49"/>
                    <a:pt x="294" y="49"/>
                  </a:cubicBezTo>
                  <a:cubicBezTo>
                    <a:pt x="294" y="49"/>
                    <a:pt x="293" y="52"/>
                    <a:pt x="292" y="52"/>
                  </a:cubicBezTo>
                  <a:cubicBezTo>
                    <a:pt x="292" y="52"/>
                    <a:pt x="290" y="50"/>
                    <a:pt x="290" y="50"/>
                  </a:cubicBezTo>
                  <a:cubicBezTo>
                    <a:pt x="290" y="50"/>
                    <a:pt x="289" y="51"/>
                    <a:pt x="288" y="52"/>
                  </a:cubicBezTo>
                  <a:cubicBezTo>
                    <a:pt x="288" y="53"/>
                    <a:pt x="287" y="54"/>
                    <a:pt x="287" y="54"/>
                  </a:cubicBezTo>
                  <a:cubicBezTo>
                    <a:pt x="286" y="55"/>
                    <a:pt x="286" y="56"/>
                    <a:pt x="285" y="57"/>
                  </a:cubicBezTo>
                  <a:cubicBezTo>
                    <a:pt x="284" y="57"/>
                    <a:pt x="284" y="58"/>
                    <a:pt x="283" y="59"/>
                  </a:cubicBezTo>
                  <a:cubicBezTo>
                    <a:pt x="283" y="60"/>
                    <a:pt x="282" y="60"/>
                    <a:pt x="282" y="61"/>
                  </a:cubicBezTo>
                  <a:cubicBezTo>
                    <a:pt x="281" y="62"/>
                    <a:pt x="280" y="63"/>
                    <a:pt x="280" y="63"/>
                  </a:cubicBezTo>
                  <a:cubicBezTo>
                    <a:pt x="280" y="64"/>
                    <a:pt x="282" y="65"/>
                    <a:pt x="282" y="65"/>
                  </a:cubicBezTo>
                  <a:cubicBezTo>
                    <a:pt x="282" y="65"/>
                    <a:pt x="281" y="67"/>
                    <a:pt x="280" y="67"/>
                  </a:cubicBezTo>
                  <a:cubicBezTo>
                    <a:pt x="280" y="67"/>
                    <a:pt x="279" y="69"/>
                    <a:pt x="279" y="69"/>
                  </a:cubicBezTo>
                  <a:cubicBezTo>
                    <a:pt x="278" y="69"/>
                    <a:pt x="277" y="68"/>
                    <a:pt x="277" y="68"/>
                  </a:cubicBezTo>
                  <a:cubicBezTo>
                    <a:pt x="276" y="68"/>
                    <a:pt x="275" y="70"/>
                    <a:pt x="275" y="70"/>
                  </a:cubicBezTo>
                  <a:cubicBezTo>
                    <a:pt x="275" y="70"/>
                    <a:pt x="273" y="68"/>
                    <a:pt x="273" y="68"/>
                  </a:cubicBezTo>
                  <a:cubicBezTo>
                    <a:pt x="273" y="67"/>
                    <a:pt x="274" y="67"/>
                    <a:pt x="274" y="66"/>
                  </a:cubicBezTo>
                  <a:cubicBezTo>
                    <a:pt x="275" y="65"/>
                    <a:pt x="276" y="64"/>
                    <a:pt x="276" y="64"/>
                  </a:cubicBezTo>
                  <a:cubicBezTo>
                    <a:pt x="276" y="63"/>
                    <a:pt x="274" y="62"/>
                    <a:pt x="274" y="62"/>
                  </a:cubicBezTo>
                  <a:cubicBezTo>
                    <a:pt x="274" y="62"/>
                    <a:pt x="275" y="60"/>
                    <a:pt x="275" y="60"/>
                  </a:cubicBezTo>
                  <a:cubicBezTo>
                    <a:pt x="276" y="59"/>
                    <a:pt x="277" y="58"/>
                    <a:pt x="277" y="58"/>
                  </a:cubicBezTo>
                  <a:cubicBezTo>
                    <a:pt x="278" y="57"/>
                    <a:pt x="278" y="56"/>
                    <a:pt x="279" y="55"/>
                  </a:cubicBezTo>
                  <a:cubicBezTo>
                    <a:pt x="279" y="55"/>
                    <a:pt x="280" y="54"/>
                    <a:pt x="281" y="53"/>
                  </a:cubicBezTo>
                  <a:cubicBezTo>
                    <a:pt x="281" y="54"/>
                    <a:pt x="282" y="54"/>
                    <a:pt x="283" y="55"/>
                  </a:cubicBezTo>
                  <a:cubicBezTo>
                    <a:pt x="283" y="55"/>
                    <a:pt x="285" y="53"/>
                    <a:pt x="285" y="53"/>
                  </a:cubicBezTo>
                  <a:cubicBezTo>
                    <a:pt x="285" y="52"/>
                    <a:pt x="282" y="51"/>
                    <a:pt x="282" y="51"/>
                  </a:cubicBezTo>
                  <a:cubicBezTo>
                    <a:pt x="282" y="51"/>
                    <a:pt x="281" y="53"/>
                    <a:pt x="281" y="53"/>
                  </a:cubicBezTo>
                  <a:cubicBezTo>
                    <a:pt x="280" y="53"/>
                    <a:pt x="279" y="51"/>
                    <a:pt x="278" y="51"/>
                  </a:cubicBezTo>
                  <a:cubicBezTo>
                    <a:pt x="278" y="51"/>
                    <a:pt x="277" y="54"/>
                    <a:pt x="277" y="54"/>
                  </a:cubicBezTo>
                  <a:cubicBezTo>
                    <a:pt x="276" y="54"/>
                    <a:pt x="274" y="52"/>
                    <a:pt x="274" y="52"/>
                  </a:cubicBezTo>
                  <a:cubicBezTo>
                    <a:pt x="274" y="51"/>
                    <a:pt x="276" y="50"/>
                    <a:pt x="276" y="50"/>
                  </a:cubicBezTo>
                  <a:cubicBezTo>
                    <a:pt x="276" y="50"/>
                    <a:pt x="274" y="48"/>
                    <a:pt x="274" y="48"/>
                  </a:cubicBezTo>
                  <a:cubicBezTo>
                    <a:pt x="274" y="48"/>
                    <a:pt x="272" y="50"/>
                    <a:pt x="272" y="50"/>
                  </a:cubicBezTo>
                  <a:cubicBezTo>
                    <a:pt x="272" y="51"/>
                    <a:pt x="275" y="52"/>
                    <a:pt x="274" y="52"/>
                  </a:cubicBezTo>
                  <a:cubicBezTo>
                    <a:pt x="274" y="52"/>
                    <a:pt x="273" y="54"/>
                    <a:pt x="273" y="54"/>
                  </a:cubicBezTo>
                  <a:cubicBezTo>
                    <a:pt x="272" y="54"/>
                    <a:pt x="271" y="52"/>
                    <a:pt x="270" y="52"/>
                  </a:cubicBezTo>
                  <a:cubicBezTo>
                    <a:pt x="270" y="53"/>
                    <a:pt x="269" y="55"/>
                    <a:pt x="269" y="55"/>
                  </a:cubicBezTo>
                  <a:cubicBezTo>
                    <a:pt x="268" y="55"/>
                    <a:pt x="267" y="53"/>
                    <a:pt x="267" y="53"/>
                  </a:cubicBezTo>
                  <a:cubicBezTo>
                    <a:pt x="266" y="54"/>
                    <a:pt x="265" y="54"/>
                    <a:pt x="265" y="55"/>
                  </a:cubicBezTo>
                  <a:cubicBezTo>
                    <a:pt x="265" y="56"/>
                    <a:pt x="263" y="57"/>
                    <a:pt x="263" y="57"/>
                  </a:cubicBezTo>
                  <a:cubicBezTo>
                    <a:pt x="263" y="58"/>
                    <a:pt x="265" y="59"/>
                    <a:pt x="265" y="59"/>
                  </a:cubicBezTo>
                  <a:cubicBezTo>
                    <a:pt x="265" y="60"/>
                    <a:pt x="264" y="61"/>
                    <a:pt x="264" y="61"/>
                  </a:cubicBezTo>
                  <a:cubicBezTo>
                    <a:pt x="264" y="62"/>
                    <a:pt x="266" y="63"/>
                    <a:pt x="266" y="63"/>
                  </a:cubicBezTo>
                  <a:cubicBezTo>
                    <a:pt x="266" y="64"/>
                    <a:pt x="264" y="65"/>
                    <a:pt x="264" y="65"/>
                  </a:cubicBezTo>
                  <a:cubicBezTo>
                    <a:pt x="264" y="66"/>
                    <a:pt x="262" y="67"/>
                    <a:pt x="262" y="68"/>
                  </a:cubicBezTo>
                  <a:cubicBezTo>
                    <a:pt x="262" y="67"/>
                    <a:pt x="260" y="67"/>
                    <a:pt x="260" y="66"/>
                  </a:cubicBezTo>
                  <a:cubicBezTo>
                    <a:pt x="260" y="65"/>
                    <a:pt x="262" y="64"/>
                    <a:pt x="262" y="64"/>
                  </a:cubicBezTo>
                  <a:cubicBezTo>
                    <a:pt x="262" y="63"/>
                    <a:pt x="260" y="63"/>
                    <a:pt x="260" y="62"/>
                  </a:cubicBezTo>
                  <a:cubicBezTo>
                    <a:pt x="260" y="62"/>
                    <a:pt x="262" y="60"/>
                    <a:pt x="261" y="60"/>
                  </a:cubicBezTo>
                  <a:cubicBezTo>
                    <a:pt x="261" y="59"/>
                    <a:pt x="259" y="58"/>
                    <a:pt x="259" y="58"/>
                  </a:cubicBezTo>
                  <a:cubicBezTo>
                    <a:pt x="259" y="58"/>
                    <a:pt x="258" y="60"/>
                    <a:pt x="257" y="60"/>
                  </a:cubicBezTo>
                  <a:cubicBezTo>
                    <a:pt x="257" y="60"/>
                    <a:pt x="256" y="59"/>
                    <a:pt x="255" y="59"/>
                  </a:cubicBezTo>
                  <a:cubicBezTo>
                    <a:pt x="254" y="60"/>
                    <a:pt x="253" y="62"/>
                    <a:pt x="252" y="63"/>
                  </a:cubicBezTo>
                  <a:cubicBezTo>
                    <a:pt x="251" y="64"/>
                    <a:pt x="251" y="64"/>
                    <a:pt x="250" y="65"/>
                  </a:cubicBezTo>
                  <a:cubicBezTo>
                    <a:pt x="249" y="64"/>
                    <a:pt x="247" y="63"/>
                    <a:pt x="246" y="62"/>
                  </a:cubicBezTo>
                  <a:cubicBezTo>
                    <a:pt x="246" y="61"/>
                    <a:pt x="247" y="60"/>
                    <a:pt x="247" y="60"/>
                  </a:cubicBezTo>
                  <a:cubicBezTo>
                    <a:pt x="247" y="59"/>
                    <a:pt x="245" y="58"/>
                    <a:pt x="245" y="58"/>
                  </a:cubicBezTo>
                  <a:cubicBezTo>
                    <a:pt x="245" y="57"/>
                    <a:pt x="247" y="56"/>
                    <a:pt x="247" y="56"/>
                  </a:cubicBezTo>
                  <a:cubicBezTo>
                    <a:pt x="247" y="55"/>
                    <a:pt x="248" y="53"/>
                    <a:pt x="249" y="53"/>
                  </a:cubicBezTo>
                  <a:cubicBezTo>
                    <a:pt x="249" y="53"/>
                    <a:pt x="250" y="55"/>
                    <a:pt x="251" y="55"/>
                  </a:cubicBezTo>
                  <a:cubicBezTo>
                    <a:pt x="251" y="55"/>
                    <a:pt x="253" y="57"/>
                    <a:pt x="253" y="57"/>
                  </a:cubicBezTo>
                  <a:cubicBezTo>
                    <a:pt x="253" y="56"/>
                    <a:pt x="255" y="55"/>
                    <a:pt x="255" y="55"/>
                  </a:cubicBezTo>
                  <a:cubicBezTo>
                    <a:pt x="255" y="54"/>
                    <a:pt x="253" y="54"/>
                    <a:pt x="253" y="53"/>
                  </a:cubicBezTo>
                  <a:cubicBezTo>
                    <a:pt x="252" y="52"/>
                    <a:pt x="254" y="51"/>
                    <a:pt x="254" y="51"/>
                  </a:cubicBezTo>
                  <a:cubicBezTo>
                    <a:pt x="254" y="50"/>
                    <a:pt x="252" y="49"/>
                    <a:pt x="252" y="49"/>
                  </a:cubicBezTo>
                  <a:cubicBezTo>
                    <a:pt x="252" y="49"/>
                    <a:pt x="251" y="51"/>
                    <a:pt x="250" y="51"/>
                  </a:cubicBezTo>
                  <a:cubicBezTo>
                    <a:pt x="250" y="51"/>
                    <a:pt x="249" y="50"/>
                    <a:pt x="248" y="49"/>
                  </a:cubicBezTo>
                  <a:cubicBezTo>
                    <a:pt x="248" y="49"/>
                    <a:pt x="250" y="48"/>
                    <a:pt x="250" y="47"/>
                  </a:cubicBezTo>
                  <a:cubicBezTo>
                    <a:pt x="250" y="47"/>
                    <a:pt x="247" y="46"/>
                    <a:pt x="248" y="46"/>
                  </a:cubicBezTo>
                  <a:cubicBezTo>
                    <a:pt x="247" y="46"/>
                    <a:pt x="246" y="47"/>
                    <a:pt x="246" y="48"/>
                  </a:cubicBezTo>
                  <a:cubicBezTo>
                    <a:pt x="246" y="48"/>
                    <a:pt x="248" y="49"/>
                    <a:pt x="248" y="49"/>
                  </a:cubicBezTo>
                  <a:cubicBezTo>
                    <a:pt x="248" y="50"/>
                    <a:pt x="247" y="51"/>
                    <a:pt x="246" y="52"/>
                  </a:cubicBezTo>
                  <a:cubicBezTo>
                    <a:pt x="246" y="52"/>
                    <a:pt x="245" y="53"/>
                    <a:pt x="245" y="54"/>
                  </a:cubicBezTo>
                  <a:cubicBezTo>
                    <a:pt x="244" y="55"/>
                    <a:pt x="244" y="56"/>
                    <a:pt x="243" y="56"/>
                  </a:cubicBezTo>
                  <a:cubicBezTo>
                    <a:pt x="243" y="56"/>
                    <a:pt x="241" y="54"/>
                    <a:pt x="241" y="54"/>
                  </a:cubicBezTo>
                  <a:cubicBezTo>
                    <a:pt x="240" y="55"/>
                    <a:pt x="240" y="56"/>
                    <a:pt x="239" y="57"/>
                  </a:cubicBezTo>
                  <a:cubicBezTo>
                    <a:pt x="239" y="57"/>
                    <a:pt x="241" y="58"/>
                    <a:pt x="241" y="58"/>
                  </a:cubicBezTo>
                  <a:cubicBezTo>
                    <a:pt x="241" y="59"/>
                    <a:pt x="240" y="61"/>
                    <a:pt x="240" y="61"/>
                  </a:cubicBezTo>
                  <a:cubicBezTo>
                    <a:pt x="239" y="61"/>
                    <a:pt x="237" y="59"/>
                    <a:pt x="237" y="59"/>
                  </a:cubicBezTo>
                  <a:cubicBezTo>
                    <a:pt x="237" y="59"/>
                    <a:pt x="239" y="57"/>
                    <a:pt x="239" y="57"/>
                  </a:cubicBezTo>
                  <a:cubicBezTo>
                    <a:pt x="239" y="56"/>
                    <a:pt x="237" y="55"/>
                    <a:pt x="237" y="55"/>
                  </a:cubicBezTo>
                  <a:cubicBezTo>
                    <a:pt x="236" y="54"/>
                    <a:pt x="235" y="54"/>
                    <a:pt x="235" y="53"/>
                  </a:cubicBezTo>
                  <a:cubicBezTo>
                    <a:pt x="234" y="53"/>
                    <a:pt x="233" y="52"/>
                    <a:pt x="232" y="52"/>
                  </a:cubicBezTo>
                  <a:cubicBezTo>
                    <a:pt x="231" y="53"/>
                    <a:pt x="230" y="55"/>
                    <a:pt x="229" y="56"/>
                  </a:cubicBezTo>
                  <a:cubicBezTo>
                    <a:pt x="228" y="57"/>
                    <a:pt x="228" y="58"/>
                    <a:pt x="227" y="58"/>
                  </a:cubicBezTo>
                  <a:cubicBezTo>
                    <a:pt x="227" y="58"/>
                    <a:pt x="225" y="57"/>
                    <a:pt x="225" y="57"/>
                  </a:cubicBezTo>
                  <a:cubicBezTo>
                    <a:pt x="224" y="57"/>
                    <a:pt x="224" y="59"/>
                    <a:pt x="223" y="59"/>
                  </a:cubicBezTo>
                  <a:cubicBezTo>
                    <a:pt x="222" y="59"/>
                    <a:pt x="222" y="57"/>
                    <a:pt x="221" y="57"/>
                  </a:cubicBezTo>
                  <a:cubicBezTo>
                    <a:pt x="220" y="57"/>
                    <a:pt x="219" y="55"/>
                    <a:pt x="219" y="55"/>
                  </a:cubicBezTo>
                  <a:cubicBezTo>
                    <a:pt x="218" y="55"/>
                    <a:pt x="218" y="57"/>
                    <a:pt x="217" y="58"/>
                  </a:cubicBezTo>
                  <a:cubicBezTo>
                    <a:pt x="216" y="57"/>
                    <a:pt x="216" y="57"/>
                    <a:pt x="215" y="56"/>
                  </a:cubicBezTo>
                  <a:cubicBezTo>
                    <a:pt x="214" y="56"/>
                    <a:pt x="213" y="55"/>
                    <a:pt x="213" y="54"/>
                  </a:cubicBezTo>
                  <a:cubicBezTo>
                    <a:pt x="213" y="54"/>
                    <a:pt x="214" y="52"/>
                    <a:pt x="214" y="52"/>
                  </a:cubicBezTo>
                  <a:cubicBezTo>
                    <a:pt x="215" y="52"/>
                    <a:pt x="216" y="54"/>
                    <a:pt x="217" y="54"/>
                  </a:cubicBezTo>
                  <a:cubicBezTo>
                    <a:pt x="217" y="53"/>
                    <a:pt x="218" y="52"/>
                    <a:pt x="218" y="51"/>
                  </a:cubicBezTo>
                  <a:cubicBezTo>
                    <a:pt x="217" y="50"/>
                    <a:pt x="215" y="49"/>
                    <a:pt x="214" y="48"/>
                  </a:cubicBezTo>
                  <a:cubicBezTo>
                    <a:pt x="213" y="49"/>
                    <a:pt x="213" y="50"/>
                    <a:pt x="212" y="50"/>
                  </a:cubicBezTo>
                  <a:cubicBezTo>
                    <a:pt x="212" y="51"/>
                    <a:pt x="211" y="53"/>
                    <a:pt x="210" y="53"/>
                  </a:cubicBezTo>
                  <a:cubicBezTo>
                    <a:pt x="210" y="53"/>
                    <a:pt x="208" y="51"/>
                    <a:pt x="208" y="51"/>
                  </a:cubicBezTo>
                  <a:cubicBezTo>
                    <a:pt x="208" y="51"/>
                    <a:pt x="207" y="52"/>
                    <a:pt x="206" y="53"/>
                  </a:cubicBezTo>
                  <a:cubicBezTo>
                    <a:pt x="206" y="54"/>
                    <a:pt x="205" y="55"/>
                    <a:pt x="205" y="55"/>
                  </a:cubicBezTo>
                  <a:cubicBezTo>
                    <a:pt x="205" y="56"/>
                    <a:pt x="203" y="57"/>
                    <a:pt x="203" y="58"/>
                  </a:cubicBezTo>
                  <a:cubicBezTo>
                    <a:pt x="203" y="58"/>
                    <a:pt x="205" y="59"/>
                    <a:pt x="205" y="59"/>
                  </a:cubicBezTo>
                  <a:cubicBezTo>
                    <a:pt x="205" y="59"/>
                    <a:pt x="204" y="61"/>
                    <a:pt x="204" y="61"/>
                  </a:cubicBezTo>
                  <a:cubicBezTo>
                    <a:pt x="203" y="62"/>
                    <a:pt x="202" y="60"/>
                    <a:pt x="201" y="60"/>
                  </a:cubicBezTo>
                  <a:cubicBezTo>
                    <a:pt x="201" y="60"/>
                    <a:pt x="199" y="58"/>
                    <a:pt x="199" y="58"/>
                  </a:cubicBezTo>
                  <a:cubicBezTo>
                    <a:pt x="199" y="57"/>
                    <a:pt x="201" y="56"/>
                    <a:pt x="201" y="56"/>
                  </a:cubicBezTo>
                  <a:cubicBezTo>
                    <a:pt x="201" y="55"/>
                    <a:pt x="203" y="54"/>
                    <a:pt x="203" y="54"/>
                  </a:cubicBezTo>
                  <a:cubicBezTo>
                    <a:pt x="202" y="53"/>
                    <a:pt x="200" y="53"/>
                    <a:pt x="200" y="52"/>
                  </a:cubicBezTo>
                  <a:cubicBezTo>
                    <a:pt x="200" y="51"/>
                    <a:pt x="202" y="50"/>
                    <a:pt x="202" y="50"/>
                  </a:cubicBezTo>
                  <a:cubicBezTo>
                    <a:pt x="202" y="49"/>
                    <a:pt x="200" y="49"/>
                    <a:pt x="200" y="48"/>
                  </a:cubicBezTo>
                  <a:cubicBezTo>
                    <a:pt x="199" y="49"/>
                    <a:pt x="197" y="51"/>
                    <a:pt x="196" y="52"/>
                  </a:cubicBezTo>
                  <a:cubicBezTo>
                    <a:pt x="197" y="53"/>
                    <a:pt x="198" y="53"/>
                    <a:pt x="199" y="54"/>
                  </a:cubicBezTo>
                  <a:cubicBezTo>
                    <a:pt x="199" y="54"/>
                    <a:pt x="197" y="56"/>
                    <a:pt x="197" y="56"/>
                  </a:cubicBezTo>
                  <a:cubicBezTo>
                    <a:pt x="196" y="57"/>
                    <a:pt x="196" y="58"/>
                    <a:pt x="195" y="59"/>
                  </a:cubicBezTo>
                  <a:cubicBezTo>
                    <a:pt x="195" y="59"/>
                    <a:pt x="194" y="60"/>
                    <a:pt x="193" y="61"/>
                  </a:cubicBezTo>
                  <a:cubicBezTo>
                    <a:pt x="193" y="61"/>
                    <a:pt x="192" y="63"/>
                    <a:pt x="192" y="63"/>
                  </a:cubicBezTo>
                  <a:cubicBezTo>
                    <a:pt x="192" y="63"/>
                    <a:pt x="190" y="61"/>
                    <a:pt x="190" y="61"/>
                  </a:cubicBezTo>
                  <a:cubicBezTo>
                    <a:pt x="189" y="61"/>
                    <a:pt x="188" y="60"/>
                    <a:pt x="187" y="60"/>
                  </a:cubicBezTo>
                  <a:cubicBezTo>
                    <a:pt x="187" y="60"/>
                    <a:pt x="186" y="62"/>
                    <a:pt x="186" y="62"/>
                  </a:cubicBezTo>
                  <a:cubicBezTo>
                    <a:pt x="185" y="63"/>
                    <a:pt x="184" y="63"/>
                    <a:pt x="184" y="64"/>
                  </a:cubicBezTo>
                  <a:cubicBezTo>
                    <a:pt x="183" y="65"/>
                    <a:pt x="183" y="66"/>
                    <a:pt x="182" y="66"/>
                  </a:cubicBezTo>
                  <a:cubicBezTo>
                    <a:pt x="182" y="67"/>
                    <a:pt x="181" y="68"/>
                    <a:pt x="180" y="69"/>
                  </a:cubicBezTo>
                  <a:cubicBezTo>
                    <a:pt x="180" y="69"/>
                    <a:pt x="179" y="67"/>
                    <a:pt x="178" y="67"/>
                  </a:cubicBezTo>
                  <a:cubicBezTo>
                    <a:pt x="178" y="67"/>
                    <a:pt x="177" y="69"/>
                    <a:pt x="177" y="69"/>
                  </a:cubicBezTo>
                  <a:cubicBezTo>
                    <a:pt x="176" y="69"/>
                    <a:pt x="174" y="68"/>
                    <a:pt x="174" y="67"/>
                  </a:cubicBezTo>
                  <a:cubicBezTo>
                    <a:pt x="174" y="67"/>
                    <a:pt x="176" y="65"/>
                    <a:pt x="176" y="65"/>
                  </a:cubicBezTo>
                  <a:cubicBezTo>
                    <a:pt x="176" y="65"/>
                    <a:pt x="178" y="67"/>
                    <a:pt x="178" y="67"/>
                  </a:cubicBezTo>
                  <a:cubicBezTo>
                    <a:pt x="179" y="66"/>
                    <a:pt x="179" y="65"/>
                    <a:pt x="180" y="65"/>
                  </a:cubicBezTo>
                  <a:cubicBezTo>
                    <a:pt x="181" y="64"/>
                    <a:pt x="181" y="63"/>
                    <a:pt x="182" y="62"/>
                  </a:cubicBezTo>
                  <a:cubicBezTo>
                    <a:pt x="182" y="62"/>
                    <a:pt x="183" y="61"/>
                    <a:pt x="183" y="60"/>
                  </a:cubicBezTo>
                  <a:cubicBezTo>
                    <a:pt x="184" y="59"/>
                    <a:pt x="184" y="59"/>
                    <a:pt x="185" y="58"/>
                  </a:cubicBezTo>
                  <a:cubicBezTo>
                    <a:pt x="185" y="58"/>
                    <a:pt x="187" y="60"/>
                    <a:pt x="187" y="60"/>
                  </a:cubicBezTo>
                  <a:cubicBezTo>
                    <a:pt x="188" y="60"/>
                    <a:pt x="189" y="58"/>
                    <a:pt x="189" y="57"/>
                  </a:cubicBezTo>
                  <a:cubicBezTo>
                    <a:pt x="190" y="57"/>
                    <a:pt x="190" y="56"/>
                    <a:pt x="191" y="55"/>
                  </a:cubicBezTo>
                  <a:cubicBezTo>
                    <a:pt x="191" y="55"/>
                    <a:pt x="192" y="53"/>
                    <a:pt x="192" y="53"/>
                  </a:cubicBezTo>
                  <a:cubicBezTo>
                    <a:pt x="192" y="52"/>
                    <a:pt x="190" y="52"/>
                    <a:pt x="190" y="51"/>
                  </a:cubicBezTo>
                  <a:cubicBezTo>
                    <a:pt x="190" y="51"/>
                    <a:pt x="192" y="50"/>
                    <a:pt x="192" y="49"/>
                  </a:cubicBezTo>
                  <a:cubicBezTo>
                    <a:pt x="192" y="49"/>
                    <a:pt x="190" y="48"/>
                    <a:pt x="190" y="47"/>
                  </a:cubicBezTo>
                  <a:cubicBezTo>
                    <a:pt x="189" y="49"/>
                    <a:pt x="187" y="50"/>
                    <a:pt x="186" y="52"/>
                  </a:cubicBezTo>
                  <a:cubicBezTo>
                    <a:pt x="186" y="52"/>
                    <a:pt x="185" y="54"/>
                    <a:pt x="185" y="54"/>
                  </a:cubicBezTo>
                  <a:cubicBezTo>
                    <a:pt x="184" y="54"/>
                    <a:pt x="183" y="52"/>
                    <a:pt x="182" y="52"/>
                  </a:cubicBezTo>
                  <a:cubicBezTo>
                    <a:pt x="182" y="52"/>
                    <a:pt x="181" y="55"/>
                    <a:pt x="181" y="55"/>
                  </a:cubicBezTo>
                  <a:cubicBezTo>
                    <a:pt x="180" y="55"/>
                    <a:pt x="178" y="53"/>
                    <a:pt x="178" y="53"/>
                  </a:cubicBezTo>
                  <a:cubicBezTo>
                    <a:pt x="178" y="53"/>
                    <a:pt x="177" y="55"/>
                    <a:pt x="177" y="55"/>
                  </a:cubicBezTo>
                  <a:cubicBezTo>
                    <a:pt x="177" y="56"/>
                    <a:pt x="179" y="56"/>
                    <a:pt x="179" y="57"/>
                  </a:cubicBezTo>
                  <a:cubicBezTo>
                    <a:pt x="179" y="57"/>
                    <a:pt x="177" y="58"/>
                    <a:pt x="177" y="59"/>
                  </a:cubicBezTo>
                  <a:cubicBezTo>
                    <a:pt x="177" y="60"/>
                    <a:pt x="176" y="61"/>
                    <a:pt x="175" y="61"/>
                  </a:cubicBezTo>
                  <a:cubicBezTo>
                    <a:pt x="175" y="62"/>
                    <a:pt x="174" y="63"/>
                    <a:pt x="174" y="63"/>
                  </a:cubicBezTo>
                  <a:cubicBezTo>
                    <a:pt x="174" y="64"/>
                    <a:pt x="172" y="62"/>
                    <a:pt x="172" y="62"/>
                  </a:cubicBezTo>
                  <a:cubicBezTo>
                    <a:pt x="171" y="62"/>
                    <a:pt x="171" y="64"/>
                    <a:pt x="170" y="64"/>
                  </a:cubicBezTo>
                  <a:cubicBezTo>
                    <a:pt x="169" y="64"/>
                    <a:pt x="168" y="62"/>
                    <a:pt x="168" y="62"/>
                  </a:cubicBezTo>
                  <a:cubicBezTo>
                    <a:pt x="167" y="62"/>
                    <a:pt x="167" y="64"/>
                    <a:pt x="166" y="65"/>
                  </a:cubicBezTo>
                  <a:cubicBezTo>
                    <a:pt x="164" y="63"/>
                    <a:pt x="163" y="62"/>
                    <a:pt x="161" y="61"/>
                  </a:cubicBezTo>
                  <a:cubicBezTo>
                    <a:pt x="162" y="60"/>
                    <a:pt x="163" y="60"/>
                    <a:pt x="163" y="59"/>
                  </a:cubicBezTo>
                  <a:cubicBezTo>
                    <a:pt x="163" y="59"/>
                    <a:pt x="165" y="57"/>
                    <a:pt x="165" y="57"/>
                  </a:cubicBezTo>
                  <a:cubicBezTo>
                    <a:pt x="165" y="57"/>
                    <a:pt x="167" y="58"/>
                    <a:pt x="167" y="58"/>
                  </a:cubicBezTo>
                  <a:cubicBezTo>
                    <a:pt x="167" y="58"/>
                    <a:pt x="169" y="56"/>
                    <a:pt x="169" y="56"/>
                  </a:cubicBezTo>
                  <a:cubicBezTo>
                    <a:pt x="169" y="56"/>
                    <a:pt x="167" y="55"/>
                    <a:pt x="167" y="54"/>
                  </a:cubicBezTo>
                  <a:cubicBezTo>
                    <a:pt x="167" y="54"/>
                    <a:pt x="168" y="53"/>
                    <a:pt x="168" y="52"/>
                  </a:cubicBezTo>
                  <a:cubicBezTo>
                    <a:pt x="168" y="52"/>
                    <a:pt x="170" y="51"/>
                    <a:pt x="170" y="50"/>
                  </a:cubicBezTo>
                  <a:cubicBezTo>
                    <a:pt x="170" y="49"/>
                    <a:pt x="168" y="49"/>
                    <a:pt x="168" y="48"/>
                  </a:cubicBezTo>
                  <a:cubicBezTo>
                    <a:pt x="168" y="47"/>
                    <a:pt x="169" y="47"/>
                    <a:pt x="169" y="46"/>
                  </a:cubicBezTo>
                  <a:cubicBezTo>
                    <a:pt x="169" y="45"/>
                    <a:pt x="171" y="44"/>
                    <a:pt x="171" y="44"/>
                  </a:cubicBezTo>
                  <a:cubicBezTo>
                    <a:pt x="171" y="43"/>
                    <a:pt x="169" y="43"/>
                    <a:pt x="169" y="42"/>
                  </a:cubicBezTo>
                  <a:cubicBezTo>
                    <a:pt x="169" y="41"/>
                    <a:pt x="167" y="41"/>
                    <a:pt x="167" y="40"/>
                  </a:cubicBezTo>
                  <a:cubicBezTo>
                    <a:pt x="167" y="40"/>
                    <a:pt x="169" y="39"/>
                    <a:pt x="168" y="38"/>
                  </a:cubicBezTo>
                  <a:cubicBezTo>
                    <a:pt x="168" y="38"/>
                    <a:pt x="166" y="37"/>
                    <a:pt x="166" y="36"/>
                  </a:cubicBezTo>
                  <a:cubicBezTo>
                    <a:pt x="166" y="36"/>
                    <a:pt x="168" y="35"/>
                    <a:pt x="168" y="34"/>
                  </a:cubicBezTo>
                  <a:cubicBezTo>
                    <a:pt x="168" y="34"/>
                    <a:pt x="166" y="33"/>
                    <a:pt x="166" y="32"/>
                  </a:cubicBezTo>
                  <a:cubicBezTo>
                    <a:pt x="165" y="32"/>
                    <a:pt x="164" y="31"/>
                    <a:pt x="163" y="31"/>
                  </a:cubicBezTo>
                  <a:cubicBezTo>
                    <a:pt x="163" y="31"/>
                    <a:pt x="162" y="32"/>
                    <a:pt x="162" y="33"/>
                  </a:cubicBezTo>
                  <a:cubicBezTo>
                    <a:pt x="162" y="34"/>
                    <a:pt x="164" y="34"/>
                    <a:pt x="164" y="35"/>
                  </a:cubicBezTo>
                  <a:cubicBezTo>
                    <a:pt x="164" y="35"/>
                    <a:pt x="162" y="36"/>
                    <a:pt x="162" y="37"/>
                  </a:cubicBezTo>
                  <a:cubicBezTo>
                    <a:pt x="162" y="38"/>
                    <a:pt x="164" y="38"/>
                    <a:pt x="164" y="39"/>
                  </a:cubicBezTo>
                  <a:cubicBezTo>
                    <a:pt x="165" y="39"/>
                    <a:pt x="167" y="40"/>
                    <a:pt x="167" y="40"/>
                  </a:cubicBezTo>
                  <a:cubicBezTo>
                    <a:pt x="167" y="41"/>
                    <a:pt x="165" y="42"/>
                    <a:pt x="165" y="43"/>
                  </a:cubicBezTo>
                  <a:cubicBezTo>
                    <a:pt x="165" y="43"/>
                    <a:pt x="167" y="44"/>
                    <a:pt x="167" y="44"/>
                  </a:cubicBezTo>
                  <a:cubicBezTo>
                    <a:pt x="167" y="45"/>
                    <a:pt x="166" y="46"/>
                    <a:pt x="166" y="47"/>
                  </a:cubicBezTo>
                  <a:cubicBezTo>
                    <a:pt x="165" y="47"/>
                    <a:pt x="164" y="48"/>
                    <a:pt x="164" y="49"/>
                  </a:cubicBezTo>
                  <a:cubicBezTo>
                    <a:pt x="164" y="49"/>
                    <a:pt x="166" y="50"/>
                    <a:pt x="166" y="50"/>
                  </a:cubicBezTo>
                  <a:cubicBezTo>
                    <a:pt x="166" y="51"/>
                    <a:pt x="165" y="53"/>
                    <a:pt x="164" y="53"/>
                  </a:cubicBezTo>
                  <a:cubicBezTo>
                    <a:pt x="164" y="53"/>
                    <a:pt x="163" y="51"/>
                    <a:pt x="162" y="51"/>
                  </a:cubicBezTo>
                  <a:cubicBezTo>
                    <a:pt x="162" y="51"/>
                    <a:pt x="161" y="53"/>
                    <a:pt x="160" y="53"/>
                  </a:cubicBezTo>
                  <a:cubicBezTo>
                    <a:pt x="160" y="54"/>
                    <a:pt x="159" y="55"/>
                    <a:pt x="159" y="55"/>
                  </a:cubicBezTo>
                  <a:cubicBezTo>
                    <a:pt x="158" y="56"/>
                    <a:pt x="157" y="57"/>
                    <a:pt x="157" y="58"/>
                  </a:cubicBezTo>
                  <a:cubicBezTo>
                    <a:pt x="157" y="58"/>
                    <a:pt x="159" y="59"/>
                    <a:pt x="159" y="59"/>
                  </a:cubicBezTo>
                  <a:cubicBezTo>
                    <a:pt x="159" y="60"/>
                    <a:pt x="158" y="61"/>
                    <a:pt x="158" y="62"/>
                  </a:cubicBezTo>
                  <a:cubicBezTo>
                    <a:pt x="157" y="62"/>
                    <a:pt x="160" y="63"/>
                    <a:pt x="160" y="63"/>
                  </a:cubicBezTo>
                  <a:cubicBezTo>
                    <a:pt x="160" y="64"/>
                    <a:pt x="158" y="65"/>
                    <a:pt x="158" y="66"/>
                  </a:cubicBezTo>
                  <a:cubicBezTo>
                    <a:pt x="158" y="66"/>
                    <a:pt x="157" y="67"/>
                    <a:pt x="156" y="68"/>
                  </a:cubicBezTo>
                  <a:cubicBezTo>
                    <a:pt x="156" y="68"/>
                    <a:pt x="154" y="66"/>
                    <a:pt x="154" y="66"/>
                  </a:cubicBezTo>
                  <a:cubicBezTo>
                    <a:pt x="154" y="65"/>
                    <a:pt x="156" y="65"/>
                    <a:pt x="156" y="64"/>
                  </a:cubicBezTo>
                  <a:cubicBezTo>
                    <a:pt x="156" y="63"/>
                    <a:pt x="154" y="63"/>
                    <a:pt x="154" y="62"/>
                  </a:cubicBezTo>
                  <a:cubicBezTo>
                    <a:pt x="154" y="62"/>
                    <a:pt x="155" y="60"/>
                    <a:pt x="155" y="60"/>
                  </a:cubicBezTo>
                  <a:cubicBezTo>
                    <a:pt x="155" y="59"/>
                    <a:pt x="154" y="59"/>
                    <a:pt x="153" y="58"/>
                  </a:cubicBezTo>
                  <a:cubicBezTo>
                    <a:pt x="153" y="58"/>
                    <a:pt x="151" y="57"/>
                    <a:pt x="151" y="57"/>
                  </a:cubicBezTo>
                  <a:cubicBezTo>
                    <a:pt x="151" y="56"/>
                    <a:pt x="152" y="55"/>
                    <a:pt x="153" y="54"/>
                  </a:cubicBezTo>
                  <a:cubicBezTo>
                    <a:pt x="153" y="54"/>
                    <a:pt x="154" y="53"/>
                    <a:pt x="154" y="52"/>
                  </a:cubicBezTo>
                  <a:cubicBezTo>
                    <a:pt x="154" y="52"/>
                    <a:pt x="156" y="50"/>
                    <a:pt x="156" y="50"/>
                  </a:cubicBezTo>
                  <a:cubicBezTo>
                    <a:pt x="156" y="49"/>
                    <a:pt x="154" y="49"/>
                    <a:pt x="154" y="48"/>
                  </a:cubicBezTo>
                  <a:cubicBezTo>
                    <a:pt x="154" y="48"/>
                    <a:pt x="152" y="47"/>
                    <a:pt x="151" y="46"/>
                  </a:cubicBezTo>
                  <a:cubicBezTo>
                    <a:pt x="151" y="47"/>
                    <a:pt x="150" y="48"/>
                    <a:pt x="150" y="49"/>
                  </a:cubicBezTo>
                  <a:cubicBezTo>
                    <a:pt x="150" y="49"/>
                    <a:pt x="148" y="51"/>
                    <a:pt x="148" y="51"/>
                  </a:cubicBezTo>
                  <a:cubicBezTo>
                    <a:pt x="148" y="51"/>
                    <a:pt x="150" y="52"/>
                    <a:pt x="150" y="53"/>
                  </a:cubicBezTo>
                  <a:cubicBezTo>
                    <a:pt x="150" y="53"/>
                    <a:pt x="149" y="54"/>
                    <a:pt x="149" y="55"/>
                  </a:cubicBezTo>
                  <a:cubicBezTo>
                    <a:pt x="148" y="56"/>
                    <a:pt x="147" y="56"/>
                    <a:pt x="147" y="57"/>
                  </a:cubicBezTo>
                  <a:cubicBezTo>
                    <a:pt x="146" y="58"/>
                    <a:pt x="146" y="59"/>
                    <a:pt x="145" y="59"/>
                  </a:cubicBezTo>
                  <a:cubicBezTo>
                    <a:pt x="145" y="59"/>
                    <a:pt x="143" y="58"/>
                    <a:pt x="143" y="58"/>
                  </a:cubicBezTo>
                  <a:cubicBezTo>
                    <a:pt x="143" y="57"/>
                    <a:pt x="145" y="56"/>
                    <a:pt x="145" y="55"/>
                  </a:cubicBezTo>
                  <a:cubicBezTo>
                    <a:pt x="144" y="55"/>
                    <a:pt x="143" y="54"/>
                    <a:pt x="142" y="54"/>
                  </a:cubicBezTo>
                  <a:cubicBezTo>
                    <a:pt x="142" y="54"/>
                    <a:pt x="141" y="56"/>
                    <a:pt x="141" y="56"/>
                  </a:cubicBezTo>
                  <a:cubicBezTo>
                    <a:pt x="140" y="56"/>
                    <a:pt x="139" y="54"/>
                    <a:pt x="138" y="54"/>
                  </a:cubicBezTo>
                  <a:cubicBezTo>
                    <a:pt x="138" y="54"/>
                    <a:pt x="137" y="56"/>
                    <a:pt x="137" y="56"/>
                  </a:cubicBezTo>
                  <a:cubicBezTo>
                    <a:pt x="136" y="57"/>
                    <a:pt x="136" y="58"/>
                    <a:pt x="135" y="59"/>
                  </a:cubicBezTo>
                  <a:cubicBezTo>
                    <a:pt x="134" y="60"/>
                    <a:pt x="133" y="62"/>
                    <a:pt x="132" y="63"/>
                  </a:cubicBezTo>
                  <a:cubicBezTo>
                    <a:pt x="130" y="62"/>
                    <a:pt x="129" y="61"/>
                    <a:pt x="127" y="60"/>
                  </a:cubicBezTo>
                  <a:cubicBezTo>
                    <a:pt x="128" y="59"/>
                    <a:pt x="128" y="58"/>
                    <a:pt x="129" y="57"/>
                  </a:cubicBezTo>
                  <a:cubicBezTo>
                    <a:pt x="129" y="57"/>
                    <a:pt x="131" y="56"/>
                    <a:pt x="131" y="55"/>
                  </a:cubicBezTo>
                  <a:cubicBezTo>
                    <a:pt x="131" y="55"/>
                    <a:pt x="128" y="54"/>
                    <a:pt x="128" y="54"/>
                  </a:cubicBezTo>
                  <a:cubicBezTo>
                    <a:pt x="129" y="53"/>
                    <a:pt x="130" y="51"/>
                    <a:pt x="130" y="51"/>
                  </a:cubicBezTo>
                  <a:cubicBezTo>
                    <a:pt x="130" y="51"/>
                    <a:pt x="132" y="53"/>
                    <a:pt x="132" y="53"/>
                  </a:cubicBezTo>
                  <a:cubicBezTo>
                    <a:pt x="133" y="53"/>
                    <a:pt x="134" y="51"/>
                    <a:pt x="134" y="51"/>
                  </a:cubicBezTo>
                  <a:cubicBezTo>
                    <a:pt x="135" y="50"/>
                    <a:pt x="135" y="49"/>
                    <a:pt x="136" y="49"/>
                  </a:cubicBezTo>
                  <a:cubicBezTo>
                    <a:pt x="136" y="48"/>
                    <a:pt x="137" y="47"/>
                    <a:pt x="137" y="46"/>
                  </a:cubicBezTo>
                  <a:cubicBezTo>
                    <a:pt x="138" y="46"/>
                    <a:pt x="139" y="45"/>
                    <a:pt x="139" y="44"/>
                  </a:cubicBezTo>
                  <a:cubicBezTo>
                    <a:pt x="140" y="43"/>
                    <a:pt x="140" y="43"/>
                    <a:pt x="141" y="42"/>
                  </a:cubicBezTo>
                  <a:cubicBezTo>
                    <a:pt x="141" y="42"/>
                    <a:pt x="139" y="40"/>
                    <a:pt x="139" y="40"/>
                  </a:cubicBezTo>
                  <a:cubicBezTo>
                    <a:pt x="138" y="40"/>
                    <a:pt x="138" y="42"/>
                    <a:pt x="137" y="42"/>
                  </a:cubicBezTo>
                  <a:cubicBezTo>
                    <a:pt x="136" y="42"/>
                    <a:pt x="135" y="40"/>
                    <a:pt x="135" y="41"/>
                  </a:cubicBezTo>
                  <a:cubicBezTo>
                    <a:pt x="134" y="41"/>
                    <a:pt x="133" y="42"/>
                    <a:pt x="133" y="43"/>
                  </a:cubicBezTo>
                  <a:cubicBezTo>
                    <a:pt x="133" y="43"/>
                    <a:pt x="135" y="44"/>
                    <a:pt x="135" y="45"/>
                  </a:cubicBezTo>
                  <a:cubicBezTo>
                    <a:pt x="135" y="45"/>
                    <a:pt x="134" y="47"/>
                    <a:pt x="133" y="47"/>
                  </a:cubicBezTo>
                  <a:cubicBezTo>
                    <a:pt x="133" y="47"/>
                    <a:pt x="131" y="45"/>
                    <a:pt x="131" y="45"/>
                  </a:cubicBezTo>
                  <a:cubicBezTo>
                    <a:pt x="131" y="46"/>
                    <a:pt x="130" y="47"/>
                    <a:pt x="130" y="47"/>
                  </a:cubicBezTo>
                  <a:cubicBezTo>
                    <a:pt x="129" y="48"/>
                    <a:pt x="128" y="49"/>
                    <a:pt x="128" y="50"/>
                  </a:cubicBezTo>
                  <a:cubicBezTo>
                    <a:pt x="127" y="50"/>
                    <a:pt x="127" y="51"/>
                    <a:pt x="126" y="52"/>
                  </a:cubicBezTo>
                  <a:cubicBezTo>
                    <a:pt x="126" y="52"/>
                    <a:pt x="125" y="54"/>
                    <a:pt x="124" y="54"/>
                  </a:cubicBezTo>
                  <a:cubicBezTo>
                    <a:pt x="124" y="54"/>
                    <a:pt x="122" y="52"/>
                    <a:pt x="122" y="52"/>
                  </a:cubicBezTo>
                  <a:cubicBezTo>
                    <a:pt x="122" y="52"/>
                    <a:pt x="121" y="54"/>
                    <a:pt x="121" y="55"/>
                  </a:cubicBezTo>
                  <a:cubicBezTo>
                    <a:pt x="120" y="55"/>
                    <a:pt x="119" y="56"/>
                    <a:pt x="119" y="57"/>
                  </a:cubicBezTo>
                  <a:cubicBezTo>
                    <a:pt x="118" y="57"/>
                    <a:pt x="118" y="59"/>
                    <a:pt x="117" y="59"/>
                  </a:cubicBezTo>
                  <a:cubicBezTo>
                    <a:pt x="117" y="59"/>
                    <a:pt x="115" y="57"/>
                    <a:pt x="115" y="57"/>
                  </a:cubicBezTo>
                  <a:cubicBezTo>
                    <a:pt x="114" y="57"/>
                    <a:pt x="114" y="59"/>
                    <a:pt x="113" y="60"/>
                  </a:cubicBezTo>
                  <a:cubicBezTo>
                    <a:pt x="113" y="60"/>
                    <a:pt x="112" y="58"/>
                    <a:pt x="111" y="58"/>
                  </a:cubicBezTo>
                  <a:cubicBezTo>
                    <a:pt x="111" y="58"/>
                    <a:pt x="110" y="60"/>
                    <a:pt x="109" y="60"/>
                  </a:cubicBezTo>
                  <a:cubicBezTo>
                    <a:pt x="109" y="60"/>
                    <a:pt x="108" y="59"/>
                    <a:pt x="107" y="58"/>
                  </a:cubicBezTo>
                  <a:cubicBezTo>
                    <a:pt x="106" y="58"/>
                    <a:pt x="106" y="57"/>
                    <a:pt x="105" y="57"/>
                  </a:cubicBezTo>
                  <a:cubicBezTo>
                    <a:pt x="104" y="56"/>
                    <a:pt x="103" y="55"/>
                    <a:pt x="103" y="55"/>
                  </a:cubicBezTo>
                  <a:cubicBezTo>
                    <a:pt x="102" y="55"/>
                    <a:pt x="101" y="57"/>
                    <a:pt x="101" y="57"/>
                  </a:cubicBezTo>
                  <a:cubicBezTo>
                    <a:pt x="101" y="57"/>
                    <a:pt x="103" y="59"/>
                    <a:pt x="103" y="59"/>
                  </a:cubicBezTo>
                  <a:cubicBezTo>
                    <a:pt x="103" y="59"/>
                    <a:pt x="102" y="61"/>
                    <a:pt x="101" y="61"/>
                  </a:cubicBezTo>
                  <a:cubicBezTo>
                    <a:pt x="101" y="61"/>
                    <a:pt x="99" y="60"/>
                    <a:pt x="99" y="59"/>
                  </a:cubicBezTo>
                  <a:cubicBezTo>
                    <a:pt x="99" y="59"/>
                    <a:pt x="101" y="57"/>
                    <a:pt x="101" y="57"/>
                  </a:cubicBezTo>
                  <a:cubicBezTo>
                    <a:pt x="101" y="57"/>
                    <a:pt x="99" y="56"/>
                    <a:pt x="99" y="56"/>
                  </a:cubicBezTo>
                  <a:cubicBezTo>
                    <a:pt x="98" y="55"/>
                    <a:pt x="97" y="54"/>
                    <a:pt x="96" y="54"/>
                  </a:cubicBezTo>
                  <a:cubicBezTo>
                    <a:pt x="96" y="53"/>
                    <a:pt x="95" y="53"/>
                    <a:pt x="94" y="52"/>
                  </a:cubicBezTo>
                  <a:cubicBezTo>
                    <a:pt x="93" y="52"/>
                    <a:pt x="93" y="51"/>
                    <a:pt x="92" y="50"/>
                  </a:cubicBezTo>
                  <a:cubicBezTo>
                    <a:pt x="91" y="50"/>
                    <a:pt x="90" y="49"/>
                    <a:pt x="90" y="49"/>
                  </a:cubicBezTo>
                  <a:cubicBezTo>
                    <a:pt x="89" y="49"/>
                    <a:pt x="89" y="50"/>
                    <a:pt x="88" y="51"/>
                  </a:cubicBezTo>
                  <a:cubicBezTo>
                    <a:pt x="88" y="51"/>
                    <a:pt x="87" y="53"/>
                    <a:pt x="86" y="53"/>
                  </a:cubicBezTo>
                  <a:cubicBezTo>
                    <a:pt x="86" y="53"/>
                    <a:pt x="84" y="51"/>
                    <a:pt x="84" y="51"/>
                  </a:cubicBezTo>
                  <a:cubicBezTo>
                    <a:pt x="83" y="52"/>
                    <a:pt x="83" y="53"/>
                    <a:pt x="82" y="54"/>
                  </a:cubicBezTo>
                  <a:cubicBezTo>
                    <a:pt x="82" y="54"/>
                    <a:pt x="81" y="55"/>
                    <a:pt x="81" y="56"/>
                  </a:cubicBezTo>
                  <a:cubicBezTo>
                    <a:pt x="80" y="57"/>
                    <a:pt x="79" y="57"/>
                    <a:pt x="79" y="58"/>
                  </a:cubicBezTo>
                  <a:cubicBezTo>
                    <a:pt x="78" y="59"/>
                    <a:pt x="78" y="60"/>
                    <a:pt x="77" y="60"/>
                  </a:cubicBezTo>
                  <a:cubicBezTo>
                    <a:pt x="77" y="61"/>
                    <a:pt x="76" y="63"/>
                    <a:pt x="76" y="63"/>
                  </a:cubicBezTo>
                  <a:cubicBezTo>
                    <a:pt x="75" y="63"/>
                    <a:pt x="73" y="61"/>
                    <a:pt x="73" y="61"/>
                  </a:cubicBezTo>
                  <a:cubicBezTo>
                    <a:pt x="73" y="61"/>
                    <a:pt x="75" y="59"/>
                    <a:pt x="75" y="59"/>
                  </a:cubicBezTo>
                  <a:cubicBezTo>
                    <a:pt x="75" y="58"/>
                    <a:pt x="73" y="57"/>
                    <a:pt x="73" y="57"/>
                  </a:cubicBezTo>
                  <a:cubicBezTo>
                    <a:pt x="72" y="57"/>
                    <a:pt x="71" y="59"/>
                    <a:pt x="71" y="59"/>
                  </a:cubicBezTo>
                  <a:cubicBezTo>
                    <a:pt x="70" y="59"/>
                    <a:pt x="69" y="58"/>
                    <a:pt x="69" y="58"/>
                  </a:cubicBezTo>
                  <a:cubicBezTo>
                    <a:pt x="68" y="57"/>
                    <a:pt x="67" y="56"/>
                    <a:pt x="67" y="56"/>
                  </a:cubicBezTo>
                  <a:cubicBezTo>
                    <a:pt x="66" y="55"/>
                    <a:pt x="65" y="55"/>
                    <a:pt x="64" y="54"/>
                  </a:cubicBezTo>
                  <a:cubicBezTo>
                    <a:pt x="64" y="55"/>
                    <a:pt x="63" y="56"/>
                    <a:pt x="63" y="56"/>
                  </a:cubicBezTo>
                  <a:close/>
                  <a:moveTo>
                    <a:pt x="163" y="13"/>
                  </a:moveTo>
                  <a:cubicBezTo>
                    <a:pt x="163" y="13"/>
                    <a:pt x="162" y="15"/>
                    <a:pt x="161" y="15"/>
                  </a:cubicBezTo>
                  <a:cubicBezTo>
                    <a:pt x="161" y="16"/>
                    <a:pt x="160" y="17"/>
                    <a:pt x="160" y="17"/>
                  </a:cubicBezTo>
                  <a:cubicBezTo>
                    <a:pt x="159" y="18"/>
                    <a:pt x="162" y="19"/>
                    <a:pt x="162" y="19"/>
                  </a:cubicBezTo>
                  <a:cubicBezTo>
                    <a:pt x="162" y="19"/>
                    <a:pt x="160" y="21"/>
                    <a:pt x="160" y="21"/>
                  </a:cubicBezTo>
                  <a:cubicBezTo>
                    <a:pt x="160" y="21"/>
                    <a:pt x="162" y="23"/>
                    <a:pt x="162" y="23"/>
                  </a:cubicBezTo>
                  <a:cubicBezTo>
                    <a:pt x="163" y="23"/>
                    <a:pt x="164" y="21"/>
                    <a:pt x="164" y="21"/>
                  </a:cubicBezTo>
                  <a:cubicBezTo>
                    <a:pt x="165" y="20"/>
                    <a:pt x="165" y="19"/>
                    <a:pt x="166" y="18"/>
                  </a:cubicBezTo>
                  <a:cubicBezTo>
                    <a:pt x="166" y="18"/>
                    <a:pt x="164" y="17"/>
                    <a:pt x="164" y="17"/>
                  </a:cubicBezTo>
                  <a:cubicBezTo>
                    <a:pt x="163" y="16"/>
                    <a:pt x="165" y="15"/>
                    <a:pt x="165" y="15"/>
                  </a:cubicBezTo>
                  <a:cubicBezTo>
                    <a:pt x="165" y="15"/>
                    <a:pt x="163" y="13"/>
                    <a:pt x="163" y="13"/>
                  </a:cubicBezTo>
                  <a:close/>
                  <a:moveTo>
                    <a:pt x="367" y="24"/>
                  </a:moveTo>
                  <a:cubicBezTo>
                    <a:pt x="367" y="24"/>
                    <a:pt x="368" y="21"/>
                    <a:pt x="368" y="21"/>
                  </a:cubicBezTo>
                  <a:cubicBezTo>
                    <a:pt x="368" y="21"/>
                    <a:pt x="367" y="20"/>
                    <a:pt x="366" y="20"/>
                  </a:cubicBezTo>
                  <a:cubicBezTo>
                    <a:pt x="366" y="19"/>
                    <a:pt x="364" y="18"/>
                    <a:pt x="364" y="18"/>
                  </a:cubicBezTo>
                  <a:cubicBezTo>
                    <a:pt x="364" y="18"/>
                    <a:pt x="363" y="20"/>
                    <a:pt x="362" y="20"/>
                  </a:cubicBezTo>
                  <a:cubicBezTo>
                    <a:pt x="362" y="21"/>
                    <a:pt x="361" y="22"/>
                    <a:pt x="361" y="22"/>
                  </a:cubicBezTo>
                  <a:cubicBezTo>
                    <a:pt x="360" y="23"/>
                    <a:pt x="359" y="24"/>
                    <a:pt x="359" y="25"/>
                  </a:cubicBezTo>
                  <a:cubicBezTo>
                    <a:pt x="359" y="25"/>
                    <a:pt x="357" y="26"/>
                    <a:pt x="357" y="27"/>
                  </a:cubicBezTo>
                  <a:cubicBezTo>
                    <a:pt x="357" y="27"/>
                    <a:pt x="359" y="29"/>
                    <a:pt x="359" y="29"/>
                  </a:cubicBezTo>
                  <a:cubicBezTo>
                    <a:pt x="360" y="28"/>
                    <a:pt x="361" y="27"/>
                    <a:pt x="361" y="26"/>
                  </a:cubicBezTo>
                  <a:cubicBezTo>
                    <a:pt x="362" y="25"/>
                    <a:pt x="363" y="23"/>
                    <a:pt x="365" y="22"/>
                  </a:cubicBezTo>
                  <a:cubicBezTo>
                    <a:pt x="365" y="22"/>
                    <a:pt x="366" y="24"/>
                    <a:pt x="367" y="24"/>
                  </a:cubicBezTo>
                  <a:close/>
                  <a:moveTo>
                    <a:pt x="592" y="15"/>
                  </a:moveTo>
                  <a:cubicBezTo>
                    <a:pt x="592" y="16"/>
                    <a:pt x="591" y="17"/>
                    <a:pt x="590" y="18"/>
                  </a:cubicBezTo>
                  <a:cubicBezTo>
                    <a:pt x="590" y="18"/>
                    <a:pt x="593" y="19"/>
                    <a:pt x="593" y="19"/>
                  </a:cubicBezTo>
                  <a:cubicBezTo>
                    <a:pt x="593" y="20"/>
                    <a:pt x="591" y="21"/>
                    <a:pt x="591" y="21"/>
                  </a:cubicBezTo>
                  <a:cubicBezTo>
                    <a:pt x="591" y="22"/>
                    <a:pt x="590" y="23"/>
                    <a:pt x="589" y="24"/>
                  </a:cubicBezTo>
                  <a:cubicBezTo>
                    <a:pt x="589" y="24"/>
                    <a:pt x="588" y="25"/>
                    <a:pt x="587" y="26"/>
                  </a:cubicBezTo>
                  <a:cubicBezTo>
                    <a:pt x="588" y="26"/>
                    <a:pt x="589" y="28"/>
                    <a:pt x="590" y="28"/>
                  </a:cubicBezTo>
                  <a:cubicBezTo>
                    <a:pt x="590" y="27"/>
                    <a:pt x="591" y="26"/>
                    <a:pt x="591" y="25"/>
                  </a:cubicBezTo>
                  <a:cubicBezTo>
                    <a:pt x="592" y="25"/>
                    <a:pt x="593" y="24"/>
                    <a:pt x="593" y="23"/>
                  </a:cubicBezTo>
                  <a:cubicBezTo>
                    <a:pt x="594" y="22"/>
                    <a:pt x="594" y="22"/>
                    <a:pt x="595" y="21"/>
                  </a:cubicBezTo>
                  <a:cubicBezTo>
                    <a:pt x="596" y="19"/>
                    <a:pt x="597" y="18"/>
                    <a:pt x="598" y="16"/>
                  </a:cubicBezTo>
                  <a:cubicBezTo>
                    <a:pt x="597" y="15"/>
                    <a:pt x="595" y="14"/>
                    <a:pt x="594" y="13"/>
                  </a:cubicBezTo>
                  <a:cubicBezTo>
                    <a:pt x="593" y="14"/>
                    <a:pt x="593" y="15"/>
                    <a:pt x="592" y="15"/>
                  </a:cubicBezTo>
                  <a:close/>
                  <a:moveTo>
                    <a:pt x="554" y="57"/>
                  </a:moveTo>
                  <a:cubicBezTo>
                    <a:pt x="554" y="56"/>
                    <a:pt x="555" y="55"/>
                    <a:pt x="555" y="54"/>
                  </a:cubicBezTo>
                  <a:cubicBezTo>
                    <a:pt x="555" y="54"/>
                    <a:pt x="553" y="53"/>
                    <a:pt x="553" y="53"/>
                  </a:cubicBezTo>
                  <a:cubicBezTo>
                    <a:pt x="553" y="52"/>
                    <a:pt x="555" y="51"/>
                    <a:pt x="555" y="50"/>
                  </a:cubicBezTo>
                  <a:cubicBezTo>
                    <a:pt x="555" y="50"/>
                    <a:pt x="553" y="49"/>
                    <a:pt x="552" y="49"/>
                  </a:cubicBezTo>
                  <a:cubicBezTo>
                    <a:pt x="552" y="48"/>
                    <a:pt x="554" y="47"/>
                    <a:pt x="554" y="46"/>
                  </a:cubicBezTo>
                  <a:cubicBezTo>
                    <a:pt x="554" y="46"/>
                    <a:pt x="556" y="45"/>
                    <a:pt x="556" y="44"/>
                  </a:cubicBezTo>
                  <a:cubicBezTo>
                    <a:pt x="556" y="44"/>
                    <a:pt x="554" y="43"/>
                    <a:pt x="554" y="43"/>
                  </a:cubicBezTo>
                  <a:cubicBezTo>
                    <a:pt x="553" y="43"/>
                    <a:pt x="553" y="44"/>
                    <a:pt x="552" y="45"/>
                  </a:cubicBezTo>
                  <a:cubicBezTo>
                    <a:pt x="551" y="45"/>
                    <a:pt x="551" y="46"/>
                    <a:pt x="550" y="47"/>
                  </a:cubicBezTo>
                  <a:cubicBezTo>
                    <a:pt x="550" y="48"/>
                    <a:pt x="549" y="49"/>
                    <a:pt x="549" y="49"/>
                  </a:cubicBezTo>
                  <a:cubicBezTo>
                    <a:pt x="548" y="50"/>
                    <a:pt x="551" y="50"/>
                    <a:pt x="551" y="51"/>
                  </a:cubicBezTo>
                  <a:cubicBezTo>
                    <a:pt x="551" y="52"/>
                    <a:pt x="549" y="52"/>
                    <a:pt x="549" y="53"/>
                  </a:cubicBezTo>
                  <a:cubicBezTo>
                    <a:pt x="549" y="54"/>
                    <a:pt x="551" y="54"/>
                    <a:pt x="551" y="55"/>
                  </a:cubicBezTo>
                  <a:cubicBezTo>
                    <a:pt x="551" y="55"/>
                    <a:pt x="550" y="57"/>
                    <a:pt x="550" y="57"/>
                  </a:cubicBezTo>
                  <a:cubicBezTo>
                    <a:pt x="550" y="58"/>
                    <a:pt x="552" y="58"/>
                    <a:pt x="552" y="59"/>
                  </a:cubicBezTo>
                  <a:cubicBezTo>
                    <a:pt x="552" y="58"/>
                    <a:pt x="553" y="57"/>
                    <a:pt x="554" y="57"/>
                  </a:cubicBezTo>
                  <a:close/>
                  <a:moveTo>
                    <a:pt x="352" y="51"/>
                  </a:moveTo>
                  <a:cubicBezTo>
                    <a:pt x="351" y="50"/>
                    <a:pt x="350" y="49"/>
                    <a:pt x="348" y="48"/>
                  </a:cubicBezTo>
                  <a:cubicBezTo>
                    <a:pt x="347" y="50"/>
                    <a:pt x="346" y="51"/>
                    <a:pt x="345" y="53"/>
                  </a:cubicBezTo>
                  <a:cubicBezTo>
                    <a:pt x="346" y="54"/>
                    <a:pt x="348" y="55"/>
                    <a:pt x="349" y="56"/>
                  </a:cubicBezTo>
                  <a:cubicBezTo>
                    <a:pt x="350" y="54"/>
                    <a:pt x="351" y="53"/>
                    <a:pt x="352" y="51"/>
                  </a:cubicBezTo>
                  <a:close/>
                  <a:moveTo>
                    <a:pt x="11" y="45"/>
                  </a:moveTo>
                  <a:cubicBezTo>
                    <a:pt x="11" y="45"/>
                    <a:pt x="13" y="47"/>
                    <a:pt x="13" y="47"/>
                  </a:cubicBezTo>
                  <a:cubicBezTo>
                    <a:pt x="14" y="47"/>
                    <a:pt x="15" y="45"/>
                    <a:pt x="15" y="45"/>
                  </a:cubicBezTo>
                  <a:cubicBezTo>
                    <a:pt x="15" y="44"/>
                    <a:pt x="13" y="43"/>
                    <a:pt x="13" y="43"/>
                  </a:cubicBezTo>
                  <a:cubicBezTo>
                    <a:pt x="12" y="43"/>
                    <a:pt x="11" y="41"/>
                    <a:pt x="11" y="41"/>
                  </a:cubicBezTo>
                  <a:cubicBezTo>
                    <a:pt x="10" y="41"/>
                    <a:pt x="9" y="43"/>
                    <a:pt x="9" y="44"/>
                  </a:cubicBezTo>
                  <a:cubicBezTo>
                    <a:pt x="9" y="44"/>
                    <a:pt x="7" y="45"/>
                    <a:pt x="7" y="46"/>
                  </a:cubicBezTo>
                  <a:cubicBezTo>
                    <a:pt x="7" y="46"/>
                    <a:pt x="9" y="47"/>
                    <a:pt x="9" y="47"/>
                  </a:cubicBezTo>
                  <a:cubicBezTo>
                    <a:pt x="10" y="47"/>
                    <a:pt x="10" y="45"/>
                    <a:pt x="11" y="45"/>
                  </a:cubicBezTo>
                  <a:close/>
                  <a:moveTo>
                    <a:pt x="51" y="44"/>
                  </a:moveTo>
                  <a:cubicBezTo>
                    <a:pt x="51" y="44"/>
                    <a:pt x="52" y="42"/>
                    <a:pt x="53" y="42"/>
                  </a:cubicBezTo>
                  <a:cubicBezTo>
                    <a:pt x="53" y="42"/>
                    <a:pt x="55" y="44"/>
                    <a:pt x="55" y="43"/>
                  </a:cubicBezTo>
                  <a:cubicBezTo>
                    <a:pt x="55" y="43"/>
                    <a:pt x="56" y="42"/>
                    <a:pt x="57" y="41"/>
                  </a:cubicBezTo>
                  <a:cubicBezTo>
                    <a:pt x="57" y="40"/>
                    <a:pt x="58" y="40"/>
                    <a:pt x="58" y="39"/>
                  </a:cubicBezTo>
                  <a:cubicBezTo>
                    <a:pt x="57" y="39"/>
                    <a:pt x="57" y="37"/>
                    <a:pt x="56" y="37"/>
                  </a:cubicBezTo>
                  <a:cubicBezTo>
                    <a:pt x="56" y="37"/>
                    <a:pt x="55" y="39"/>
                    <a:pt x="54" y="39"/>
                  </a:cubicBezTo>
                  <a:cubicBezTo>
                    <a:pt x="54" y="39"/>
                    <a:pt x="52" y="38"/>
                    <a:pt x="52" y="38"/>
                  </a:cubicBezTo>
                  <a:cubicBezTo>
                    <a:pt x="52" y="38"/>
                    <a:pt x="51" y="39"/>
                    <a:pt x="50" y="40"/>
                  </a:cubicBezTo>
                  <a:cubicBezTo>
                    <a:pt x="50" y="41"/>
                    <a:pt x="49" y="41"/>
                    <a:pt x="49" y="42"/>
                  </a:cubicBezTo>
                  <a:cubicBezTo>
                    <a:pt x="50" y="42"/>
                    <a:pt x="50" y="44"/>
                    <a:pt x="51" y="44"/>
                  </a:cubicBezTo>
                  <a:close/>
                  <a:moveTo>
                    <a:pt x="63" y="28"/>
                  </a:moveTo>
                  <a:cubicBezTo>
                    <a:pt x="63" y="28"/>
                    <a:pt x="61" y="27"/>
                    <a:pt x="61" y="27"/>
                  </a:cubicBezTo>
                  <a:cubicBezTo>
                    <a:pt x="60" y="26"/>
                    <a:pt x="59" y="25"/>
                    <a:pt x="58" y="25"/>
                  </a:cubicBezTo>
                  <a:cubicBezTo>
                    <a:pt x="58" y="25"/>
                    <a:pt x="57" y="27"/>
                    <a:pt x="57" y="27"/>
                  </a:cubicBezTo>
                  <a:cubicBezTo>
                    <a:pt x="56" y="27"/>
                    <a:pt x="55" y="29"/>
                    <a:pt x="55" y="29"/>
                  </a:cubicBezTo>
                  <a:cubicBezTo>
                    <a:pt x="55" y="30"/>
                    <a:pt x="57" y="31"/>
                    <a:pt x="57" y="31"/>
                  </a:cubicBezTo>
                  <a:cubicBezTo>
                    <a:pt x="58" y="31"/>
                    <a:pt x="59" y="33"/>
                    <a:pt x="59" y="33"/>
                  </a:cubicBezTo>
                  <a:cubicBezTo>
                    <a:pt x="60" y="33"/>
                    <a:pt x="61" y="31"/>
                    <a:pt x="61" y="30"/>
                  </a:cubicBezTo>
                  <a:cubicBezTo>
                    <a:pt x="61" y="30"/>
                    <a:pt x="63" y="29"/>
                    <a:pt x="63" y="28"/>
                  </a:cubicBezTo>
                  <a:close/>
                  <a:moveTo>
                    <a:pt x="108" y="48"/>
                  </a:moveTo>
                  <a:cubicBezTo>
                    <a:pt x="108" y="48"/>
                    <a:pt x="106" y="47"/>
                    <a:pt x="105" y="47"/>
                  </a:cubicBezTo>
                  <a:cubicBezTo>
                    <a:pt x="105" y="46"/>
                    <a:pt x="103" y="45"/>
                    <a:pt x="103" y="45"/>
                  </a:cubicBezTo>
                  <a:cubicBezTo>
                    <a:pt x="103" y="45"/>
                    <a:pt x="102" y="47"/>
                    <a:pt x="101" y="47"/>
                  </a:cubicBezTo>
                  <a:cubicBezTo>
                    <a:pt x="101" y="47"/>
                    <a:pt x="100" y="49"/>
                    <a:pt x="100" y="49"/>
                  </a:cubicBezTo>
                  <a:cubicBezTo>
                    <a:pt x="100" y="50"/>
                    <a:pt x="102" y="51"/>
                    <a:pt x="102" y="51"/>
                  </a:cubicBezTo>
                  <a:cubicBezTo>
                    <a:pt x="102" y="51"/>
                    <a:pt x="104" y="53"/>
                    <a:pt x="104" y="53"/>
                  </a:cubicBezTo>
                  <a:cubicBezTo>
                    <a:pt x="105" y="53"/>
                    <a:pt x="106" y="51"/>
                    <a:pt x="106" y="51"/>
                  </a:cubicBezTo>
                  <a:cubicBezTo>
                    <a:pt x="106" y="50"/>
                    <a:pt x="108" y="49"/>
                    <a:pt x="108" y="48"/>
                  </a:cubicBezTo>
                  <a:close/>
                  <a:moveTo>
                    <a:pt x="116" y="51"/>
                  </a:moveTo>
                  <a:cubicBezTo>
                    <a:pt x="116" y="51"/>
                    <a:pt x="117" y="49"/>
                    <a:pt x="118" y="49"/>
                  </a:cubicBezTo>
                  <a:cubicBezTo>
                    <a:pt x="118" y="48"/>
                    <a:pt x="119" y="47"/>
                    <a:pt x="119" y="47"/>
                  </a:cubicBezTo>
                  <a:cubicBezTo>
                    <a:pt x="120" y="46"/>
                    <a:pt x="121" y="45"/>
                    <a:pt x="121" y="44"/>
                  </a:cubicBezTo>
                  <a:cubicBezTo>
                    <a:pt x="121" y="44"/>
                    <a:pt x="119" y="43"/>
                    <a:pt x="119" y="43"/>
                  </a:cubicBezTo>
                  <a:cubicBezTo>
                    <a:pt x="119" y="43"/>
                    <a:pt x="117" y="41"/>
                    <a:pt x="117" y="41"/>
                  </a:cubicBezTo>
                  <a:cubicBezTo>
                    <a:pt x="116" y="41"/>
                    <a:pt x="115" y="43"/>
                    <a:pt x="115" y="43"/>
                  </a:cubicBezTo>
                  <a:cubicBezTo>
                    <a:pt x="114" y="44"/>
                    <a:pt x="114" y="45"/>
                    <a:pt x="113" y="46"/>
                  </a:cubicBezTo>
                  <a:cubicBezTo>
                    <a:pt x="113" y="46"/>
                    <a:pt x="115" y="47"/>
                    <a:pt x="116" y="47"/>
                  </a:cubicBezTo>
                  <a:cubicBezTo>
                    <a:pt x="116" y="48"/>
                    <a:pt x="114" y="49"/>
                    <a:pt x="114" y="49"/>
                  </a:cubicBezTo>
                  <a:cubicBezTo>
                    <a:pt x="114" y="49"/>
                    <a:pt x="116" y="51"/>
                    <a:pt x="116" y="51"/>
                  </a:cubicBezTo>
                  <a:close/>
                  <a:moveTo>
                    <a:pt x="177" y="27"/>
                  </a:moveTo>
                  <a:cubicBezTo>
                    <a:pt x="178" y="27"/>
                    <a:pt x="178" y="29"/>
                    <a:pt x="179" y="29"/>
                  </a:cubicBezTo>
                  <a:cubicBezTo>
                    <a:pt x="180" y="29"/>
                    <a:pt x="180" y="27"/>
                    <a:pt x="181" y="26"/>
                  </a:cubicBezTo>
                  <a:cubicBezTo>
                    <a:pt x="181" y="26"/>
                    <a:pt x="182" y="24"/>
                    <a:pt x="183" y="24"/>
                  </a:cubicBezTo>
                  <a:cubicBezTo>
                    <a:pt x="183" y="24"/>
                    <a:pt x="185" y="26"/>
                    <a:pt x="185" y="26"/>
                  </a:cubicBezTo>
                  <a:cubicBezTo>
                    <a:pt x="185" y="25"/>
                    <a:pt x="186" y="24"/>
                    <a:pt x="186" y="24"/>
                  </a:cubicBezTo>
                  <a:cubicBezTo>
                    <a:pt x="188" y="22"/>
                    <a:pt x="189" y="21"/>
                    <a:pt x="190" y="19"/>
                  </a:cubicBezTo>
                  <a:cubicBezTo>
                    <a:pt x="191" y="19"/>
                    <a:pt x="191" y="21"/>
                    <a:pt x="192" y="21"/>
                  </a:cubicBezTo>
                  <a:cubicBezTo>
                    <a:pt x="192" y="21"/>
                    <a:pt x="194" y="19"/>
                    <a:pt x="194" y="19"/>
                  </a:cubicBezTo>
                  <a:cubicBezTo>
                    <a:pt x="194" y="19"/>
                    <a:pt x="192" y="17"/>
                    <a:pt x="192" y="17"/>
                  </a:cubicBezTo>
                  <a:cubicBezTo>
                    <a:pt x="191" y="17"/>
                    <a:pt x="190" y="19"/>
                    <a:pt x="190" y="19"/>
                  </a:cubicBezTo>
                  <a:cubicBezTo>
                    <a:pt x="189" y="19"/>
                    <a:pt x="188" y="17"/>
                    <a:pt x="188" y="18"/>
                  </a:cubicBezTo>
                  <a:cubicBezTo>
                    <a:pt x="187" y="18"/>
                    <a:pt x="186" y="20"/>
                    <a:pt x="186" y="20"/>
                  </a:cubicBezTo>
                  <a:cubicBezTo>
                    <a:pt x="185" y="20"/>
                    <a:pt x="184" y="18"/>
                    <a:pt x="184" y="18"/>
                  </a:cubicBezTo>
                  <a:cubicBezTo>
                    <a:pt x="183" y="18"/>
                    <a:pt x="182" y="16"/>
                    <a:pt x="181" y="16"/>
                  </a:cubicBezTo>
                  <a:cubicBezTo>
                    <a:pt x="181" y="17"/>
                    <a:pt x="180" y="18"/>
                    <a:pt x="180" y="19"/>
                  </a:cubicBezTo>
                  <a:cubicBezTo>
                    <a:pt x="179" y="19"/>
                    <a:pt x="179" y="20"/>
                    <a:pt x="178" y="21"/>
                  </a:cubicBezTo>
                  <a:cubicBezTo>
                    <a:pt x="178" y="22"/>
                    <a:pt x="177" y="22"/>
                    <a:pt x="176" y="23"/>
                  </a:cubicBezTo>
                  <a:cubicBezTo>
                    <a:pt x="176" y="24"/>
                    <a:pt x="175" y="25"/>
                    <a:pt x="175" y="25"/>
                  </a:cubicBezTo>
                  <a:cubicBezTo>
                    <a:pt x="174" y="26"/>
                    <a:pt x="173" y="27"/>
                    <a:pt x="173" y="27"/>
                  </a:cubicBezTo>
                  <a:cubicBezTo>
                    <a:pt x="173" y="28"/>
                    <a:pt x="175" y="29"/>
                    <a:pt x="175" y="29"/>
                  </a:cubicBezTo>
                  <a:cubicBezTo>
                    <a:pt x="176" y="28"/>
                    <a:pt x="176" y="28"/>
                    <a:pt x="177" y="27"/>
                  </a:cubicBezTo>
                  <a:close/>
                  <a:moveTo>
                    <a:pt x="206" y="49"/>
                  </a:moveTo>
                  <a:cubicBezTo>
                    <a:pt x="206" y="49"/>
                    <a:pt x="207" y="47"/>
                    <a:pt x="208" y="47"/>
                  </a:cubicBezTo>
                  <a:cubicBezTo>
                    <a:pt x="208" y="47"/>
                    <a:pt x="205" y="45"/>
                    <a:pt x="205" y="45"/>
                  </a:cubicBezTo>
                  <a:cubicBezTo>
                    <a:pt x="205" y="45"/>
                    <a:pt x="207" y="44"/>
                    <a:pt x="207" y="43"/>
                  </a:cubicBezTo>
                  <a:cubicBezTo>
                    <a:pt x="207" y="42"/>
                    <a:pt x="208" y="41"/>
                    <a:pt x="209" y="41"/>
                  </a:cubicBezTo>
                  <a:cubicBezTo>
                    <a:pt x="209" y="40"/>
                    <a:pt x="210" y="39"/>
                    <a:pt x="211" y="38"/>
                  </a:cubicBezTo>
                  <a:cubicBezTo>
                    <a:pt x="211" y="38"/>
                    <a:pt x="208" y="37"/>
                    <a:pt x="208" y="37"/>
                  </a:cubicBezTo>
                  <a:cubicBezTo>
                    <a:pt x="208" y="36"/>
                    <a:pt x="210" y="35"/>
                    <a:pt x="210" y="35"/>
                  </a:cubicBezTo>
                  <a:cubicBezTo>
                    <a:pt x="210" y="35"/>
                    <a:pt x="208" y="33"/>
                    <a:pt x="208" y="33"/>
                  </a:cubicBezTo>
                  <a:cubicBezTo>
                    <a:pt x="207" y="33"/>
                    <a:pt x="207" y="34"/>
                    <a:pt x="206" y="35"/>
                  </a:cubicBezTo>
                  <a:cubicBezTo>
                    <a:pt x="206" y="35"/>
                    <a:pt x="204" y="37"/>
                    <a:pt x="204" y="37"/>
                  </a:cubicBezTo>
                  <a:cubicBezTo>
                    <a:pt x="204" y="38"/>
                    <a:pt x="207" y="39"/>
                    <a:pt x="207" y="39"/>
                  </a:cubicBezTo>
                  <a:cubicBezTo>
                    <a:pt x="206" y="40"/>
                    <a:pt x="205" y="41"/>
                    <a:pt x="205" y="41"/>
                  </a:cubicBezTo>
                  <a:cubicBezTo>
                    <a:pt x="204" y="42"/>
                    <a:pt x="203" y="43"/>
                    <a:pt x="203" y="43"/>
                  </a:cubicBezTo>
                  <a:cubicBezTo>
                    <a:pt x="203" y="44"/>
                    <a:pt x="201" y="45"/>
                    <a:pt x="201" y="46"/>
                  </a:cubicBezTo>
                  <a:cubicBezTo>
                    <a:pt x="202" y="46"/>
                    <a:pt x="203" y="47"/>
                    <a:pt x="204" y="47"/>
                  </a:cubicBezTo>
                  <a:cubicBezTo>
                    <a:pt x="204" y="47"/>
                    <a:pt x="205" y="49"/>
                    <a:pt x="206" y="49"/>
                  </a:cubicBezTo>
                  <a:close/>
                  <a:moveTo>
                    <a:pt x="240" y="51"/>
                  </a:moveTo>
                  <a:cubicBezTo>
                    <a:pt x="240" y="50"/>
                    <a:pt x="242" y="52"/>
                    <a:pt x="242" y="52"/>
                  </a:cubicBezTo>
                  <a:cubicBezTo>
                    <a:pt x="243" y="52"/>
                    <a:pt x="244" y="50"/>
                    <a:pt x="244" y="50"/>
                  </a:cubicBezTo>
                  <a:cubicBezTo>
                    <a:pt x="244" y="50"/>
                    <a:pt x="242" y="48"/>
                    <a:pt x="242" y="48"/>
                  </a:cubicBezTo>
                  <a:cubicBezTo>
                    <a:pt x="241" y="48"/>
                    <a:pt x="240" y="47"/>
                    <a:pt x="240" y="47"/>
                  </a:cubicBezTo>
                  <a:cubicBezTo>
                    <a:pt x="239" y="47"/>
                    <a:pt x="238" y="49"/>
                    <a:pt x="238" y="49"/>
                  </a:cubicBezTo>
                  <a:cubicBezTo>
                    <a:pt x="238" y="49"/>
                    <a:pt x="236" y="51"/>
                    <a:pt x="236" y="51"/>
                  </a:cubicBezTo>
                  <a:cubicBezTo>
                    <a:pt x="236" y="52"/>
                    <a:pt x="238" y="52"/>
                    <a:pt x="238" y="53"/>
                  </a:cubicBezTo>
                  <a:cubicBezTo>
                    <a:pt x="239" y="53"/>
                    <a:pt x="240" y="51"/>
                    <a:pt x="240" y="51"/>
                  </a:cubicBezTo>
                  <a:close/>
                  <a:moveTo>
                    <a:pt x="233" y="45"/>
                  </a:moveTo>
                  <a:cubicBezTo>
                    <a:pt x="234" y="46"/>
                    <a:pt x="235" y="43"/>
                    <a:pt x="235" y="43"/>
                  </a:cubicBezTo>
                  <a:cubicBezTo>
                    <a:pt x="236" y="43"/>
                    <a:pt x="237" y="45"/>
                    <a:pt x="237" y="45"/>
                  </a:cubicBezTo>
                  <a:cubicBezTo>
                    <a:pt x="238" y="45"/>
                    <a:pt x="239" y="43"/>
                    <a:pt x="239" y="43"/>
                  </a:cubicBezTo>
                  <a:cubicBezTo>
                    <a:pt x="240" y="42"/>
                    <a:pt x="240" y="41"/>
                    <a:pt x="241" y="40"/>
                  </a:cubicBezTo>
                  <a:cubicBezTo>
                    <a:pt x="240" y="40"/>
                    <a:pt x="239" y="39"/>
                    <a:pt x="239" y="39"/>
                  </a:cubicBezTo>
                  <a:cubicBezTo>
                    <a:pt x="238" y="39"/>
                    <a:pt x="237" y="41"/>
                    <a:pt x="237" y="41"/>
                  </a:cubicBezTo>
                  <a:cubicBezTo>
                    <a:pt x="236" y="41"/>
                    <a:pt x="235" y="39"/>
                    <a:pt x="235" y="39"/>
                  </a:cubicBezTo>
                  <a:cubicBezTo>
                    <a:pt x="234" y="40"/>
                    <a:pt x="233" y="41"/>
                    <a:pt x="233" y="41"/>
                  </a:cubicBezTo>
                  <a:cubicBezTo>
                    <a:pt x="232" y="42"/>
                    <a:pt x="232" y="43"/>
                    <a:pt x="231" y="44"/>
                  </a:cubicBezTo>
                  <a:cubicBezTo>
                    <a:pt x="232" y="44"/>
                    <a:pt x="233" y="45"/>
                    <a:pt x="233" y="45"/>
                  </a:cubicBezTo>
                  <a:close/>
                  <a:moveTo>
                    <a:pt x="241" y="30"/>
                  </a:moveTo>
                  <a:cubicBezTo>
                    <a:pt x="242" y="30"/>
                    <a:pt x="243" y="32"/>
                    <a:pt x="244" y="32"/>
                  </a:cubicBezTo>
                  <a:cubicBezTo>
                    <a:pt x="244" y="32"/>
                    <a:pt x="245" y="30"/>
                    <a:pt x="245" y="30"/>
                  </a:cubicBezTo>
                  <a:cubicBezTo>
                    <a:pt x="246" y="30"/>
                    <a:pt x="247" y="32"/>
                    <a:pt x="248" y="32"/>
                  </a:cubicBezTo>
                  <a:cubicBezTo>
                    <a:pt x="248" y="31"/>
                    <a:pt x="249" y="29"/>
                    <a:pt x="249" y="29"/>
                  </a:cubicBezTo>
                  <a:cubicBezTo>
                    <a:pt x="248" y="28"/>
                    <a:pt x="246" y="27"/>
                    <a:pt x="245" y="26"/>
                  </a:cubicBezTo>
                  <a:cubicBezTo>
                    <a:pt x="244" y="25"/>
                    <a:pt x="243" y="25"/>
                    <a:pt x="243" y="24"/>
                  </a:cubicBezTo>
                  <a:cubicBezTo>
                    <a:pt x="242" y="25"/>
                    <a:pt x="242" y="26"/>
                    <a:pt x="241" y="26"/>
                  </a:cubicBezTo>
                  <a:cubicBezTo>
                    <a:pt x="240" y="27"/>
                    <a:pt x="240" y="28"/>
                    <a:pt x="239" y="29"/>
                  </a:cubicBezTo>
                  <a:cubicBezTo>
                    <a:pt x="239" y="29"/>
                    <a:pt x="237" y="30"/>
                    <a:pt x="238" y="31"/>
                  </a:cubicBezTo>
                  <a:cubicBezTo>
                    <a:pt x="238" y="32"/>
                    <a:pt x="240" y="32"/>
                    <a:pt x="240" y="33"/>
                  </a:cubicBezTo>
                  <a:cubicBezTo>
                    <a:pt x="240" y="32"/>
                    <a:pt x="241" y="30"/>
                    <a:pt x="241" y="30"/>
                  </a:cubicBezTo>
                  <a:close/>
                  <a:moveTo>
                    <a:pt x="283" y="41"/>
                  </a:moveTo>
                  <a:cubicBezTo>
                    <a:pt x="284" y="40"/>
                    <a:pt x="284" y="39"/>
                    <a:pt x="285" y="39"/>
                  </a:cubicBezTo>
                  <a:cubicBezTo>
                    <a:pt x="285" y="38"/>
                    <a:pt x="286" y="37"/>
                    <a:pt x="286" y="36"/>
                  </a:cubicBezTo>
                  <a:cubicBezTo>
                    <a:pt x="286" y="36"/>
                    <a:pt x="284" y="35"/>
                    <a:pt x="284" y="35"/>
                  </a:cubicBezTo>
                  <a:cubicBezTo>
                    <a:pt x="284" y="34"/>
                    <a:pt x="286" y="33"/>
                    <a:pt x="286" y="32"/>
                  </a:cubicBezTo>
                  <a:cubicBezTo>
                    <a:pt x="286" y="32"/>
                    <a:pt x="287" y="31"/>
                    <a:pt x="288" y="30"/>
                  </a:cubicBezTo>
                  <a:cubicBezTo>
                    <a:pt x="288" y="30"/>
                    <a:pt x="285" y="29"/>
                    <a:pt x="285" y="28"/>
                  </a:cubicBezTo>
                  <a:cubicBezTo>
                    <a:pt x="285" y="28"/>
                    <a:pt x="287" y="27"/>
                    <a:pt x="287" y="26"/>
                  </a:cubicBezTo>
                  <a:cubicBezTo>
                    <a:pt x="287" y="26"/>
                    <a:pt x="289" y="25"/>
                    <a:pt x="289" y="24"/>
                  </a:cubicBezTo>
                  <a:cubicBezTo>
                    <a:pt x="289" y="23"/>
                    <a:pt x="287" y="23"/>
                    <a:pt x="286" y="22"/>
                  </a:cubicBezTo>
                  <a:cubicBezTo>
                    <a:pt x="286" y="23"/>
                    <a:pt x="285" y="24"/>
                    <a:pt x="285" y="25"/>
                  </a:cubicBezTo>
                  <a:cubicBezTo>
                    <a:pt x="285" y="25"/>
                    <a:pt x="283" y="26"/>
                    <a:pt x="283" y="27"/>
                  </a:cubicBezTo>
                  <a:cubicBezTo>
                    <a:pt x="283" y="27"/>
                    <a:pt x="285" y="28"/>
                    <a:pt x="285" y="28"/>
                  </a:cubicBezTo>
                  <a:cubicBezTo>
                    <a:pt x="285" y="29"/>
                    <a:pt x="284" y="30"/>
                    <a:pt x="284" y="31"/>
                  </a:cubicBezTo>
                  <a:cubicBezTo>
                    <a:pt x="283" y="31"/>
                    <a:pt x="282" y="32"/>
                    <a:pt x="282" y="33"/>
                  </a:cubicBezTo>
                  <a:cubicBezTo>
                    <a:pt x="282" y="33"/>
                    <a:pt x="284" y="34"/>
                    <a:pt x="284" y="35"/>
                  </a:cubicBezTo>
                  <a:cubicBezTo>
                    <a:pt x="284" y="35"/>
                    <a:pt x="283" y="37"/>
                    <a:pt x="282" y="37"/>
                  </a:cubicBezTo>
                  <a:cubicBezTo>
                    <a:pt x="282" y="37"/>
                    <a:pt x="281" y="38"/>
                    <a:pt x="281" y="39"/>
                  </a:cubicBezTo>
                  <a:cubicBezTo>
                    <a:pt x="281" y="40"/>
                    <a:pt x="279" y="41"/>
                    <a:pt x="279" y="41"/>
                  </a:cubicBezTo>
                  <a:cubicBezTo>
                    <a:pt x="279" y="42"/>
                    <a:pt x="281" y="42"/>
                    <a:pt x="281" y="43"/>
                  </a:cubicBezTo>
                  <a:cubicBezTo>
                    <a:pt x="282" y="42"/>
                    <a:pt x="282" y="42"/>
                    <a:pt x="283" y="41"/>
                  </a:cubicBezTo>
                  <a:close/>
                  <a:moveTo>
                    <a:pt x="270" y="34"/>
                  </a:moveTo>
                  <a:cubicBezTo>
                    <a:pt x="270" y="35"/>
                    <a:pt x="271" y="32"/>
                    <a:pt x="272" y="32"/>
                  </a:cubicBezTo>
                  <a:cubicBezTo>
                    <a:pt x="272" y="32"/>
                    <a:pt x="274" y="34"/>
                    <a:pt x="274" y="34"/>
                  </a:cubicBezTo>
                  <a:cubicBezTo>
                    <a:pt x="275" y="34"/>
                    <a:pt x="275" y="32"/>
                    <a:pt x="276" y="32"/>
                  </a:cubicBezTo>
                  <a:cubicBezTo>
                    <a:pt x="276" y="31"/>
                    <a:pt x="277" y="30"/>
                    <a:pt x="277" y="30"/>
                  </a:cubicBezTo>
                  <a:cubicBezTo>
                    <a:pt x="277" y="29"/>
                    <a:pt x="276" y="28"/>
                    <a:pt x="275" y="28"/>
                  </a:cubicBezTo>
                  <a:cubicBezTo>
                    <a:pt x="275" y="28"/>
                    <a:pt x="273" y="26"/>
                    <a:pt x="273" y="26"/>
                  </a:cubicBezTo>
                  <a:cubicBezTo>
                    <a:pt x="273" y="26"/>
                    <a:pt x="271" y="28"/>
                    <a:pt x="271" y="28"/>
                  </a:cubicBezTo>
                  <a:cubicBezTo>
                    <a:pt x="271" y="29"/>
                    <a:pt x="270" y="30"/>
                    <a:pt x="270" y="31"/>
                  </a:cubicBezTo>
                  <a:cubicBezTo>
                    <a:pt x="269" y="31"/>
                    <a:pt x="268" y="32"/>
                    <a:pt x="268" y="33"/>
                  </a:cubicBezTo>
                  <a:cubicBezTo>
                    <a:pt x="269" y="33"/>
                    <a:pt x="269" y="34"/>
                    <a:pt x="270" y="34"/>
                  </a:cubicBezTo>
                  <a:close/>
                  <a:moveTo>
                    <a:pt x="295" y="25"/>
                  </a:moveTo>
                  <a:cubicBezTo>
                    <a:pt x="295" y="25"/>
                    <a:pt x="293" y="27"/>
                    <a:pt x="293" y="27"/>
                  </a:cubicBezTo>
                  <a:cubicBezTo>
                    <a:pt x="293" y="28"/>
                    <a:pt x="295" y="29"/>
                    <a:pt x="295" y="29"/>
                  </a:cubicBezTo>
                  <a:cubicBezTo>
                    <a:pt x="296" y="29"/>
                    <a:pt x="297" y="31"/>
                    <a:pt x="298" y="31"/>
                  </a:cubicBezTo>
                  <a:cubicBezTo>
                    <a:pt x="298" y="31"/>
                    <a:pt x="299" y="29"/>
                    <a:pt x="299" y="29"/>
                  </a:cubicBezTo>
                  <a:cubicBezTo>
                    <a:pt x="300" y="28"/>
                    <a:pt x="301" y="27"/>
                    <a:pt x="301" y="26"/>
                  </a:cubicBezTo>
                  <a:cubicBezTo>
                    <a:pt x="301" y="26"/>
                    <a:pt x="303" y="25"/>
                    <a:pt x="303" y="24"/>
                  </a:cubicBezTo>
                  <a:cubicBezTo>
                    <a:pt x="303" y="23"/>
                    <a:pt x="301" y="23"/>
                    <a:pt x="301" y="22"/>
                  </a:cubicBezTo>
                  <a:cubicBezTo>
                    <a:pt x="299" y="24"/>
                    <a:pt x="298" y="25"/>
                    <a:pt x="297" y="27"/>
                  </a:cubicBezTo>
                  <a:cubicBezTo>
                    <a:pt x="296" y="27"/>
                    <a:pt x="296" y="25"/>
                    <a:pt x="295" y="25"/>
                  </a:cubicBezTo>
                  <a:close/>
                  <a:moveTo>
                    <a:pt x="373" y="39"/>
                  </a:moveTo>
                  <a:cubicBezTo>
                    <a:pt x="373" y="38"/>
                    <a:pt x="374" y="37"/>
                    <a:pt x="375" y="37"/>
                  </a:cubicBezTo>
                  <a:cubicBezTo>
                    <a:pt x="375" y="36"/>
                    <a:pt x="376" y="38"/>
                    <a:pt x="377" y="38"/>
                  </a:cubicBezTo>
                  <a:cubicBezTo>
                    <a:pt x="377" y="38"/>
                    <a:pt x="378" y="36"/>
                    <a:pt x="378" y="36"/>
                  </a:cubicBezTo>
                  <a:cubicBezTo>
                    <a:pt x="379" y="36"/>
                    <a:pt x="380" y="37"/>
                    <a:pt x="381" y="38"/>
                  </a:cubicBezTo>
                  <a:cubicBezTo>
                    <a:pt x="381" y="38"/>
                    <a:pt x="383" y="39"/>
                    <a:pt x="383" y="39"/>
                  </a:cubicBezTo>
                  <a:cubicBezTo>
                    <a:pt x="384" y="39"/>
                    <a:pt x="384" y="37"/>
                    <a:pt x="385" y="37"/>
                  </a:cubicBezTo>
                  <a:cubicBezTo>
                    <a:pt x="384" y="37"/>
                    <a:pt x="383" y="36"/>
                    <a:pt x="382" y="35"/>
                  </a:cubicBezTo>
                  <a:cubicBezTo>
                    <a:pt x="382" y="35"/>
                    <a:pt x="381" y="34"/>
                    <a:pt x="380" y="34"/>
                  </a:cubicBezTo>
                  <a:cubicBezTo>
                    <a:pt x="380" y="33"/>
                    <a:pt x="379" y="32"/>
                    <a:pt x="378" y="32"/>
                  </a:cubicBezTo>
                  <a:cubicBezTo>
                    <a:pt x="378" y="32"/>
                    <a:pt x="377" y="34"/>
                    <a:pt x="376" y="34"/>
                  </a:cubicBezTo>
                  <a:cubicBezTo>
                    <a:pt x="376" y="34"/>
                    <a:pt x="374" y="32"/>
                    <a:pt x="374" y="33"/>
                  </a:cubicBezTo>
                  <a:cubicBezTo>
                    <a:pt x="373" y="33"/>
                    <a:pt x="373" y="34"/>
                    <a:pt x="372" y="35"/>
                  </a:cubicBezTo>
                  <a:cubicBezTo>
                    <a:pt x="372" y="35"/>
                    <a:pt x="371" y="36"/>
                    <a:pt x="371" y="37"/>
                  </a:cubicBezTo>
                  <a:cubicBezTo>
                    <a:pt x="370" y="38"/>
                    <a:pt x="369" y="39"/>
                    <a:pt x="369" y="39"/>
                  </a:cubicBezTo>
                  <a:cubicBezTo>
                    <a:pt x="369" y="40"/>
                    <a:pt x="371" y="40"/>
                    <a:pt x="371" y="41"/>
                  </a:cubicBezTo>
                  <a:cubicBezTo>
                    <a:pt x="372" y="40"/>
                    <a:pt x="372" y="39"/>
                    <a:pt x="373" y="39"/>
                  </a:cubicBezTo>
                  <a:close/>
                  <a:moveTo>
                    <a:pt x="410" y="50"/>
                  </a:moveTo>
                  <a:cubicBezTo>
                    <a:pt x="411" y="49"/>
                    <a:pt x="412" y="48"/>
                    <a:pt x="412" y="47"/>
                  </a:cubicBezTo>
                  <a:cubicBezTo>
                    <a:pt x="412" y="47"/>
                    <a:pt x="410" y="46"/>
                    <a:pt x="410" y="46"/>
                  </a:cubicBezTo>
                  <a:cubicBezTo>
                    <a:pt x="410" y="46"/>
                    <a:pt x="408" y="44"/>
                    <a:pt x="408" y="44"/>
                  </a:cubicBezTo>
                  <a:cubicBezTo>
                    <a:pt x="407" y="44"/>
                    <a:pt x="406" y="46"/>
                    <a:pt x="406" y="46"/>
                  </a:cubicBezTo>
                  <a:cubicBezTo>
                    <a:pt x="405" y="47"/>
                    <a:pt x="405" y="48"/>
                    <a:pt x="404" y="49"/>
                  </a:cubicBezTo>
                  <a:cubicBezTo>
                    <a:pt x="404" y="49"/>
                    <a:pt x="402" y="50"/>
                    <a:pt x="402" y="51"/>
                  </a:cubicBezTo>
                  <a:cubicBezTo>
                    <a:pt x="402" y="51"/>
                    <a:pt x="404" y="52"/>
                    <a:pt x="405" y="52"/>
                  </a:cubicBezTo>
                  <a:cubicBezTo>
                    <a:pt x="405" y="53"/>
                    <a:pt x="406" y="54"/>
                    <a:pt x="407" y="54"/>
                  </a:cubicBezTo>
                  <a:cubicBezTo>
                    <a:pt x="408" y="53"/>
                    <a:pt x="409" y="51"/>
                    <a:pt x="410" y="50"/>
                  </a:cubicBezTo>
                  <a:close/>
                  <a:moveTo>
                    <a:pt x="399" y="41"/>
                  </a:moveTo>
                  <a:cubicBezTo>
                    <a:pt x="400" y="40"/>
                    <a:pt x="400" y="40"/>
                    <a:pt x="401" y="39"/>
                  </a:cubicBezTo>
                  <a:cubicBezTo>
                    <a:pt x="402" y="37"/>
                    <a:pt x="403" y="36"/>
                    <a:pt x="404" y="35"/>
                  </a:cubicBezTo>
                  <a:cubicBezTo>
                    <a:pt x="403" y="33"/>
                    <a:pt x="401" y="32"/>
                    <a:pt x="400" y="31"/>
                  </a:cubicBezTo>
                  <a:cubicBezTo>
                    <a:pt x="399" y="32"/>
                    <a:pt x="399" y="33"/>
                    <a:pt x="398" y="33"/>
                  </a:cubicBezTo>
                  <a:cubicBezTo>
                    <a:pt x="397" y="35"/>
                    <a:pt x="396" y="36"/>
                    <a:pt x="395" y="38"/>
                  </a:cubicBezTo>
                  <a:cubicBezTo>
                    <a:pt x="394" y="39"/>
                    <a:pt x="392" y="41"/>
                    <a:pt x="391" y="42"/>
                  </a:cubicBezTo>
                  <a:cubicBezTo>
                    <a:pt x="393" y="43"/>
                    <a:pt x="394" y="45"/>
                    <a:pt x="396" y="46"/>
                  </a:cubicBezTo>
                  <a:cubicBezTo>
                    <a:pt x="397" y="44"/>
                    <a:pt x="398" y="43"/>
                    <a:pt x="399" y="41"/>
                  </a:cubicBezTo>
                  <a:close/>
                  <a:moveTo>
                    <a:pt x="433" y="53"/>
                  </a:moveTo>
                  <a:cubicBezTo>
                    <a:pt x="434" y="53"/>
                    <a:pt x="434" y="54"/>
                    <a:pt x="435" y="54"/>
                  </a:cubicBezTo>
                  <a:cubicBezTo>
                    <a:pt x="436" y="55"/>
                    <a:pt x="437" y="56"/>
                    <a:pt x="437" y="56"/>
                  </a:cubicBezTo>
                  <a:cubicBezTo>
                    <a:pt x="438" y="56"/>
                    <a:pt x="439" y="54"/>
                    <a:pt x="439" y="54"/>
                  </a:cubicBezTo>
                  <a:cubicBezTo>
                    <a:pt x="440" y="53"/>
                    <a:pt x="440" y="52"/>
                    <a:pt x="441" y="52"/>
                  </a:cubicBezTo>
                  <a:cubicBezTo>
                    <a:pt x="441" y="51"/>
                    <a:pt x="442" y="50"/>
                    <a:pt x="442" y="49"/>
                  </a:cubicBezTo>
                  <a:cubicBezTo>
                    <a:pt x="442" y="49"/>
                    <a:pt x="440" y="48"/>
                    <a:pt x="440" y="48"/>
                  </a:cubicBezTo>
                  <a:cubicBezTo>
                    <a:pt x="440" y="48"/>
                    <a:pt x="439" y="50"/>
                    <a:pt x="438" y="50"/>
                  </a:cubicBezTo>
                  <a:cubicBezTo>
                    <a:pt x="438" y="50"/>
                    <a:pt x="437" y="48"/>
                    <a:pt x="436" y="48"/>
                  </a:cubicBezTo>
                  <a:cubicBezTo>
                    <a:pt x="436" y="48"/>
                    <a:pt x="435" y="46"/>
                    <a:pt x="434" y="47"/>
                  </a:cubicBezTo>
                  <a:cubicBezTo>
                    <a:pt x="433" y="47"/>
                    <a:pt x="433" y="48"/>
                    <a:pt x="432" y="49"/>
                  </a:cubicBezTo>
                  <a:cubicBezTo>
                    <a:pt x="432" y="49"/>
                    <a:pt x="431" y="50"/>
                    <a:pt x="431" y="51"/>
                  </a:cubicBezTo>
                  <a:cubicBezTo>
                    <a:pt x="430" y="51"/>
                    <a:pt x="429" y="53"/>
                    <a:pt x="429" y="53"/>
                  </a:cubicBezTo>
                  <a:cubicBezTo>
                    <a:pt x="429" y="54"/>
                    <a:pt x="431" y="54"/>
                    <a:pt x="431" y="55"/>
                  </a:cubicBezTo>
                  <a:cubicBezTo>
                    <a:pt x="432" y="54"/>
                    <a:pt x="432" y="53"/>
                    <a:pt x="433" y="53"/>
                  </a:cubicBezTo>
                  <a:close/>
                  <a:moveTo>
                    <a:pt x="464" y="31"/>
                  </a:moveTo>
                  <a:cubicBezTo>
                    <a:pt x="464" y="30"/>
                    <a:pt x="466" y="32"/>
                    <a:pt x="466" y="32"/>
                  </a:cubicBezTo>
                  <a:cubicBezTo>
                    <a:pt x="466" y="32"/>
                    <a:pt x="468" y="30"/>
                    <a:pt x="468" y="30"/>
                  </a:cubicBezTo>
                  <a:cubicBezTo>
                    <a:pt x="468" y="30"/>
                    <a:pt x="466" y="28"/>
                    <a:pt x="466" y="28"/>
                  </a:cubicBezTo>
                  <a:cubicBezTo>
                    <a:pt x="465" y="28"/>
                    <a:pt x="463" y="27"/>
                    <a:pt x="463" y="27"/>
                  </a:cubicBezTo>
                  <a:cubicBezTo>
                    <a:pt x="463" y="26"/>
                    <a:pt x="465" y="25"/>
                    <a:pt x="465" y="24"/>
                  </a:cubicBezTo>
                  <a:cubicBezTo>
                    <a:pt x="465" y="24"/>
                    <a:pt x="466" y="23"/>
                    <a:pt x="467" y="22"/>
                  </a:cubicBezTo>
                  <a:cubicBezTo>
                    <a:pt x="467" y="22"/>
                    <a:pt x="469" y="20"/>
                    <a:pt x="468" y="20"/>
                  </a:cubicBezTo>
                  <a:cubicBezTo>
                    <a:pt x="468" y="19"/>
                    <a:pt x="467" y="19"/>
                    <a:pt x="466" y="18"/>
                  </a:cubicBezTo>
                  <a:cubicBezTo>
                    <a:pt x="466" y="18"/>
                    <a:pt x="465" y="20"/>
                    <a:pt x="465" y="20"/>
                  </a:cubicBezTo>
                  <a:cubicBezTo>
                    <a:pt x="464" y="21"/>
                    <a:pt x="463" y="19"/>
                    <a:pt x="462" y="19"/>
                  </a:cubicBezTo>
                  <a:cubicBezTo>
                    <a:pt x="462" y="19"/>
                    <a:pt x="461" y="20"/>
                    <a:pt x="461" y="21"/>
                  </a:cubicBezTo>
                  <a:cubicBezTo>
                    <a:pt x="461" y="21"/>
                    <a:pt x="463" y="22"/>
                    <a:pt x="463" y="23"/>
                  </a:cubicBezTo>
                  <a:cubicBezTo>
                    <a:pt x="463" y="23"/>
                    <a:pt x="461" y="24"/>
                    <a:pt x="461" y="25"/>
                  </a:cubicBezTo>
                  <a:cubicBezTo>
                    <a:pt x="461" y="25"/>
                    <a:pt x="463" y="26"/>
                    <a:pt x="463" y="27"/>
                  </a:cubicBezTo>
                  <a:cubicBezTo>
                    <a:pt x="463" y="27"/>
                    <a:pt x="462" y="28"/>
                    <a:pt x="462" y="29"/>
                  </a:cubicBezTo>
                  <a:cubicBezTo>
                    <a:pt x="462" y="29"/>
                    <a:pt x="460" y="30"/>
                    <a:pt x="460" y="31"/>
                  </a:cubicBezTo>
                  <a:cubicBezTo>
                    <a:pt x="460" y="32"/>
                    <a:pt x="462" y="32"/>
                    <a:pt x="462" y="33"/>
                  </a:cubicBezTo>
                  <a:cubicBezTo>
                    <a:pt x="463" y="32"/>
                    <a:pt x="463" y="31"/>
                    <a:pt x="464" y="31"/>
                  </a:cubicBezTo>
                  <a:close/>
                  <a:moveTo>
                    <a:pt x="483" y="38"/>
                  </a:moveTo>
                  <a:cubicBezTo>
                    <a:pt x="483" y="38"/>
                    <a:pt x="485" y="40"/>
                    <a:pt x="485" y="40"/>
                  </a:cubicBezTo>
                  <a:cubicBezTo>
                    <a:pt x="485" y="39"/>
                    <a:pt x="487" y="38"/>
                    <a:pt x="487" y="37"/>
                  </a:cubicBezTo>
                  <a:cubicBezTo>
                    <a:pt x="487" y="37"/>
                    <a:pt x="485" y="36"/>
                    <a:pt x="485" y="36"/>
                  </a:cubicBezTo>
                  <a:cubicBezTo>
                    <a:pt x="484" y="36"/>
                    <a:pt x="483" y="34"/>
                    <a:pt x="482" y="34"/>
                  </a:cubicBezTo>
                  <a:cubicBezTo>
                    <a:pt x="482" y="34"/>
                    <a:pt x="481" y="36"/>
                    <a:pt x="481" y="36"/>
                  </a:cubicBezTo>
                  <a:cubicBezTo>
                    <a:pt x="480" y="37"/>
                    <a:pt x="479" y="38"/>
                    <a:pt x="479" y="39"/>
                  </a:cubicBezTo>
                  <a:cubicBezTo>
                    <a:pt x="479" y="39"/>
                    <a:pt x="481" y="40"/>
                    <a:pt x="481" y="40"/>
                  </a:cubicBezTo>
                  <a:cubicBezTo>
                    <a:pt x="482" y="40"/>
                    <a:pt x="482" y="38"/>
                    <a:pt x="483" y="38"/>
                  </a:cubicBezTo>
                  <a:close/>
                  <a:moveTo>
                    <a:pt x="498" y="32"/>
                  </a:moveTo>
                  <a:cubicBezTo>
                    <a:pt x="499" y="32"/>
                    <a:pt x="500" y="34"/>
                    <a:pt x="500" y="34"/>
                  </a:cubicBezTo>
                  <a:cubicBezTo>
                    <a:pt x="501" y="34"/>
                    <a:pt x="502" y="32"/>
                    <a:pt x="502" y="31"/>
                  </a:cubicBezTo>
                  <a:cubicBezTo>
                    <a:pt x="502" y="31"/>
                    <a:pt x="500" y="30"/>
                    <a:pt x="500" y="30"/>
                  </a:cubicBezTo>
                  <a:cubicBezTo>
                    <a:pt x="500" y="29"/>
                    <a:pt x="501" y="28"/>
                    <a:pt x="502" y="27"/>
                  </a:cubicBezTo>
                  <a:cubicBezTo>
                    <a:pt x="501" y="27"/>
                    <a:pt x="500" y="26"/>
                    <a:pt x="499" y="26"/>
                  </a:cubicBezTo>
                  <a:cubicBezTo>
                    <a:pt x="499" y="26"/>
                    <a:pt x="498" y="28"/>
                    <a:pt x="498" y="28"/>
                  </a:cubicBezTo>
                  <a:cubicBezTo>
                    <a:pt x="497" y="29"/>
                    <a:pt x="496" y="29"/>
                    <a:pt x="496" y="30"/>
                  </a:cubicBezTo>
                  <a:cubicBezTo>
                    <a:pt x="496" y="31"/>
                    <a:pt x="494" y="32"/>
                    <a:pt x="494" y="32"/>
                  </a:cubicBezTo>
                  <a:cubicBezTo>
                    <a:pt x="494" y="33"/>
                    <a:pt x="496" y="34"/>
                    <a:pt x="496" y="34"/>
                  </a:cubicBezTo>
                  <a:cubicBezTo>
                    <a:pt x="497" y="34"/>
                    <a:pt x="497" y="32"/>
                    <a:pt x="498" y="32"/>
                  </a:cubicBezTo>
                  <a:close/>
                  <a:moveTo>
                    <a:pt x="527" y="36"/>
                  </a:moveTo>
                  <a:cubicBezTo>
                    <a:pt x="526" y="36"/>
                    <a:pt x="525" y="34"/>
                    <a:pt x="525" y="34"/>
                  </a:cubicBezTo>
                  <a:cubicBezTo>
                    <a:pt x="524" y="34"/>
                    <a:pt x="523" y="36"/>
                    <a:pt x="523" y="37"/>
                  </a:cubicBezTo>
                  <a:cubicBezTo>
                    <a:pt x="523" y="37"/>
                    <a:pt x="525" y="38"/>
                    <a:pt x="525" y="38"/>
                  </a:cubicBezTo>
                  <a:cubicBezTo>
                    <a:pt x="525" y="39"/>
                    <a:pt x="527" y="40"/>
                    <a:pt x="527" y="40"/>
                  </a:cubicBezTo>
                  <a:cubicBezTo>
                    <a:pt x="528" y="40"/>
                    <a:pt x="529" y="38"/>
                    <a:pt x="529" y="38"/>
                  </a:cubicBezTo>
                  <a:cubicBezTo>
                    <a:pt x="530" y="37"/>
                    <a:pt x="530" y="36"/>
                    <a:pt x="531" y="36"/>
                  </a:cubicBezTo>
                  <a:cubicBezTo>
                    <a:pt x="530" y="35"/>
                    <a:pt x="529" y="35"/>
                    <a:pt x="528" y="34"/>
                  </a:cubicBezTo>
                  <a:cubicBezTo>
                    <a:pt x="528" y="34"/>
                    <a:pt x="530" y="32"/>
                    <a:pt x="530" y="32"/>
                  </a:cubicBezTo>
                  <a:cubicBezTo>
                    <a:pt x="530" y="31"/>
                    <a:pt x="528" y="30"/>
                    <a:pt x="528" y="30"/>
                  </a:cubicBezTo>
                  <a:cubicBezTo>
                    <a:pt x="528" y="30"/>
                    <a:pt x="526" y="32"/>
                    <a:pt x="526" y="32"/>
                  </a:cubicBezTo>
                  <a:cubicBezTo>
                    <a:pt x="526" y="33"/>
                    <a:pt x="528" y="33"/>
                    <a:pt x="528" y="34"/>
                  </a:cubicBezTo>
                  <a:cubicBezTo>
                    <a:pt x="528" y="34"/>
                    <a:pt x="527" y="36"/>
                    <a:pt x="527" y="36"/>
                  </a:cubicBezTo>
                  <a:close/>
                  <a:moveTo>
                    <a:pt x="567" y="49"/>
                  </a:moveTo>
                  <a:cubicBezTo>
                    <a:pt x="567" y="49"/>
                    <a:pt x="568" y="47"/>
                    <a:pt x="568" y="47"/>
                  </a:cubicBezTo>
                  <a:cubicBezTo>
                    <a:pt x="569" y="46"/>
                    <a:pt x="569" y="45"/>
                    <a:pt x="570" y="44"/>
                  </a:cubicBezTo>
                  <a:cubicBezTo>
                    <a:pt x="571" y="43"/>
                    <a:pt x="572" y="41"/>
                    <a:pt x="573" y="40"/>
                  </a:cubicBezTo>
                  <a:cubicBezTo>
                    <a:pt x="573" y="40"/>
                    <a:pt x="572" y="38"/>
                    <a:pt x="571" y="38"/>
                  </a:cubicBezTo>
                  <a:cubicBezTo>
                    <a:pt x="571" y="38"/>
                    <a:pt x="570" y="40"/>
                    <a:pt x="569" y="40"/>
                  </a:cubicBezTo>
                  <a:cubicBezTo>
                    <a:pt x="569" y="41"/>
                    <a:pt x="568" y="42"/>
                    <a:pt x="568" y="43"/>
                  </a:cubicBezTo>
                  <a:cubicBezTo>
                    <a:pt x="567" y="44"/>
                    <a:pt x="565" y="46"/>
                    <a:pt x="564" y="47"/>
                  </a:cubicBezTo>
                  <a:cubicBezTo>
                    <a:pt x="565" y="47"/>
                    <a:pt x="566" y="49"/>
                    <a:pt x="567" y="49"/>
                  </a:cubicBezTo>
                  <a:close/>
                  <a:moveTo>
                    <a:pt x="614" y="28"/>
                  </a:moveTo>
                  <a:cubicBezTo>
                    <a:pt x="614" y="28"/>
                    <a:pt x="615" y="26"/>
                    <a:pt x="616" y="26"/>
                  </a:cubicBezTo>
                  <a:cubicBezTo>
                    <a:pt x="616" y="26"/>
                    <a:pt x="618" y="28"/>
                    <a:pt x="618" y="28"/>
                  </a:cubicBezTo>
                  <a:cubicBezTo>
                    <a:pt x="618" y="28"/>
                    <a:pt x="620" y="30"/>
                    <a:pt x="620" y="30"/>
                  </a:cubicBezTo>
                  <a:cubicBezTo>
                    <a:pt x="620" y="30"/>
                    <a:pt x="622" y="28"/>
                    <a:pt x="622" y="27"/>
                  </a:cubicBezTo>
                  <a:cubicBezTo>
                    <a:pt x="622" y="27"/>
                    <a:pt x="620" y="26"/>
                    <a:pt x="619" y="26"/>
                  </a:cubicBezTo>
                  <a:cubicBezTo>
                    <a:pt x="619" y="25"/>
                    <a:pt x="621" y="24"/>
                    <a:pt x="621" y="23"/>
                  </a:cubicBezTo>
                  <a:cubicBezTo>
                    <a:pt x="621" y="23"/>
                    <a:pt x="620" y="22"/>
                    <a:pt x="619" y="22"/>
                  </a:cubicBezTo>
                  <a:cubicBezTo>
                    <a:pt x="618" y="22"/>
                    <a:pt x="618" y="24"/>
                    <a:pt x="617" y="24"/>
                  </a:cubicBezTo>
                  <a:cubicBezTo>
                    <a:pt x="617" y="24"/>
                    <a:pt x="616" y="22"/>
                    <a:pt x="615" y="22"/>
                  </a:cubicBezTo>
                  <a:cubicBezTo>
                    <a:pt x="615" y="22"/>
                    <a:pt x="614" y="24"/>
                    <a:pt x="613" y="24"/>
                  </a:cubicBezTo>
                  <a:cubicBezTo>
                    <a:pt x="613" y="25"/>
                    <a:pt x="612" y="26"/>
                    <a:pt x="612" y="27"/>
                  </a:cubicBezTo>
                  <a:cubicBezTo>
                    <a:pt x="611" y="27"/>
                    <a:pt x="610" y="28"/>
                    <a:pt x="610" y="29"/>
                  </a:cubicBezTo>
                  <a:cubicBezTo>
                    <a:pt x="610" y="30"/>
                    <a:pt x="612" y="30"/>
                    <a:pt x="612" y="31"/>
                  </a:cubicBezTo>
                  <a:cubicBezTo>
                    <a:pt x="613" y="30"/>
                    <a:pt x="613" y="29"/>
                    <a:pt x="614" y="28"/>
                  </a:cubicBezTo>
                  <a:close/>
                  <a:moveTo>
                    <a:pt x="628" y="29"/>
                  </a:moveTo>
                  <a:cubicBezTo>
                    <a:pt x="629" y="27"/>
                    <a:pt x="630" y="26"/>
                    <a:pt x="631" y="24"/>
                  </a:cubicBezTo>
                  <a:cubicBezTo>
                    <a:pt x="631" y="24"/>
                    <a:pt x="630" y="22"/>
                    <a:pt x="629" y="22"/>
                  </a:cubicBezTo>
                  <a:cubicBezTo>
                    <a:pt x="629" y="22"/>
                    <a:pt x="628" y="24"/>
                    <a:pt x="627" y="25"/>
                  </a:cubicBezTo>
                  <a:cubicBezTo>
                    <a:pt x="627" y="25"/>
                    <a:pt x="626" y="26"/>
                    <a:pt x="626" y="27"/>
                  </a:cubicBezTo>
                  <a:cubicBezTo>
                    <a:pt x="625" y="27"/>
                    <a:pt x="624" y="29"/>
                    <a:pt x="624" y="29"/>
                  </a:cubicBezTo>
                  <a:cubicBezTo>
                    <a:pt x="624" y="30"/>
                    <a:pt x="626" y="30"/>
                    <a:pt x="626" y="31"/>
                  </a:cubicBezTo>
                  <a:cubicBezTo>
                    <a:pt x="627" y="30"/>
                    <a:pt x="627" y="29"/>
                    <a:pt x="628" y="29"/>
                  </a:cubicBezTo>
                  <a:close/>
                  <a:moveTo>
                    <a:pt x="650" y="32"/>
                  </a:moveTo>
                  <a:cubicBezTo>
                    <a:pt x="651" y="32"/>
                    <a:pt x="652" y="33"/>
                    <a:pt x="653" y="33"/>
                  </a:cubicBezTo>
                  <a:cubicBezTo>
                    <a:pt x="653" y="33"/>
                    <a:pt x="654" y="31"/>
                    <a:pt x="654" y="31"/>
                  </a:cubicBezTo>
                  <a:cubicBezTo>
                    <a:pt x="655" y="31"/>
                    <a:pt x="655" y="29"/>
                    <a:pt x="656" y="29"/>
                  </a:cubicBezTo>
                  <a:cubicBezTo>
                    <a:pt x="656" y="29"/>
                    <a:pt x="658" y="31"/>
                    <a:pt x="658" y="30"/>
                  </a:cubicBezTo>
                  <a:cubicBezTo>
                    <a:pt x="659" y="30"/>
                    <a:pt x="660" y="29"/>
                    <a:pt x="660" y="28"/>
                  </a:cubicBezTo>
                  <a:cubicBezTo>
                    <a:pt x="660" y="28"/>
                    <a:pt x="662" y="26"/>
                    <a:pt x="662" y="26"/>
                  </a:cubicBezTo>
                  <a:cubicBezTo>
                    <a:pt x="662" y="25"/>
                    <a:pt x="660" y="25"/>
                    <a:pt x="659" y="24"/>
                  </a:cubicBezTo>
                  <a:cubicBezTo>
                    <a:pt x="659" y="25"/>
                    <a:pt x="658" y="26"/>
                    <a:pt x="658" y="27"/>
                  </a:cubicBezTo>
                  <a:cubicBezTo>
                    <a:pt x="657" y="27"/>
                    <a:pt x="656" y="25"/>
                    <a:pt x="655" y="25"/>
                  </a:cubicBezTo>
                  <a:cubicBezTo>
                    <a:pt x="655" y="25"/>
                    <a:pt x="653" y="23"/>
                    <a:pt x="653" y="23"/>
                  </a:cubicBezTo>
                  <a:cubicBezTo>
                    <a:pt x="653" y="23"/>
                    <a:pt x="652" y="25"/>
                    <a:pt x="652" y="25"/>
                  </a:cubicBezTo>
                  <a:cubicBezTo>
                    <a:pt x="651" y="26"/>
                    <a:pt x="650" y="27"/>
                    <a:pt x="650" y="28"/>
                  </a:cubicBezTo>
                  <a:cubicBezTo>
                    <a:pt x="649" y="28"/>
                    <a:pt x="649" y="29"/>
                    <a:pt x="648" y="30"/>
                  </a:cubicBezTo>
                  <a:cubicBezTo>
                    <a:pt x="649" y="30"/>
                    <a:pt x="650" y="31"/>
                    <a:pt x="650" y="32"/>
                  </a:cubicBezTo>
                  <a:close/>
                  <a:moveTo>
                    <a:pt x="695" y="38"/>
                  </a:moveTo>
                  <a:cubicBezTo>
                    <a:pt x="696" y="37"/>
                    <a:pt x="696" y="36"/>
                    <a:pt x="697" y="35"/>
                  </a:cubicBezTo>
                  <a:cubicBezTo>
                    <a:pt x="697" y="35"/>
                    <a:pt x="699" y="34"/>
                    <a:pt x="699" y="33"/>
                  </a:cubicBezTo>
                  <a:cubicBezTo>
                    <a:pt x="699" y="33"/>
                    <a:pt x="697" y="32"/>
                    <a:pt x="696" y="31"/>
                  </a:cubicBezTo>
                  <a:cubicBezTo>
                    <a:pt x="696" y="31"/>
                    <a:pt x="698" y="30"/>
                    <a:pt x="698" y="29"/>
                  </a:cubicBezTo>
                  <a:cubicBezTo>
                    <a:pt x="698" y="29"/>
                    <a:pt x="696" y="27"/>
                    <a:pt x="696" y="27"/>
                  </a:cubicBezTo>
                  <a:cubicBezTo>
                    <a:pt x="695" y="28"/>
                    <a:pt x="694" y="29"/>
                    <a:pt x="694" y="30"/>
                  </a:cubicBezTo>
                  <a:cubicBezTo>
                    <a:pt x="694" y="30"/>
                    <a:pt x="693" y="31"/>
                    <a:pt x="692" y="32"/>
                  </a:cubicBezTo>
                  <a:cubicBezTo>
                    <a:pt x="693" y="33"/>
                    <a:pt x="695" y="33"/>
                    <a:pt x="695" y="34"/>
                  </a:cubicBezTo>
                  <a:cubicBezTo>
                    <a:pt x="695" y="34"/>
                    <a:pt x="693" y="35"/>
                    <a:pt x="693" y="36"/>
                  </a:cubicBezTo>
                  <a:cubicBezTo>
                    <a:pt x="694" y="36"/>
                    <a:pt x="695" y="38"/>
                    <a:pt x="695" y="38"/>
                  </a:cubicBezTo>
                  <a:close/>
                  <a:moveTo>
                    <a:pt x="720" y="28"/>
                  </a:moveTo>
                  <a:cubicBezTo>
                    <a:pt x="721" y="27"/>
                    <a:pt x="721" y="27"/>
                    <a:pt x="722" y="26"/>
                  </a:cubicBezTo>
                  <a:cubicBezTo>
                    <a:pt x="720" y="25"/>
                    <a:pt x="719" y="24"/>
                    <a:pt x="717" y="23"/>
                  </a:cubicBezTo>
                  <a:cubicBezTo>
                    <a:pt x="717" y="23"/>
                    <a:pt x="716" y="24"/>
                    <a:pt x="716" y="25"/>
                  </a:cubicBezTo>
                  <a:cubicBezTo>
                    <a:pt x="715" y="25"/>
                    <a:pt x="718" y="26"/>
                    <a:pt x="718" y="26"/>
                  </a:cubicBezTo>
                  <a:cubicBezTo>
                    <a:pt x="718" y="27"/>
                    <a:pt x="716" y="28"/>
                    <a:pt x="716" y="29"/>
                  </a:cubicBezTo>
                  <a:cubicBezTo>
                    <a:pt x="716" y="29"/>
                    <a:pt x="714" y="30"/>
                    <a:pt x="714" y="31"/>
                  </a:cubicBezTo>
                  <a:cubicBezTo>
                    <a:pt x="714" y="32"/>
                    <a:pt x="716" y="32"/>
                    <a:pt x="717" y="33"/>
                  </a:cubicBezTo>
                  <a:cubicBezTo>
                    <a:pt x="718" y="31"/>
                    <a:pt x="719" y="30"/>
                    <a:pt x="720" y="28"/>
                  </a:cubicBezTo>
                  <a:close/>
                  <a:moveTo>
                    <a:pt x="736" y="44"/>
                  </a:moveTo>
                  <a:cubicBezTo>
                    <a:pt x="737" y="44"/>
                    <a:pt x="738" y="46"/>
                    <a:pt x="738" y="46"/>
                  </a:cubicBezTo>
                  <a:cubicBezTo>
                    <a:pt x="739" y="46"/>
                    <a:pt x="739" y="44"/>
                    <a:pt x="740" y="44"/>
                  </a:cubicBezTo>
                  <a:cubicBezTo>
                    <a:pt x="741" y="43"/>
                    <a:pt x="741" y="42"/>
                    <a:pt x="742" y="41"/>
                  </a:cubicBezTo>
                  <a:cubicBezTo>
                    <a:pt x="742" y="41"/>
                    <a:pt x="743" y="43"/>
                    <a:pt x="744" y="43"/>
                  </a:cubicBezTo>
                  <a:cubicBezTo>
                    <a:pt x="745" y="43"/>
                    <a:pt x="745" y="41"/>
                    <a:pt x="746" y="41"/>
                  </a:cubicBezTo>
                  <a:cubicBezTo>
                    <a:pt x="746" y="40"/>
                    <a:pt x="748" y="39"/>
                    <a:pt x="747" y="39"/>
                  </a:cubicBezTo>
                  <a:cubicBezTo>
                    <a:pt x="747" y="38"/>
                    <a:pt x="745" y="37"/>
                    <a:pt x="745" y="37"/>
                  </a:cubicBezTo>
                  <a:cubicBezTo>
                    <a:pt x="745" y="37"/>
                    <a:pt x="744" y="39"/>
                    <a:pt x="744" y="39"/>
                  </a:cubicBezTo>
                  <a:cubicBezTo>
                    <a:pt x="743" y="39"/>
                    <a:pt x="742" y="37"/>
                    <a:pt x="741" y="37"/>
                  </a:cubicBezTo>
                  <a:cubicBezTo>
                    <a:pt x="741" y="37"/>
                    <a:pt x="740" y="39"/>
                    <a:pt x="740" y="40"/>
                  </a:cubicBezTo>
                  <a:cubicBezTo>
                    <a:pt x="739" y="40"/>
                    <a:pt x="739" y="42"/>
                    <a:pt x="738" y="42"/>
                  </a:cubicBezTo>
                  <a:cubicBezTo>
                    <a:pt x="737" y="42"/>
                    <a:pt x="736" y="40"/>
                    <a:pt x="736" y="40"/>
                  </a:cubicBezTo>
                  <a:cubicBezTo>
                    <a:pt x="735" y="40"/>
                    <a:pt x="735" y="42"/>
                    <a:pt x="734" y="42"/>
                  </a:cubicBezTo>
                  <a:cubicBezTo>
                    <a:pt x="735" y="43"/>
                    <a:pt x="735" y="44"/>
                    <a:pt x="736" y="44"/>
                  </a:cubicBezTo>
                  <a:close/>
                  <a:moveTo>
                    <a:pt x="758" y="43"/>
                  </a:moveTo>
                  <a:cubicBezTo>
                    <a:pt x="758" y="43"/>
                    <a:pt x="760" y="41"/>
                    <a:pt x="760" y="41"/>
                  </a:cubicBezTo>
                  <a:cubicBezTo>
                    <a:pt x="760" y="40"/>
                    <a:pt x="761" y="39"/>
                    <a:pt x="761" y="39"/>
                  </a:cubicBezTo>
                  <a:cubicBezTo>
                    <a:pt x="762" y="38"/>
                    <a:pt x="763" y="37"/>
                    <a:pt x="763" y="36"/>
                  </a:cubicBezTo>
                  <a:cubicBezTo>
                    <a:pt x="763" y="36"/>
                    <a:pt x="761" y="35"/>
                    <a:pt x="761" y="35"/>
                  </a:cubicBezTo>
                  <a:cubicBezTo>
                    <a:pt x="761" y="34"/>
                    <a:pt x="762" y="33"/>
                    <a:pt x="763" y="32"/>
                  </a:cubicBezTo>
                  <a:cubicBezTo>
                    <a:pt x="763" y="32"/>
                    <a:pt x="765" y="34"/>
                    <a:pt x="765" y="34"/>
                  </a:cubicBezTo>
                  <a:cubicBezTo>
                    <a:pt x="765" y="34"/>
                    <a:pt x="766" y="32"/>
                    <a:pt x="767" y="32"/>
                  </a:cubicBezTo>
                  <a:cubicBezTo>
                    <a:pt x="767" y="31"/>
                    <a:pt x="768" y="30"/>
                    <a:pt x="768" y="30"/>
                  </a:cubicBezTo>
                  <a:cubicBezTo>
                    <a:pt x="767" y="29"/>
                    <a:pt x="765" y="27"/>
                    <a:pt x="764" y="26"/>
                  </a:cubicBezTo>
                  <a:cubicBezTo>
                    <a:pt x="763" y="27"/>
                    <a:pt x="763" y="28"/>
                    <a:pt x="762" y="29"/>
                  </a:cubicBezTo>
                  <a:cubicBezTo>
                    <a:pt x="762" y="29"/>
                    <a:pt x="760" y="27"/>
                    <a:pt x="760" y="27"/>
                  </a:cubicBezTo>
                  <a:cubicBezTo>
                    <a:pt x="760" y="27"/>
                    <a:pt x="758" y="29"/>
                    <a:pt x="758" y="29"/>
                  </a:cubicBezTo>
                  <a:cubicBezTo>
                    <a:pt x="758" y="29"/>
                    <a:pt x="761" y="30"/>
                    <a:pt x="760" y="31"/>
                  </a:cubicBezTo>
                  <a:cubicBezTo>
                    <a:pt x="760" y="31"/>
                    <a:pt x="759" y="32"/>
                    <a:pt x="759" y="33"/>
                  </a:cubicBezTo>
                  <a:cubicBezTo>
                    <a:pt x="759" y="33"/>
                    <a:pt x="761" y="34"/>
                    <a:pt x="761" y="35"/>
                  </a:cubicBezTo>
                  <a:cubicBezTo>
                    <a:pt x="761" y="35"/>
                    <a:pt x="760" y="36"/>
                    <a:pt x="759" y="37"/>
                  </a:cubicBezTo>
                  <a:cubicBezTo>
                    <a:pt x="759" y="37"/>
                    <a:pt x="758" y="39"/>
                    <a:pt x="758" y="39"/>
                  </a:cubicBezTo>
                  <a:cubicBezTo>
                    <a:pt x="757" y="40"/>
                    <a:pt x="756" y="41"/>
                    <a:pt x="756" y="41"/>
                  </a:cubicBezTo>
                  <a:cubicBezTo>
                    <a:pt x="757" y="42"/>
                    <a:pt x="757" y="43"/>
                    <a:pt x="758" y="43"/>
                  </a:cubicBezTo>
                  <a:close/>
                  <a:moveTo>
                    <a:pt x="750" y="30"/>
                  </a:moveTo>
                  <a:cubicBezTo>
                    <a:pt x="750" y="30"/>
                    <a:pt x="752" y="28"/>
                    <a:pt x="752" y="28"/>
                  </a:cubicBezTo>
                  <a:cubicBezTo>
                    <a:pt x="752" y="28"/>
                    <a:pt x="750" y="26"/>
                    <a:pt x="750" y="26"/>
                  </a:cubicBezTo>
                  <a:cubicBezTo>
                    <a:pt x="749" y="26"/>
                    <a:pt x="749" y="28"/>
                    <a:pt x="748" y="28"/>
                  </a:cubicBezTo>
                  <a:cubicBezTo>
                    <a:pt x="748" y="29"/>
                    <a:pt x="746" y="30"/>
                    <a:pt x="746" y="31"/>
                  </a:cubicBezTo>
                  <a:cubicBezTo>
                    <a:pt x="746" y="31"/>
                    <a:pt x="748" y="32"/>
                    <a:pt x="749" y="32"/>
                  </a:cubicBezTo>
                  <a:cubicBezTo>
                    <a:pt x="749" y="33"/>
                    <a:pt x="751" y="34"/>
                    <a:pt x="751" y="34"/>
                  </a:cubicBezTo>
                  <a:cubicBezTo>
                    <a:pt x="752" y="34"/>
                    <a:pt x="752" y="32"/>
                    <a:pt x="753" y="32"/>
                  </a:cubicBezTo>
                  <a:cubicBezTo>
                    <a:pt x="752" y="31"/>
                    <a:pt x="750" y="31"/>
                    <a:pt x="750" y="30"/>
                  </a:cubicBezTo>
                  <a:close/>
                  <a:moveTo>
                    <a:pt x="787" y="37"/>
                  </a:moveTo>
                  <a:cubicBezTo>
                    <a:pt x="787" y="37"/>
                    <a:pt x="789" y="36"/>
                    <a:pt x="789" y="35"/>
                  </a:cubicBezTo>
                  <a:cubicBezTo>
                    <a:pt x="789" y="35"/>
                    <a:pt x="787" y="34"/>
                    <a:pt x="787" y="33"/>
                  </a:cubicBezTo>
                  <a:cubicBezTo>
                    <a:pt x="787" y="33"/>
                    <a:pt x="788" y="32"/>
                    <a:pt x="789" y="31"/>
                  </a:cubicBezTo>
                  <a:cubicBezTo>
                    <a:pt x="789" y="31"/>
                    <a:pt x="790" y="29"/>
                    <a:pt x="790" y="29"/>
                  </a:cubicBezTo>
                  <a:cubicBezTo>
                    <a:pt x="790" y="28"/>
                    <a:pt x="788" y="27"/>
                    <a:pt x="788" y="27"/>
                  </a:cubicBezTo>
                  <a:cubicBezTo>
                    <a:pt x="787" y="27"/>
                    <a:pt x="786" y="26"/>
                    <a:pt x="786" y="25"/>
                  </a:cubicBezTo>
                  <a:cubicBezTo>
                    <a:pt x="785" y="25"/>
                    <a:pt x="784" y="27"/>
                    <a:pt x="784" y="28"/>
                  </a:cubicBezTo>
                  <a:cubicBezTo>
                    <a:pt x="784" y="28"/>
                    <a:pt x="782" y="26"/>
                    <a:pt x="782" y="26"/>
                  </a:cubicBezTo>
                  <a:cubicBezTo>
                    <a:pt x="781" y="26"/>
                    <a:pt x="781" y="28"/>
                    <a:pt x="780" y="28"/>
                  </a:cubicBezTo>
                  <a:cubicBezTo>
                    <a:pt x="780" y="29"/>
                    <a:pt x="778" y="30"/>
                    <a:pt x="778" y="30"/>
                  </a:cubicBezTo>
                  <a:cubicBezTo>
                    <a:pt x="778" y="31"/>
                    <a:pt x="780" y="32"/>
                    <a:pt x="781" y="32"/>
                  </a:cubicBezTo>
                  <a:cubicBezTo>
                    <a:pt x="781" y="32"/>
                    <a:pt x="782" y="30"/>
                    <a:pt x="782" y="30"/>
                  </a:cubicBezTo>
                  <a:cubicBezTo>
                    <a:pt x="783" y="30"/>
                    <a:pt x="784" y="31"/>
                    <a:pt x="785" y="32"/>
                  </a:cubicBezTo>
                  <a:cubicBezTo>
                    <a:pt x="785" y="32"/>
                    <a:pt x="786" y="33"/>
                    <a:pt x="787" y="33"/>
                  </a:cubicBezTo>
                  <a:cubicBezTo>
                    <a:pt x="786" y="34"/>
                    <a:pt x="786" y="35"/>
                    <a:pt x="785" y="35"/>
                  </a:cubicBezTo>
                  <a:cubicBezTo>
                    <a:pt x="785" y="36"/>
                    <a:pt x="783" y="37"/>
                    <a:pt x="783" y="38"/>
                  </a:cubicBezTo>
                  <a:cubicBezTo>
                    <a:pt x="783" y="38"/>
                    <a:pt x="785" y="39"/>
                    <a:pt x="786" y="39"/>
                  </a:cubicBezTo>
                  <a:cubicBezTo>
                    <a:pt x="786" y="39"/>
                    <a:pt x="787" y="38"/>
                    <a:pt x="787" y="37"/>
                  </a:cubicBezTo>
                  <a:close/>
                  <a:moveTo>
                    <a:pt x="772" y="25"/>
                  </a:moveTo>
                  <a:cubicBezTo>
                    <a:pt x="772" y="25"/>
                    <a:pt x="773" y="23"/>
                    <a:pt x="773" y="23"/>
                  </a:cubicBezTo>
                  <a:cubicBezTo>
                    <a:pt x="774" y="23"/>
                    <a:pt x="775" y="21"/>
                    <a:pt x="775" y="21"/>
                  </a:cubicBezTo>
                  <a:cubicBezTo>
                    <a:pt x="776" y="19"/>
                    <a:pt x="777" y="18"/>
                    <a:pt x="779" y="16"/>
                  </a:cubicBezTo>
                  <a:cubicBezTo>
                    <a:pt x="778" y="16"/>
                    <a:pt x="777" y="15"/>
                    <a:pt x="776" y="15"/>
                  </a:cubicBezTo>
                  <a:cubicBezTo>
                    <a:pt x="776" y="15"/>
                    <a:pt x="775" y="17"/>
                    <a:pt x="775" y="17"/>
                  </a:cubicBezTo>
                  <a:cubicBezTo>
                    <a:pt x="774" y="17"/>
                    <a:pt x="773" y="18"/>
                    <a:pt x="773" y="19"/>
                  </a:cubicBezTo>
                  <a:cubicBezTo>
                    <a:pt x="772" y="21"/>
                    <a:pt x="771" y="22"/>
                    <a:pt x="769" y="24"/>
                  </a:cubicBezTo>
                  <a:cubicBezTo>
                    <a:pt x="770" y="24"/>
                    <a:pt x="771" y="25"/>
                    <a:pt x="772" y="25"/>
                  </a:cubicBezTo>
                  <a:close/>
                  <a:moveTo>
                    <a:pt x="801" y="37"/>
                  </a:moveTo>
                  <a:cubicBezTo>
                    <a:pt x="801" y="37"/>
                    <a:pt x="804" y="39"/>
                    <a:pt x="804" y="39"/>
                  </a:cubicBezTo>
                  <a:cubicBezTo>
                    <a:pt x="804" y="39"/>
                    <a:pt x="805" y="37"/>
                    <a:pt x="805" y="37"/>
                  </a:cubicBezTo>
                  <a:cubicBezTo>
                    <a:pt x="805" y="36"/>
                    <a:pt x="807" y="35"/>
                    <a:pt x="807" y="35"/>
                  </a:cubicBezTo>
                  <a:cubicBezTo>
                    <a:pt x="807" y="34"/>
                    <a:pt x="805" y="33"/>
                    <a:pt x="805" y="33"/>
                  </a:cubicBezTo>
                  <a:cubicBezTo>
                    <a:pt x="805" y="32"/>
                    <a:pt x="806" y="31"/>
                    <a:pt x="806" y="31"/>
                  </a:cubicBezTo>
                  <a:cubicBezTo>
                    <a:pt x="807" y="30"/>
                    <a:pt x="808" y="29"/>
                    <a:pt x="808" y="28"/>
                  </a:cubicBezTo>
                  <a:cubicBezTo>
                    <a:pt x="809" y="28"/>
                    <a:pt x="809" y="26"/>
                    <a:pt x="810" y="26"/>
                  </a:cubicBezTo>
                  <a:cubicBezTo>
                    <a:pt x="810" y="26"/>
                    <a:pt x="812" y="28"/>
                    <a:pt x="812" y="28"/>
                  </a:cubicBezTo>
                  <a:cubicBezTo>
                    <a:pt x="813" y="28"/>
                    <a:pt x="813" y="26"/>
                    <a:pt x="814" y="26"/>
                  </a:cubicBezTo>
                  <a:cubicBezTo>
                    <a:pt x="814" y="25"/>
                    <a:pt x="816" y="27"/>
                    <a:pt x="816" y="27"/>
                  </a:cubicBezTo>
                  <a:cubicBezTo>
                    <a:pt x="816" y="27"/>
                    <a:pt x="818" y="25"/>
                    <a:pt x="818" y="25"/>
                  </a:cubicBezTo>
                  <a:cubicBezTo>
                    <a:pt x="818" y="25"/>
                    <a:pt x="820" y="23"/>
                    <a:pt x="819" y="23"/>
                  </a:cubicBezTo>
                  <a:cubicBezTo>
                    <a:pt x="819" y="22"/>
                    <a:pt x="817" y="22"/>
                    <a:pt x="817" y="21"/>
                  </a:cubicBezTo>
                  <a:cubicBezTo>
                    <a:pt x="817" y="21"/>
                    <a:pt x="816" y="23"/>
                    <a:pt x="816" y="23"/>
                  </a:cubicBezTo>
                  <a:cubicBezTo>
                    <a:pt x="815" y="23"/>
                    <a:pt x="814" y="22"/>
                    <a:pt x="813" y="22"/>
                  </a:cubicBezTo>
                  <a:cubicBezTo>
                    <a:pt x="813" y="22"/>
                    <a:pt x="812" y="24"/>
                    <a:pt x="812" y="24"/>
                  </a:cubicBezTo>
                  <a:cubicBezTo>
                    <a:pt x="811" y="24"/>
                    <a:pt x="810" y="22"/>
                    <a:pt x="809" y="22"/>
                  </a:cubicBezTo>
                  <a:cubicBezTo>
                    <a:pt x="809" y="22"/>
                    <a:pt x="808" y="24"/>
                    <a:pt x="808" y="24"/>
                  </a:cubicBezTo>
                  <a:cubicBezTo>
                    <a:pt x="807" y="25"/>
                    <a:pt x="806" y="26"/>
                    <a:pt x="806" y="27"/>
                  </a:cubicBezTo>
                  <a:cubicBezTo>
                    <a:pt x="805" y="27"/>
                    <a:pt x="805" y="28"/>
                    <a:pt x="804" y="29"/>
                  </a:cubicBezTo>
                  <a:cubicBezTo>
                    <a:pt x="804" y="29"/>
                    <a:pt x="803" y="31"/>
                    <a:pt x="803" y="31"/>
                  </a:cubicBezTo>
                  <a:cubicBezTo>
                    <a:pt x="802" y="31"/>
                    <a:pt x="801" y="29"/>
                    <a:pt x="800" y="29"/>
                  </a:cubicBezTo>
                  <a:cubicBezTo>
                    <a:pt x="800" y="29"/>
                    <a:pt x="799" y="31"/>
                    <a:pt x="799" y="32"/>
                  </a:cubicBezTo>
                  <a:cubicBezTo>
                    <a:pt x="799" y="32"/>
                    <a:pt x="801" y="33"/>
                    <a:pt x="801" y="33"/>
                  </a:cubicBezTo>
                  <a:cubicBezTo>
                    <a:pt x="802" y="34"/>
                    <a:pt x="802" y="35"/>
                    <a:pt x="803" y="35"/>
                  </a:cubicBezTo>
                  <a:cubicBezTo>
                    <a:pt x="803" y="36"/>
                    <a:pt x="801" y="37"/>
                    <a:pt x="801" y="37"/>
                  </a:cubicBezTo>
                  <a:close/>
                  <a:moveTo>
                    <a:pt x="853" y="52"/>
                  </a:moveTo>
                  <a:cubicBezTo>
                    <a:pt x="853" y="52"/>
                    <a:pt x="852" y="51"/>
                    <a:pt x="851" y="51"/>
                  </a:cubicBezTo>
                  <a:cubicBezTo>
                    <a:pt x="851" y="50"/>
                    <a:pt x="849" y="49"/>
                    <a:pt x="849" y="49"/>
                  </a:cubicBezTo>
                  <a:cubicBezTo>
                    <a:pt x="849" y="49"/>
                    <a:pt x="848" y="51"/>
                    <a:pt x="847" y="51"/>
                  </a:cubicBezTo>
                  <a:cubicBezTo>
                    <a:pt x="847" y="51"/>
                    <a:pt x="846" y="53"/>
                    <a:pt x="846" y="53"/>
                  </a:cubicBezTo>
                  <a:cubicBezTo>
                    <a:pt x="846" y="54"/>
                    <a:pt x="847" y="55"/>
                    <a:pt x="848" y="55"/>
                  </a:cubicBezTo>
                  <a:cubicBezTo>
                    <a:pt x="848" y="55"/>
                    <a:pt x="850" y="57"/>
                    <a:pt x="850" y="57"/>
                  </a:cubicBezTo>
                  <a:cubicBezTo>
                    <a:pt x="850" y="57"/>
                    <a:pt x="852" y="55"/>
                    <a:pt x="852" y="55"/>
                  </a:cubicBezTo>
                  <a:cubicBezTo>
                    <a:pt x="852" y="54"/>
                    <a:pt x="853" y="53"/>
                    <a:pt x="853" y="52"/>
                  </a:cubicBezTo>
                  <a:close/>
                  <a:moveTo>
                    <a:pt x="883" y="46"/>
                  </a:moveTo>
                  <a:cubicBezTo>
                    <a:pt x="883" y="46"/>
                    <a:pt x="884" y="45"/>
                    <a:pt x="884" y="44"/>
                  </a:cubicBezTo>
                  <a:cubicBezTo>
                    <a:pt x="884" y="44"/>
                    <a:pt x="886" y="43"/>
                    <a:pt x="886" y="42"/>
                  </a:cubicBezTo>
                  <a:cubicBezTo>
                    <a:pt x="886" y="41"/>
                    <a:pt x="884" y="41"/>
                    <a:pt x="884" y="40"/>
                  </a:cubicBezTo>
                  <a:cubicBezTo>
                    <a:pt x="883" y="40"/>
                    <a:pt x="883" y="42"/>
                    <a:pt x="882" y="42"/>
                  </a:cubicBezTo>
                  <a:cubicBezTo>
                    <a:pt x="882" y="43"/>
                    <a:pt x="880" y="41"/>
                    <a:pt x="880" y="41"/>
                  </a:cubicBezTo>
                  <a:cubicBezTo>
                    <a:pt x="880" y="41"/>
                    <a:pt x="878" y="43"/>
                    <a:pt x="878" y="43"/>
                  </a:cubicBezTo>
                  <a:cubicBezTo>
                    <a:pt x="878" y="44"/>
                    <a:pt x="880" y="44"/>
                    <a:pt x="881" y="45"/>
                  </a:cubicBezTo>
                  <a:cubicBezTo>
                    <a:pt x="880" y="45"/>
                    <a:pt x="879" y="46"/>
                    <a:pt x="879" y="47"/>
                  </a:cubicBezTo>
                  <a:cubicBezTo>
                    <a:pt x="879" y="47"/>
                    <a:pt x="881" y="48"/>
                    <a:pt x="881" y="49"/>
                  </a:cubicBezTo>
                  <a:cubicBezTo>
                    <a:pt x="881" y="49"/>
                    <a:pt x="883" y="50"/>
                    <a:pt x="883" y="50"/>
                  </a:cubicBezTo>
                  <a:cubicBezTo>
                    <a:pt x="884" y="50"/>
                    <a:pt x="884" y="48"/>
                    <a:pt x="885" y="48"/>
                  </a:cubicBezTo>
                  <a:cubicBezTo>
                    <a:pt x="885" y="47"/>
                    <a:pt x="883" y="47"/>
                    <a:pt x="883" y="46"/>
                  </a:cubicBezTo>
                  <a:close/>
                  <a:moveTo>
                    <a:pt x="883" y="32"/>
                  </a:moveTo>
                  <a:cubicBezTo>
                    <a:pt x="883" y="32"/>
                    <a:pt x="884" y="31"/>
                    <a:pt x="885" y="30"/>
                  </a:cubicBezTo>
                  <a:cubicBezTo>
                    <a:pt x="884" y="30"/>
                    <a:pt x="883" y="29"/>
                    <a:pt x="882" y="28"/>
                  </a:cubicBezTo>
                  <a:cubicBezTo>
                    <a:pt x="882" y="28"/>
                    <a:pt x="880" y="27"/>
                    <a:pt x="880" y="27"/>
                  </a:cubicBezTo>
                  <a:cubicBezTo>
                    <a:pt x="880" y="26"/>
                    <a:pt x="882" y="25"/>
                    <a:pt x="882" y="25"/>
                  </a:cubicBezTo>
                  <a:cubicBezTo>
                    <a:pt x="881" y="24"/>
                    <a:pt x="880" y="23"/>
                    <a:pt x="880" y="23"/>
                  </a:cubicBezTo>
                  <a:cubicBezTo>
                    <a:pt x="879" y="23"/>
                    <a:pt x="878" y="25"/>
                    <a:pt x="878" y="25"/>
                  </a:cubicBezTo>
                  <a:cubicBezTo>
                    <a:pt x="878" y="25"/>
                    <a:pt x="876" y="27"/>
                    <a:pt x="876" y="27"/>
                  </a:cubicBezTo>
                  <a:cubicBezTo>
                    <a:pt x="876" y="28"/>
                    <a:pt x="878" y="28"/>
                    <a:pt x="878" y="29"/>
                  </a:cubicBezTo>
                  <a:cubicBezTo>
                    <a:pt x="878" y="30"/>
                    <a:pt x="877" y="30"/>
                    <a:pt x="877" y="31"/>
                  </a:cubicBezTo>
                  <a:cubicBezTo>
                    <a:pt x="877" y="32"/>
                    <a:pt x="879" y="33"/>
                    <a:pt x="879" y="33"/>
                  </a:cubicBezTo>
                  <a:cubicBezTo>
                    <a:pt x="880" y="33"/>
                    <a:pt x="880" y="34"/>
                    <a:pt x="881" y="35"/>
                  </a:cubicBezTo>
                  <a:cubicBezTo>
                    <a:pt x="882" y="34"/>
                    <a:pt x="882" y="33"/>
                    <a:pt x="883" y="32"/>
                  </a:cubicBezTo>
                  <a:close/>
                  <a:moveTo>
                    <a:pt x="900" y="42"/>
                  </a:moveTo>
                  <a:cubicBezTo>
                    <a:pt x="901" y="42"/>
                    <a:pt x="901" y="40"/>
                    <a:pt x="902" y="40"/>
                  </a:cubicBezTo>
                  <a:cubicBezTo>
                    <a:pt x="902" y="39"/>
                    <a:pt x="904" y="38"/>
                    <a:pt x="904" y="38"/>
                  </a:cubicBezTo>
                  <a:cubicBezTo>
                    <a:pt x="904" y="38"/>
                    <a:pt x="902" y="36"/>
                    <a:pt x="901" y="36"/>
                  </a:cubicBezTo>
                  <a:cubicBezTo>
                    <a:pt x="901" y="36"/>
                    <a:pt x="900" y="38"/>
                    <a:pt x="900" y="38"/>
                  </a:cubicBezTo>
                  <a:cubicBezTo>
                    <a:pt x="899" y="39"/>
                    <a:pt x="899" y="40"/>
                    <a:pt x="898" y="40"/>
                  </a:cubicBezTo>
                  <a:cubicBezTo>
                    <a:pt x="898" y="41"/>
                    <a:pt x="896" y="39"/>
                    <a:pt x="896" y="39"/>
                  </a:cubicBezTo>
                  <a:cubicBezTo>
                    <a:pt x="896" y="39"/>
                    <a:pt x="894" y="41"/>
                    <a:pt x="894" y="41"/>
                  </a:cubicBezTo>
                  <a:cubicBezTo>
                    <a:pt x="894" y="41"/>
                    <a:pt x="896" y="43"/>
                    <a:pt x="896" y="43"/>
                  </a:cubicBezTo>
                  <a:cubicBezTo>
                    <a:pt x="897" y="43"/>
                    <a:pt x="897" y="41"/>
                    <a:pt x="898" y="40"/>
                  </a:cubicBezTo>
                  <a:cubicBezTo>
                    <a:pt x="898" y="40"/>
                    <a:pt x="900" y="42"/>
                    <a:pt x="900" y="42"/>
                  </a:cubicBezTo>
                  <a:close/>
                  <a:moveTo>
                    <a:pt x="899" y="30"/>
                  </a:moveTo>
                  <a:cubicBezTo>
                    <a:pt x="900" y="31"/>
                    <a:pt x="902" y="33"/>
                    <a:pt x="903" y="34"/>
                  </a:cubicBezTo>
                  <a:cubicBezTo>
                    <a:pt x="904" y="33"/>
                    <a:pt x="904" y="32"/>
                    <a:pt x="905" y="31"/>
                  </a:cubicBezTo>
                  <a:cubicBezTo>
                    <a:pt x="905" y="31"/>
                    <a:pt x="906" y="33"/>
                    <a:pt x="907" y="33"/>
                  </a:cubicBezTo>
                  <a:cubicBezTo>
                    <a:pt x="907" y="32"/>
                    <a:pt x="909" y="32"/>
                    <a:pt x="909" y="31"/>
                  </a:cubicBezTo>
                  <a:cubicBezTo>
                    <a:pt x="909" y="30"/>
                    <a:pt x="907" y="30"/>
                    <a:pt x="906" y="29"/>
                  </a:cubicBezTo>
                  <a:cubicBezTo>
                    <a:pt x="906" y="29"/>
                    <a:pt x="908" y="28"/>
                    <a:pt x="908" y="27"/>
                  </a:cubicBezTo>
                  <a:cubicBezTo>
                    <a:pt x="907" y="26"/>
                    <a:pt x="905" y="25"/>
                    <a:pt x="904" y="24"/>
                  </a:cubicBezTo>
                  <a:cubicBezTo>
                    <a:pt x="903" y="25"/>
                    <a:pt x="901" y="27"/>
                    <a:pt x="900" y="28"/>
                  </a:cubicBezTo>
                  <a:cubicBezTo>
                    <a:pt x="900" y="29"/>
                    <a:pt x="899" y="30"/>
                    <a:pt x="899" y="30"/>
                  </a:cubicBezTo>
                  <a:close/>
                  <a:moveTo>
                    <a:pt x="961" y="50"/>
                  </a:moveTo>
                  <a:cubicBezTo>
                    <a:pt x="962" y="48"/>
                    <a:pt x="964" y="47"/>
                    <a:pt x="965" y="45"/>
                  </a:cubicBezTo>
                  <a:cubicBezTo>
                    <a:pt x="964" y="45"/>
                    <a:pt x="963" y="44"/>
                    <a:pt x="963" y="44"/>
                  </a:cubicBezTo>
                  <a:cubicBezTo>
                    <a:pt x="962" y="44"/>
                    <a:pt x="961" y="46"/>
                    <a:pt x="961" y="46"/>
                  </a:cubicBezTo>
                  <a:cubicBezTo>
                    <a:pt x="960" y="46"/>
                    <a:pt x="960" y="48"/>
                    <a:pt x="959" y="48"/>
                  </a:cubicBezTo>
                  <a:cubicBezTo>
                    <a:pt x="959" y="49"/>
                    <a:pt x="957" y="50"/>
                    <a:pt x="957" y="50"/>
                  </a:cubicBezTo>
                  <a:cubicBezTo>
                    <a:pt x="957" y="51"/>
                    <a:pt x="959" y="52"/>
                    <a:pt x="960" y="52"/>
                  </a:cubicBezTo>
                  <a:cubicBezTo>
                    <a:pt x="960" y="51"/>
                    <a:pt x="961" y="51"/>
                    <a:pt x="961" y="50"/>
                  </a:cubicBezTo>
                  <a:close/>
                  <a:moveTo>
                    <a:pt x="971" y="51"/>
                  </a:moveTo>
                  <a:cubicBezTo>
                    <a:pt x="972" y="51"/>
                    <a:pt x="973" y="52"/>
                    <a:pt x="974" y="52"/>
                  </a:cubicBezTo>
                  <a:cubicBezTo>
                    <a:pt x="974" y="52"/>
                    <a:pt x="975" y="51"/>
                    <a:pt x="975" y="50"/>
                  </a:cubicBezTo>
                  <a:cubicBezTo>
                    <a:pt x="976" y="49"/>
                    <a:pt x="976" y="48"/>
                    <a:pt x="977" y="48"/>
                  </a:cubicBezTo>
                  <a:cubicBezTo>
                    <a:pt x="977" y="48"/>
                    <a:pt x="979" y="50"/>
                    <a:pt x="979" y="49"/>
                  </a:cubicBezTo>
                  <a:cubicBezTo>
                    <a:pt x="980" y="49"/>
                    <a:pt x="981" y="48"/>
                    <a:pt x="981" y="47"/>
                  </a:cubicBezTo>
                  <a:cubicBezTo>
                    <a:pt x="981" y="47"/>
                    <a:pt x="979" y="46"/>
                    <a:pt x="979" y="46"/>
                  </a:cubicBezTo>
                  <a:cubicBezTo>
                    <a:pt x="979" y="45"/>
                    <a:pt x="980" y="44"/>
                    <a:pt x="980" y="43"/>
                  </a:cubicBezTo>
                  <a:cubicBezTo>
                    <a:pt x="981" y="43"/>
                    <a:pt x="982" y="42"/>
                    <a:pt x="982" y="41"/>
                  </a:cubicBezTo>
                  <a:cubicBezTo>
                    <a:pt x="982" y="40"/>
                    <a:pt x="980" y="40"/>
                    <a:pt x="980" y="39"/>
                  </a:cubicBezTo>
                  <a:cubicBezTo>
                    <a:pt x="980" y="39"/>
                    <a:pt x="982" y="38"/>
                    <a:pt x="982" y="37"/>
                  </a:cubicBezTo>
                  <a:cubicBezTo>
                    <a:pt x="982" y="37"/>
                    <a:pt x="979" y="35"/>
                    <a:pt x="979" y="35"/>
                  </a:cubicBezTo>
                  <a:cubicBezTo>
                    <a:pt x="979" y="36"/>
                    <a:pt x="978" y="37"/>
                    <a:pt x="978" y="38"/>
                  </a:cubicBezTo>
                  <a:cubicBezTo>
                    <a:pt x="977" y="38"/>
                    <a:pt x="976" y="39"/>
                    <a:pt x="976" y="40"/>
                  </a:cubicBezTo>
                  <a:cubicBezTo>
                    <a:pt x="976" y="40"/>
                    <a:pt x="978" y="41"/>
                    <a:pt x="978" y="42"/>
                  </a:cubicBezTo>
                  <a:cubicBezTo>
                    <a:pt x="978" y="42"/>
                    <a:pt x="977" y="44"/>
                    <a:pt x="977" y="44"/>
                  </a:cubicBezTo>
                  <a:cubicBezTo>
                    <a:pt x="976" y="44"/>
                    <a:pt x="975" y="46"/>
                    <a:pt x="975" y="46"/>
                  </a:cubicBezTo>
                  <a:cubicBezTo>
                    <a:pt x="974" y="46"/>
                    <a:pt x="973" y="44"/>
                    <a:pt x="973" y="44"/>
                  </a:cubicBezTo>
                  <a:cubicBezTo>
                    <a:pt x="972" y="44"/>
                    <a:pt x="971" y="46"/>
                    <a:pt x="971" y="47"/>
                  </a:cubicBezTo>
                  <a:cubicBezTo>
                    <a:pt x="970" y="47"/>
                    <a:pt x="970" y="48"/>
                    <a:pt x="969" y="49"/>
                  </a:cubicBezTo>
                  <a:cubicBezTo>
                    <a:pt x="969" y="49"/>
                    <a:pt x="967" y="51"/>
                    <a:pt x="968" y="51"/>
                  </a:cubicBezTo>
                  <a:cubicBezTo>
                    <a:pt x="968" y="52"/>
                    <a:pt x="970" y="52"/>
                    <a:pt x="970" y="53"/>
                  </a:cubicBezTo>
                  <a:cubicBezTo>
                    <a:pt x="970" y="52"/>
                    <a:pt x="971" y="51"/>
                    <a:pt x="971" y="51"/>
                  </a:cubicBezTo>
                  <a:close/>
                  <a:moveTo>
                    <a:pt x="951" y="31"/>
                  </a:moveTo>
                  <a:cubicBezTo>
                    <a:pt x="952" y="32"/>
                    <a:pt x="952" y="32"/>
                    <a:pt x="953" y="33"/>
                  </a:cubicBezTo>
                  <a:cubicBezTo>
                    <a:pt x="953" y="33"/>
                    <a:pt x="955" y="35"/>
                    <a:pt x="955" y="35"/>
                  </a:cubicBezTo>
                  <a:cubicBezTo>
                    <a:pt x="956" y="35"/>
                    <a:pt x="957" y="33"/>
                    <a:pt x="957" y="32"/>
                  </a:cubicBezTo>
                  <a:cubicBezTo>
                    <a:pt x="957" y="32"/>
                    <a:pt x="955" y="31"/>
                    <a:pt x="955" y="31"/>
                  </a:cubicBezTo>
                  <a:cubicBezTo>
                    <a:pt x="955" y="30"/>
                    <a:pt x="956" y="29"/>
                    <a:pt x="956" y="29"/>
                  </a:cubicBezTo>
                  <a:cubicBezTo>
                    <a:pt x="957" y="28"/>
                    <a:pt x="958" y="27"/>
                    <a:pt x="958" y="26"/>
                  </a:cubicBezTo>
                  <a:cubicBezTo>
                    <a:pt x="958" y="26"/>
                    <a:pt x="960" y="24"/>
                    <a:pt x="960" y="24"/>
                  </a:cubicBezTo>
                  <a:cubicBezTo>
                    <a:pt x="960" y="23"/>
                    <a:pt x="958" y="23"/>
                    <a:pt x="958" y="22"/>
                  </a:cubicBezTo>
                  <a:cubicBezTo>
                    <a:pt x="957" y="23"/>
                    <a:pt x="957" y="24"/>
                    <a:pt x="956" y="25"/>
                  </a:cubicBezTo>
                  <a:cubicBezTo>
                    <a:pt x="955" y="25"/>
                    <a:pt x="955" y="26"/>
                    <a:pt x="954" y="27"/>
                  </a:cubicBezTo>
                  <a:cubicBezTo>
                    <a:pt x="954" y="28"/>
                    <a:pt x="953" y="28"/>
                    <a:pt x="953" y="29"/>
                  </a:cubicBezTo>
                  <a:cubicBezTo>
                    <a:pt x="952" y="29"/>
                    <a:pt x="951" y="27"/>
                    <a:pt x="950" y="27"/>
                  </a:cubicBezTo>
                  <a:cubicBezTo>
                    <a:pt x="950" y="27"/>
                    <a:pt x="949" y="29"/>
                    <a:pt x="949" y="30"/>
                  </a:cubicBezTo>
                  <a:cubicBezTo>
                    <a:pt x="948" y="30"/>
                    <a:pt x="947" y="31"/>
                    <a:pt x="947" y="32"/>
                  </a:cubicBezTo>
                  <a:cubicBezTo>
                    <a:pt x="947" y="32"/>
                    <a:pt x="949" y="33"/>
                    <a:pt x="949" y="34"/>
                  </a:cubicBezTo>
                  <a:cubicBezTo>
                    <a:pt x="950" y="33"/>
                    <a:pt x="950" y="32"/>
                    <a:pt x="951" y="31"/>
                  </a:cubicBezTo>
                  <a:close/>
                  <a:moveTo>
                    <a:pt x="994" y="54"/>
                  </a:moveTo>
                  <a:cubicBezTo>
                    <a:pt x="994" y="54"/>
                    <a:pt x="996" y="55"/>
                    <a:pt x="996" y="55"/>
                  </a:cubicBezTo>
                  <a:cubicBezTo>
                    <a:pt x="997" y="55"/>
                    <a:pt x="997" y="53"/>
                    <a:pt x="998" y="53"/>
                  </a:cubicBezTo>
                  <a:cubicBezTo>
                    <a:pt x="998" y="53"/>
                    <a:pt x="999" y="55"/>
                    <a:pt x="1000" y="55"/>
                  </a:cubicBezTo>
                  <a:cubicBezTo>
                    <a:pt x="1001" y="55"/>
                    <a:pt x="1001" y="53"/>
                    <a:pt x="1002" y="52"/>
                  </a:cubicBezTo>
                  <a:cubicBezTo>
                    <a:pt x="1002" y="52"/>
                    <a:pt x="1003" y="51"/>
                    <a:pt x="1003" y="50"/>
                  </a:cubicBezTo>
                  <a:cubicBezTo>
                    <a:pt x="1004" y="50"/>
                    <a:pt x="1005" y="49"/>
                    <a:pt x="1005" y="48"/>
                  </a:cubicBezTo>
                  <a:cubicBezTo>
                    <a:pt x="1006" y="49"/>
                    <a:pt x="1007" y="49"/>
                    <a:pt x="1007" y="50"/>
                  </a:cubicBezTo>
                  <a:cubicBezTo>
                    <a:pt x="1007" y="49"/>
                    <a:pt x="1009" y="48"/>
                    <a:pt x="1009" y="48"/>
                  </a:cubicBezTo>
                  <a:cubicBezTo>
                    <a:pt x="1009" y="47"/>
                    <a:pt x="1007" y="46"/>
                    <a:pt x="1007" y="46"/>
                  </a:cubicBezTo>
                  <a:cubicBezTo>
                    <a:pt x="1007" y="46"/>
                    <a:pt x="1006" y="48"/>
                    <a:pt x="1005" y="48"/>
                  </a:cubicBezTo>
                  <a:cubicBezTo>
                    <a:pt x="1005" y="48"/>
                    <a:pt x="1003" y="46"/>
                    <a:pt x="1003" y="46"/>
                  </a:cubicBezTo>
                  <a:cubicBezTo>
                    <a:pt x="1002" y="46"/>
                    <a:pt x="1002" y="48"/>
                    <a:pt x="1001" y="49"/>
                  </a:cubicBezTo>
                  <a:cubicBezTo>
                    <a:pt x="1001" y="49"/>
                    <a:pt x="1000" y="51"/>
                    <a:pt x="1000" y="51"/>
                  </a:cubicBezTo>
                  <a:cubicBezTo>
                    <a:pt x="999" y="51"/>
                    <a:pt x="998" y="49"/>
                    <a:pt x="997" y="49"/>
                  </a:cubicBezTo>
                  <a:cubicBezTo>
                    <a:pt x="997" y="49"/>
                    <a:pt x="996" y="51"/>
                    <a:pt x="996" y="51"/>
                  </a:cubicBezTo>
                  <a:cubicBezTo>
                    <a:pt x="996" y="52"/>
                    <a:pt x="994" y="53"/>
                    <a:pt x="994" y="54"/>
                  </a:cubicBezTo>
                  <a:close/>
                  <a:moveTo>
                    <a:pt x="1013" y="43"/>
                  </a:moveTo>
                  <a:cubicBezTo>
                    <a:pt x="1013" y="43"/>
                    <a:pt x="1014" y="41"/>
                    <a:pt x="1014" y="41"/>
                  </a:cubicBezTo>
                  <a:cubicBezTo>
                    <a:pt x="1015" y="41"/>
                    <a:pt x="1016" y="43"/>
                    <a:pt x="1016" y="43"/>
                  </a:cubicBezTo>
                  <a:cubicBezTo>
                    <a:pt x="1017" y="42"/>
                    <a:pt x="1018" y="44"/>
                    <a:pt x="1019" y="44"/>
                  </a:cubicBezTo>
                  <a:cubicBezTo>
                    <a:pt x="1019" y="44"/>
                    <a:pt x="1020" y="42"/>
                    <a:pt x="1020" y="42"/>
                  </a:cubicBezTo>
                  <a:cubicBezTo>
                    <a:pt x="1021" y="41"/>
                    <a:pt x="1022" y="40"/>
                    <a:pt x="1022" y="40"/>
                  </a:cubicBezTo>
                  <a:cubicBezTo>
                    <a:pt x="1021" y="40"/>
                    <a:pt x="1021" y="38"/>
                    <a:pt x="1020" y="38"/>
                  </a:cubicBezTo>
                  <a:cubicBezTo>
                    <a:pt x="1019" y="38"/>
                    <a:pt x="1019" y="40"/>
                    <a:pt x="1018" y="40"/>
                  </a:cubicBezTo>
                  <a:cubicBezTo>
                    <a:pt x="1018" y="40"/>
                    <a:pt x="1017" y="38"/>
                    <a:pt x="1016" y="39"/>
                  </a:cubicBezTo>
                  <a:cubicBezTo>
                    <a:pt x="1015" y="39"/>
                    <a:pt x="1015" y="41"/>
                    <a:pt x="1014" y="41"/>
                  </a:cubicBezTo>
                  <a:cubicBezTo>
                    <a:pt x="1014" y="41"/>
                    <a:pt x="1013" y="39"/>
                    <a:pt x="1012" y="39"/>
                  </a:cubicBezTo>
                  <a:cubicBezTo>
                    <a:pt x="1011" y="39"/>
                    <a:pt x="1011" y="41"/>
                    <a:pt x="1010" y="41"/>
                  </a:cubicBezTo>
                  <a:cubicBezTo>
                    <a:pt x="1011" y="42"/>
                    <a:pt x="1012" y="43"/>
                    <a:pt x="1013" y="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ea typeface="汉仪丫丫体简" panose="02010604000101010101" pitchFamily="2" charset="-122"/>
              </a:endParaRPr>
            </a:p>
          </p:txBody>
        </p:sp>
      </p:grpSp>
      <p:pic>
        <p:nvPicPr>
          <p:cNvPr id="495" name="图片 49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249058" flipV="1">
            <a:off x="8164450" y="4541225"/>
            <a:ext cx="465069" cy="1516609"/>
          </a:xfrm>
          <a:prstGeom prst="rect">
            <a:avLst/>
          </a:prstGeom>
        </p:spPr>
      </p:pic>
      <p:sp>
        <p:nvSpPr>
          <p:cNvPr id="494" name="TextBox 493"/>
          <p:cNvSpPr txBox="1"/>
          <p:nvPr/>
        </p:nvSpPr>
        <p:spPr>
          <a:xfrm>
            <a:off x="206662" y="332657"/>
            <a:ext cx="294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the shop 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Administrator\Desktop\QQ截图2018111310063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662" y="1052736"/>
            <a:ext cx="5663141" cy="56166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2"/>
          <p:cNvGrpSpPr/>
          <p:nvPr/>
        </p:nvGrpSpPr>
        <p:grpSpPr>
          <a:xfrm rot="19776565">
            <a:off x="7339371" y="4342300"/>
            <a:ext cx="1724654" cy="2686178"/>
            <a:chOff x="8907463" y="2051050"/>
            <a:chExt cx="2879724" cy="3363913"/>
          </a:xfrm>
        </p:grpSpPr>
        <p:grpSp>
          <p:nvGrpSpPr>
            <p:cNvPr id="3" name="Group 205"/>
            <p:cNvGrpSpPr/>
            <p:nvPr/>
          </p:nvGrpSpPr>
          <p:grpSpPr bwMode="auto">
            <a:xfrm>
              <a:off x="8907463" y="2051050"/>
              <a:ext cx="2879724" cy="2844800"/>
              <a:chOff x="5611" y="1292"/>
              <a:chExt cx="1814" cy="1792"/>
            </a:xfrm>
          </p:grpSpPr>
          <p:sp>
            <p:nvSpPr>
              <p:cNvPr id="274" name="Freeform 5"/>
              <p:cNvSpPr/>
              <p:nvPr/>
            </p:nvSpPr>
            <p:spPr bwMode="auto">
              <a:xfrm>
                <a:off x="6199" y="2286"/>
                <a:ext cx="14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cubicBezTo>
                      <a:pt x="1" y="0"/>
                      <a:pt x="3" y="0"/>
                      <a:pt x="6" y="0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75" name="Freeform 6"/>
              <p:cNvSpPr/>
              <p:nvPr/>
            </p:nvSpPr>
            <p:spPr bwMode="auto">
              <a:xfrm>
                <a:off x="6163" y="2051"/>
                <a:ext cx="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0 w 2"/>
                  <a:gd name="T4" fmla="*/ 2 w 2"/>
                  <a:gd name="T5" fmla="*/ 2 w 2"/>
                  <a:gd name="T6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76" name="Freeform 7"/>
              <p:cNvSpPr/>
              <p:nvPr/>
            </p:nvSpPr>
            <p:spPr bwMode="auto">
              <a:xfrm>
                <a:off x="6206" y="2063"/>
                <a:ext cx="0" cy="5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77" name="Freeform 8"/>
              <p:cNvSpPr/>
              <p:nvPr/>
            </p:nvSpPr>
            <p:spPr bwMode="auto">
              <a:xfrm>
                <a:off x="6151" y="2051"/>
                <a:ext cx="7" cy="0"/>
              </a:xfrm>
              <a:custGeom>
                <a:avLst/>
                <a:gdLst>
                  <a:gd name="T0" fmla="*/ 3 w 3"/>
                  <a:gd name="T1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0" y="0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78" name="Freeform 9"/>
              <p:cNvSpPr/>
              <p:nvPr/>
            </p:nvSpPr>
            <p:spPr bwMode="auto">
              <a:xfrm>
                <a:off x="6436" y="2511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79" name="Freeform 10"/>
              <p:cNvSpPr/>
              <p:nvPr/>
            </p:nvSpPr>
            <p:spPr bwMode="auto">
              <a:xfrm>
                <a:off x="6237" y="2404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80" name="Freeform 11"/>
              <p:cNvSpPr/>
              <p:nvPr/>
            </p:nvSpPr>
            <p:spPr bwMode="auto">
              <a:xfrm>
                <a:off x="6132" y="2342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81" name="Freeform 12"/>
              <p:cNvSpPr/>
              <p:nvPr/>
            </p:nvSpPr>
            <p:spPr bwMode="auto">
              <a:xfrm>
                <a:off x="6201" y="2053"/>
                <a:ext cx="10" cy="10"/>
              </a:xfrm>
              <a:custGeom>
                <a:avLst/>
                <a:gdLst>
                  <a:gd name="T0" fmla="*/ 1 w 4"/>
                  <a:gd name="T1" fmla="*/ 1 h 4"/>
                  <a:gd name="T2" fmla="*/ 1 w 4"/>
                  <a:gd name="T3" fmla="*/ 2 h 4"/>
                  <a:gd name="T4" fmla="*/ 0 w 4"/>
                  <a:gd name="T5" fmla="*/ 2 h 4"/>
                  <a:gd name="T6" fmla="*/ 2 w 4"/>
                  <a:gd name="T7" fmla="*/ 4 h 4"/>
                  <a:gd name="T8" fmla="*/ 2 w 4"/>
                  <a:gd name="T9" fmla="*/ 2 h 4"/>
                  <a:gd name="T10" fmla="*/ 3 w 4"/>
                  <a:gd name="T11" fmla="*/ 1 h 4"/>
                  <a:gd name="T12" fmla="*/ 4 w 4"/>
                  <a:gd name="T13" fmla="*/ 0 h 4"/>
                  <a:gd name="T14" fmla="*/ 4 w 4"/>
                  <a:gd name="T15" fmla="*/ 0 h 4"/>
                  <a:gd name="T16" fmla="*/ 4 w 4"/>
                  <a:gd name="T17" fmla="*/ 0 h 4"/>
                  <a:gd name="T18" fmla="*/ 2 w 4"/>
                  <a:gd name="T19" fmla="*/ 0 h 4"/>
                  <a:gd name="T20" fmla="*/ 2 w 4"/>
                  <a:gd name="T21" fmla="*/ 0 h 4"/>
                  <a:gd name="T22" fmla="*/ 1 w 4"/>
                  <a:gd name="T2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4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82" name="Freeform 13"/>
              <p:cNvSpPr/>
              <p:nvPr/>
            </p:nvSpPr>
            <p:spPr bwMode="auto">
              <a:xfrm>
                <a:off x="6554" y="2075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83" name="Freeform 14"/>
              <p:cNvSpPr/>
              <p:nvPr/>
            </p:nvSpPr>
            <p:spPr bwMode="auto">
              <a:xfrm>
                <a:off x="6424" y="1918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84" name="Freeform 15"/>
              <p:cNvSpPr/>
              <p:nvPr/>
            </p:nvSpPr>
            <p:spPr bwMode="auto">
              <a:xfrm>
                <a:off x="6464" y="270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85" name="Freeform 16"/>
              <p:cNvSpPr/>
              <p:nvPr/>
            </p:nvSpPr>
            <p:spPr bwMode="auto">
              <a:xfrm>
                <a:off x="6573" y="278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86" name="Freeform 17"/>
              <p:cNvSpPr/>
              <p:nvPr/>
            </p:nvSpPr>
            <p:spPr bwMode="auto">
              <a:xfrm>
                <a:off x="6464" y="2700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87" name="Freeform 18"/>
              <p:cNvSpPr/>
              <p:nvPr/>
            </p:nvSpPr>
            <p:spPr bwMode="auto">
              <a:xfrm>
                <a:off x="6811" y="24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88" name="Freeform 19"/>
              <p:cNvSpPr/>
              <p:nvPr/>
            </p:nvSpPr>
            <p:spPr bwMode="auto">
              <a:xfrm>
                <a:off x="6699" y="2409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89" name="Freeform 20"/>
              <p:cNvSpPr/>
              <p:nvPr/>
            </p:nvSpPr>
            <p:spPr bwMode="auto">
              <a:xfrm>
                <a:off x="6455" y="2696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90" name="Freeform 21"/>
              <p:cNvSpPr/>
              <p:nvPr/>
            </p:nvSpPr>
            <p:spPr bwMode="auto">
              <a:xfrm>
                <a:off x="6585" y="2518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91" name="Freeform 22"/>
              <p:cNvSpPr/>
              <p:nvPr/>
            </p:nvSpPr>
            <p:spPr bwMode="auto">
              <a:xfrm>
                <a:off x="6163" y="20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92" name="Freeform 23"/>
              <p:cNvSpPr/>
              <p:nvPr/>
            </p:nvSpPr>
            <p:spPr bwMode="auto">
              <a:xfrm>
                <a:off x="5833" y="27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93" name="Freeform 24"/>
              <p:cNvSpPr/>
              <p:nvPr/>
            </p:nvSpPr>
            <p:spPr bwMode="auto">
              <a:xfrm>
                <a:off x="5926" y="2696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94" name="Freeform 25"/>
              <p:cNvSpPr/>
              <p:nvPr/>
            </p:nvSpPr>
            <p:spPr bwMode="auto">
              <a:xfrm>
                <a:off x="5921" y="2696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95" name="Freeform 26"/>
              <p:cNvSpPr/>
              <p:nvPr/>
            </p:nvSpPr>
            <p:spPr bwMode="auto">
              <a:xfrm>
                <a:off x="5914" y="2696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96" name="Freeform 27"/>
              <p:cNvSpPr/>
              <p:nvPr/>
            </p:nvSpPr>
            <p:spPr bwMode="auto">
              <a:xfrm>
                <a:off x="5957" y="2710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97" name="Freeform 28"/>
              <p:cNvSpPr/>
              <p:nvPr/>
            </p:nvSpPr>
            <p:spPr bwMode="auto">
              <a:xfrm>
                <a:off x="5954" y="2707"/>
                <a:ext cx="3" cy="8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98" name="Freeform 29"/>
              <p:cNvSpPr/>
              <p:nvPr/>
            </p:nvSpPr>
            <p:spPr bwMode="auto">
              <a:xfrm>
                <a:off x="5900" y="2700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99" name="Freeform 30"/>
              <p:cNvSpPr/>
              <p:nvPr/>
            </p:nvSpPr>
            <p:spPr bwMode="auto">
              <a:xfrm>
                <a:off x="6438" y="2482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1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00" name="Freeform 31"/>
              <p:cNvSpPr/>
              <p:nvPr/>
            </p:nvSpPr>
            <p:spPr bwMode="auto">
              <a:xfrm>
                <a:off x="5845" y="2762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01" name="Freeform 32"/>
              <p:cNvSpPr/>
              <p:nvPr/>
            </p:nvSpPr>
            <p:spPr bwMode="auto">
              <a:xfrm>
                <a:off x="6301" y="3061"/>
                <a:ext cx="7" cy="4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1"/>
                      <a:pt x="2" y="0"/>
                      <a:pt x="2" y="0"/>
                    </a:cubicBezTo>
                    <a:cubicBezTo>
                      <a:pt x="0" y="0"/>
                      <a:pt x="3" y="1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02" name="Freeform 33"/>
              <p:cNvSpPr/>
              <p:nvPr/>
            </p:nvSpPr>
            <p:spPr bwMode="auto">
              <a:xfrm>
                <a:off x="7325" y="2025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03" name="Freeform 34"/>
              <p:cNvSpPr/>
              <p:nvPr/>
            </p:nvSpPr>
            <p:spPr bwMode="auto">
              <a:xfrm>
                <a:off x="5812" y="2805"/>
                <a:ext cx="5" cy="4"/>
              </a:xfrm>
              <a:custGeom>
                <a:avLst/>
                <a:gdLst>
                  <a:gd name="T0" fmla="*/ 0 w 5"/>
                  <a:gd name="T1" fmla="*/ 2 h 4"/>
                  <a:gd name="T2" fmla="*/ 5 w 5"/>
                  <a:gd name="T3" fmla="*/ 4 h 4"/>
                  <a:gd name="T4" fmla="*/ 0 w 5"/>
                  <a:gd name="T5" fmla="*/ 0 h 4"/>
                  <a:gd name="T6" fmla="*/ 0 w 5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2"/>
                    </a:moveTo>
                    <a:lnTo>
                      <a:pt x="5" y="4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04" name="Freeform 35"/>
              <p:cNvSpPr/>
              <p:nvPr/>
            </p:nvSpPr>
            <p:spPr bwMode="auto">
              <a:xfrm>
                <a:off x="6156" y="2051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2 w 3"/>
                  <a:gd name="T11" fmla="*/ 1 h 3"/>
                  <a:gd name="T12" fmla="*/ 0 w 3"/>
                  <a:gd name="T13" fmla="*/ 2 h 3"/>
                  <a:gd name="T14" fmla="*/ 2 w 3"/>
                  <a:gd name="T15" fmla="*/ 2 h 3"/>
                  <a:gd name="T16" fmla="*/ 3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0" y="0"/>
                      <a:pt x="0" y="2"/>
                    </a:cubicBezTo>
                    <a:cubicBezTo>
                      <a:pt x="0" y="3"/>
                      <a:pt x="1" y="3"/>
                      <a:pt x="2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05" name="Freeform 36"/>
              <p:cNvSpPr/>
              <p:nvPr/>
            </p:nvSpPr>
            <p:spPr bwMode="auto">
              <a:xfrm>
                <a:off x="5750" y="2691"/>
                <a:ext cx="204" cy="194"/>
              </a:xfrm>
              <a:custGeom>
                <a:avLst/>
                <a:gdLst>
                  <a:gd name="T0" fmla="*/ 83 w 86"/>
                  <a:gd name="T1" fmla="*/ 5 h 82"/>
                  <a:gd name="T2" fmla="*/ 80 w 86"/>
                  <a:gd name="T3" fmla="*/ 4 h 82"/>
                  <a:gd name="T4" fmla="*/ 77 w 86"/>
                  <a:gd name="T5" fmla="*/ 8 h 82"/>
                  <a:gd name="T6" fmla="*/ 76 w 86"/>
                  <a:gd name="T7" fmla="*/ 6 h 82"/>
                  <a:gd name="T8" fmla="*/ 72 w 86"/>
                  <a:gd name="T9" fmla="*/ 7 h 82"/>
                  <a:gd name="T10" fmla="*/ 70 w 86"/>
                  <a:gd name="T11" fmla="*/ 4 h 82"/>
                  <a:gd name="T12" fmla="*/ 67 w 86"/>
                  <a:gd name="T13" fmla="*/ 1 h 82"/>
                  <a:gd name="T14" fmla="*/ 68 w 86"/>
                  <a:gd name="T15" fmla="*/ 6 h 82"/>
                  <a:gd name="T16" fmla="*/ 70 w 86"/>
                  <a:gd name="T17" fmla="*/ 10 h 82"/>
                  <a:gd name="T18" fmla="*/ 65 w 86"/>
                  <a:gd name="T19" fmla="*/ 6 h 82"/>
                  <a:gd name="T20" fmla="*/ 65 w 86"/>
                  <a:gd name="T21" fmla="*/ 8 h 82"/>
                  <a:gd name="T22" fmla="*/ 62 w 86"/>
                  <a:gd name="T23" fmla="*/ 6 h 82"/>
                  <a:gd name="T24" fmla="*/ 61 w 86"/>
                  <a:gd name="T25" fmla="*/ 8 h 82"/>
                  <a:gd name="T26" fmla="*/ 59 w 86"/>
                  <a:gd name="T27" fmla="*/ 9 h 82"/>
                  <a:gd name="T28" fmla="*/ 62 w 86"/>
                  <a:gd name="T29" fmla="*/ 15 h 82"/>
                  <a:gd name="T30" fmla="*/ 58 w 86"/>
                  <a:gd name="T31" fmla="*/ 10 h 82"/>
                  <a:gd name="T32" fmla="*/ 57 w 86"/>
                  <a:gd name="T33" fmla="*/ 12 h 82"/>
                  <a:gd name="T34" fmla="*/ 53 w 86"/>
                  <a:gd name="T35" fmla="*/ 17 h 82"/>
                  <a:gd name="T36" fmla="*/ 51 w 86"/>
                  <a:gd name="T37" fmla="*/ 19 h 82"/>
                  <a:gd name="T38" fmla="*/ 48 w 86"/>
                  <a:gd name="T39" fmla="*/ 22 h 82"/>
                  <a:gd name="T40" fmla="*/ 48 w 86"/>
                  <a:gd name="T41" fmla="*/ 24 h 82"/>
                  <a:gd name="T42" fmla="*/ 46 w 86"/>
                  <a:gd name="T43" fmla="*/ 24 h 82"/>
                  <a:gd name="T44" fmla="*/ 45 w 86"/>
                  <a:gd name="T45" fmla="*/ 25 h 82"/>
                  <a:gd name="T46" fmla="*/ 46 w 86"/>
                  <a:gd name="T47" fmla="*/ 27 h 82"/>
                  <a:gd name="T48" fmla="*/ 43 w 86"/>
                  <a:gd name="T49" fmla="*/ 28 h 82"/>
                  <a:gd name="T50" fmla="*/ 40 w 86"/>
                  <a:gd name="T51" fmla="*/ 30 h 82"/>
                  <a:gd name="T52" fmla="*/ 38 w 86"/>
                  <a:gd name="T53" fmla="*/ 32 h 82"/>
                  <a:gd name="T54" fmla="*/ 36 w 86"/>
                  <a:gd name="T55" fmla="*/ 34 h 82"/>
                  <a:gd name="T56" fmla="*/ 36 w 86"/>
                  <a:gd name="T57" fmla="*/ 37 h 82"/>
                  <a:gd name="T58" fmla="*/ 34 w 86"/>
                  <a:gd name="T59" fmla="*/ 36 h 82"/>
                  <a:gd name="T60" fmla="*/ 34 w 86"/>
                  <a:gd name="T61" fmla="*/ 37 h 82"/>
                  <a:gd name="T62" fmla="*/ 31 w 86"/>
                  <a:gd name="T63" fmla="*/ 41 h 82"/>
                  <a:gd name="T64" fmla="*/ 32 w 86"/>
                  <a:gd name="T65" fmla="*/ 45 h 82"/>
                  <a:gd name="T66" fmla="*/ 31 w 86"/>
                  <a:gd name="T67" fmla="*/ 48 h 82"/>
                  <a:gd name="T68" fmla="*/ 28 w 86"/>
                  <a:gd name="T69" fmla="*/ 47 h 82"/>
                  <a:gd name="T70" fmla="*/ 25 w 86"/>
                  <a:gd name="T71" fmla="*/ 53 h 82"/>
                  <a:gd name="T72" fmla="*/ 24 w 86"/>
                  <a:gd name="T73" fmla="*/ 55 h 82"/>
                  <a:gd name="T74" fmla="*/ 18 w 86"/>
                  <a:gd name="T75" fmla="*/ 59 h 82"/>
                  <a:gd name="T76" fmla="*/ 15 w 86"/>
                  <a:gd name="T77" fmla="*/ 59 h 82"/>
                  <a:gd name="T78" fmla="*/ 14 w 86"/>
                  <a:gd name="T79" fmla="*/ 60 h 82"/>
                  <a:gd name="T80" fmla="*/ 11 w 86"/>
                  <a:gd name="T81" fmla="*/ 69 h 82"/>
                  <a:gd name="T82" fmla="*/ 2 w 86"/>
                  <a:gd name="T83" fmla="*/ 75 h 82"/>
                  <a:gd name="T84" fmla="*/ 23 w 86"/>
                  <a:gd name="T85" fmla="*/ 72 h 82"/>
                  <a:gd name="T86" fmla="*/ 28 w 86"/>
                  <a:gd name="T87" fmla="*/ 68 h 82"/>
                  <a:gd name="T88" fmla="*/ 42 w 86"/>
                  <a:gd name="T89" fmla="*/ 48 h 82"/>
                  <a:gd name="T90" fmla="*/ 49 w 86"/>
                  <a:gd name="T91" fmla="*/ 45 h 82"/>
                  <a:gd name="T92" fmla="*/ 55 w 86"/>
                  <a:gd name="T93" fmla="*/ 43 h 82"/>
                  <a:gd name="T94" fmla="*/ 63 w 86"/>
                  <a:gd name="T95" fmla="*/ 35 h 82"/>
                  <a:gd name="T96" fmla="*/ 68 w 86"/>
                  <a:gd name="T97" fmla="*/ 31 h 82"/>
                  <a:gd name="T98" fmla="*/ 74 w 86"/>
                  <a:gd name="T99" fmla="*/ 23 h 82"/>
                  <a:gd name="T100" fmla="*/ 75 w 86"/>
                  <a:gd name="T101" fmla="*/ 16 h 82"/>
                  <a:gd name="T102" fmla="*/ 82 w 86"/>
                  <a:gd name="T103" fmla="*/ 14 h 82"/>
                  <a:gd name="T104" fmla="*/ 84 w 86"/>
                  <a:gd name="T105" fmla="*/ 13 h 82"/>
                  <a:gd name="T106" fmla="*/ 84 w 86"/>
                  <a:gd name="T107" fmla="*/ 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6" h="82">
                    <a:moveTo>
                      <a:pt x="84" y="7"/>
                    </a:moveTo>
                    <a:cubicBezTo>
                      <a:pt x="85" y="8"/>
                      <a:pt x="85" y="9"/>
                      <a:pt x="86" y="10"/>
                    </a:cubicBezTo>
                    <a:cubicBezTo>
                      <a:pt x="85" y="6"/>
                      <a:pt x="85" y="6"/>
                      <a:pt x="85" y="6"/>
                    </a:cubicBezTo>
                    <a:cubicBezTo>
                      <a:pt x="85" y="7"/>
                      <a:pt x="85" y="6"/>
                      <a:pt x="84" y="5"/>
                    </a:cubicBezTo>
                    <a:cubicBezTo>
                      <a:pt x="84" y="6"/>
                      <a:pt x="84" y="6"/>
                      <a:pt x="84" y="6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3" y="5"/>
                      <a:pt x="82" y="4"/>
                      <a:pt x="82" y="6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3" y="7"/>
                      <a:pt x="84" y="9"/>
                      <a:pt x="83" y="8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82" y="7"/>
                      <a:pt x="80" y="5"/>
                      <a:pt x="81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79" y="5"/>
                      <a:pt x="81" y="7"/>
                      <a:pt x="81" y="7"/>
                    </a:cubicBezTo>
                    <a:cubicBezTo>
                      <a:pt x="80" y="7"/>
                      <a:pt x="79" y="5"/>
                      <a:pt x="79" y="4"/>
                    </a:cubicBezTo>
                    <a:cubicBezTo>
                      <a:pt x="78" y="4"/>
                      <a:pt x="79" y="6"/>
                      <a:pt x="77" y="5"/>
                    </a:cubicBezTo>
                    <a:cubicBezTo>
                      <a:pt x="77" y="5"/>
                      <a:pt x="77" y="6"/>
                      <a:pt x="77" y="8"/>
                    </a:cubicBezTo>
                    <a:cubicBezTo>
                      <a:pt x="77" y="8"/>
                      <a:pt x="76" y="5"/>
                      <a:pt x="76" y="6"/>
                    </a:cubicBezTo>
                    <a:cubicBezTo>
                      <a:pt x="75" y="5"/>
                      <a:pt x="74" y="3"/>
                      <a:pt x="74" y="2"/>
                    </a:cubicBezTo>
                    <a:cubicBezTo>
                      <a:pt x="74" y="2"/>
                      <a:pt x="73" y="1"/>
                      <a:pt x="73" y="2"/>
                    </a:cubicBezTo>
                    <a:cubicBezTo>
                      <a:pt x="73" y="1"/>
                      <a:pt x="72" y="0"/>
                      <a:pt x="72" y="0"/>
                    </a:cubicBezTo>
                    <a:cubicBezTo>
                      <a:pt x="73" y="1"/>
                      <a:pt x="74" y="3"/>
                      <a:pt x="74" y="3"/>
                    </a:cubicBezTo>
                    <a:cubicBezTo>
                      <a:pt x="76" y="5"/>
                      <a:pt x="74" y="4"/>
                      <a:pt x="76" y="6"/>
                    </a:cubicBezTo>
                    <a:cubicBezTo>
                      <a:pt x="75" y="6"/>
                      <a:pt x="74" y="6"/>
                      <a:pt x="74" y="7"/>
                    </a:cubicBezTo>
                    <a:cubicBezTo>
                      <a:pt x="74" y="7"/>
                      <a:pt x="73" y="5"/>
                      <a:pt x="73" y="4"/>
                    </a:cubicBezTo>
                    <a:cubicBezTo>
                      <a:pt x="73" y="6"/>
                      <a:pt x="73" y="7"/>
                      <a:pt x="73" y="7"/>
                    </a:cubicBezTo>
                    <a:cubicBezTo>
                      <a:pt x="74" y="8"/>
                      <a:pt x="74" y="8"/>
                      <a:pt x="75" y="10"/>
                    </a:cubicBezTo>
                    <a:cubicBezTo>
                      <a:pt x="75" y="10"/>
                      <a:pt x="75" y="11"/>
                      <a:pt x="75" y="11"/>
                    </a:cubicBezTo>
                    <a:cubicBezTo>
                      <a:pt x="74" y="9"/>
                      <a:pt x="72" y="7"/>
                      <a:pt x="72" y="7"/>
                    </a:cubicBezTo>
                    <a:cubicBezTo>
                      <a:pt x="71" y="5"/>
                      <a:pt x="73" y="7"/>
                      <a:pt x="71" y="5"/>
                    </a:cubicBezTo>
                    <a:cubicBezTo>
                      <a:pt x="70" y="3"/>
                      <a:pt x="71" y="2"/>
                      <a:pt x="72" y="3"/>
                    </a:cubicBezTo>
                    <a:cubicBezTo>
                      <a:pt x="71" y="1"/>
                      <a:pt x="71" y="3"/>
                      <a:pt x="70" y="1"/>
                    </a:cubicBezTo>
                    <a:cubicBezTo>
                      <a:pt x="70" y="1"/>
                      <a:pt x="70" y="3"/>
                      <a:pt x="70" y="3"/>
                    </a:cubicBezTo>
                    <a:cubicBezTo>
                      <a:pt x="71" y="4"/>
                      <a:pt x="71" y="4"/>
                      <a:pt x="71" y="5"/>
                    </a:cubicBezTo>
                    <a:cubicBezTo>
                      <a:pt x="72" y="8"/>
                      <a:pt x="70" y="4"/>
                      <a:pt x="70" y="4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4"/>
                      <a:pt x="69" y="4"/>
                    </a:cubicBezTo>
                    <a:cubicBezTo>
                      <a:pt x="67" y="2"/>
                      <a:pt x="69" y="4"/>
                      <a:pt x="68" y="2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6" y="0"/>
                      <a:pt x="68" y="2"/>
                      <a:pt x="67" y="2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7" y="2"/>
                      <a:pt x="67" y="2"/>
                      <a:pt x="67" y="2"/>
                    </a:cubicBezTo>
                    <a:cubicBezTo>
                      <a:pt x="68" y="3"/>
                      <a:pt x="69" y="4"/>
                      <a:pt x="69" y="4"/>
                    </a:cubicBezTo>
                    <a:cubicBezTo>
                      <a:pt x="70" y="7"/>
                      <a:pt x="69" y="4"/>
                      <a:pt x="69" y="5"/>
                    </a:cubicBezTo>
                    <a:cubicBezTo>
                      <a:pt x="69" y="7"/>
                      <a:pt x="69" y="5"/>
                      <a:pt x="70" y="6"/>
                    </a:cubicBezTo>
                    <a:cubicBezTo>
                      <a:pt x="71" y="8"/>
                      <a:pt x="70" y="8"/>
                      <a:pt x="70" y="8"/>
                    </a:cubicBezTo>
                    <a:cubicBezTo>
                      <a:pt x="70" y="9"/>
                      <a:pt x="69" y="7"/>
                      <a:pt x="68" y="6"/>
                    </a:cubicBezTo>
                    <a:cubicBezTo>
                      <a:pt x="68" y="6"/>
                      <a:pt x="68" y="5"/>
                      <a:pt x="69" y="6"/>
                    </a:cubicBezTo>
                    <a:cubicBezTo>
                      <a:pt x="68" y="4"/>
                      <a:pt x="67" y="3"/>
                      <a:pt x="66" y="2"/>
                    </a:cubicBezTo>
                    <a:cubicBezTo>
                      <a:pt x="65" y="1"/>
                      <a:pt x="67" y="4"/>
                      <a:pt x="67" y="4"/>
                    </a:cubicBezTo>
                    <a:cubicBezTo>
                      <a:pt x="67" y="3"/>
                      <a:pt x="68" y="5"/>
                      <a:pt x="68" y="6"/>
                    </a:cubicBezTo>
                    <a:cubicBezTo>
                      <a:pt x="70" y="10"/>
                      <a:pt x="66" y="3"/>
                      <a:pt x="66" y="4"/>
                    </a:cubicBezTo>
                    <a:cubicBezTo>
                      <a:pt x="68" y="6"/>
                      <a:pt x="67" y="8"/>
                      <a:pt x="70" y="10"/>
                    </a:cubicBezTo>
                    <a:cubicBezTo>
                      <a:pt x="70" y="11"/>
                      <a:pt x="70" y="12"/>
                      <a:pt x="70" y="12"/>
                    </a:cubicBezTo>
                    <a:cubicBezTo>
                      <a:pt x="69" y="10"/>
                      <a:pt x="69" y="10"/>
                      <a:pt x="68" y="8"/>
                    </a:cubicBezTo>
                    <a:cubicBezTo>
                      <a:pt x="68" y="9"/>
                      <a:pt x="68" y="9"/>
                      <a:pt x="68" y="9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4" y="4"/>
                      <a:pt x="65" y="5"/>
                      <a:pt x="65" y="6"/>
                    </a:cubicBezTo>
                    <a:cubicBezTo>
                      <a:pt x="64" y="5"/>
                      <a:pt x="64" y="4"/>
                      <a:pt x="64" y="4"/>
                    </a:cubicBezTo>
                    <a:cubicBezTo>
                      <a:pt x="64" y="5"/>
                      <a:pt x="65" y="7"/>
                      <a:pt x="65" y="7"/>
                    </a:cubicBezTo>
                    <a:cubicBezTo>
                      <a:pt x="65" y="7"/>
                      <a:pt x="64" y="6"/>
                      <a:pt x="63" y="5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3" y="5"/>
                      <a:pt x="62" y="3"/>
                      <a:pt x="62" y="4"/>
                    </a:cubicBezTo>
                    <a:cubicBezTo>
                      <a:pt x="63" y="5"/>
                      <a:pt x="64" y="6"/>
                      <a:pt x="65" y="8"/>
                    </a:cubicBezTo>
                    <a:cubicBezTo>
                      <a:pt x="65" y="8"/>
                      <a:pt x="64" y="7"/>
                      <a:pt x="64" y="7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3" y="7"/>
                      <a:pt x="62" y="4"/>
                      <a:pt x="62" y="5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2" y="6"/>
                      <a:pt x="62" y="5"/>
                      <a:pt x="61" y="5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2" y="6"/>
                      <a:pt x="63" y="8"/>
                      <a:pt x="61" y="6"/>
                    </a:cubicBezTo>
                    <a:cubicBezTo>
                      <a:pt x="63" y="8"/>
                      <a:pt x="61" y="6"/>
                      <a:pt x="62" y="7"/>
                    </a:cubicBezTo>
                    <a:cubicBezTo>
                      <a:pt x="64" y="9"/>
                      <a:pt x="63" y="9"/>
                      <a:pt x="63" y="9"/>
                    </a:cubicBezTo>
                    <a:cubicBezTo>
                      <a:pt x="62" y="7"/>
                      <a:pt x="63" y="9"/>
                      <a:pt x="63" y="9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2" y="9"/>
                      <a:pt x="62" y="9"/>
                      <a:pt x="62" y="9"/>
                    </a:cubicBezTo>
                    <a:cubicBezTo>
                      <a:pt x="60" y="6"/>
                      <a:pt x="62" y="10"/>
                      <a:pt x="61" y="10"/>
                    </a:cubicBezTo>
                    <a:cubicBezTo>
                      <a:pt x="61" y="9"/>
                      <a:pt x="60" y="7"/>
                      <a:pt x="60" y="7"/>
                    </a:cubicBezTo>
                    <a:cubicBezTo>
                      <a:pt x="61" y="9"/>
                      <a:pt x="61" y="10"/>
                      <a:pt x="62" y="11"/>
                    </a:cubicBezTo>
                    <a:cubicBezTo>
                      <a:pt x="61" y="11"/>
                      <a:pt x="60" y="9"/>
                      <a:pt x="59" y="7"/>
                    </a:cubicBezTo>
                    <a:cubicBezTo>
                      <a:pt x="60" y="9"/>
                      <a:pt x="58" y="7"/>
                      <a:pt x="59" y="9"/>
                    </a:cubicBezTo>
                    <a:cubicBezTo>
                      <a:pt x="60" y="9"/>
                      <a:pt x="60" y="10"/>
                      <a:pt x="61" y="11"/>
                    </a:cubicBezTo>
                    <a:cubicBezTo>
                      <a:pt x="61" y="11"/>
                      <a:pt x="60" y="10"/>
                      <a:pt x="60" y="10"/>
                    </a:cubicBezTo>
                    <a:cubicBezTo>
                      <a:pt x="60" y="10"/>
                      <a:pt x="61" y="12"/>
                      <a:pt x="61" y="12"/>
                    </a:cubicBezTo>
                    <a:cubicBezTo>
                      <a:pt x="61" y="12"/>
                      <a:pt x="62" y="14"/>
                      <a:pt x="61" y="13"/>
                    </a:cubicBezTo>
                    <a:cubicBezTo>
                      <a:pt x="60" y="12"/>
                      <a:pt x="61" y="12"/>
                      <a:pt x="60" y="11"/>
                    </a:cubicBezTo>
                    <a:cubicBezTo>
                      <a:pt x="60" y="11"/>
                      <a:pt x="62" y="15"/>
                      <a:pt x="62" y="15"/>
                    </a:cubicBezTo>
                    <a:cubicBezTo>
                      <a:pt x="63" y="16"/>
                      <a:pt x="65" y="18"/>
                      <a:pt x="65" y="19"/>
                    </a:cubicBezTo>
                    <a:cubicBezTo>
                      <a:pt x="64" y="19"/>
                      <a:pt x="65" y="18"/>
                      <a:pt x="63" y="17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5"/>
                      <a:pt x="61" y="13"/>
                      <a:pt x="59" y="11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59" y="12"/>
                      <a:pt x="58" y="10"/>
                      <a:pt x="58" y="10"/>
                    </a:cubicBezTo>
                    <a:cubicBezTo>
                      <a:pt x="59" y="12"/>
                      <a:pt x="57" y="11"/>
                      <a:pt x="58" y="11"/>
                    </a:cubicBezTo>
                    <a:cubicBezTo>
                      <a:pt x="59" y="12"/>
                      <a:pt x="58" y="11"/>
                      <a:pt x="58" y="12"/>
                    </a:cubicBezTo>
                    <a:cubicBezTo>
                      <a:pt x="58" y="12"/>
                      <a:pt x="60" y="14"/>
                      <a:pt x="59" y="14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6" y="11"/>
                      <a:pt x="58" y="13"/>
                      <a:pt x="57" y="1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6" y="12"/>
                      <a:pt x="55" y="13"/>
                      <a:pt x="57" y="17"/>
                    </a:cubicBezTo>
                    <a:cubicBezTo>
                      <a:pt x="56" y="16"/>
                      <a:pt x="55" y="16"/>
                      <a:pt x="54" y="15"/>
                    </a:cubicBezTo>
                    <a:cubicBezTo>
                      <a:pt x="55" y="16"/>
                      <a:pt x="55" y="17"/>
                      <a:pt x="55" y="17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5"/>
                      <a:pt x="54" y="17"/>
                      <a:pt x="54" y="18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6"/>
                      <a:pt x="54" y="18"/>
                      <a:pt x="54" y="18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19"/>
                      <a:pt x="53" y="19"/>
                      <a:pt x="52" y="17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2" y="18"/>
                      <a:pt x="51" y="18"/>
                      <a:pt x="51" y="19"/>
                    </a:cubicBezTo>
                    <a:cubicBezTo>
                      <a:pt x="52" y="19"/>
                      <a:pt x="52" y="20"/>
                      <a:pt x="53" y="21"/>
                    </a:cubicBezTo>
                    <a:cubicBezTo>
                      <a:pt x="55" y="22"/>
                      <a:pt x="53" y="20"/>
                      <a:pt x="54" y="22"/>
                    </a:cubicBezTo>
                    <a:cubicBezTo>
                      <a:pt x="53" y="21"/>
                      <a:pt x="52" y="20"/>
                      <a:pt x="52" y="20"/>
                    </a:cubicBezTo>
                    <a:cubicBezTo>
                      <a:pt x="49" y="18"/>
                      <a:pt x="50" y="21"/>
                      <a:pt x="50" y="20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48" y="20"/>
                      <a:pt x="50" y="22"/>
                      <a:pt x="48" y="22"/>
                    </a:cubicBezTo>
                    <a:cubicBezTo>
                      <a:pt x="49" y="22"/>
                      <a:pt x="51" y="25"/>
                      <a:pt x="51" y="25"/>
                    </a:cubicBezTo>
                    <a:cubicBezTo>
                      <a:pt x="52" y="26"/>
                      <a:pt x="49" y="23"/>
                      <a:pt x="48" y="22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4"/>
                      <a:pt x="49" y="25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7" y="23"/>
                      <a:pt x="47" y="23"/>
                    </a:cubicBezTo>
                    <a:cubicBezTo>
                      <a:pt x="48" y="25"/>
                      <a:pt x="47" y="24"/>
                      <a:pt x="48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5" y="24"/>
                      <a:pt x="47" y="25"/>
                      <a:pt x="47" y="26"/>
                    </a:cubicBezTo>
                    <a:cubicBezTo>
                      <a:pt x="48" y="27"/>
                      <a:pt x="47" y="26"/>
                      <a:pt x="46" y="26"/>
                    </a:cubicBezTo>
                    <a:cubicBezTo>
                      <a:pt x="46" y="25"/>
                      <a:pt x="47" y="26"/>
                      <a:pt x="47" y="25"/>
                    </a:cubicBezTo>
                    <a:cubicBezTo>
                      <a:pt x="46" y="24"/>
                      <a:pt x="46" y="25"/>
                      <a:pt x="46" y="25"/>
                    </a:cubicBezTo>
                    <a:cubicBezTo>
                      <a:pt x="46" y="25"/>
                      <a:pt x="47" y="26"/>
                      <a:pt x="46" y="26"/>
                    </a:cubicBezTo>
                    <a:cubicBezTo>
                      <a:pt x="46" y="26"/>
                      <a:pt x="46" y="26"/>
                      <a:pt x="45" y="25"/>
                    </a:cubicBezTo>
                    <a:cubicBezTo>
                      <a:pt x="46" y="26"/>
                      <a:pt x="45" y="26"/>
                      <a:pt x="46" y="27"/>
                    </a:cubicBezTo>
                    <a:cubicBezTo>
                      <a:pt x="46" y="27"/>
                      <a:pt x="47" y="27"/>
                      <a:pt x="47" y="28"/>
                    </a:cubicBezTo>
                    <a:cubicBezTo>
                      <a:pt x="47" y="28"/>
                      <a:pt x="47" y="28"/>
                      <a:pt x="47" y="28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8"/>
                      <a:pt x="46" y="28"/>
                      <a:pt x="47" y="29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7" y="28"/>
                      <a:pt x="46" y="28"/>
                      <a:pt x="46" y="29"/>
                    </a:cubicBezTo>
                    <a:cubicBezTo>
                      <a:pt x="45" y="27"/>
                      <a:pt x="44" y="26"/>
                      <a:pt x="44" y="26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4" y="28"/>
                      <a:pt x="44" y="27"/>
                      <a:pt x="43" y="27"/>
                    </a:cubicBezTo>
                    <a:cubicBezTo>
                      <a:pt x="42" y="26"/>
                      <a:pt x="46" y="31"/>
                      <a:pt x="45" y="30"/>
                    </a:cubicBezTo>
                    <a:cubicBezTo>
                      <a:pt x="44" y="28"/>
                      <a:pt x="43" y="28"/>
                      <a:pt x="43" y="28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4" y="29"/>
                      <a:pt x="42" y="28"/>
                      <a:pt x="44" y="28"/>
                    </a:cubicBezTo>
                    <a:cubicBezTo>
                      <a:pt x="44" y="29"/>
                      <a:pt x="44" y="29"/>
                      <a:pt x="44" y="30"/>
                    </a:cubicBezTo>
                    <a:cubicBezTo>
                      <a:pt x="41" y="27"/>
                      <a:pt x="42" y="30"/>
                      <a:pt x="40" y="29"/>
                    </a:cubicBezTo>
                    <a:cubicBezTo>
                      <a:pt x="42" y="30"/>
                      <a:pt x="41" y="29"/>
                      <a:pt x="41" y="30"/>
                    </a:cubicBezTo>
                    <a:cubicBezTo>
                      <a:pt x="39" y="28"/>
                      <a:pt x="41" y="31"/>
                      <a:pt x="40" y="30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0" y="31"/>
                      <a:pt x="44" y="35"/>
                      <a:pt x="41" y="33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38" y="29"/>
                      <a:pt x="41" y="33"/>
                      <a:pt x="39" y="31"/>
                    </a:cubicBezTo>
                    <a:cubicBezTo>
                      <a:pt x="39" y="32"/>
                      <a:pt x="40" y="33"/>
                      <a:pt x="41" y="34"/>
                    </a:cubicBezTo>
                    <a:cubicBezTo>
                      <a:pt x="40" y="33"/>
                      <a:pt x="39" y="33"/>
                      <a:pt x="38" y="32"/>
                    </a:cubicBezTo>
                    <a:cubicBezTo>
                      <a:pt x="39" y="33"/>
                      <a:pt x="39" y="33"/>
                      <a:pt x="38" y="33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7" y="32"/>
                      <a:pt x="38" y="33"/>
                      <a:pt x="38" y="33"/>
                    </a:cubicBezTo>
                    <a:cubicBezTo>
                      <a:pt x="37" y="32"/>
                      <a:pt x="37" y="33"/>
                      <a:pt x="36" y="33"/>
                    </a:cubicBezTo>
                    <a:cubicBezTo>
                      <a:pt x="37" y="35"/>
                      <a:pt x="35" y="32"/>
                      <a:pt x="37" y="35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7" y="35"/>
                      <a:pt x="38" y="36"/>
                      <a:pt x="38" y="37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5" y="33"/>
                      <a:pt x="36" y="35"/>
                      <a:pt x="35" y="34"/>
                    </a:cubicBezTo>
                    <a:cubicBezTo>
                      <a:pt x="36" y="35"/>
                      <a:pt x="35" y="34"/>
                      <a:pt x="36" y="35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38"/>
                      <a:pt x="35" y="36"/>
                      <a:pt x="35" y="36"/>
                    </a:cubicBezTo>
                    <a:cubicBezTo>
                      <a:pt x="34" y="35"/>
                      <a:pt x="34" y="36"/>
                      <a:pt x="35" y="36"/>
                    </a:cubicBezTo>
                    <a:cubicBezTo>
                      <a:pt x="35" y="36"/>
                      <a:pt x="35" y="36"/>
                      <a:pt x="35" y="37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5" y="36"/>
                      <a:pt x="35" y="36"/>
                      <a:pt x="35" y="37"/>
                    </a:cubicBezTo>
                    <a:cubicBezTo>
                      <a:pt x="35" y="36"/>
                      <a:pt x="35" y="36"/>
                      <a:pt x="34" y="36"/>
                    </a:cubicBezTo>
                    <a:cubicBezTo>
                      <a:pt x="34" y="36"/>
                      <a:pt x="34" y="36"/>
                      <a:pt x="35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5"/>
                      <a:pt x="33" y="36"/>
                      <a:pt x="34" y="37"/>
                    </a:cubicBezTo>
                    <a:cubicBezTo>
                      <a:pt x="32" y="36"/>
                      <a:pt x="33" y="38"/>
                      <a:pt x="33" y="39"/>
                    </a:cubicBezTo>
                    <a:cubicBezTo>
                      <a:pt x="33" y="39"/>
                      <a:pt x="32" y="38"/>
                      <a:pt x="33" y="38"/>
                    </a:cubicBezTo>
                    <a:cubicBezTo>
                      <a:pt x="33" y="39"/>
                      <a:pt x="33" y="40"/>
                      <a:pt x="33" y="39"/>
                    </a:cubicBezTo>
                    <a:cubicBezTo>
                      <a:pt x="33" y="40"/>
                      <a:pt x="32" y="38"/>
                      <a:pt x="32" y="38"/>
                    </a:cubicBezTo>
                    <a:cubicBezTo>
                      <a:pt x="31" y="38"/>
                      <a:pt x="33" y="40"/>
                      <a:pt x="32" y="40"/>
                    </a:cubicBezTo>
                    <a:cubicBezTo>
                      <a:pt x="30" y="38"/>
                      <a:pt x="33" y="42"/>
                      <a:pt x="31" y="41"/>
                    </a:cubicBezTo>
                    <a:cubicBezTo>
                      <a:pt x="31" y="41"/>
                      <a:pt x="31" y="40"/>
                      <a:pt x="30" y="39"/>
                    </a:cubicBezTo>
                    <a:cubicBezTo>
                      <a:pt x="30" y="40"/>
                      <a:pt x="30" y="41"/>
                      <a:pt x="31" y="43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1"/>
                      <a:pt x="30" y="42"/>
                      <a:pt x="31" y="43"/>
                    </a:cubicBezTo>
                    <a:cubicBezTo>
                      <a:pt x="32" y="44"/>
                      <a:pt x="32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29" y="43"/>
                      <a:pt x="29" y="44"/>
                      <a:pt x="29" y="44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6"/>
                      <a:pt x="29" y="44"/>
                      <a:pt x="29" y="44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31" y="48"/>
                      <a:pt x="30" y="47"/>
                      <a:pt x="29" y="46"/>
                    </a:cubicBezTo>
                    <a:cubicBezTo>
                      <a:pt x="29" y="46"/>
                      <a:pt x="31" y="49"/>
                      <a:pt x="31" y="50"/>
                    </a:cubicBezTo>
                    <a:cubicBezTo>
                      <a:pt x="31" y="50"/>
                      <a:pt x="31" y="51"/>
                      <a:pt x="31" y="51"/>
                    </a:cubicBezTo>
                    <a:cubicBezTo>
                      <a:pt x="30" y="50"/>
                      <a:pt x="31" y="51"/>
                      <a:pt x="31" y="51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28" y="48"/>
                      <a:pt x="28" y="47"/>
                    </a:cubicBezTo>
                    <a:cubicBezTo>
                      <a:pt x="28" y="48"/>
                      <a:pt x="27" y="47"/>
                      <a:pt x="26" y="47"/>
                    </a:cubicBezTo>
                    <a:cubicBezTo>
                      <a:pt x="28" y="49"/>
                      <a:pt x="27" y="49"/>
                      <a:pt x="28" y="51"/>
                    </a:cubicBezTo>
                    <a:cubicBezTo>
                      <a:pt x="28" y="51"/>
                      <a:pt x="27" y="49"/>
                      <a:pt x="26" y="49"/>
                    </a:cubicBezTo>
                    <a:cubicBezTo>
                      <a:pt x="27" y="50"/>
                      <a:pt x="26" y="50"/>
                      <a:pt x="25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5" y="51"/>
                      <a:pt x="24" y="51"/>
                      <a:pt x="25" y="53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4" y="51"/>
                      <a:pt x="27" y="54"/>
                      <a:pt x="25" y="53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5" y="53"/>
                      <a:pt x="23" y="52"/>
                      <a:pt x="24" y="54"/>
                    </a:cubicBezTo>
                    <a:cubicBezTo>
                      <a:pt x="24" y="53"/>
                      <a:pt x="24" y="53"/>
                      <a:pt x="24" y="53"/>
                    </a:cubicBezTo>
                    <a:cubicBezTo>
                      <a:pt x="24" y="53"/>
                      <a:pt x="23" y="53"/>
                      <a:pt x="24" y="55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2" y="52"/>
                      <a:pt x="24" y="55"/>
                      <a:pt x="23" y="55"/>
                    </a:cubicBezTo>
                    <a:cubicBezTo>
                      <a:pt x="23" y="55"/>
                      <a:pt x="22" y="54"/>
                      <a:pt x="22" y="54"/>
                    </a:cubicBezTo>
                    <a:cubicBezTo>
                      <a:pt x="23" y="55"/>
                      <a:pt x="22" y="55"/>
                      <a:pt x="23" y="55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20" y="55"/>
                      <a:pt x="18" y="56"/>
                      <a:pt x="18" y="59"/>
                    </a:cubicBezTo>
                    <a:cubicBezTo>
                      <a:pt x="16" y="57"/>
                      <a:pt x="17" y="57"/>
                      <a:pt x="16" y="56"/>
                    </a:cubicBezTo>
                    <a:cubicBezTo>
                      <a:pt x="18" y="58"/>
                      <a:pt x="16" y="57"/>
                      <a:pt x="16" y="58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6" y="58"/>
                      <a:pt x="15" y="57"/>
                      <a:pt x="16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7" y="59"/>
                      <a:pt x="14" y="56"/>
                      <a:pt x="15" y="59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6" y="60"/>
                      <a:pt x="13" y="57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3" y="58"/>
                      <a:pt x="15" y="61"/>
                      <a:pt x="14" y="60"/>
                    </a:cubicBezTo>
                    <a:cubicBezTo>
                      <a:pt x="14" y="60"/>
                      <a:pt x="14" y="61"/>
                      <a:pt x="15" y="63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3" y="62"/>
                      <a:pt x="12" y="63"/>
                      <a:pt x="13" y="65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3" y="67"/>
                      <a:pt x="9" y="64"/>
                      <a:pt x="12" y="67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1" y="68"/>
                      <a:pt x="10" y="68"/>
                      <a:pt x="11" y="69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10" y="68"/>
                      <a:pt x="11" y="70"/>
                      <a:pt x="11" y="70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7" y="68"/>
                      <a:pt x="4" y="67"/>
                      <a:pt x="5" y="71"/>
                    </a:cubicBezTo>
                    <a:cubicBezTo>
                      <a:pt x="5" y="72"/>
                      <a:pt x="3" y="70"/>
                      <a:pt x="3" y="70"/>
                    </a:cubicBezTo>
                    <a:cubicBezTo>
                      <a:pt x="5" y="73"/>
                      <a:pt x="0" y="70"/>
                      <a:pt x="2" y="75"/>
                    </a:cubicBezTo>
                    <a:cubicBezTo>
                      <a:pt x="2" y="77"/>
                      <a:pt x="6" y="82"/>
                      <a:pt x="6" y="82"/>
                    </a:cubicBezTo>
                    <a:cubicBezTo>
                      <a:pt x="7" y="78"/>
                      <a:pt x="10" y="79"/>
                      <a:pt x="14" y="80"/>
                    </a:cubicBezTo>
                    <a:cubicBezTo>
                      <a:pt x="14" y="79"/>
                      <a:pt x="14" y="77"/>
                      <a:pt x="15" y="78"/>
                    </a:cubicBezTo>
                    <a:cubicBezTo>
                      <a:pt x="18" y="75"/>
                      <a:pt x="23" y="77"/>
                      <a:pt x="24" y="73"/>
                    </a:cubicBezTo>
                    <a:cubicBezTo>
                      <a:pt x="23" y="73"/>
                      <a:pt x="23" y="72"/>
                      <a:pt x="23" y="71"/>
                    </a:cubicBezTo>
                    <a:cubicBezTo>
                      <a:pt x="23" y="72"/>
                      <a:pt x="23" y="72"/>
                      <a:pt x="23" y="72"/>
                    </a:cubicBezTo>
                    <a:cubicBezTo>
                      <a:pt x="22" y="71"/>
                      <a:pt x="22" y="71"/>
                      <a:pt x="22" y="71"/>
                    </a:cubicBezTo>
                    <a:cubicBezTo>
                      <a:pt x="23" y="70"/>
                      <a:pt x="24" y="72"/>
                      <a:pt x="24" y="72"/>
                    </a:cubicBezTo>
                    <a:cubicBezTo>
                      <a:pt x="25" y="71"/>
                      <a:pt x="25" y="70"/>
                      <a:pt x="26" y="70"/>
                    </a:cubicBezTo>
                    <a:cubicBezTo>
                      <a:pt x="25" y="68"/>
                      <a:pt x="27" y="69"/>
                      <a:pt x="25" y="67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7"/>
                      <a:pt x="26" y="67"/>
                      <a:pt x="28" y="68"/>
                    </a:cubicBezTo>
                    <a:cubicBezTo>
                      <a:pt x="32" y="68"/>
                      <a:pt x="33" y="64"/>
                      <a:pt x="36" y="63"/>
                    </a:cubicBezTo>
                    <a:cubicBezTo>
                      <a:pt x="39" y="60"/>
                      <a:pt x="40" y="57"/>
                      <a:pt x="43" y="54"/>
                    </a:cubicBezTo>
                    <a:cubicBezTo>
                      <a:pt x="41" y="51"/>
                      <a:pt x="42" y="52"/>
                      <a:pt x="41" y="49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41" y="48"/>
                      <a:pt x="42" y="49"/>
                      <a:pt x="44" y="50"/>
                    </a:cubicBezTo>
                    <a:cubicBezTo>
                      <a:pt x="43" y="49"/>
                      <a:pt x="44" y="50"/>
                      <a:pt x="42" y="48"/>
                    </a:cubicBezTo>
                    <a:cubicBezTo>
                      <a:pt x="41" y="47"/>
                      <a:pt x="44" y="50"/>
                      <a:pt x="44" y="49"/>
                    </a:cubicBezTo>
                    <a:cubicBezTo>
                      <a:pt x="45" y="50"/>
                      <a:pt x="43" y="48"/>
                      <a:pt x="44" y="49"/>
                    </a:cubicBezTo>
                    <a:cubicBezTo>
                      <a:pt x="43" y="46"/>
                      <a:pt x="44" y="50"/>
                      <a:pt x="47" y="50"/>
                    </a:cubicBezTo>
                    <a:cubicBezTo>
                      <a:pt x="47" y="49"/>
                      <a:pt x="47" y="46"/>
                      <a:pt x="49" y="46"/>
                    </a:cubicBezTo>
                    <a:cubicBezTo>
                      <a:pt x="49" y="46"/>
                      <a:pt x="48" y="45"/>
                      <a:pt x="48" y="45"/>
                    </a:cubicBezTo>
                    <a:cubicBezTo>
                      <a:pt x="50" y="47"/>
                      <a:pt x="48" y="44"/>
                      <a:pt x="49" y="45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1" y="46"/>
                      <a:pt x="50" y="45"/>
                      <a:pt x="52" y="45"/>
                    </a:cubicBezTo>
                    <a:cubicBezTo>
                      <a:pt x="51" y="44"/>
                      <a:pt x="54" y="45"/>
                      <a:pt x="53" y="44"/>
                    </a:cubicBezTo>
                    <a:cubicBezTo>
                      <a:pt x="54" y="45"/>
                      <a:pt x="54" y="44"/>
                      <a:pt x="54" y="45"/>
                    </a:cubicBezTo>
                    <a:cubicBezTo>
                      <a:pt x="52" y="42"/>
                      <a:pt x="56" y="45"/>
                      <a:pt x="55" y="43"/>
                    </a:cubicBezTo>
                    <a:cubicBezTo>
                      <a:pt x="55" y="43"/>
                      <a:pt x="55" y="43"/>
                      <a:pt x="55" y="43"/>
                    </a:cubicBezTo>
                    <a:cubicBezTo>
                      <a:pt x="56" y="42"/>
                      <a:pt x="58" y="42"/>
                      <a:pt x="58" y="39"/>
                    </a:cubicBezTo>
                    <a:cubicBezTo>
                      <a:pt x="59" y="38"/>
                      <a:pt x="62" y="40"/>
                      <a:pt x="62" y="38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1" y="36"/>
                      <a:pt x="62" y="37"/>
                      <a:pt x="62" y="38"/>
                    </a:cubicBezTo>
                    <a:cubicBezTo>
                      <a:pt x="61" y="36"/>
                      <a:pt x="63" y="37"/>
                      <a:pt x="64" y="37"/>
                    </a:cubicBezTo>
                    <a:cubicBezTo>
                      <a:pt x="63" y="36"/>
                      <a:pt x="63" y="36"/>
                      <a:pt x="63" y="35"/>
                    </a:cubicBezTo>
                    <a:cubicBezTo>
                      <a:pt x="66" y="36"/>
                      <a:pt x="63" y="33"/>
                      <a:pt x="66" y="34"/>
                    </a:cubicBezTo>
                    <a:cubicBezTo>
                      <a:pt x="63" y="32"/>
                      <a:pt x="65" y="33"/>
                      <a:pt x="64" y="32"/>
                    </a:cubicBezTo>
                    <a:cubicBezTo>
                      <a:pt x="64" y="32"/>
                      <a:pt x="65" y="33"/>
                      <a:pt x="65" y="33"/>
                    </a:cubicBezTo>
                    <a:cubicBezTo>
                      <a:pt x="66" y="33"/>
                      <a:pt x="66" y="32"/>
                      <a:pt x="67" y="33"/>
                    </a:cubicBezTo>
                    <a:cubicBezTo>
                      <a:pt x="67" y="32"/>
                      <a:pt x="66" y="31"/>
                      <a:pt x="66" y="31"/>
                    </a:cubicBezTo>
                    <a:cubicBezTo>
                      <a:pt x="68" y="33"/>
                      <a:pt x="67" y="31"/>
                      <a:pt x="68" y="31"/>
                    </a:cubicBezTo>
                    <a:cubicBezTo>
                      <a:pt x="66" y="29"/>
                      <a:pt x="66" y="28"/>
                      <a:pt x="66" y="28"/>
                    </a:cubicBezTo>
                    <a:cubicBezTo>
                      <a:pt x="68" y="31"/>
                      <a:pt x="68" y="31"/>
                      <a:pt x="68" y="31"/>
                    </a:cubicBezTo>
                    <a:cubicBezTo>
                      <a:pt x="68" y="29"/>
                      <a:pt x="71" y="30"/>
                      <a:pt x="70" y="27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25"/>
                      <a:pt x="73" y="26"/>
                      <a:pt x="72" y="23"/>
                    </a:cubicBezTo>
                    <a:cubicBezTo>
                      <a:pt x="73" y="23"/>
                      <a:pt x="73" y="24"/>
                      <a:pt x="74" y="23"/>
                    </a:cubicBezTo>
                    <a:cubicBezTo>
                      <a:pt x="73" y="22"/>
                      <a:pt x="73" y="22"/>
                      <a:pt x="72" y="20"/>
                    </a:cubicBezTo>
                    <a:cubicBezTo>
                      <a:pt x="72" y="20"/>
                      <a:pt x="73" y="21"/>
                      <a:pt x="74" y="21"/>
                    </a:cubicBezTo>
                    <a:cubicBezTo>
                      <a:pt x="74" y="21"/>
                      <a:pt x="76" y="23"/>
                      <a:pt x="75" y="20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0"/>
                      <a:pt x="75" y="18"/>
                      <a:pt x="76" y="19"/>
                    </a:cubicBezTo>
                    <a:cubicBezTo>
                      <a:pt x="76" y="18"/>
                      <a:pt x="76" y="17"/>
                      <a:pt x="75" y="16"/>
                    </a:cubicBezTo>
                    <a:cubicBezTo>
                      <a:pt x="75" y="16"/>
                      <a:pt x="76" y="18"/>
                      <a:pt x="76" y="17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78" y="18"/>
                      <a:pt x="78" y="17"/>
                      <a:pt x="79" y="15"/>
                    </a:cubicBezTo>
                    <a:cubicBezTo>
                      <a:pt x="80" y="17"/>
                      <a:pt x="80" y="15"/>
                      <a:pt x="81" y="15"/>
                    </a:cubicBezTo>
                    <a:cubicBezTo>
                      <a:pt x="81" y="14"/>
                      <a:pt x="82" y="15"/>
                      <a:pt x="81" y="13"/>
                    </a:cubicBezTo>
                    <a:cubicBezTo>
                      <a:pt x="82" y="14"/>
                      <a:pt x="82" y="14"/>
                      <a:pt x="82" y="14"/>
                    </a:cubicBezTo>
                    <a:cubicBezTo>
                      <a:pt x="82" y="14"/>
                      <a:pt x="83" y="13"/>
                      <a:pt x="84" y="14"/>
                    </a:cubicBezTo>
                    <a:cubicBezTo>
                      <a:pt x="84" y="14"/>
                      <a:pt x="83" y="12"/>
                      <a:pt x="83" y="11"/>
                    </a:cubicBezTo>
                    <a:cubicBezTo>
                      <a:pt x="84" y="12"/>
                      <a:pt x="84" y="12"/>
                      <a:pt x="84" y="12"/>
                    </a:cubicBezTo>
                    <a:cubicBezTo>
                      <a:pt x="84" y="11"/>
                      <a:pt x="83" y="10"/>
                      <a:pt x="82" y="8"/>
                    </a:cubicBezTo>
                    <a:cubicBezTo>
                      <a:pt x="83" y="9"/>
                      <a:pt x="82" y="8"/>
                      <a:pt x="83" y="9"/>
                    </a:cubicBezTo>
                    <a:cubicBezTo>
                      <a:pt x="83" y="10"/>
                      <a:pt x="84" y="11"/>
                      <a:pt x="84" y="13"/>
                    </a:cubicBezTo>
                    <a:cubicBezTo>
                      <a:pt x="85" y="13"/>
                      <a:pt x="84" y="10"/>
                      <a:pt x="85" y="11"/>
                    </a:cubicBezTo>
                    <a:cubicBezTo>
                      <a:pt x="86" y="12"/>
                      <a:pt x="86" y="11"/>
                      <a:pt x="85" y="9"/>
                    </a:cubicBezTo>
                    <a:cubicBezTo>
                      <a:pt x="85" y="10"/>
                      <a:pt x="85" y="10"/>
                      <a:pt x="86" y="11"/>
                    </a:cubicBezTo>
                    <a:cubicBezTo>
                      <a:pt x="86" y="11"/>
                      <a:pt x="86" y="11"/>
                      <a:pt x="86" y="10"/>
                    </a:cubicBezTo>
                    <a:cubicBezTo>
                      <a:pt x="86" y="10"/>
                      <a:pt x="85" y="10"/>
                      <a:pt x="85" y="10"/>
                    </a:cubicBezTo>
                    <a:cubicBezTo>
                      <a:pt x="85" y="9"/>
                      <a:pt x="85" y="8"/>
                      <a:pt x="84" y="7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83" y="6"/>
                      <a:pt x="84" y="5"/>
                      <a:pt x="84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06" name="Freeform 37"/>
              <p:cNvSpPr/>
              <p:nvPr/>
            </p:nvSpPr>
            <p:spPr bwMode="auto">
              <a:xfrm>
                <a:off x="6329" y="247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07" name="Freeform 38"/>
              <p:cNvSpPr/>
              <p:nvPr/>
            </p:nvSpPr>
            <p:spPr bwMode="auto">
              <a:xfrm>
                <a:off x="6049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08" name="Freeform 39"/>
              <p:cNvSpPr/>
              <p:nvPr/>
            </p:nvSpPr>
            <p:spPr bwMode="auto">
              <a:xfrm>
                <a:off x="6412" y="2850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09" name="Freeform 40"/>
              <p:cNvSpPr/>
              <p:nvPr/>
            </p:nvSpPr>
            <p:spPr bwMode="auto">
              <a:xfrm>
                <a:off x="6045" y="2259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10" name="Freeform 41"/>
              <p:cNvSpPr/>
              <p:nvPr/>
            </p:nvSpPr>
            <p:spPr bwMode="auto">
              <a:xfrm>
                <a:off x="6441" y="30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11" name="Freeform 42"/>
              <p:cNvSpPr/>
              <p:nvPr/>
            </p:nvSpPr>
            <p:spPr bwMode="auto">
              <a:xfrm>
                <a:off x="6040" y="234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12" name="Freeform 43"/>
              <p:cNvSpPr/>
              <p:nvPr/>
            </p:nvSpPr>
            <p:spPr bwMode="auto">
              <a:xfrm>
                <a:off x="6543" y="2821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13" name="Freeform 44"/>
              <p:cNvSpPr/>
              <p:nvPr/>
            </p:nvSpPr>
            <p:spPr bwMode="auto">
              <a:xfrm>
                <a:off x="6524" y="304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14" name="Freeform 45"/>
              <p:cNvSpPr/>
              <p:nvPr/>
            </p:nvSpPr>
            <p:spPr bwMode="auto">
              <a:xfrm>
                <a:off x="6554" y="2821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15" name="Freeform 46"/>
              <p:cNvSpPr/>
              <p:nvPr/>
            </p:nvSpPr>
            <p:spPr bwMode="auto">
              <a:xfrm>
                <a:off x="6469" y="294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16" name="Freeform 47"/>
              <p:cNvSpPr/>
              <p:nvPr/>
            </p:nvSpPr>
            <p:spPr bwMode="auto">
              <a:xfrm>
                <a:off x="6554" y="28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17" name="Freeform 48"/>
              <p:cNvSpPr/>
              <p:nvPr/>
            </p:nvSpPr>
            <p:spPr bwMode="auto">
              <a:xfrm>
                <a:off x="6424" y="30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18" name="Freeform 49"/>
              <p:cNvSpPr/>
              <p:nvPr/>
            </p:nvSpPr>
            <p:spPr bwMode="auto">
              <a:xfrm>
                <a:off x="6443" y="2473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19" name="Freeform 50"/>
              <p:cNvSpPr/>
              <p:nvPr/>
            </p:nvSpPr>
            <p:spPr bwMode="auto">
              <a:xfrm>
                <a:off x="6045" y="22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20" name="Freeform 51"/>
              <p:cNvSpPr/>
              <p:nvPr/>
            </p:nvSpPr>
            <p:spPr bwMode="auto">
              <a:xfrm>
                <a:off x="7192" y="2542"/>
                <a:ext cx="3" cy="4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1" y="0"/>
                      <a:pt x="0" y="1"/>
                    </a:cubicBezTo>
                    <a:cubicBezTo>
                      <a:pt x="1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21" name="Freeform 52"/>
              <p:cNvSpPr/>
              <p:nvPr/>
            </p:nvSpPr>
            <p:spPr bwMode="auto">
              <a:xfrm>
                <a:off x="7159" y="2527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22" name="Freeform 53"/>
              <p:cNvSpPr/>
              <p:nvPr/>
            </p:nvSpPr>
            <p:spPr bwMode="auto">
              <a:xfrm>
                <a:off x="7140" y="2473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23" name="Freeform 54"/>
              <p:cNvSpPr/>
              <p:nvPr/>
            </p:nvSpPr>
            <p:spPr bwMode="auto">
              <a:xfrm>
                <a:off x="7067" y="2494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24" name="Freeform 55"/>
              <p:cNvSpPr/>
              <p:nvPr/>
            </p:nvSpPr>
            <p:spPr bwMode="auto">
              <a:xfrm>
                <a:off x="7062" y="2480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1 h 1"/>
                  <a:gd name="T4" fmla="*/ 1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1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25" name="Freeform 56"/>
              <p:cNvSpPr/>
              <p:nvPr/>
            </p:nvSpPr>
            <p:spPr bwMode="auto">
              <a:xfrm>
                <a:off x="7064" y="2485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26" name="Freeform 57"/>
              <p:cNvSpPr/>
              <p:nvPr/>
            </p:nvSpPr>
            <p:spPr bwMode="auto">
              <a:xfrm>
                <a:off x="7199" y="253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27" name="Freeform 58"/>
              <p:cNvSpPr/>
              <p:nvPr/>
            </p:nvSpPr>
            <p:spPr bwMode="auto">
              <a:xfrm>
                <a:off x="6192" y="2051"/>
                <a:ext cx="30" cy="2"/>
              </a:xfrm>
              <a:custGeom>
                <a:avLst/>
                <a:gdLst>
                  <a:gd name="T0" fmla="*/ 4 w 13"/>
                  <a:gd name="T1" fmla="*/ 1 h 1"/>
                  <a:gd name="T2" fmla="*/ 6 w 13"/>
                  <a:gd name="T3" fmla="*/ 1 h 1"/>
                  <a:gd name="T4" fmla="*/ 6 w 13"/>
                  <a:gd name="T5" fmla="*/ 1 h 1"/>
                  <a:gd name="T6" fmla="*/ 6 w 13"/>
                  <a:gd name="T7" fmla="*/ 1 h 1"/>
                  <a:gd name="T8" fmla="*/ 6 w 13"/>
                  <a:gd name="T9" fmla="*/ 1 h 1"/>
                  <a:gd name="T10" fmla="*/ 6 w 13"/>
                  <a:gd name="T11" fmla="*/ 1 h 1"/>
                  <a:gd name="T12" fmla="*/ 6 w 13"/>
                  <a:gd name="T13" fmla="*/ 1 h 1"/>
                  <a:gd name="T14" fmla="*/ 6 w 13"/>
                  <a:gd name="T15" fmla="*/ 1 h 1"/>
                  <a:gd name="T16" fmla="*/ 4 w 13"/>
                  <a:gd name="T17" fmla="*/ 1 h 1"/>
                  <a:gd name="T18" fmla="*/ 4 w 13"/>
                  <a:gd name="T1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">
                    <a:moveTo>
                      <a:pt x="4" y="1"/>
                    </a:moveTo>
                    <a:cubicBezTo>
                      <a:pt x="4" y="1"/>
                      <a:pt x="5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0" y="0"/>
                      <a:pt x="1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28" name="Freeform 59"/>
              <p:cNvSpPr/>
              <p:nvPr/>
            </p:nvSpPr>
            <p:spPr bwMode="auto">
              <a:xfrm>
                <a:off x="7190" y="254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29" name="Freeform 60"/>
              <p:cNvSpPr/>
              <p:nvPr/>
            </p:nvSpPr>
            <p:spPr bwMode="auto">
              <a:xfrm>
                <a:off x="7062" y="2480"/>
                <a:ext cx="5" cy="9"/>
              </a:xfrm>
              <a:custGeom>
                <a:avLst/>
                <a:gdLst>
                  <a:gd name="T0" fmla="*/ 2 w 2"/>
                  <a:gd name="T1" fmla="*/ 1 h 4"/>
                  <a:gd name="T2" fmla="*/ 2 w 2"/>
                  <a:gd name="T3" fmla="*/ 0 h 4"/>
                  <a:gd name="T4" fmla="*/ 1 w 2"/>
                  <a:gd name="T5" fmla="*/ 2 h 4"/>
                  <a:gd name="T6" fmla="*/ 1 w 2"/>
                  <a:gd name="T7" fmla="*/ 2 h 4"/>
                  <a:gd name="T8" fmla="*/ 0 w 2"/>
                  <a:gd name="T9" fmla="*/ 4 h 4"/>
                  <a:gd name="T10" fmla="*/ 2 w 2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0" y="3"/>
                      <a:pt x="1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1" y="3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30" name="Freeform 61"/>
              <p:cNvSpPr/>
              <p:nvPr/>
            </p:nvSpPr>
            <p:spPr bwMode="auto">
              <a:xfrm>
                <a:off x="7216" y="2537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31" name="Freeform 62"/>
              <p:cNvSpPr/>
              <p:nvPr/>
            </p:nvSpPr>
            <p:spPr bwMode="auto">
              <a:xfrm>
                <a:off x="7199" y="2534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32" name="Freeform 63"/>
              <p:cNvSpPr/>
              <p:nvPr/>
            </p:nvSpPr>
            <p:spPr bwMode="auto">
              <a:xfrm>
                <a:off x="7074" y="2499"/>
                <a:ext cx="5" cy="5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33" name="Freeform 64"/>
              <p:cNvSpPr/>
              <p:nvPr/>
            </p:nvSpPr>
            <p:spPr bwMode="auto">
              <a:xfrm>
                <a:off x="7062" y="2485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34" name="Freeform 65"/>
              <p:cNvSpPr/>
              <p:nvPr/>
            </p:nvSpPr>
            <p:spPr bwMode="auto">
              <a:xfrm>
                <a:off x="5890" y="2063"/>
                <a:ext cx="3" cy="7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3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35" name="Freeform 66"/>
              <p:cNvSpPr/>
              <p:nvPr/>
            </p:nvSpPr>
            <p:spPr bwMode="auto">
              <a:xfrm>
                <a:off x="6151" y="2587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36" name="Freeform 67"/>
              <p:cNvSpPr/>
              <p:nvPr/>
            </p:nvSpPr>
            <p:spPr bwMode="auto">
              <a:xfrm>
                <a:off x="6049" y="2252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37" name="Freeform 68"/>
              <p:cNvSpPr/>
              <p:nvPr/>
            </p:nvSpPr>
            <p:spPr bwMode="auto">
              <a:xfrm>
                <a:off x="6704" y="1688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38" name="Freeform 69"/>
              <p:cNvSpPr/>
              <p:nvPr/>
            </p:nvSpPr>
            <p:spPr bwMode="auto">
              <a:xfrm>
                <a:off x="6047" y="2252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39" name="Freeform 70"/>
              <p:cNvSpPr/>
              <p:nvPr/>
            </p:nvSpPr>
            <p:spPr bwMode="auto">
              <a:xfrm>
                <a:off x="6049" y="2252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1 h 1"/>
                  <a:gd name="T4" fmla="*/ 1 h 1"/>
                  <a:gd name="T5" fmla="*/ 1 h 1"/>
                  <a:gd name="T6" fmla="*/ 0 h 1"/>
                  <a:gd name="T7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40" name="Freeform 71"/>
              <p:cNvSpPr/>
              <p:nvPr/>
            </p:nvSpPr>
            <p:spPr bwMode="auto">
              <a:xfrm>
                <a:off x="6303" y="1646"/>
                <a:ext cx="5" cy="2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41" name="Freeform 72"/>
              <p:cNvSpPr/>
              <p:nvPr/>
            </p:nvSpPr>
            <p:spPr bwMode="auto">
              <a:xfrm>
                <a:off x="5990" y="2264"/>
                <a:ext cx="19" cy="17"/>
              </a:xfrm>
              <a:custGeom>
                <a:avLst/>
                <a:gdLst>
                  <a:gd name="T0" fmla="*/ 2 w 8"/>
                  <a:gd name="T1" fmla="*/ 5 h 7"/>
                  <a:gd name="T2" fmla="*/ 4 w 8"/>
                  <a:gd name="T3" fmla="*/ 2 h 7"/>
                  <a:gd name="T4" fmla="*/ 2 w 8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2" y="5"/>
                    </a:moveTo>
                    <a:cubicBezTo>
                      <a:pt x="8" y="0"/>
                      <a:pt x="0" y="7"/>
                      <a:pt x="4" y="2"/>
                    </a:cubicBezTo>
                    <a:cubicBezTo>
                      <a:pt x="2" y="3"/>
                      <a:pt x="2" y="4"/>
                      <a:pt x="2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42" name="Freeform 73"/>
              <p:cNvSpPr/>
              <p:nvPr/>
            </p:nvSpPr>
            <p:spPr bwMode="auto">
              <a:xfrm>
                <a:off x="7062" y="2447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0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43" name="Freeform 74"/>
              <p:cNvSpPr/>
              <p:nvPr/>
            </p:nvSpPr>
            <p:spPr bwMode="auto">
              <a:xfrm>
                <a:off x="7062" y="2447"/>
                <a:ext cx="2" cy="7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44" name="Freeform 75"/>
              <p:cNvSpPr/>
              <p:nvPr/>
            </p:nvSpPr>
            <p:spPr bwMode="auto">
              <a:xfrm>
                <a:off x="6540" y="16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45" name="Freeform 76"/>
              <p:cNvSpPr/>
              <p:nvPr/>
            </p:nvSpPr>
            <p:spPr bwMode="auto">
              <a:xfrm>
                <a:off x="5874" y="1603"/>
                <a:ext cx="1188" cy="1363"/>
              </a:xfrm>
              <a:custGeom>
                <a:avLst/>
                <a:gdLst>
                  <a:gd name="T0" fmla="*/ 307 w 501"/>
                  <a:gd name="T1" fmla="*/ 7 h 575"/>
                  <a:gd name="T2" fmla="*/ 204 w 501"/>
                  <a:gd name="T3" fmla="*/ 13 h 575"/>
                  <a:gd name="T4" fmla="*/ 130 w 501"/>
                  <a:gd name="T5" fmla="*/ 42 h 575"/>
                  <a:gd name="T6" fmla="*/ 23 w 501"/>
                  <a:gd name="T7" fmla="*/ 152 h 575"/>
                  <a:gd name="T8" fmla="*/ 0 w 501"/>
                  <a:gd name="T9" fmla="*/ 247 h 575"/>
                  <a:gd name="T10" fmla="*/ 50 w 501"/>
                  <a:gd name="T11" fmla="*/ 385 h 575"/>
                  <a:gd name="T12" fmla="*/ 111 w 501"/>
                  <a:gd name="T13" fmla="*/ 430 h 575"/>
                  <a:gd name="T14" fmla="*/ 184 w 501"/>
                  <a:gd name="T15" fmla="*/ 490 h 575"/>
                  <a:gd name="T16" fmla="*/ 202 w 501"/>
                  <a:gd name="T17" fmla="*/ 528 h 575"/>
                  <a:gd name="T18" fmla="*/ 213 w 501"/>
                  <a:gd name="T19" fmla="*/ 562 h 575"/>
                  <a:gd name="T20" fmla="*/ 214 w 501"/>
                  <a:gd name="T21" fmla="*/ 567 h 575"/>
                  <a:gd name="T22" fmla="*/ 211 w 501"/>
                  <a:gd name="T23" fmla="*/ 536 h 575"/>
                  <a:gd name="T24" fmla="*/ 199 w 501"/>
                  <a:gd name="T25" fmla="*/ 494 h 575"/>
                  <a:gd name="T26" fmla="*/ 165 w 501"/>
                  <a:gd name="T27" fmla="*/ 454 h 575"/>
                  <a:gd name="T28" fmla="*/ 164 w 501"/>
                  <a:gd name="T29" fmla="*/ 451 h 575"/>
                  <a:gd name="T30" fmla="*/ 135 w 501"/>
                  <a:gd name="T31" fmla="*/ 430 h 575"/>
                  <a:gd name="T32" fmla="*/ 134 w 501"/>
                  <a:gd name="T33" fmla="*/ 428 h 575"/>
                  <a:gd name="T34" fmla="*/ 125 w 501"/>
                  <a:gd name="T35" fmla="*/ 419 h 575"/>
                  <a:gd name="T36" fmla="*/ 97 w 501"/>
                  <a:gd name="T37" fmla="*/ 407 h 575"/>
                  <a:gd name="T38" fmla="*/ 85 w 501"/>
                  <a:gd name="T39" fmla="*/ 394 h 575"/>
                  <a:gd name="T40" fmla="*/ 77 w 501"/>
                  <a:gd name="T41" fmla="*/ 384 h 575"/>
                  <a:gd name="T42" fmla="*/ 63 w 501"/>
                  <a:gd name="T43" fmla="*/ 368 h 575"/>
                  <a:gd name="T44" fmla="*/ 49 w 501"/>
                  <a:gd name="T45" fmla="*/ 353 h 575"/>
                  <a:gd name="T46" fmla="*/ 40 w 501"/>
                  <a:gd name="T47" fmla="*/ 338 h 575"/>
                  <a:gd name="T48" fmla="*/ 25 w 501"/>
                  <a:gd name="T49" fmla="*/ 323 h 575"/>
                  <a:gd name="T50" fmla="*/ 29 w 501"/>
                  <a:gd name="T51" fmla="*/ 315 h 575"/>
                  <a:gd name="T52" fmla="*/ 21 w 501"/>
                  <a:gd name="T53" fmla="*/ 247 h 575"/>
                  <a:gd name="T54" fmla="*/ 23 w 501"/>
                  <a:gd name="T55" fmla="*/ 221 h 575"/>
                  <a:gd name="T56" fmla="*/ 26 w 501"/>
                  <a:gd name="T57" fmla="*/ 191 h 575"/>
                  <a:gd name="T58" fmla="*/ 56 w 501"/>
                  <a:gd name="T59" fmla="*/ 133 h 575"/>
                  <a:gd name="T60" fmla="*/ 74 w 501"/>
                  <a:gd name="T61" fmla="*/ 107 h 575"/>
                  <a:gd name="T62" fmla="*/ 84 w 501"/>
                  <a:gd name="T63" fmla="*/ 99 h 575"/>
                  <a:gd name="T64" fmla="*/ 90 w 501"/>
                  <a:gd name="T65" fmla="*/ 91 h 575"/>
                  <a:gd name="T66" fmla="*/ 110 w 501"/>
                  <a:gd name="T67" fmla="*/ 80 h 575"/>
                  <a:gd name="T68" fmla="*/ 129 w 501"/>
                  <a:gd name="T69" fmla="*/ 65 h 575"/>
                  <a:gd name="T70" fmla="*/ 182 w 501"/>
                  <a:gd name="T71" fmla="*/ 36 h 575"/>
                  <a:gd name="T72" fmla="*/ 211 w 501"/>
                  <a:gd name="T73" fmla="*/ 29 h 575"/>
                  <a:gd name="T74" fmla="*/ 253 w 501"/>
                  <a:gd name="T75" fmla="*/ 19 h 575"/>
                  <a:gd name="T76" fmla="*/ 281 w 501"/>
                  <a:gd name="T77" fmla="*/ 19 h 575"/>
                  <a:gd name="T78" fmla="*/ 284 w 501"/>
                  <a:gd name="T79" fmla="*/ 19 h 575"/>
                  <a:gd name="T80" fmla="*/ 320 w 501"/>
                  <a:gd name="T81" fmla="*/ 24 h 575"/>
                  <a:gd name="T82" fmla="*/ 369 w 501"/>
                  <a:gd name="T83" fmla="*/ 42 h 575"/>
                  <a:gd name="T84" fmla="*/ 388 w 501"/>
                  <a:gd name="T85" fmla="*/ 53 h 575"/>
                  <a:gd name="T86" fmla="*/ 407 w 501"/>
                  <a:gd name="T87" fmla="*/ 71 h 575"/>
                  <a:gd name="T88" fmla="*/ 435 w 501"/>
                  <a:gd name="T89" fmla="*/ 107 h 575"/>
                  <a:gd name="T90" fmla="*/ 462 w 501"/>
                  <a:gd name="T91" fmla="*/ 154 h 575"/>
                  <a:gd name="T92" fmla="*/ 471 w 501"/>
                  <a:gd name="T93" fmla="*/ 184 h 575"/>
                  <a:gd name="T94" fmla="*/ 464 w 501"/>
                  <a:gd name="T95" fmla="*/ 279 h 575"/>
                  <a:gd name="T96" fmla="*/ 451 w 501"/>
                  <a:gd name="T97" fmla="*/ 307 h 575"/>
                  <a:gd name="T98" fmla="*/ 395 w 501"/>
                  <a:gd name="T99" fmla="*/ 377 h 575"/>
                  <a:gd name="T100" fmla="*/ 368 w 501"/>
                  <a:gd name="T101" fmla="*/ 412 h 575"/>
                  <a:gd name="T102" fmla="*/ 363 w 501"/>
                  <a:gd name="T103" fmla="*/ 573 h 575"/>
                  <a:gd name="T104" fmla="*/ 446 w 501"/>
                  <a:gd name="T105" fmla="*/ 342 h 575"/>
                  <a:gd name="T106" fmla="*/ 463 w 501"/>
                  <a:gd name="T107" fmla="*/ 118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01" h="575">
                    <a:moveTo>
                      <a:pt x="463" y="118"/>
                    </a:moveTo>
                    <a:cubicBezTo>
                      <a:pt x="439" y="74"/>
                      <a:pt x="402" y="38"/>
                      <a:pt x="355" y="17"/>
                    </a:cubicBezTo>
                    <a:cubicBezTo>
                      <a:pt x="347" y="17"/>
                      <a:pt x="337" y="12"/>
                      <a:pt x="328" y="12"/>
                    </a:cubicBezTo>
                    <a:cubicBezTo>
                      <a:pt x="328" y="11"/>
                      <a:pt x="328" y="11"/>
                      <a:pt x="328" y="11"/>
                    </a:cubicBezTo>
                    <a:cubicBezTo>
                      <a:pt x="320" y="11"/>
                      <a:pt x="319" y="8"/>
                      <a:pt x="310" y="5"/>
                    </a:cubicBezTo>
                    <a:cubicBezTo>
                      <a:pt x="309" y="7"/>
                      <a:pt x="306" y="5"/>
                      <a:pt x="307" y="7"/>
                    </a:cubicBezTo>
                    <a:cubicBezTo>
                      <a:pt x="303" y="8"/>
                      <a:pt x="301" y="3"/>
                      <a:pt x="296" y="4"/>
                    </a:cubicBezTo>
                    <a:cubicBezTo>
                      <a:pt x="296" y="3"/>
                      <a:pt x="296" y="5"/>
                      <a:pt x="295" y="4"/>
                    </a:cubicBezTo>
                    <a:cubicBezTo>
                      <a:pt x="282" y="5"/>
                      <a:pt x="298" y="3"/>
                      <a:pt x="282" y="0"/>
                    </a:cubicBezTo>
                    <a:cubicBezTo>
                      <a:pt x="259" y="0"/>
                      <a:pt x="236" y="5"/>
                      <a:pt x="215" y="9"/>
                    </a:cubicBezTo>
                    <a:cubicBezTo>
                      <a:pt x="216" y="9"/>
                      <a:pt x="217" y="10"/>
                      <a:pt x="215" y="11"/>
                    </a:cubicBezTo>
                    <a:cubicBezTo>
                      <a:pt x="212" y="8"/>
                      <a:pt x="208" y="13"/>
                      <a:pt x="204" y="13"/>
                    </a:cubicBezTo>
                    <a:cubicBezTo>
                      <a:pt x="204" y="12"/>
                      <a:pt x="206" y="12"/>
                      <a:pt x="207" y="11"/>
                    </a:cubicBezTo>
                    <a:cubicBezTo>
                      <a:pt x="197" y="13"/>
                      <a:pt x="190" y="17"/>
                      <a:pt x="181" y="19"/>
                    </a:cubicBezTo>
                    <a:cubicBezTo>
                      <a:pt x="173" y="24"/>
                      <a:pt x="163" y="25"/>
                      <a:pt x="158" y="29"/>
                    </a:cubicBezTo>
                    <a:cubicBezTo>
                      <a:pt x="159" y="27"/>
                      <a:pt x="154" y="30"/>
                      <a:pt x="152" y="30"/>
                    </a:cubicBezTo>
                    <a:cubicBezTo>
                      <a:pt x="148" y="37"/>
                      <a:pt x="136" y="37"/>
                      <a:pt x="131" y="43"/>
                    </a:cubicBezTo>
                    <a:cubicBezTo>
                      <a:pt x="130" y="42"/>
                      <a:pt x="130" y="42"/>
                      <a:pt x="130" y="42"/>
                    </a:cubicBezTo>
                    <a:cubicBezTo>
                      <a:pt x="110" y="54"/>
                      <a:pt x="88" y="68"/>
                      <a:pt x="70" y="87"/>
                    </a:cubicBezTo>
                    <a:cubicBezTo>
                      <a:pt x="59" y="96"/>
                      <a:pt x="48" y="108"/>
                      <a:pt x="39" y="121"/>
                    </a:cubicBezTo>
                    <a:cubicBezTo>
                      <a:pt x="38" y="123"/>
                      <a:pt x="40" y="122"/>
                      <a:pt x="39" y="124"/>
                    </a:cubicBezTo>
                    <a:cubicBezTo>
                      <a:pt x="37" y="127"/>
                      <a:pt x="38" y="123"/>
                      <a:pt x="37" y="124"/>
                    </a:cubicBezTo>
                    <a:cubicBezTo>
                      <a:pt x="34" y="132"/>
                      <a:pt x="28" y="140"/>
                      <a:pt x="23" y="148"/>
                    </a:cubicBezTo>
                    <a:cubicBezTo>
                      <a:pt x="23" y="150"/>
                      <a:pt x="22" y="152"/>
                      <a:pt x="23" y="152"/>
                    </a:cubicBezTo>
                    <a:cubicBezTo>
                      <a:pt x="17" y="161"/>
                      <a:pt x="14" y="176"/>
                      <a:pt x="9" y="185"/>
                    </a:cubicBezTo>
                    <a:cubicBezTo>
                      <a:pt x="14" y="183"/>
                      <a:pt x="10" y="192"/>
                      <a:pt x="10" y="196"/>
                    </a:cubicBezTo>
                    <a:cubicBezTo>
                      <a:pt x="9" y="198"/>
                      <a:pt x="8" y="198"/>
                      <a:pt x="8" y="197"/>
                    </a:cubicBezTo>
                    <a:cubicBezTo>
                      <a:pt x="6" y="205"/>
                      <a:pt x="5" y="209"/>
                      <a:pt x="3" y="219"/>
                    </a:cubicBezTo>
                    <a:cubicBezTo>
                      <a:pt x="2" y="223"/>
                      <a:pt x="4" y="225"/>
                      <a:pt x="3" y="230"/>
                    </a:cubicBezTo>
                    <a:cubicBezTo>
                      <a:pt x="0" y="233"/>
                      <a:pt x="1" y="241"/>
                      <a:pt x="0" y="247"/>
                    </a:cubicBezTo>
                    <a:cubicBezTo>
                      <a:pt x="2" y="245"/>
                      <a:pt x="4" y="252"/>
                      <a:pt x="3" y="257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1" y="272"/>
                      <a:pt x="0" y="297"/>
                      <a:pt x="9" y="316"/>
                    </a:cubicBezTo>
                    <a:cubicBezTo>
                      <a:pt x="8" y="318"/>
                      <a:pt x="8" y="318"/>
                      <a:pt x="8" y="318"/>
                    </a:cubicBezTo>
                    <a:cubicBezTo>
                      <a:pt x="17" y="337"/>
                      <a:pt x="25" y="356"/>
                      <a:pt x="39" y="370"/>
                    </a:cubicBezTo>
                    <a:cubicBezTo>
                      <a:pt x="42" y="375"/>
                      <a:pt x="47" y="381"/>
                      <a:pt x="50" y="385"/>
                    </a:cubicBezTo>
                    <a:cubicBezTo>
                      <a:pt x="56" y="390"/>
                      <a:pt x="58" y="391"/>
                      <a:pt x="63" y="393"/>
                    </a:cubicBezTo>
                    <a:cubicBezTo>
                      <a:pt x="65" y="395"/>
                      <a:pt x="65" y="397"/>
                      <a:pt x="65" y="398"/>
                    </a:cubicBezTo>
                    <a:cubicBezTo>
                      <a:pt x="71" y="405"/>
                      <a:pt x="76" y="411"/>
                      <a:pt x="83" y="414"/>
                    </a:cubicBezTo>
                    <a:cubicBezTo>
                      <a:pt x="83" y="415"/>
                      <a:pt x="83" y="415"/>
                      <a:pt x="83" y="415"/>
                    </a:cubicBezTo>
                    <a:cubicBezTo>
                      <a:pt x="89" y="419"/>
                      <a:pt x="98" y="423"/>
                      <a:pt x="104" y="429"/>
                    </a:cubicBezTo>
                    <a:cubicBezTo>
                      <a:pt x="106" y="429"/>
                      <a:pt x="113" y="433"/>
                      <a:pt x="111" y="430"/>
                    </a:cubicBezTo>
                    <a:cubicBezTo>
                      <a:pt x="114" y="431"/>
                      <a:pt x="111" y="433"/>
                      <a:pt x="115" y="433"/>
                    </a:cubicBezTo>
                    <a:cubicBezTo>
                      <a:pt x="111" y="433"/>
                      <a:pt x="111" y="433"/>
                      <a:pt x="111" y="433"/>
                    </a:cubicBezTo>
                    <a:cubicBezTo>
                      <a:pt x="125" y="443"/>
                      <a:pt x="138" y="450"/>
                      <a:pt x="152" y="459"/>
                    </a:cubicBezTo>
                    <a:cubicBezTo>
                      <a:pt x="154" y="464"/>
                      <a:pt x="165" y="469"/>
                      <a:pt x="170" y="476"/>
                    </a:cubicBezTo>
                    <a:cubicBezTo>
                      <a:pt x="175" y="479"/>
                      <a:pt x="180" y="487"/>
                      <a:pt x="185" y="489"/>
                    </a:cubicBezTo>
                    <a:cubicBezTo>
                      <a:pt x="184" y="490"/>
                      <a:pt x="184" y="490"/>
                      <a:pt x="184" y="490"/>
                    </a:cubicBezTo>
                    <a:cubicBezTo>
                      <a:pt x="188" y="495"/>
                      <a:pt x="194" y="503"/>
                      <a:pt x="196" y="512"/>
                    </a:cubicBezTo>
                    <a:cubicBezTo>
                      <a:pt x="198" y="518"/>
                      <a:pt x="200" y="517"/>
                      <a:pt x="202" y="521"/>
                    </a:cubicBezTo>
                    <a:cubicBezTo>
                      <a:pt x="201" y="521"/>
                      <a:pt x="201" y="521"/>
                      <a:pt x="201" y="521"/>
                    </a:cubicBezTo>
                    <a:cubicBezTo>
                      <a:pt x="203" y="525"/>
                      <a:pt x="206" y="526"/>
                      <a:pt x="207" y="528"/>
                    </a:cubicBezTo>
                    <a:cubicBezTo>
                      <a:pt x="207" y="532"/>
                      <a:pt x="208" y="532"/>
                      <a:pt x="208" y="536"/>
                    </a:cubicBezTo>
                    <a:cubicBezTo>
                      <a:pt x="207" y="532"/>
                      <a:pt x="205" y="530"/>
                      <a:pt x="202" y="528"/>
                    </a:cubicBezTo>
                    <a:cubicBezTo>
                      <a:pt x="203" y="534"/>
                      <a:pt x="207" y="539"/>
                      <a:pt x="206" y="543"/>
                    </a:cubicBezTo>
                    <a:cubicBezTo>
                      <a:pt x="207" y="547"/>
                      <a:pt x="207" y="551"/>
                      <a:pt x="209" y="551"/>
                    </a:cubicBezTo>
                    <a:cubicBezTo>
                      <a:pt x="209" y="552"/>
                      <a:pt x="208" y="555"/>
                      <a:pt x="207" y="552"/>
                    </a:cubicBezTo>
                    <a:cubicBezTo>
                      <a:pt x="208" y="556"/>
                      <a:pt x="208" y="558"/>
                      <a:pt x="209" y="560"/>
                    </a:cubicBezTo>
                    <a:cubicBezTo>
                      <a:pt x="209" y="560"/>
                      <a:pt x="209" y="559"/>
                      <a:pt x="209" y="558"/>
                    </a:cubicBezTo>
                    <a:cubicBezTo>
                      <a:pt x="211" y="560"/>
                      <a:pt x="211" y="563"/>
                      <a:pt x="213" y="562"/>
                    </a:cubicBezTo>
                    <a:cubicBezTo>
                      <a:pt x="212" y="561"/>
                      <a:pt x="212" y="560"/>
                      <a:pt x="212" y="558"/>
                    </a:cubicBezTo>
                    <a:cubicBezTo>
                      <a:pt x="213" y="559"/>
                      <a:pt x="214" y="565"/>
                      <a:pt x="213" y="567"/>
                    </a:cubicBezTo>
                    <a:cubicBezTo>
                      <a:pt x="212" y="569"/>
                      <a:pt x="210" y="563"/>
                      <a:pt x="210" y="566"/>
                    </a:cubicBezTo>
                    <a:cubicBezTo>
                      <a:pt x="213" y="575"/>
                      <a:pt x="213" y="575"/>
                      <a:pt x="213" y="575"/>
                    </a:cubicBezTo>
                    <a:cubicBezTo>
                      <a:pt x="213" y="573"/>
                      <a:pt x="214" y="570"/>
                      <a:pt x="215" y="571"/>
                    </a:cubicBezTo>
                    <a:cubicBezTo>
                      <a:pt x="214" y="567"/>
                      <a:pt x="214" y="567"/>
                      <a:pt x="214" y="567"/>
                    </a:cubicBezTo>
                    <a:cubicBezTo>
                      <a:pt x="215" y="567"/>
                      <a:pt x="215" y="567"/>
                      <a:pt x="215" y="567"/>
                    </a:cubicBezTo>
                    <a:cubicBezTo>
                      <a:pt x="214" y="560"/>
                      <a:pt x="215" y="555"/>
                      <a:pt x="214" y="548"/>
                    </a:cubicBezTo>
                    <a:cubicBezTo>
                      <a:pt x="212" y="551"/>
                      <a:pt x="212" y="551"/>
                      <a:pt x="212" y="551"/>
                    </a:cubicBezTo>
                    <a:cubicBezTo>
                      <a:pt x="212" y="547"/>
                      <a:pt x="209" y="543"/>
                      <a:pt x="210" y="539"/>
                    </a:cubicBezTo>
                    <a:cubicBezTo>
                      <a:pt x="211" y="541"/>
                      <a:pt x="211" y="539"/>
                      <a:pt x="212" y="539"/>
                    </a:cubicBezTo>
                    <a:cubicBezTo>
                      <a:pt x="212" y="538"/>
                      <a:pt x="211" y="537"/>
                      <a:pt x="211" y="536"/>
                    </a:cubicBezTo>
                    <a:cubicBezTo>
                      <a:pt x="214" y="538"/>
                      <a:pt x="214" y="538"/>
                      <a:pt x="214" y="538"/>
                    </a:cubicBezTo>
                    <a:cubicBezTo>
                      <a:pt x="210" y="536"/>
                      <a:pt x="210" y="526"/>
                      <a:pt x="210" y="525"/>
                    </a:cubicBezTo>
                    <a:cubicBezTo>
                      <a:pt x="210" y="525"/>
                      <a:pt x="210" y="525"/>
                      <a:pt x="210" y="525"/>
                    </a:cubicBezTo>
                    <a:cubicBezTo>
                      <a:pt x="209" y="519"/>
                      <a:pt x="209" y="527"/>
                      <a:pt x="208" y="523"/>
                    </a:cubicBezTo>
                    <a:cubicBezTo>
                      <a:pt x="207" y="519"/>
                      <a:pt x="210" y="520"/>
                      <a:pt x="210" y="517"/>
                    </a:cubicBezTo>
                    <a:cubicBezTo>
                      <a:pt x="207" y="511"/>
                      <a:pt x="202" y="501"/>
                      <a:pt x="199" y="494"/>
                    </a:cubicBezTo>
                    <a:cubicBezTo>
                      <a:pt x="196" y="489"/>
                      <a:pt x="191" y="484"/>
                      <a:pt x="186" y="481"/>
                    </a:cubicBezTo>
                    <a:cubicBezTo>
                      <a:pt x="183" y="477"/>
                      <a:pt x="189" y="480"/>
                      <a:pt x="184" y="476"/>
                    </a:cubicBezTo>
                    <a:cubicBezTo>
                      <a:pt x="186" y="476"/>
                      <a:pt x="186" y="475"/>
                      <a:pt x="186" y="474"/>
                    </a:cubicBezTo>
                    <a:cubicBezTo>
                      <a:pt x="185" y="474"/>
                      <a:pt x="179" y="467"/>
                      <a:pt x="181" y="471"/>
                    </a:cubicBezTo>
                    <a:cubicBezTo>
                      <a:pt x="176" y="466"/>
                      <a:pt x="169" y="460"/>
                      <a:pt x="163" y="455"/>
                    </a:cubicBezTo>
                    <a:cubicBezTo>
                      <a:pt x="165" y="457"/>
                      <a:pt x="167" y="456"/>
                      <a:pt x="165" y="454"/>
                    </a:cubicBezTo>
                    <a:cubicBezTo>
                      <a:pt x="162" y="453"/>
                      <a:pt x="156" y="450"/>
                      <a:pt x="151" y="445"/>
                    </a:cubicBezTo>
                    <a:cubicBezTo>
                      <a:pt x="150" y="447"/>
                      <a:pt x="152" y="448"/>
                      <a:pt x="150" y="449"/>
                    </a:cubicBezTo>
                    <a:cubicBezTo>
                      <a:pt x="149" y="449"/>
                      <a:pt x="147" y="449"/>
                      <a:pt x="146" y="447"/>
                    </a:cubicBezTo>
                    <a:cubicBezTo>
                      <a:pt x="147" y="445"/>
                      <a:pt x="148" y="443"/>
                      <a:pt x="144" y="440"/>
                    </a:cubicBezTo>
                    <a:cubicBezTo>
                      <a:pt x="146" y="438"/>
                      <a:pt x="152" y="446"/>
                      <a:pt x="151" y="442"/>
                    </a:cubicBezTo>
                    <a:cubicBezTo>
                      <a:pt x="154" y="442"/>
                      <a:pt x="163" y="448"/>
                      <a:pt x="164" y="451"/>
                    </a:cubicBezTo>
                    <a:cubicBezTo>
                      <a:pt x="170" y="452"/>
                      <a:pt x="161" y="448"/>
                      <a:pt x="163" y="447"/>
                    </a:cubicBezTo>
                    <a:cubicBezTo>
                      <a:pt x="159" y="444"/>
                      <a:pt x="157" y="444"/>
                      <a:pt x="151" y="440"/>
                    </a:cubicBezTo>
                    <a:cubicBezTo>
                      <a:pt x="150" y="440"/>
                      <a:pt x="152" y="442"/>
                      <a:pt x="148" y="441"/>
                    </a:cubicBezTo>
                    <a:cubicBezTo>
                      <a:pt x="142" y="439"/>
                      <a:pt x="143" y="435"/>
                      <a:pt x="141" y="434"/>
                    </a:cubicBezTo>
                    <a:cubicBezTo>
                      <a:pt x="144" y="435"/>
                      <a:pt x="144" y="435"/>
                      <a:pt x="144" y="435"/>
                    </a:cubicBezTo>
                    <a:cubicBezTo>
                      <a:pt x="141" y="432"/>
                      <a:pt x="139" y="432"/>
                      <a:pt x="135" y="430"/>
                    </a:cubicBezTo>
                    <a:cubicBezTo>
                      <a:pt x="136" y="426"/>
                      <a:pt x="142" y="434"/>
                      <a:pt x="144" y="433"/>
                    </a:cubicBezTo>
                    <a:cubicBezTo>
                      <a:pt x="143" y="429"/>
                      <a:pt x="143" y="429"/>
                      <a:pt x="143" y="429"/>
                    </a:cubicBezTo>
                    <a:cubicBezTo>
                      <a:pt x="137" y="425"/>
                      <a:pt x="140" y="430"/>
                      <a:pt x="134" y="425"/>
                    </a:cubicBezTo>
                    <a:cubicBezTo>
                      <a:pt x="135" y="425"/>
                      <a:pt x="135" y="425"/>
                      <a:pt x="135" y="425"/>
                    </a:cubicBezTo>
                    <a:cubicBezTo>
                      <a:pt x="131" y="423"/>
                      <a:pt x="131" y="423"/>
                      <a:pt x="131" y="423"/>
                    </a:cubicBezTo>
                    <a:cubicBezTo>
                      <a:pt x="131" y="424"/>
                      <a:pt x="130" y="426"/>
                      <a:pt x="134" y="428"/>
                    </a:cubicBezTo>
                    <a:cubicBezTo>
                      <a:pt x="130" y="429"/>
                      <a:pt x="131" y="427"/>
                      <a:pt x="125" y="424"/>
                    </a:cubicBezTo>
                    <a:cubicBezTo>
                      <a:pt x="122" y="424"/>
                      <a:pt x="127" y="425"/>
                      <a:pt x="126" y="427"/>
                    </a:cubicBezTo>
                    <a:cubicBezTo>
                      <a:pt x="126" y="428"/>
                      <a:pt x="123" y="426"/>
                      <a:pt x="120" y="425"/>
                    </a:cubicBezTo>
                    <a:cubicBezTo>
                      <a:pt x="116" y="422"/>
                      <a:pt x="119" y="421"/>
                      <a:pt x="118" y="419"/>
                    </a:cubicBezTo>
                    <a:cubicBezTo>
                      <a:pt x="119" y="420"/>
                      <a:pt x="122" y="422"/>
                      <a:pt x="121" y="422"/>
                    </a:cubicBezTo>
                    <a:cubicBezTo>
                      <a:pt x="127" y="424"/>
                      <a:pt x="121" y="418"/>
                      <a:pt x="125" y="419"/>
                    </a:cubicBezTo>
                    <a:cubicBezTo>
                      <a:pt x="122" y="415"/>
                      <a:pt x="121" y="417"/>
                      <a:pt x="118" y="416"/>
                    </a:cubicBezTo>
                    <a:cubicBezTo>
                      <a:pt x="119" y="417"/>
                      <a:pt x="117" y="418"/>
                      <a:pt x="117" y="419"/>
                    </a:cubicBezTo>
                    <a:cubicBezTo>
                      <a:pt x="108" y="418"/>
                      <a:pt x="115" y="413"/>
                      <a:pt x="108" y="409"/>
                    </a:cubicBezTo>
                    <a:cubicBezTo>
                      <a:pt x="108" y="413"/>
                      <a:pt x="98" y="407"/>
                      <a:pt x="100" y="413"/>
                    </a:cubicBezTo>
                    <a:cubicBezTo>
                      <a:pt x="98" y="412"/>
                      <a:pt x="96" y="411"/>
                      <a:pt x="95" y="410"/>
                    </a:cubicBezTo>
                    <a:cubicBezTo>
                      <a:pt x="98" y="409"/>
                      <a:pt x="93" y="407"/>
                      <a:pt x="97" y="407"/>
                    </a:cubicBezTo>
                    <a:cubicBezTo>
                      <a:pt x="95" y="405"/>
                      <a:pt x="95" y="405"/>
                      <a:pt x="95" y="405"/>
                    </a:cubicBezTo>
                    <a:cubicBezTo>
                      <a:pt x="100" y="406"/>
                      <a:pt x="100" y="406"/>
                      <a:pt x="100" y="406"/>
                    </a:cubicBezTo>
                    <a:cubicBezTo>
                      <a:pt x="98" y="403"/>
                      <a:pt x="95" y="399"/>
                      <a:pt x="94" y="397"/>
                    </a:cubicBezTo>
                    <a:cubicBezTo>
                      <a:pt x="91" y="395"/>
                      <a:pt x="94" y="399"/>
                      <a:pt x="90" y="397"/>
                    </a:cubicBezTo>
                    <a:cubicBezTo>
                      <a:pt x="92" y="397"/>
                      <a:pt x="91" y="394"/>
                      <a:pt x="89" y="393"/>
                    </a:cubicBezTo>
                    <a:cubicBezTo>
                      <a:pt x="92" y="396"/>
                      <a:pt x="87" y="395"/>
                      <a:pt x="85" y="394"/>
                    </a:cubicBezTo>
                    <a:cubicBezTo>
                      <a:pt x="82" y="392"/>
                      <a:pt x="81" y="388"/>
                      <a:pt x="81" y="388"/>
                    </a:cubicBezTo>
                    <a:cubicBezTo>
                      <a:pt x="86" y="389"/>
                      <a:pt x="86" y="389"/>
                      <a:pt x="86" y="389"/>
                    </a:cubicBezTo>
                    <a:cubicBezTo>
                      <a:pt x="82" y="388"/>
                      <a:pt x="85" y="388"/>
                      <a:pt x="82" y="386"/>
                    </a:cubicBezTo>
                    <a:cubicBezTo>
                      <a:pt x="81" y="386"/>
                      <a:pt x="78" y="386"/>
                      <a:pt x="77" y="387"/>
                    </a:cubicBezTo>
                    <a:cubicBezTo>
                      <a:pt x="75" y="385"/>
                      <a:pt x="74" y="383"/>
                      <a:pt x="73" y="383"/>
                    </a:cubicBezTo>
                    <a:cubicBezTo>
                      <a:pt x="77" y="384"/>
                      <a:pt x="77" y="384"/>
                      <a:pt x="77" y="384"/>
                    </a:cubicBezTo>
                    <a:cubicBezTo>
                      <a:pt x="73" y="381"/>
                      <a:pt x="79" y="381"/>
                      <a:pt x="74" y="378"/>
                    </a:cubicBezTo>
                    <a:cubicBezTo>
                      <a:pt x="72" y="378"/>
                      <a:pt x="72" y="378"/>
                      <a:pt x="72" y="378"/>
                    </a:cubicBezTo>
                    <a:cubicBezTo>
                      <a:pt x="72" y="377"/>
                      <a:pt x="72" y="376"/>
                      <a:pt x="73" y="377"/>
                    </a:cubicBezTo>
                    <a:cubicBezTo>
                      <a:pt x="71" y="377"/>
                      <a:pt x="69" y="375"/>
                      <a:pt x="68" y="374"/>
                    </a:cubicBezTo>
                    <a:cubicBezTo>
                      <a:pt x="69" y="373"/>
                      <a:pt x="69" y="373"/>
                      <a:pt x="69" y="373"/>
                    </a:cubicBezTo>
                    <a:cubicBezTo>
                      <a:pt x="67" y="372"/>
                      <a:pt x="63" y="371"/>
                      <a:pt x="63" y="368"/>
                    </a:cubicBezTo>
                    <a:cubicBezTo>
                      <a:pt x="62" y="371"/>
                      <a:pt x="65" y="370"/>
                      <a:pt x="66" y="373"/>
                    </a:cubicBezTo>
                    <a:cubicBezTo>
                      <a:pt x="66" y="377"/>
                      <a:pt x="62" y="372"/>
                      <a:pt x="62" y="371"/>
                    </a:cubicBezTo>
                    <a:cubicBezTo>
                      <a:pt x="64" y="370"/>
                      <a:pt x="58" y="367"/>
                      <a:pt x="56" y="364"/>
                    </a:cubicBezTo>
                    <a:cubicBezTo>
                      <a:pt x="56" y="363"/>
                      <a:pt x="55" y="361"/>
                      <a:pt x="55" y="360"/>
                    </a:cubicBezTo>
                    <a:cubicBezTo>
                      <a:pt x="53" y="360"/>
                      <a:pt x="53" y="360"/>
                      <a:pt x="53" y="360"/>
                    </a:cubicBezTo>
                    <a:cubicBezTo>
                      <a:pt x="56" y="357"/>
                      <a:pt x="49" y="356"/>
                      <a:pt x="49" y="353"/>
                    </a:cubicBezTo>
                    <a:cubicBezTo>
                      <a:pt x="50" y="354"/>
                      <a:pt x="51" y="353"/>
                      <a:pt x="51" y="351"/>
                    </a:cubicBezTo>
                    <a:cubicBezTo>
                      <a:pt x="50" y="355"/>
                      <a:pt x="45" y="349"/>
                      <a:pt x="44" y="350"/>
                    </a:cubicBezTo>
                    <a:cubicBezTo>
                      <a:pt x="42" y="345"/>
                      <a:pt x="48" y="349"/>
                      <a:pt x="48" y="347"/>
                    </a:cubicBezTo>
                    <a:cubicBezTo>
                      <a:pt x="45" y="346"/>
                      <a:pt x="46" y="341"/>
                      <a:pt x="43" y="341"/>
                    </a:cubicBezTo>
                    <a:cubicBezTo>
                      <a:pt x="44" y="345"/>
                      <a:pt x="41" y="341"/>
                      <a:pt x="40" y="341"/>
                    </a:cubicBezTo>
                    <a:cubicBezTo>
                      <a:pt x="38" y="337"/>
                      <a:pt x="41" y="341"/>
                      <a:pt x="40" y="338"/>
                    </a:cubicBezTo>
                    <a:cubicBezTo>
                      <a:pt x="39" y="336"/>
                      <a:pt x="36" y="335"/>
                      <a:pt x="37" y="338"/>
                    </a:cubicBezTo>
                    <a:cubicBezTo>
                      <a:pt x="36" y="335"/>
                      <a:pt x="32" y="333"/>
                      <a:pt x="32" y="330"/>
                    </a:cubicBezTo>
                    <a:cubicBezTo>
                      <a:pt x="33" y="328"/>
                      <a:pt x="36" y="335"/>
                      <a:pt x="36" y="333"/>
                    </a:cubicBezTo>
                    <a:cubicBezTo>
                      <a:pt x="32" y="326"/>
                      <a:pt x="30" y="331"/>
                      <a:pt x="27" y="325"/>
                    </a:cubicBezTo>
                    <a:cubicBezTo>
                      <a:pt x="27" y="328"/>
                      <a:pt x="24" y="327"/>
                      <a:pt x="22" y="324"/>
                    </a:cubicBezTo>
                    <a:cubicBezTo>
                      <a:pt x="19" y="317"/>
                      <a:pt x="24" y="327"/>
                      <a:pt x="25" y="323"/>
                    </a:cubicBezTo>
                    <a:cubicBezTo>
                      <a:pt x="23" y="321"/>
                      <a:pt x="23" y="321"/>
                      <a:pt x="23" y="321"/>
                    </a:cubicBezTo>
                    <a:cubicBezTo>
                      <a:pt x="25" y="316"/>
                      <a:pt x="31" y="327"/>
                      <a:pt x="32" y="322"/>
                    </a:cubicBezTo>
                    <a:cubicBezTo>
                      <a:pt x="30" y="320"/>
                      <a:pt x="30" y="320"/>
                      <a:pt x="30" y="320"/>
                    </a:cubicBezTo>
                    <a:cubicBezTo>
                      <a:pt x="31" y="320"/>
                      <a:pt x="32" y="321"/>
                      <a:pt x="33" y="319"/>
                    </a:cubicBezTo>
                    <a:cubicBezTo>
                      <a:pt x="30" y="319"/>
                      <a:pt x="30" y="313"/>
                      <a:pt x="29" y="312"/>
                    </a:cubicBezTo>
                    <a:cubicBezTo>
                      <a:pt x="27" y="312"/>
                      <a:pt x="30" y="315"/>
                      <a:pt x="29" y="315"/>
                    </a:cubicBezTo>
                    <a:cubicBezTo>
                      <a:pt x="27" y="312"/>
                      <a:pt x="24" y="311"/>
                      <a:pt x="24" y="306"/>
                    </a:cubicBezTo>
                    <a:cubicBezTo>
                      <a:pt x="26" y="308"/>
                      <a:pt x="26" y="304"/>
                      <a:pt x="27" y="305"/>
                    </a:cubicBezTo>
                    <a:cubicBezTo>
                      <a:pt x="27" y="303"/>
                      <a:pt x="25" y="305"/>
                      <a:pt x="25" y="301"/>
                    </a:cubicBezTo>
                    <a:cubicBezTo>
                      <a:pt x="26" y="301"/>
                      <a:pt x="26" y="301"/>
                      <a:pt x="26" y="301"/>
                    </a:cubicBezTo>
                    <a:cubicBezTo>
                      <a:pt x="23" y="289"/>
                      <a:pt x="22" y="272"/>
                      <a:pt x="18" y="260"/>
                    </a:cubicBezTo>
                    <a:cubicBezTo>
                      <a:pt x="20" y="258"/>
                      <a:pt x="20" y="254"/>
                      <a:pt x="21" y="247"/>
                    </a:cubicBezTo>
                    <a:cubicBezTo>
                      <a:pt x="21" y="250"/>
                      <a:pt x="19" y="247"/>
                      <a:pt x="19" y="246"/>
                    </a:cubicBezTo>
                    <a:cubicBezTo>
                      <a:pt x="21" y="242"/>
                      <a:pt x="21" y="242"/>
                      <a:pt x="21" y="242"/>
                    </a:cubicBezTo>
                    <a:cubicBezTo>
                      <a:pt x="23" y="239"/>
                      <a:pt x="22" y="233"/>
                      <a:pt x="21" y="230"/>
                    </a:cubicBezTo>
                    <a:cubicBezTo>
                      <a:pt x="22" y="229"/>
                      <a:pt x="22" y="229"/>
                      <a:pt x="23" y="229"/>
                    </a:cubicBezTo>
                    <a:cubicBezTo>
                      <a:pt x="24" y="225"/>
                      <a:pt x="22" y="225"/>
                      <a:pt x="22" y="224"/>
                    </a:cubicBezTo>
                    <a:cubicBezTo>
                      <a:pt x="23" y="221"/>
                      <a:pt x="23" y="221"/>
                      <a:pt x="23" y="221"/>
                    </a:cubicBezTo>
                    <a:cubicBezTo>
                      <a:pt x="22" y="221"/>
                      <a:pt x="22" y="221"/>
                      <a:pt x="22" y="221"/>
                    </a:cubicBezTo>
                    <a:cubicBezTo>
                      <a:pt x="22" y="217"/>
                      <a:pt x="23" y="213"/>
                      <a:pt x="25" y="213"/>
                    </a:cubicBezTo>
                    <a:cubicBezTo>
                      <a:pt x="25" y="212"/>
                      <a:pt x="25" y="211"/>
                      <a:pt x="24" y="212"/>
                    </a:cubicBezTo>
                    <a:cubicBezTo>
                      <a:pt x="26" y="209"/>
                      <a:pt x="28" y="200"/>
                      <a:pt x="29" y="193"/>
                    </a:cubicBezTo>
                    <a:cubicBezTo>
                      <a:pt x="28" y="196"/>
                      <a:pt x="27" y="196"/>
                      <a:pt x="26" y="196"/>
                    </a:cubicBezTo>
                    <a:cubicBezTo>
                      <a:pt x="24" y="194"/>
                      <a:pt x="27" y="194"/>
                      <a:pt x="26" y="191"/>
                    </a:cubicBezTo>
                    <a:cubicBezTo>
                      <a:pt x="27" y="192"/>
                      <a:pt x="28" y="189"/>
                      <a:pt x="28" y="192"/>
                    </a:cubicBezTo>
                    <a:cubicBezTo>
                      <a:pt x="33" y="185"/>
                      <a:pt x="36" y="173"/>
                      <a:pt x="40" y="164"/>
                    </a:cubicBezTo>
                    <a:cubicBezTo>
                      <a:pt x="40" y="162"/>
                      <a:pt x="40" y="162"/>
                      <a:pt x="39" y="161"/>
                    </a:cubicBezTo>
                    <a:cubicBezTo>
                      <a:pt x="45" y="156"/>
                      <a:pt x="47" y="148"/>
                      <a:pt x="51" y="142"/>
                    </a:cubicBezTo>
                    <a:cubicBezTo>
                      <a:pt x="49" y="143"/>
                      <a:pt x="48" y="139"/>
                      <a:pt x="50" y="136"/>
                    </a:cubicBezTo>
                    <a:cubicBezTo>
                      <a:pt x="51" y="131"/>
                      <a:pt x="53" y="136"/>
                      <a:pt x="56" y="133"/>
                    </a:cubicBezTo>
                    <a:cubicBezTo>
                      <a:pt x="57" y="131"/>
                      <a:pt x="59" y="128"/>
                      <a:pt x="60" y="127"/>
                    </a:cubicBezTo>
                    <a:cubicBezTo>
                      <a:pt x="60" y="127"/>
                      <a:pt x="60" y="127"/>
                      <a:pt x="60" y="127"/>
                    </a:cubicBezTo>
                    <a:cubicBezTo>
                      <a:pt x="61" y="125"/>
                      <a:pt x="63" y="121"/>
                      <a:pt x="65" y="120"/>
                    </a:cubicBezTo>
                    <a:cubicBezTo>
                      <a:pt x="65" y="120"/>
                      <a:pt x="65" y="120"/>
                      <a:pt x="65" y="120"/>
                    </a:cubicBezTo>
                    <a:cubicBezTo>
                      <a:pt x="67" y="118"/>
                      <a:pt x="69" y="117"/>
                      <a:pt x="71" y="115"/>
                    </a:cubicBezTo>
                    <a:cubicBezTo>
                      <a:pt x="70" y="113"/>
                      <a:pt x="75" y="109"/>
                      <a:pt x="74" y="107"/>
                    </a:cubicBezTo>
                    <a:cubicBezTo>
                      <a:pt x="75" y="107"/>
                      <a:pt x="74" y="107"/>
                      <a:pt x="75" y="107"/>
                    </a:cubicBezTo>
                    <a:cubicBezTo>
                      <a:pt x="74" y="106"/>
                      <a:pt x="74" y="106"/>
                      <a:pt x="74" y="106"/>
                    </a:cubicBezTo>
                    <a:cubicBezTo>
                      <a:pt x="78" y="103"/>
                      <a:pt x="78" y="103"/>
                      <a:pt x="78" y="103"/>
                    </a:cubicBezTo>
                    <a:cubicBezTo>
                      <a:pt x="78" y="104"/>
                      <a:pt x="78" y="105"/>
                      <a:pt x="78" y="106"/>
                    </a:cubicBezTo>
                    <a:cubicBezTo>
                      <a:pt x="82" y="103"/>
                      <a:pt x="78" y="104"/>
                      <a:pt x="79" y="101"/>
                    </a:cubicBezTo>
                    <a:cubicBezTo>
                      <a:pt x="81" y="98"/>
                      <a:pt x="82" y="99"/>
                      <a:pt x="84" y="99"/>
                    </a:cubicBezTo>
                    <a:cubicBezTo>
                      <a:pt x="84" y="100"/>
                      <a:pt x="82" y="100"/>
                      <a:pt x="81" y="101"/>
                    </a:cubicBezTo>
                    <a:cubicBezTo>
                      <a:pt x="81" y="103"/>
                      <a:pt x="83" y="100"/>
                      <a:pt x="84" y="101"/>
                    </a:cubicBezTo>
                    <a:cubicBezTo>
                      <a:pt x="85" y="100"/>
                      <a:pt x="84" y="98"/>
                      <a:pt x="86" y="97"/>
                    </a:cubicBezTo>
                    <a:cubicBezTo>
                      <a:pt x="88" y="96"/>
                      <a:pt x="92" y="92"/>
                      <a:pt x="92" y="93"/>
                    </a:cubicBezTo>
                    <a:cubicBezTo>
                      <a:pt x="93" y="91"/>
                      <a:pt x="95" y="90"/>
                      <a:pt x="96" y="88"/>
                    </a:cubicBezTo>
                    <a:cubicBezTo>
                      <a:pt x="94" y="89"/>
                      <a:pt x="91" y="91"/>
                      <a:pt x="90" y="91"/>
                    </a:cubicBezTo>
                    <a:cubicBezTo>
                      <a:pt x="91" y="90"/>
                      <a:pt x="94" y="87"/>
                      <a:pt x="94" y="87"/>
                    </a:cubicBezTo>
                    <a:cubicBezTo>
                      <a:pt x="94" y="88"/>
                      <a:pt x="94" y="88"/>
                      <a:pt x="94" y="88"/>
                    </a:cubicBezTo>
                    <a:cubicBezTo>
                      <a:pt x="94" y="87"/>
                      <a:pt x="99" y="84"/>
                      <a:pt x="96" y="85"/>
                    </a:cubicBezTo>
                    <a:cubicBezTo>
                      <a:pt x="100" y="84"/>
                      <a:pt x="100" y="84"/>
                      <a:pt x="100" y="84"/>
                    </a:cubicBezTo>
                    <a:cubicBezTo>
                      <a:pt x="100" y="82"/>
                      <a:pt x="103" y="80"/>
                      <a:pt x="105" y="78"/>
                    </a:cubicBezTo>
                    <a:cubicBezTo>
                      <a:pt x="106" y="80"/>
                      <a:pt x="106" y="82"/>
                      <a:pt x="110" y="80"/>
                    </a:cubicBezTo>
                    <a:cubicBezTo>
                      <a:pt x="113" y="76"/>
                      <a:pt x="113" y="76"/>
                      <a:pt x="113" y="76"/>
                    </a:cubicBezTo>
                    <a:cubicBezTo>
                      <a:pt x="115" y="74"/>
                      <a:pt x="116" y="74"/>
                      <a:pt x="116" y="75"/>
                    </a:cubicBezTo>
                    <a:cubicBezTo>
                      <a:pt x="124" y="71"/>
                      <a:pt x="121" y="66"/>
                      <a:pt x="128" y="64"/>
                    </a:cubicBezTo>
                    <a:cubicBezTo>
                      <a:pt x="126" y="67"/>
                      <a:pt x="129" y="66"/>
                      <a:pt x="132" y="65"/>
                    </a:cubicBezTo>
                    <a:cubicBezTo>
                      <a:pt x="131" y="65"/>
                      <a:pt x="131" y="64"/>
                      <a:pt x="132" y="63"/>
                    </a:cubicBezTo>
                    <a:cubicBezTo>
                      <a:pt x="131" y="63"/>
                      <a:pt x="132" y="65"/>
                      <a:pt x="129" y="65"/>
                    </a:cubicBezTo>
                    <a:cubicBezTo>
                      <a:pt x="128" y="65"/>
                      <a:pt x="131" y="63"/>
                      <a:pt x="132" y="62"/>
                    </a:cubicBezTo>
                    <a:cubicBezTo>
                      <a:pt x="139" y="63"/>
                      <a:pt x="150" y="53"/>
                      <a:pt x="160" y="50"/>
                    </a:cubicBezTo>
                    <a:cubicBezTo>
                      <a:pt x="158" y="48"/>
                      <a:pt x="163" y="48"/>
                      <a:pt x="164" y="46"/>
                    </a:cubicBezTo>
                    <a:cubicBezTo>
                      <a:pt x="165" y="49"/>
                      <a:pt x="169" y="43"/>
                      <a:pt x="172" y="44"/>
                    </a:cubicBezTo>
                    <a:cubicBezTo>
                      <a:pt x="170" y="42"/>
                      <a:pt x="170" y="42"/>
                      <a:pt x="170" y="42"/>
                    </a:cubicBezTo>
                    <a:cubicBezTo>
                      <a:pt x="176" y="41"/>
                      <a:pt x="177" y="34"/>
                      <a:pt x="182" y="36"/>
                    </a:cubicBezTo>
                    <a:cubicBezTo>
                      <a:pt x="185" y="35"/>
                      <a:pt x="182" y="38"/>
                      <a:pt x="181" y="39"/>
                    </a:cubicBezTo>
                    <a:cubicBezTo>
                      <a:pt x="186" y="40"/>
                      <a:pt x="191" y="32"/>
                      <a:pt x="196" y="34"/>
                    </a:cubicBezTo>
                    <a:cubicBezTo>
                      <a:pt x="196" y="33"/>
                      <a:pt x="194" y="32"/>
                      <a:pt x="197" y="30"/>
                    </a:cubicBezTo>
                    <a:cubicBezTo>
                      <a:pt x="201" y="30"/>
                      <a:pt x="207" y="29"/>
                      <a:pt x="207" y="29"/>
                    </a:cubicBezTo>
                    <a:cubicBezTo>
                      <a:pt x="209" y="28"/>
                      <a:pt x="210" y="27"/>
                      <a:pt x="213" y="27"/>
                    </a:cubicBezTo>
                    <a:cubicBezTo>
                      <a:pt x="213" y="28"/>
                      <a:pt x="212" y="28"/>
                      <a:pt x="211" y="29"/>
                    </a:cubicBezTo>
                    <a:cubicBezTo>
                      <a:pt x="215" y="28"/>
                      <a:pt x="219" y="26"/>
                      <a:pt x="222" y="24"/>
                    </a:cubicBezTo>
                    <a:cubicBezTo>
                      <a:pt x="225" y="26"/>
                      <a:pt x="233" y="23"/>
                      <a:pt x="238" y="23"/>
                    </a:cubicBezTo>
                    <a:cubicBezTo>
                      <a:pt x="241" y="20"/>
                      <a:pt x="247" y="23"/>
                      <a:pt x="247" y="20"/>
                    </a:cubicBezTo>
                    <a:cubicBezTo>
                      <a:pt x="247" y="20"/>
                      <a:pt x="247" y="20"/>
                      <a:pt x="248" y="21"/>
                    </a:cubicBezTo>
                    <a:cubicBezTo>
                      <a:pt x="249" y="19"/>
                      <a:pt x="251" y="17"/>
                      <a:pt x="253" y="17"/>
                    </a:cubicBezTo>
                    <a:cubicBezTo>
                      <a:pt x="253" y="19"/>
                      <a:pt x="253" y="19"/>
                      <a:pt x="253" y="19"/>
                    </a:cubicBezTo>
                    <a:cubicBezTo>
                      <a:pt x="252" y="22"/>
                      <a:pt x="260" y="19"/>
                      <a:pt x="261" y="20"/>
                    </a:cubicBezTo>
                    <a:cubicBezTo>
                      <a:pt x="258" y="19"/>
                      <a:pt x="263" y="20"/>
                      <a:pt x="263" y="18"/>
                    </a:cubicBezTo>
                    <a:cubicBezTo>
                      <a:pt x="266" y="18"/>
                      <a:pt x="266" y="18"/>
                      <a:pt x="266" y="18"/>
                    </a:cubicBezTo>
                    <a:cubicBezTo>
                      <a:pt x="271" y="17"/>
                      <a:pt x="267" y="17"/>
                      <a:pt x="273" y="16"/>
                    </a:cubicBezTo>
                    <a:cubicBezTo>
                      <a:pt x="276" y="16"/>
                      <a:pt x="274" y="19"/>
                      <a:pt x="273" y="19"/>
                    </a:cubicBezTo>
                    <a:cubicBezTo>
                      <a:pt x="275" y="20"/>
                      <a:pt x="278" y="19"/>
                      <a:pt x="281" y="19"/>
                    </a:cubicBezTo>
                    <a:cubicBezTo>
                      <a:pt x="280" y="18"/>
                      <a:pt x="280" y="18"/>
                      <a:pt x="281" y="18"/>
                    </a:cubicBezTo>
                    <a:cubicBezTo>
                      <a:pt x="281" y="18"/>
                      <a:pt x="281" y="18"/>
                      <a:pt x="281" y="19"/>
                    </a:cubicBezTo>
                    <a:cubicBezTo>
                      <a:pt x="282" y="18"/>
                      <a:pt x="283" y="18"/>
                      <a:pt x="285" y="18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3" y="19"/>
                      <a:pt x="282" y="19"/>
                      <a:pt x="281" y="19"/>
                    </a:cubicBezTo>
                    <a:cubicBezTo>
                      <a:pt x="282" y="19"/>
                      <a:pt x="283" y="19"/>
                      <a:pt x="284" y="19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6" y="19"/>
                      <a:pt x="287" y="19"/>
                      <a:pt x="288" y="20"/>
                    </a:cubicBezTo>
                    <a:cubicBezTo>
                      <a:pt x="287" y="21"/>
                      <a:pt x="287" y="21"/>
                      <a:pt x="287" y="21"/>
                    </a:cubicBezTo>
                    <a:cubicBezTo>
                      <a:pt x="289" y="22"/>
                      <a:pt x="294" y="20"/>
                      <a:pt x="294" y="20"/>
                    </a:cubicBezTo>
                    <a:cubicBezTo>
                      <a:pt x="303" y="22"/>
                      <a:pt x="318" y="23"/>
                      <a:pt x="322" y="24"/>
                    </a:cubicBezTo>
                    <a:cubicBezTo>
                      <a:pt x="319" y="23"/>
                      <a:pt x="318" y="24"/>
                      <a:pt x="320" y="24"/>
                    </a:cubicBezTo>
                    <a:cubicBezTo>
                      <a:pt x="323" y="25"/>
                      <a:pt x="326" y="24"/>
                      <a:pt x="326" y="25"/>
                    </a:cubicBezTo>
                    <a:cubicBezTo>
                      <a:pt x="329" y="25"/>
                      <a:pt x="328" y="27"/>
                      <a:pt x="332" y="28"/>
                    </a:cubicBezTo>
                    <a:cubicBezTo>
                      <a:pt x="332" y="29"/>
                      <a:pt x="333" y="27"/>
                      <a:pt x="332" y="27"/>
                    </a:cubicBezTo>
                    <a:cubicBezTo>
                      <a:pt x="337" y="31"/>
                      <a:pt x="347" y="31"/>
                      <a:pt x="354" y="36"/>
                    </a:cubicBezTo>
                    <a:cubicBezTo>
                      <a:pt x="353" y="36"/>
                      <a:pt x="352" y="36"/>
                      <a:pt x="351" y="37"/>
                    </a:cubicBezTo>
                    <a:cubicBezTo>
                      <a:pt x="357" y="38"/>
                      <a:pt x="363" y="41"/>
                      <a:pt x="369" y="42"/>
                    </a:cubicBezTo>
                    <a:cubicBezTo>
                      <a:pt x="368" y="42"/>
                      <a:pt x="368" y="43"/>
                      <a:pt x="366" y="43"/>
                    </a:cubicBezTo>
                    <a:cubicBezTo>
                      <a:pt x="369" y="44"/>
                      <a:pt x="372" y="46"/>
                      <a:pt x="375" y="47"/>
                    </a:cubicBezTo>
                    <a:cubicBezTo>
                      <a:pt x="375" y="47"/>
                      <a:pt x="375" y="47"/>
                      <a:pt x="375" y="47"/>
                    </a:cubicBezTo>
                    <a:cubicBezTo>
                      <a:pt x="373" y="44"/>
                      <a:pt x="378" y="46"/>
                      <a:pt x="381" y="48"/>
                    </a:cubicBezTo>
                    <a:cubicBezTo>
                      <a:pt x="380" y="48"/>
                      <a:pt x="380" y="48"/>
                      <a:pt x="380" y="48"/>
                    </a:cubicBezTo>
                    <a:cubicBezTo>
                      <a:pt x="384" y="51"/>
                      <a:pt x="385" y="50"/>
                      <a:pt x="388" y="53"/>
                    </a:cubicBezTo>
                    <a:cubicBezTo>
                      <a:pt x="390" y="55"/>
                      <a:pt x="386" y="52"/>
                      <a:pt x="386" y="53"/>
                    </a:cubicBezTo>
                    <a:cubicBezTo>
                      <a:pt x="386" y="56"/>
                      <a:pt x="393" y="61"/>
                      <a:pt x="394" y="62"/>
                    </a:cubicBezTo>
                    <a:cubicBezTo>
                      <a:pt x="395" y="62"/>
                      <a:pt x="396" y="63"/>
                      <a:pt x="397" y="62"/>
                    </a:cubicBezTo>
                    <a:cubicBezTo>
                      <a:pt x="400" y="64"/>
                      <a:pt x="397" y="64"/>
                      <a:pt x="399" y="66"/>
                    </a:cubicBezTo>
                    <a:cubicBezTo>
                      <a:pt x="409" y="69"/>
                      <a:pt x="409" y="69"/>
                      <a:pt x="409" y="69"/>
                    </a:cubicBezTo>
                    <a:cubicBezTo>
                      <a:pt x="408" y="69"/>
                      <a:pt x="410" y="73"/>
                      <a:pt x="407" y="71"/>
                    </a:cubicBezTo>
                    <a:cubicBezTo>
                      <a:pt x="412" y="76"/>
                      <a:pt x="417" y="77"/>
                      <a:pt x="422" y="80"/>
                    </a:cubicBezTo>
                    <a:cubicBezTo>
                      <a:pt x="423" y="82"/>
                      <a:pt x="428" y="87"/>
                      <a:pt x="430" y="89"/>
                    </a:cubicBezTo>
                    <a:cubicBezTo>
                      <a:pt x="429" y="90"/>
                      <a:pt x="428" y="87"/>
                      <a:pt x="427" y="87"/>
                    </a:cubicBezTo>
                    <a:cubicBezTo>
                      <a:pt x="428" y="91"/>
                      <a:pt x="428" y="91"/>
                      <a:pt x="428" y="91"/>
                    </a:cubicBezTo>
                    <a:cubicBezTo>
                      <a:pt x="425" y="87"/>
                      <a:pt x="427" y="93"/>
                      <a:pt x="424" y="91"/>
                    </a:cubicBezTo>
                    <a:cubicBezTo>
                      <a:pt x="428" y="94"/>
                      <a:pt x="432" y="102"/>
                      <a:pt x="435" y="107"/>
                    </a:cubicBezTo>
                    <a:cubicBezTo>
                      <a:pt x="435" y="102"/>
                      <a:pt x="440" y="113"/>
                      <a:pt x="443" y="111"/>
                    </a:cubicBezTo>
                    <a:cubicBezTo>
                      <a:pt x="447" y="117"/>
                      <a:pt x="443" y="115"/>
                      <a:pt x="443" y="118"/>
                    </a:cubicBezTo>
                    <a:cubicBezTo>
                      <a:pt x="448" y="124"/>
                      <a:pt x="451" y="130"/>
                      <a:pt x="453" y="136"/>
                    </a:cubicBezTo>
                    <a:cubicBezTo>
                      <a:pt x="453" y="136"/>
                      <a:pt x="453" y="136"/>
                      <a:pt x="453" y="136"/>
                    </a:cubicBezTo>
                    <a:cubicBezTo>
                      <a:pt x="456" y="141"/>
                      <a:pt x="459" y="150"/>
                      <a:pt x="464" y="155"/>
                    </a:cubicBezTo>
                    <a:cubicBezTo>
                      <a:pt x="463" y="154"/>
                      <a:pt x="463" y="155"/>
                      <a:pt x="462" y="154"/>
                    </a:cubicBezTo>
                    <a:cubicBezTo>
                      <a:pt x="463" y="160"/>
                      <a:pt x="465" y="154"/>
                      <a:pt x="466" y="161"/>
                    </a:cubicBezTo>
                    <a:cubicBezTo>
                      <a:pt x="465" y="160"/>
                      <a:pt x="465" y="160"/>
                      <a:pt x="465" y="160"/>
                    </a:cubicBezTo>
                    <a:cubicBezTo>
                      <a:pt x="467" y="164"/>
                      <a:pt x="467" y="169"/>
                      <a:pt x="470" y="173"/>
                    </a:cubicBezTo>
                    <a:cubicBezTo>
                      <a:pt x="469" y="174"/>
                      <a:pt x="469" y="173"/>
                      <a:pt x="468" y="172"/>
                    </a:cubicBezTo>
                    <a:cubicBezTo>
                      <a:pt x="470" y="177"/>
                      <a:pt x="471" y="182"/>
                      <a:pt x="474" y="186"/>
                    </a:cubicBezTo>
                    <a:cubicBezTo>
                      <a:pt x="473" y="186"/>
                      <a:pt x="472" y="186"/>
                      <a:pt x="471" y="184"/>
                    </a:cubicBezTo>
                    <a:cubicBezTo>
                      <a:pt x="471" y="189"/>
                      <a:pt x="474" y="189"/>
                      <a:pt x="474" y="193"/>
                    </a:cubicBezTo>
                    <a:cubicBezTo>
                      <a:pt x="475" y="194"/>
                      <a:pt x="474" y="197"/>
                      <a:pt x="474" y="196"/>
                    </a:cubicBezTo>
                    <a:cubicBezTo>
                      <a:pt x="475" y="198"/>
                      <a:pt x="476" y="205"/>
                      <a:pt x="477" y="207"/>
                    </a:cubicBezTo>
                    <a:cubicBezTo>
                      <a:pt x="476" y="208"/>
                      <a:pt x="476" y="209"/>
                      <a:pt x="475" y="212"/>
                    </a:cubicBezTo>
                    <a:cubicBezTo>
                      <a:pt x="478" y="236"/>
                      <a:pt x="473" y="260"/>
                      <a:pt x="467" y="283"/>
                    </a:cubicBezTo>
                    <a:cubicBezTo>
                      <a:pt x="463" y="286"/>
                      <a:pt x="467" y="277"/>
                      <a:pt x="464" y="279"/>
                    </a:cubicBezTo>
                    <a:cubicBezTo>
                      <a:pt x="467" y="280"/>
                      <a:pt x="464" y="283"/>
                      <a:pt x="461" y="290"/>
                    </a:cubicBezTo>
                    <a:cubicBezTo>
                      <a:pt x="461" y="290"/>
                      <a:pt x="461" y="290"/>
                      <a:pt x="461" y="290"/>
                    </a:cubicBezTo>
                    <a:cubicBezTo>
                      <a:pt x="460" y="293"/>
                      <a:pt x="458" y="294"/>
                      <a:pt x="457" y="297"/>
                    </a:cubicBezTo>
                    <a:cubicBezTo>
                      <a:pt x="458" y="297"/>
                      <a:pt x="458" y="297"/>
                      <a:pt x="458" y="297"/>
                    </a:cubicBezTo>
                    <a:cubicBezTo>
                      <a:pt x="458" y="301"/>
                      <a:pt x="452" y="303"/>
                      <a:pt x="453" y="306"/>
                    </a:cubicBezTo>
                    <a:cubicBezTo>
                      <a:pt x="451" y="307"/>
                      <a:pt x="451" y="307"/>
                      <a:pt x="451" y="307"/>
                    </a:cubicBezTo>
                    <a:cubicBezTo>
                      <a:pt x="451" y="312"/>
                      <a:pt x="447" y="312"/>
                      <a:pt x="447" y="316"/>
                    </a:cubicBezTo>
                    <a:cubicBezTo>
                      <a:pt x="447" y="316"/>
                      <a:pt x="447" y="316"/>
                      <a:pt x="447" y="316"/>
                    </a:cubicBezTo>
                    <a:cubicBezTo>
                      <a:pt x="443" y="320"/>
                      <a:pt x="442" y="327"/>
                      <a:pt x="439" y="328"/>
                    </a:cubicBezTo>
                    <a:cubicBezTo>
                      <a:pt x="437" y="332"/>
                      <a:pt x="434" y="337"/>
                      <a:pt x="435" y="339"/>
                    </a:cubicBezTo>
                    <a:cubicBezTo>
                      <a:pt x="433" y="339"/>
                      <a:pt x="433" y="338"/>
                      <a:pt x="433" y="337"/>
                    </a:cubicBezTo>
                    <a:cubicBezTo>
                      <a:pt x="422" y="352"/>
                      <a:pt x="406" y="365"/>
                      <a:pt x="395" y="377"/>
                    </a:cubicBezTo>
                    <a:cubicBezTo>
                      <a:pt x="394" y="378"/>
                      <a:pt x="395" y="377"/>
                      <a:pt x="395" y="376"/>
                    </a:cubicBezTo>
                    <a:cubicBezTo>
                      <a:pt x="389" y="385"/>
                      <a:pt x="378" y="390"/>
                      <a:pt x="378" y="398"/>
                    </a:cubicBezTo>
                    <a:cubicBezTo>
                      <a:pt x="377" y="402"/>
                      <a:pt x="377" y="402"/>
                      <a:pt x="377" y="402"/>
                    </a:cubicBezTo>
                    <a:cubicBezTo>
                      <a:pt x="375" y="403"/>
                      <a:pt x="375" y="402"/>
                      <a:pt x="373" y="403"/>
                    </a:cubicBezTo>
                    <a:cubicBezTo>
                      <a:pt x="373" y="406"/>
                      <a:pt x="368" y="411"/>
                      <a:pt x="369" y="413"/>
                    </a:cubicBezTo>
                    <a:cubicBezTo>
                      <a:pt x="368" y="414"/>
                      <a:pt x="369" y="412"/>
                      <a:pt x="368" y="412"/>
                    </a:cubicBezTo>
                    <a:cubicBezTo>
                      <a:pt x="365" y="416"/>
                      <a:pt x="365" y="422"/>
                      <a:pt x="363" y="426"/>
                    </a:cubicBezTo>
                    <a:cubicBezTo>
                      <a:pt x="363" y="424"/>
                      <a:pt x="363" y="424"/>
                      <a:pt x="363" y="424"/>
                    </a:cubicBezTo>
                    <a:cubicBezTo>
                      <a:pt x="349" y="443"/>
                      <a:pt x="340" y="473"/>
                      <a:pt x="342" y="493"/>
                    </a:cubicBezTo>
                    <a:cubicBezTo>
                      <a:pt x="343" y="498"/>
                      <a:pt x="340" y="495"/>
                      <a:pt x="340" y="497"/>
                    </a:cubicBezTo>
                    <a:cubicBezTo>
                      <a:pt x="342" y="517"/>
                      <a:pt x="338" y="542"/>
                      <a:pt x="349" y="558"/>
                    </a:cubicBezTo>
                    <a:cubicBezTo>
                      <a:pt x="355" y="570"/>
                      <a:pt x="363" y="573"/>
                      <a:pt x="363" y="573"/>
                    </a:cubicBezTo>
                    <a:cubicBezTo>
                      <a:pt x="346" y="542"/>
                      <a:pt x="349" y="513"/>
                      <a:pt x="356" y="481"/>
                    </a:cubicBezTo>
                    <a:cubicBezTo>
                      <a:pt x="356" y="470"/>
                      <a:pt x="359" y="457"/>
                      <a:pt x="363" y="448"/>
                    </a:cubicBezTo>
                    <a:cubicBezTo>
                      <a:pt x="376" y="404"/>
                      <a:pt x="410" y="388"/>
                      <a:pt x="444" y="349"/>
                    </a:cubicBezTo>
                    <a:cubicBezTo>
                      <a:pt x="442" y="350"/>
                      <a:pt x="443" y="348"/>
                      <a:pt x="444" y="346"/>
                    </a:cubicBezTo>
                    <a:cubicBezTo>
                      <a:pt x="445" y="345"/>
                      <a:pt x="445" y="345"/>
                      <a:pt x="445" y="345"/>
                    </a:cubicBezTo>
                    <a:cubicBezTo>
                      <a:pt x="446" y="342"/>
                      <a:pt x="446" y="342"/>
                      <a:pt x="446" y="342"/>
                    </a:cubicBezTo>
                    <a:cubicBezTo>
                      <a:pt x="448" y="339"/>
                      <a:pt x="449" y="341"/>
                      <a:pt x="447" y="344"/>
                    </a:cubicBezTo>
                    <a:cubicBezTo>
                      <a:pt x="459" y="329"/>
                      <a:pt x="467" y="314"/>
                      <a:pt x="475" y="297"/>
                    </a:cubicBezTo>
                    <a:cubicBezTo>
                      <a:pt x="474" y="295"/>
                      <a:pt x="479" y="288"/>
                      <a:pt x="477" y="286"/>
                    </a:cubicBezTo>
                    <a:cubicBezTo>
                      <a:pt x="478" y="286"/>
                      <a:pt x="478" y="286"/>
                      <a:pt x="478" y="287"/>
                    </a:cubicBezTo>
                    <a:cubicBezTo>
                      <a:pt x="481" y="274"/>
                      <a:pt x="482" y="274"/>
                      <a:pt x="487" y="263"/>
                    </a:cubicBezTo>
                    <a:cubicBezTo>
                      <a:pt x="501" y="211"/>
                      <a:pt x="485" y="161"/>
                      <a:pt x="463" y="1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46" name="Rectangle 77"/>
              <p:cNvSpPr>
                <a:spLocks noChangeArrowheads="1"/>
              </p:cNvSpPr>
              <p:nvPr/>
            </p:nvSpPr>
            <p:spPr bwMode="auto">
              <a:xfrm>
                <a:off x="7292" y="2051"/>
                <a:ext cx="1" cy="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47" name="Freeform 78"/>
              <p:cNvSpPr/>
              <p:nvPr/>
            </p:nvSpPr>
            <p:spPr bwMode="auto">
              <a:xfrm>
                <a:off x="6566" y="3084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48" name="Freeform 79"/>
              <p:cNvSpPr/>
              <p:nvPr/>
            </p:nvSpPr>
            <p:spPr bwMode="auto">
              <a:xfrm>
                <a:off x="7339" y="2013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49" name="Freeform 80"/>
              <p:cNvSpPr/>
              <p:nvPr/>
            </p:nvSpPr>
            <p:spPr bwMode="auto">
              <a:xfrm>
                <a:off x="6599" y="3080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50" name="Freeform 81"/>
              <p:cNvSpPr/>
              <p:nvPr/>
            </p:nvSpPr>
            <p:spPr bwMode="auto">
              <a:xfrm>
                <a:off x="7328" y="2034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51" name="Freeform 82"/>
              <p:cNvSpPr/>
              <p:nvPr/>
            </p:nvSpPr>
            <p:spPr bwMode="auto">
              <a:xfrm>
                <a:off x="6429" y="24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52" name="Freeform 83"/>
              <p:cNvSpPr/>
              <p:nvPr/>
            </p:nvSpPr>
            <p:spPr bwMode="auto">
              <a:xfrm>
                <a:off x="6497" y="2660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53" name="Freeform 84"/>
              <p:cNvSpPr/>
              <p:nvPr/>
            </p:nvSpPr>
            <p:spPr bwMode="auto">
              <a:xfrm>
                <a:off x="7328" y="20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54" name="Freeform 85"/>
              <p:cNvSpPr/>
              <p:nvPr/>
            </p:nvSpPr>
            <p:spPr bwMode="auto">
              <a:xfrm>
                <a:off x="6414" y="2475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55" name="Freeform 86"/>
              <p:cNvSpPr/>
              <p:nvPr/>
            </p:nvSpPr>
            <p:spPr bwMode="auto">
              <a:xfrm>
                <a:off x="6422" y="2468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56" name="Freeform 87"/>
              <p:cNvSpPr/>
              <p:nvPr/>
            </p:nvSpPr>
            <p:spPr bwMode="auto">
              <a:xfrm>
                <a:off x="6500" y="261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57" name="Freeform 88"/>
              <p:cNvSpPr/>
              <p:nvPr/>
            </p:nvSpPr>
            <p:spPr bwMode="auto">
              <a:xfrm>
                <a:off x="6424" y="2468"/>
                <a:ext cx="7" cy="0"/>
              </a:xfrm>
              <a:custGeom>
                <a:avLst/>
                <a:gdLst>
                  <a:gd name="T0" fmla="*/ 1 w 3"/>
                  <a:gd name="T1" fmla="*/ 0 w 3"/>
                  <a:gd name="T2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58" name="Freeform 89"/>
              <p:cNvSpPr/>
              <p:nvPr/>
            </p:nvSpPr>
            <p:spPr bwMode="auto">
              <a:xfrm>
                <a:off x="6564" y="2447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59" name="Freeform 90"/>
              <p:cNvSpPr/>
              <p:nvPr/>
            </p:nvSpPr>
            <p:spPr bwMode="auto">
              <a:xfrm>
                <a:off x="6497" y="240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60" name="Oval 91"/>
              <p:cNvSpPr>
                <a:spLocks noChangeArrowheads="1"/>
              </p:cNvSpPr>
              <p:nvPr/>
            </p:nvSpPr>
            <p:spPr bwMode="auto">
              <a:xfrm>
                <a:off x="6429" y="2468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61" name="Freeform 92"/>
              <p:cNvSpPr/>
              <p:nvPr/>
            </p:nvSpPr>
            <p:spPr bwMode="auto">
              <a:xfrm>
                <a:off x="6414" y="2179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3 h 3"/>
                  <a:gd name="T4" fmla="*/ 1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0"/>
                      <a:pt x="0" y="1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62" name="Freeform 93"/>
              <p:cNvSpPr/>
              <p:nvPr/>
            </p:nvSpPr>
            <p:spPr bwMode="auto">
              <a:xfrm>
                <a:off x="6455" y="268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63" name="Freeform 94"/>
              <p:cNvSpPr/>
              <p:nvPr/>
            </p:nvSpPr>
            <p:spPr bwMode="auto">
              <a:xfrm>
                <a:off x="7081" y="2501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64" name="Freeform 95"/>
              <p:cNvSpPr/>
              <p:nvPr/>
            </p:nvSpPr>
            <p:spPr bwMode="auto">
              <a:xfrm>
                <a:off x="7057" y="2449"/>
                <a:ext cx="254" cy="133"/>
              </a:xfrm>
              <a:custGeom>
                <a:avLst/>
                <a:gdLst>
                  <a:gd name="T0" fmla="*/ 90 w 107"/>
                  <a:gd name="T1" fmla="*/ 34 h 56"/>
                  <a:gd name="T2" fmla="*/ 75 w 107"/>
                  <a:gd name="T3" fmla="*/ 23 h 56"/>
                  <a:gd name="T4" fmla="*/ 59 w 107"/>
                  <a:gd name="T5" fmla="*/ 22 h 56"/>
                  <a:gd name="T6" fmla="*/ 54 w 107"/>
                  <a:gd name="T7" fmla="*/ 18 h 56"/>
                  <a:gd name="T8" fmla="*/ 44 w 107"/>
                  <a:gd name="T9" fmla="*/ 13 h 56"/>
                  <a:gd name="T10" fmla="*/ 37 w 107"/>
                  <a:gd name="T11" fmla="*/ 9 h 56"/>
                  <a:gd name="T12" fmla="*/ 30 w 107"/>
                  <a:gd name="T13" fmla="*/ 11 h 56"/>
                  <a:gd name="T14" fmla="*/ 20 w 107"/>
                  <a:gd name="T15" fmla="*/ 8 h 56"/>
                  <a:gd name="T16" fmla="*/ 15 w 107"/>
                  <a:gd name="T17" fmla="*/ 6 h 56"/>
                  <a:gd name="T18" fmla="*/ 9 w 107"/>
                  <a:gd name="T19" fmla="*/ 1 h 56"/>
                  <a:gd name="T20" fmla="*/ 6 w 107"/>
                  <a:gd name="T21" fmla="*/ 1 h 56"/>
                  <a:gd name="T22" fmla="*/ 3 w 107"/>
                  <a:gd name="T23" fmla="*/ 3 h 56"/>
                  <a:gd name="T24" fmla="*/ 0 w 107"/>
                  <a:gd name="T25" fmla="*/ 5 h 56"/>
                  <a:gd name="T26" fmla="*/ 1 w 107"/>
                  <a:gd name="T27" fmla="*/ 8 h 56"/>
                  <a:gd name="T28" fmla="*/ 6 w 107"/>
                  <a:gd name="T29" fmla="*/ 9 h 56"/>
                  <a:gd name="T30" fmla="*/ 8 w 107"/>
                  <a:gd name="T31" fmla="*/ 14 h 56"/>
                  <a:gd name="T32" fmla="*/ 3 w 107"/>
                  <a:gd name="T33" fmla="*/ 19 h 56"/>
                  <a:gd name="T34" fmla="*/ 5 w 107"/>
                  <a:gd name="T35" fmla="*/ 20 h 56"/>
                  <a:gd name="T36" fmla="*/ 8 w 107"/>
                  <a:gd name="T37" fmla="*/ 18 h 56"/>
                  <a:gd name="T38" fmla="*/ 8 w 107"/>
                  <a:gd name="T39" fmla="*/ 20 h 56"/>
                  <a:gd name="T40" fmla="*/ 12 w 107"/>
                  <a:gd name="T41" fmla="*/ 17 h 56"/>
                  <a:gd name="T42" fmla="*/ 11 w 107"/>
                  <a:gd name="T43" fmla="*/ 22 h 56"/>
                  <a:gd name="T44" fmla="*/ 11 w 107"/>
                  <a:gd name="T45" fmla="*/ 25 h 56"/>
                  <a:gd name="T46" fmla="*/ 13 w 107"/>
                  <a:gd name="T47" fmla="*/ 23 h 56"/>
                  <a:gd name="T48" fmla="*/ 14 w 107"/>
                  <a:gd name="T49" fmla="*/ 25 h 56"/>
                  <a:gd name="T50" fmla="*/ 17 w 107"/>
                  <a:gd name="T51" fmla="*/ 22 h 56"/>
                  <a:gd name="T52" fmla="*/ 21 w 107"/>
                  <a:gd name="T53" fmla="*/ 18 h 56"/>
                  <a:gd name="T54" fmla="*/ 20 w 107"/>
                  <a:gd name="T55" fmla="*/ 23 h 56"/>
                  <a:gd name="T56" fmla="*/ 24 w 107"/>
                  <a:gd name="T57" fmla="*/ 26 h 56"/>
                  <a:gd name="T58" fmla="*/ 26 w 107"/>
                  <a:gd name="T59" fmla="*/ 27 h 56"/>
                  <a:gd name="T60" fmla="*/ 28 w 107"/>
                  <a:gd name="T61" fmla="*/ 27 h 56"/>
                  <a:gd name="T62" fmla="*/ 33 w 107"/>
                  <a:gd name="T63" fmla="*/ 29 h 56"/>
                  <a:gd name="T64" fmla="*/ 35 w 107"/>
                  <a:gd name="T65" fmla="*/ 30 h 56"/>
                  <a:gd name="T66" fmla="*/ 36 w 107"/>
                  <a:gd name="T67" fmla="*/ 30 h 56"/>
                  <a:gd name="T68" fmla="*/ 38 w 107"/>
                  <a:gd name="T69" fmla="*/ 28 h 56"/>
                  <a:gd name="T70" fmla="*/ 39 w 107"/>
                  <a:gd name="T71" fmla="*/ 31 h 56"/>
                  <a:gd name="T72" fmla="*/ 41 w 107"/>
                  <a:gd name="T73" fmla="*/ 30 h 56"/>
                  <a:gd name="T74" fmla="*/ 44 w 107"/>
                  <a:gd name="T75" fmla="*/ 33 h 56"/>
                  <a:gd name="T76" fmla="*/ 48 w 107"/>
                  <a:gd name="T77" fmla="*/ 34 h 56"/>
                  <a:gd name="T78" fmla="*/ 50 w 107"/>
                  <a:gd name="T79" fmla="*/ 37 h 56"/>
                  <a:gd name="T80" fmla="*/ 52 w 107"/>
                  <a:gd name="T81" fmla="*/ 36 h 56"/>
                  <a:gd name="T82" fmla="*/ 52 w 107"/>
                  <a:gd name="T83" fmla="*/ 37 h 56"/>
                  <a:gd name="T84" fmla="*/ 55 w 107"/>
                  <a:gd name="T85" fmla="*/ 37 h 56"/>
                  <a:gd name="T86" fmla="*/ 58 w 107"/>
                  <a:gd name="T87" fmla="*/ 38 h 56"/>
                  <a:gd name="T88" fmla="*/ 61 w 107"/>
                  <a:gd name="T89" fmla="*/ 38 h 56"/>
                  <a:gd name="T90" fmla="*/ 67 w 107"/>
                  <a:gd name="T91" fmla="*/ 33 h 56"/>
                  <a:gd name="T92" fmla="*/ 67 w 107"/>
                  <a:gd name="T93" fmla="*/ 38 h 56"/>
                  <a:gd name="T94" fmla="*/ 71 w 107"/>
                  <a:gd name="T95" fmla="*/ 39 h 56"/>
                  <a:gd name="T96" fmla="*/ 73 w 107"/>
                  <a:gd name="T97" fmla="*/ 40 h 56"/>
                  <a:gd name="T98" fmla="*/ 79 w 107"/>
                  <a:gd name="T99" fmla="*/ 44 h 56"/>
                  <a:gd name="T100" fmla="*/ 81 w 107"/>
                  <a:gd name="T101" fmla="*/ 46 h 56"/>
                  <a:gd name="T102" fmla="*/ 90 w 107"/>
                  <a:gd name="T103" fmla="*/ 46 h 56"/>
                  <a:gd name="T104" fmla="*/ 93 w 107"/>
                  <a:gd name="T105" fmla="*/ 4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7" h="56">
                    <a:moveTo>
                      <a:pt x="102" y="41"/>
                    </a:moveTo>
                    <a:cubicBezTo>
                      <a:pt x="101" y="41"/>
                      <a:pt x="100" y="41"/>
                      <a:pt x="100" y="40"/>
                    </a:cubicBezTo>
                    <a:cubicBezTo>
                      <a:pt x="96" y="38"/>
                      <a:pt x="96" y="32"/>
                      <a:pt x="92" y="32"/>
                    </a:cubicBezTo>
                    <a:cubicBezTo>
                      <a:pt x="91" y="33"/>
                      <a:pt x="91" y="34"/>
                      <a:pt x="90" y="34"/>
                    </a:cubicBezTo>
                    <a:cubicBezTo>
                      <a:pt x="91" y="33"/>
                      <a:pt x="91" y="33"/>
                      <a:pt x="91" y="33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89" y="34"/>
                      <a:pt x="90" y="33"/>
                      <a:pt x="91" y="33"/>
                    </a:cubicBezTo>
                    <a:cubicBezTo>
                      <a:pt x="89" y="32"/>
                      <a:pt x="88" y="32"/>
                      <a:pt x="87" y="31"/>
                    </a:cubicBezTo>
                    <a:cubicBezTo>
                      <a:pt x="86" y="32"/>
                      <a:pt x="86" y="30"/>
                      <a:pt x="85" y="32"/>
                    </a:cubicBezTo>
                    <a:cubicBezTo>
                      <a:pt x="86" y="31"/>
                      <a:pt x="86" y="31"/>
                      <a:pt x="86" y="31"/>
                    </a:cubicBezTo>
                    <a:cubicBezTo>
                      <a:pt x="84" y="32"/>
                      <a:pt x="84" y="32"/>
                      <a:pt x="85" y="29"/>
                    </a:cubicBezTo>
                    <a:cubicBezTo>
                      <a:pt x="82" y="25"/>
                      <a:pt x="78" y="26"/>
                      <a:pt x="75" y="23"/>
                    </a:cubicBezTo>
                    <a:cubicBezTo>
                      <a:pt x="72" y="22"/>
                      <a:pt x="68" y="22"/>
                      <a:pt x="64" y="21"/>
                    </a:cubicBezTo>
                    <a:cubicBezTo>
                      <a:pt x="62" y="24"/>
                      <a:pt x="62" y="23"/>
                      <a:pt x="60" y="25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0" y="25"/>
                      <a:pt x="60" y="24"/>
                      <a:pt x="60" y="22"/>
                    </a:cubicBezTo>
                    <a:cubicBezTo>
                      <a:pt x="60" y="23"/>
                      <a:pt x="60" y="22"/>
                      <a:pt x="59" y="24"/>
                    </a:cubicBezTo>
                    <a:cubicBezTo>
                      <a:pt x="58" y="26"/>
                      <a:pt x="60" y="21"/>
                      <a:pt x="59" y="22"/>
                    </a:cubicBezTo>
                    <a:cubicBezTo>
                      <a:pt x="60" y="21"/>
                      <a:pt x="59" y="23"/>
                      <a:pt x="59" y="22"/>
                    </a:cubicBezTo>
                    <a:cubicBezTo>
                      <a:pt x="57" y="24"/>
                      <a:pt x="60" y="22"/>
                      <a:pt x="59" y="19"/>
                    </a:cubicBezTo>
                    <a:cubicBezTo>
                      <a:pt x="57" y="19"/>
                      <a:pt x="55" y="20"/>
                      <a:pt x="54" y="19"/>
                    </a:cubicBezTo>
                    <a:cubicBezTo>
                      <a:pt x="54" y="19"/>
                      <a:pt x="54" y="20"/>
                      <a:pt x="54" y="20"/>
                    </a:cubicBezTo>
                    <a:cubicBezTo>
                      <a:pt x="55" y="17"/>
                      <a:pt x="53" y="21"/>
                      <a:pt x="53" y="19"/>
                    </a:cubicBezTo>
                    <a:cubicBezTo>
                      <a:pt x="53" y="19"/>
                      <a:pt x="53" y="19"/>
                      <a:pt x="54" y="18"/>
                    </a:cubicBezTo>
                    <a:cubicBezTo>
                      <a:pt x="54" y="17"/>
                      <a:pt x="52" y="18"/>
                      <a:pt x="52" y="17"/>
                    </a:cubicBezTo>
                    <a:cubicBezTo>
                      <a:pt x="51" y="18"/>
                      <a:pt x="52" y="15"/>
                      <a:pt x="51" y="16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49" y="18"/>
                      <a:pt x="50" y="13"/>
                      <a:pt x="49" y="15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7" y="14"/>
                      <a:pt x="46" y="12"/>
                      <a:pt x="44" y="13"/>
                    </a:cubicBezTo>
                    <a:cubicBezTo>
                      <a:pt x="43" y="13"/>
                      <a:pt x="43" y="10"/>
                      <a:pt x="41" y="11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1" y="11"/>
                      <a:pt x="41" y="11"/>
                    </a:cubicBezTo>
                    <a:cubicBezTo>
                      <a:pt x="40" y="12"/>
                      <a:pt x="40" y="10"/>
                      <a:pt x="39" y="10"/>
                    </a:cubicBezTo>
                    <a:cubicBezTo>
                      <a:pt x="39" y="10"/>
                      <a:pt x="39" y="10"/>
                      <a:pt x="39" y="11"/>
                    </a:cubicBezTo>
                    <a:cubicBezTo>
                      <a:pt x="39" y="9"/>
                      <a:pt x="37" y="11"/>
                      <a:pt x="37" y="9"/>
                    </a:cubicBezTo>
                    <a:cubicBezTo>
                      <a:pt x="35" y="12"/>
                      <a:pt x="35" y="11"/>
                      <a:pt x="35" y="11"/>
                    </a:cubicBezTo>
                    <a:cubicBezTo>
                      <a:pt x="35" y="11"/>
                      <a:pt x="35" y="10"/>
                      <a:pt x="35" y="10"/>
                    </a:cubicBezTo>
                    <a:cubicBezTo>
                      <a:pt x="35" y="10"/>
                      <a:pt x="34" y="10"/>
                      <a:pt x="34" y="9"/>
                    </a:cubicBezTo>
                    <a:cubicBezTo>
                      <a:pt x="34" y="9"/>
                      <a:pt x="33" y="11"/>
                      <a:pt x="33" y="10"/>
                    </a:cubicBezTo>
                    <a:cubicBezTo>
                      <a:pt x="34" y="8"/>
                      <a:pt x="32" y="10"/>
                      <a:pt x="32" y="9"/>
                    </a:cubicBezTo>
                    <a:cubicBezTo>
                      <a:pt x="31" y="10"/>
                      <a:pt x="30" y="12"/>
                      <a:pt x="30" y="11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0" y="9"/>
                      <a:pt x="30" y="6"/>
                      <a:pt x="27" y="8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6" y="8"/>
                      <a:pt x="25" y="5"/>
                      <a:pt x="23" y="7"/>
                    </a:cubicBezTo>
                    <a:cubicBezTo>
                      <a:pt x="23" y="6"/>
                      <a:pt x="23" y="6"/>
                      <a:pt x="22" y="5"/>
                    </a:cubicBezTo>
                    <a:cubicBezTo>
                      <a:pt x="21" y="7"/>
                      <a:pt x="21" y="6"/>
                      <a:pt x="20" y="8"/>
                    </a:cubicBezTo>
                    <a:cubicBezTo>
                      <a:pt x="19" y="8"/>
                      <a:pt x="20" y="7"/>
                      <a:pt x="20" y="6"/>
                    </a:cubicBezTo>
                    <a:cubicBezTo>
                      <a:pt x="20" y="6"/>
                      <a:pt x="21" y="3"/>
                      <a:pt x="19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8" y="5"/>
                      <a:pt x="17" y="6"/>
                      <a:pt x="17" y="5"/>
                    </a:cubicBezTo>
                    <a:cubicBezTo>
                      <a:pt x="16" y="6"/>
                      <a:pt x="16" y="6"/>
                      <a:pt x="15" y="7"/>
                    </a:cubicBezTo>
                    <a:cubicBezTo>
                      <a:pt x="15" y="7"/>
                      <a:pt x="16" y="5"/>
                      <a:pt x="15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4" y="4"/>
                      <a:pt x="13" y="4"/>
                    </a:cubicBezTo>
                    <a:cubicBezTo>
                      <a:pt x="14" y="2"/>
                      <a:pt x="11" y="4"/>
                      <a:pt x="12" y="2"/>
                    </a:cubicBezTo>
                    <a:cubicBezTo>
                      <a:pt x="11" y="3"/>
                      <a:pt x="11" y="1"/>
                      <a:pt x="9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2"/>
                      <a:pt x="9" y="2"/>
                      <a:pt x="9" y="1"/>
                    </a:cubicBezTo>
                    <a:cubicBezTo>
                      <a:pt x="8" y="0"/>
                      <a:pt x="7" y="2"/>
                      <a:pt x="7" y="3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5" y="4"/>
                      <a:pt x="4" y="5"/>
                    </a:cubicBezTo>
                    <a:cubicBezTo>
                      <a:pt x="5" y="4"/>
                      <a:pt x="4" y="5"/>
                      <a:pt x="4" y="4"/>
                    </a:cubicBezTo>
                    <a:cubicBezTo>
                      <a:pt x="5" y="3"/>
                      <a:pt x="6" y="2"/>
                      <a:pt x="7" y="1"/>
                    </a:cubicBezTo>
                    <a:cubicBezTo>
                      <a:pt x="7" y="0"/>
                      <a:pt x="5" y="3"/>
                      <a:pt x="6" y="1"/>
                    </a:cubicBezTo>
                    <a:cubicBezTo>
                      <a:pt x="6" y="0"/>
                      <a:pt x="5" y="0"/>
                      <a:pt x="4" y="2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3" y="2"/>
                      <a:pt x="2" y="4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2" y="4"/>
                      <a:pt x="1" y="5"/>
                      <a:pt x="2" y="3"/>
                    </a:cubicBezTo>
                    <a:cubicBezTo>
                      <a:pt x="2" y="2"/>
                      <a:pt x="3" y="2"/>
                      <a:pt x="4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1" y="3"/>
                      <a:pt x="0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0" y="6"/>
                      <a:pt x="2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3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3" y="5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9"/>
                      <a:pt x="3" y="6"/>
                      <a:pt x="4" y="6"/>
                    </a:cubicBezTo>
                    <a:cubicBezTo>
                      <a:pt x="4" y="7"/>
                      <a:pt x="2" y="9"/>
                      <a:pt x="2" y="10"/>
                    </a:cubicBezTo>
                    <a:cubicBezTo>
                      <a:pt x="2" y="10"/>
                      <a:pt x="4" y="9"/>
                      <a:pt x="3" y="11"/>
                    </a:cubicBezTo>
                    <a:cubicBezTo>
                      <a:pt x="4" y="10"/>
                      <a:pt x="5" y="10"/>
                      <a:pt x="6" y="9"/>
                    </a:cubicBezTo>
                    <a:cubicBezTo>
                      <a:pt x="6" y="9"/>
                      <a:pt x="4" y="11"/>
                      <a:pt x="5" y="11"/>
                    </a:cubicBezTo>
                    <a:cubicBezTo>
                      <a:pt x="5" y="11"/>
                      <a:pt x="4" y="12"/>
                      <a:pt x="4" y="13"/>
                    </a:cubicBezTo>
                    <a:cubicBezTo>
                      <a:pt x="5" y="12"/>
                      <a:pt x="4" y="13"/>
                      <a:pt x="5" y="11"/>
                    </a:cubicBezTo>
                    <a:cubicBezTo>
                      <a:pt x="6" y="12"/>
                      <a:pt x="6" y="13"/>
                      <a:pt x="7" y="12"/>
                    </a:cubicBezTo>
                    <a:cubicBezTo>
                      <a:pt x="7" y="12"/>
                      <a:pt x="6" y="14"/>
                      <a:pt x="5" y="15"/>
                    </a:cubicBezTo>
                    <a:cubicBezTo>
                      <a:pt x="6" y="13"/>
                      <a:pt x="7" y="13"/>
                      <a:pt x="8" y="14"/>
                    </a:cubicBezTo>
                    <a:cubicBezTo>
                      <a:pt x="9" y="12"/>
                      <a:pt x="8" y="12"/>
                      <a:pt x="9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1"/>
                      <a:pt x="8" y="14"/>
                      <a:pt x="8" y="14"/>
                    </a:cubicBezTo>
                    <a:cubicBezTo>
                      <a:pt x="6" y="16"/>
                      <a:pt x="8" y="13"/>
                      <a:pt x="6" y="16"/>
                    </a:cubicBezTo>
                    <a:cubicBezTo>
                      <a:pt x="5" y="18"/>
                      <a:pt x="4" y="17"/>
                      <a:pt x="5" y="16"/>
                    </a:cubicBezTo>
                    <a:cubicBezTo>
                      <a:pt x="3" y="18"/>
                      <a:pt x="5" y="17"/>
                      <a:pt x="3" y="19"/>
                    </a:cubicBezTo>
                    <a:cubicBezTo>
                      <a:pt x="4" y="19"/>
                      <a:pt x="5" y="18"/>
                      <a:pt x="5" y="18"/>
                    </a:cubicBezTo>
                    <a:cubicBezTo>
                      <a:pt x="6" y="17"/>
                      <a:pt x="6" y="16"/>
                      <a:pt x="7" y="16"/>
                    </a:cubicBezTo>
                    <a:cubicBezTo>
                      <a:pt x="8" y="14"/>
                      <a:pt x="6" y="17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9"/>
                      <a:pt x="7" y="18"/>
                      <a:pt x="7" y="18"/>
                    </a:cubicBezTo>
                    <a:cubicBezTo>
                      <a:pt x="5" y="21"/>
                      <a:pt x="6" y="18"/>
                      <a:pt x="5" y="20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6" y="19"/>
                      <a:pt x="6" y="20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0"/>
                      <a:pt x="7" y="18"/>
                      <a:pt x="7" y="18"/>
                    </a:cubicBezTo>
                    <a:cubicBezTo>
                      <a:pt x="9" y="16"/>
                      <a:pt x="7" y="18"/>
                      <a:pt x="8" y="18"/>
                    </a:cubicBezTo>
                    <a:cubicBezTo>
                      <a:pt x="9" y="16"/>
                      <a:pt x="8" y="18"/>
                      <a:pt x="9" y="16"/>
                    </a:cubicBezTo>
                    <a:cubicBezTo>
                      <a:pt x="9" y="15"/>
                      <a:pt x="10" y="15"/>
                      <a:pt x="10" y="15"/>
                    </a:cubicBezTo>
                    <a:cubicBezTo>
                      <a:pt x="10" y="15"/>
                      <a:pt x="9" y="17"/>
                      <a:pt x="9" y="18"/>
                    </a:cubicBezTo>
                    <a:cubicBezTo>
                      <a:pt x="9" y="18"/>
                      <a:pt x="8" y="18"/>
                      <a:pt x="9" y="17"/>
                    </a:cubicBezTo>
                    <a:cubicBezTo>
                      <a:pt x="7" y="19"/>
                      <a:pt x="7" y="21"/>
                      <a:pt x="6" y="21"/>
                    </a:cubicBezTo>
                    <a:cubicBezTo>
                      <a:pt x="6" y="23"/>
                      <a:pt x="7" y="20"/>
                      <a:pt x="8" y="20"/>
                    </a:cubicBezTo>
                    <a:cubicBezTo>
                      <a:pt x="7" y="21"/>
                      <a:pt x="8" y="19"/>
                      <a:pt x="9" y="18"/>
                    </a:cubicBezTo>
                    <a:cubicBezTo>
                      <a:pt x="12" y="14"/>
                      <a:pt x="7" y="21"/>
                      <a:pt x="8" y="21"/>
                    </a:cubicBezTo>
                    <a:cubicBezTo>
                      <a:pt x="10" y="18"/>
                      <a:pt x="11" y="18"/>
                      <a:pt x="12" y="15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2" y="16"/>
                      <a:pt x="13" y="16"/>
                      <a:pt x="11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10" y="22"/>
                      <a:pt x="10" y="21"/>
                      <a:pt x="10" y="21"/>
                    </a:cubicBezTo>
                    <a:cubicBezTo>
                      <a:pt x="10" y="22"/>
                      <a:pt x="9" y="23"/>
                      <a:pt x="10" y="23"/>
                    </a:cubicBezTo>
                    <a:cubicBezTo>
                      <a:pt x="10" y="22"/>
                      <a:pt x="11" y="20"/>
                      <a:pt x="11" y="20"/>
                    </a:cubicBezTo>
                    <a:cubicBezTo>
                      <a:pt x="12" y="20"/>
                      <a:pt x="11" y="22"/>
                      <a:pt x="11" y="22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1" y="23"/>
                      <a:pt x="9" y="24"/>
                      <a:pt x="10" y="24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2" y="21"/>
                      <a:pt x="12" y="21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2" y="22"/>
                      <a:pt x="10" y="25"/>
                      <a:pt x="11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4"/>
                      <a:pt x="12" y="24"/>
                      <a:pt x="12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2" y="24"/>
                      <a:pt x="13" y="22"/>
                      <a:pt x="12" y="24"/>
                    </a:cubicBezTo>
                    <a:cubicBezTo>
                      <a:pt x="14" y="22"/>
                      <a:pt x="12" y="24"/>
                      <a:pt x="13" y="23"/>
                    </a:cubicBezTo>
                    <a:cubicBezTo>
                      <a:pt x="13" y="21"/>
                      <a:pt x="14" y="21"/>
                      <a:pt x="14" y="21"/>
                    </a:cubicBezTo>
                    <a:cubicBezTo>
                      <a:pt x="13" y="24"/>
                      <a:pt x="14" y="22"/>
                      <a:pt x="14" y="22"/>
                    </a:cubicBezTo>
                    <a:cubicBezTo>
                      <a:pt x="14" y="23"/>
                      <a:pt x="14" y="23"/>
                      <a:pt x="14" y="24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3" y="25"/>
                      <a:pt x="15" y="22"/>
                      <a:pt x="15" y="23"/>
                    </a:cubicBezTo>
                    <a:cubicBezTo>
                      <a:pt x="14" y="24"/>
                      <a:pt x="14" y="25"/>
                      <a:pt x="14" y="25"/>
                    </a:cubicBezTo>
                    <a:cubicBezTo>
                      <a:pt x="15" y="23"/>
                      <a:pt x="16" y="23"/>
                      <a:pt x="16" y="21"/>
                    </a:cubicBezTo>
                    <a:cubicBezTo>
                      <a:pt x="16" y="22"/>
                      <a:pt x="15" y="24"/>
                      <a:pt x="14" y="26"/>
                    </a:cubicBezTo>
                    <a:cubicBezTo>
                      <a:pt x="15" y="24"/>
                      <a:pt x="14" y="27"/>
                      <a:pt x="15" y="25"/>
                    </a:cubicBezTo>
                    <a:cubicBezTo>
                      <a:pt x="15" y="24"/>
                      <a:pt x="16" y="23"/>
                      <a:pt x="17" y="22"/>
                    </a:cubicBezTo>
                    <a:cubicBezTo>
                      <a:pt x="17" y="23"/>
                      <a:pt x="16" y="23"/>
                      <a:pt x="16" y="24"/>
                    </a:cubicBezTo>
                    <a:cubicBezTo>
                      <a:pt x="16" y="24"/>
                      <a:pt x="17" y="23"/>
                      <a:pt x="17" y="22"/>
                    </a:cubicBezTo>
                    <a:cubicBezTo>
                      <a:pt x="17" y="22"/>
                      <a:pt x="19" y="20"/>
                      <a:pt x="18" y="22"/>
                    </a:cubicBezTo>
                    <a:cubicBezTo>
                      <a:pt x="18" y="23"/>
                      <a:pt x="17" y="22"/>
                      <a:pt x="17" y="23"/>
                    </a:cubicBezTo>
                    <a:cubicBezTo>
                      <a:pt x="17" y="24"/>
                      <a:pt x="19" y="20"/>
                      <a:pt x="20" y="20"/>
                    </a:cubicBezTo>
                    <a:cubicBezTo>
                      <a:pt x="20" y="19"/>
                      <a:pt x="22" y="16"/>
                      <a:pt x="22" y="15"/>
                    </a:cubicBezTo>
                    <a:cubicBezTo>
                      <a:pt x="23" y="16"/>
                      <a:pt x="22" y="16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21"/>
                      <a:pt x="18" y="22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8" y="24"/>
                      <a:pt x="18" y="26"/>
                      <a:pt x="18" y="26"/>
                    </a:cubicBezTo>
                    <a:cubicBezTo>
                      <a:pt x="19" y="24"/>
                      <a:pt x="17" y="26"/>
                      <a:pt x="18" y="25"/>
                    </a:cubicBezTo>
                    <a:cubicBezTo>
                      <a:pt x="19" y="25"/>
                      <a:pt x="20" y="22"/>
                      <a:pt x="20" y="23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7"/>
                      <a:pt x="19" y="24"/>
                      <a:pt x="19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7"/>
                      <a:pt x="21" y="28"/>
                      <a:pt x="23" y="24"/>
                    </a:cubicBezTo>
                    <a:cubicBezTo>
                      <a:pt x="23" y="26"/>
                      <a:pt x="23" y="26"/>
                      <a:pt x="23" y="27"/>
                    </a:cubicBezTo>
                    <a:cubicBezTo>
                      <a:pt x="23" y="27"/>
                      <a:pt x="24" y="26"/>
                      <a:pt x="24" y="26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3" y="29"/>
                      <a:pt x="24" y="27"/>
                      <a:pt x="25" y="26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4" y="29"/>
                      <a:pt x="25" y="27"/>
                      <a:pt x="26" y="26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6"/>
                      <a:pt x="27" y="26"/>
                      <a:pt x="26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8"/>
                      <a:pt x="27" y="29"/>
                      <a:pt x="27" y="28"/>
                    </a:cubicBezTo>
                    <a:cubicBezTo>
                      <a:pt x="28" y="28"/>
                      <a:pt x="28" y="27"/>
                      <a:pt x="28" y="26"/>
                    </a:cubicBezTo>
                    <a:cubicBezTo>
                      <a:pt x="29" y="24"/>
                      <a:pt x="28" y="26"/>
                      <a:pt x="29" y="25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30"/>
                      <a:pt x="29" y="28"/>
                      <a:pt x="30" y="29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0" y="30"/>
                      <a:pt x="32" y="28"/>
                      <a:pt x="32" y="30"/>
                    </a:cubicBezTo>
                    <a:cubicBezTo>
                      <a:pt x="32" y="29"/>
                      <a:pt x="33" y="26"/>
                      <a:pt x="34" y="26"/>
                    </a:cubicBezTo>
                    <a:cubicBezTo>
                      <a:pt x="35" y="25"/>
                      <a:pt x="33" y="29"/>
                      <a:pt x="32" y="30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4" y="29"/>
                      <a:pt x="34" y="28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0"/>
                      <a:pt x="34" y="31"/>
                      <a:pt x="34" y="31"/>
                    </a:cubicBezTo>
                    <a:cubicBezTo>
                      <a:pt x="35" y="29"/>
                      <a:pt x="35" y="30"/>
                      <a:pt x="36" y="29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36" y="29"/>
                      <a:pt x="36" y="29"/>
                      <a:pt x="36" y="29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5" y="32"/>
                      <a:pt x="36" y="29"/>
                      <a:pt x="36" y="29"/>
                    </a:cubicBezTo>
                    <a:cubicBezTo>
                      <a:pt x="37" y="28"/>
                      <a:pt x="37" y="29"/>
                      <a:pt x="36" y="30"/>
                    </a:cubicBezTo>
                    <a:cubicBezTo>
                      <a:pt x="36" y="30"/>
                      <a:pt x="36" y="29"/>
                      <a:pt x="36" y="30"/>
                    </a:cubicBezTo>
                    <a:cubicBezTo>
                      <a:pt x="35" y="31"/>
                      <a:pt x="36" y="30"/>
                      <a:pt x="36" y="31"/>
                    </a:cubicBezTo>
                    <a:cubicBezTo>
                      <a:pt x="36" y="31"/>
                      <a:pt x="37" y="29"/>
                      <a:pt x="37" y="30"/>
                    </a:cubicBezTo>
                    <a:cubicBezTo>
                      <a:pt x="37" y="30"/>
                      <a:pt x="37" y="30"/>
                      <a:pt x="37" y="31"/>
                    </a:cubicBezTo>
                    <a:cubicBezTo>
                      <a:pt x="37" y="30"/>
                      <a:pt x="37" y="31"/>
                      <a:pt x="38" y="30"/>
                    </a:cubicBezTo>
                    <a:cubicBezTo>
                      <a:pt x="38" y="30"/>
                      <a:pt x="38" y="29"/>
                      <a:pt x="38" y="28"/>
                    </a:cubicBezTo>
                    <a:cubicBezTo>
                      <a:pt x="38" y="28"/>
                      <a:pt x="39" y="28"/>
                      <a:pt x="38" y="28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8" y="28"/>
                      <a:pt x="38" y="29"/>
                      <a:pt x="39" y="28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9" y="29"/>
                      <a:pt x="39" y="29"/>
                      <a:pt x="39" y="29"/>
                    </a:cubicBezTo>
                    <a:cubicBezTo>
                      <a:pt x="39" y="30"/>
                      <a:pt x="38" y="32"/>
                      <a:pt x="38" y="32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1"/>
                      <a:pt x="39" y="31"/>
                      <a:pt x="39" y="32"/>
                    </a:cubicBezTo>
                    <a:cubicBezTo>
                      <a:pt x="39" y="33"/>
                      <a:pt x="41" y="28"/>
                      <a:pt x="41" y="30"/>
                    </a:cubicBezTo>
                    <a:cubicBezTo>
                      <a:pt x="40" y="31"/>
                      <a:pt x="40" y="32"/>
                      <a:pt x="40" y="32"/>
                    </a:cubicBezTo>
                    <a:cubicBezTo>
                      <a:pt x="40" y="32"/>
                      <a:pt x="41" y="31"/>
                      <a:pt x="41" y="31"/>
                    </a:cubicBezTo>
                    <a:cubicBezTo>
                      <a:pt x="41" y="31"/>
                      <a:pt x="40" y="33"/>
                      <a:pt x="40" y="31"/>
                    </a:cubicBezTo>
                    <a:cubicBezTo>
                      <a:pt x="41" y="30"/>
                      <a:pt x="41" y="31"/>
                      <a:pt x="41" y="30"/>
                    </a:cubicBezTo>
                    <a:cubicBezTo>
                      <a:pt x="40" y="35"/>
                      <a:pt x="42" y="32"/>
                      <a:pt x="42" y="34"/>
                    </a:cubicBezTo>
                    <a:cubicBezTo>
                      <a:pt x="43" y="32"/>
                      <a:pt x="43" y="34"/>
                      <a:pt x="43" y="33"/>
                    </a:cubicBezTo>
                    <a:cubicBezTo>
                      <a:pt x="42" y="35"/>
                      <a:pt x="44" y="33"/>
                      <a:pt x="43" y="34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3"/>
                      <a:pt x="46" y="29"/>
                      <a:pt x="45" y="31"/>
                    </a:cubicBezTo>
                    <a:cubicBezTo>
                      <a:pt x="45" y="32"/>
                      <a:pt x="45" y="33"/>
                      <a:pt x="44" y="33"/>
                    </a:cubicBezTo>
                    <a:cubicBezTo>
                      <a:pt x="44" y="36"/>
                      <a:pt x="46" y="32"/>
                      <a:pt x="45" y="35"/>
                    </a:cubicBezTo>
                    <a:cubicBezTo>
                      <a:pt x="46" y="34"/>
                      <a:pt x="46" y="32"/>
                      <a:pt x="47" y="31"/>
                    </a:cubicBezTo>
                    <a:cubicBezTo>
                      <a:pt x="47" y="33"/>
                      <a:pt x="47" y="34"/>
                      <a:pt x="46" y="34"/>
                    </a:cubicBezTo>
                    <a:cubicBezTo>
                      <a:pt x="47" y="34"/>
                      <a:pt x="47" y="33"/>
                      <a:pt x="47" y="34"/>
                    </a:cubicBezTo>
                    <a:cubicBezTo>
                      <a:pt x="47" y="35"/>
                      <a:pt x="47" y="35"/>
                      <a:pt x="46" y="35"/>
                    </a:cubicBezTo>
                    <a:cubicBezTo>
                      <a:pt x="46" y="36"/>
                      <a:pt x="47" y="35"/>
                      <a:pt x="48" y="34"/>
                    </a:cubicBezTo>
                    <a:cubicBezTo>
                      <a:pt x="47" y="36"/>
                      <a:pt x="48" y="35"/>
                      <a:pt x="48" y="37"/>
                    </a:cubicBezTo>
                    <a:cubicBezTo>
                      <a:pt x="49" y="35"/>
                      <a:pt x="48" y="38"/>
                      <a:pt x="49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50" y="35"/>
                      <a:pt x="51" y="33"/>
                      <a:pt x="51" y="33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49" y="37"/>
                      <a:pt x="50" y="36"/>
                      <a:pt x="50" y="37"/>
                    </a:cubicBezTo>
                    <a:cubicBezTo>
                      <a:pt x="50" y="35"/>
                      <a:pt x="50" y="37"/>
                      <a:pt x="51" y="36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2" y="35"/>
                      <a:pt x="52" y="34"/>
                      <a:pt x="52" y="34"/>
                    </a:cubicBezTo>
                    <a:cubicBezTo>
                      <a:pt x="52" y="34"/>
                      <a:pt x="51" y="36"/>
                      <a:pt x="51" y="36"/>
                    </a:cubicBezTo>
                    <a:cubicBezTo>
                      <a:pt x="51" y="37"/>
                      <a:pt x="51" y="37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51" y="39"/>
                      <a:pt x="52" y="37"/>
                      <a:pt x="53" y="37"/>
                    </a:cubicBezTo>
                    <a:cubicBezTo>
                      <a:pt x="53" y="38"/>
                      <a:pt x="54" y="37"/>
                      <a:pt x="55" y="37"/>
                    </a:cubicBezTo>
                    <a:cubicBezTo>
                      <a:pt x="55" y="37"/>
                      <a:pt x="54" y="38"/>
                      <a:pt x="55" y="37"/>
                    </a:cubicBezTo>
                    <a:cubicBezTo>
                      <a:pt x="55" y="37"/>
                      <a:pt x="56" y="36"/>
                      <a:pt x="55" y="37"/>
                    </a:cubicBezTo>
                    <a:cubicBezTo>
                      <a:pt x="56" y="36"/>
                      <a:pt x="55" y="38"/>
                      <a:pt x="55" y="38"/>
                    </a:cubicBezTo>
                    <a:cubicBezTo>
                      <a:pt x="55" y="38"/>
                      <a:pt x="56" y="37"/>
                      <a:pt x="56" y="37"/>
                    </a:cubicBezTo>
                    <a:cubicBezTo>
                      <a:pt x="55" y="39"/>
                      <a:pt x="58" y="36"/>
                      <a:pt x="57" y="38"/>
                    </a:cubicBezTo>
                    <a:cubicBezTo>
                      <a:pt x="58" y="37"/>
                      <a:pt x="57" y="38"/>
                      <a:pt x="57" y="39"/>
                    </a:cubicBezTo>
                    <a:cubicBezTo>
                      <a:pt x="57" y="38"/>
                      <a:pt x="58" y="38"/>
                      <a:pt x="59" y="36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59" y="38"/>
                      <a:pt x="59" y="38"/>
                      <a:pt x="60" y="37"/>
                    </a:cubicBezTo>
                    <a:cubicBezTo>
                      <a:pt x="60" y="36"/>
                      <a:pt x="61" y="35"/>
                      <a:pt x="61" y="35"/>
                    </a:cubicBezTo>
                    <a:cubicBezTo>
                      <a:pt x="61" y="35"/>
                      <a:pt x="61" y="35"/>
                      <a:pt x="61" y="35"/>
                    </a:cubicBezTo>
                    <a:cubicBezTo>
                      <a:pt x="61" y="36"/>
                      <a:pt x="62" y="35"/>
                      <a:pt x="62" y="35"/>
                    </a:cubicBezTo>
                    <a:cubicBezTo>
                      <a:pt x="62" y="36"/>
                      <a:pt x="62" y="35"/>
                      <a:pt x="61" y="36"/>
                    </a:cubicBezTo>
                    <a:cubicBezTo>
                      <a:pt x="60" y="39"/>
                      <a:pt x="61" y="38"/>
                      <a:pt x="61" y="38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3" y="36"/>
                      <a:pt x="61" y="38"/>
                      <a:pt x="62" y="38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4" y="34"/>
                      <a:pt x="64" y="36"/>
                      <a:pt x="63" y="37"/>
                    </a:cubicBezTo>
                    <a:cubicBezTo>
                      <a:pt x="64" y="37"/>
                      <a:pt x="65" y="34"/>
                      <a:pt x="66" y="33"/>
                    </a:cubicBezTo>
                    <a:cubicBezTo>
                      <a:pt x="66" y="34"/>
                      <a:pt x="67" y="33"/>
                      <a:pt x="67" y="33"/>
                    </a:cubicBezTo>
                    <a:cubicBezTo>
                      <a:pt x="67" y="34"/>
                      <a:pt x="67" y="33"/>
                      <a:pt x="67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6" y="35"/>
                      <a:pt x="65" y="37"/>
                      <a:pt x="65" y="38"/>
                    </a:cubicBezTo>
                    <a:cubicBezTo>
                      <a:pt x="65" y="37"/>
                      <a:pt x="66" y="39"/>
                      <a:pt x="66" y="39"/>
                    </a:cubicBezTo>
                    <a:cubicBezTo>
                      <a:pt x="67" y="36"/>
                      <a:pt x="67" y="38"/>
                      <a:pt x="68" y="36"/>
                    </a:cubicBezTo>
                    <a:cubicBezTo>
                      <a:pt x="69" y="36"/>
                      <a:pt x="67" y="38"/>
                      <a:pt x="67" y="38"/>
                    </a:cubicBezTo>
                    <a:cubicBezTo>
                      <a:pt x="68" y="38"/>
                      <a:pt x="68" y="39"/>
                      <a:pt x="69" y="39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9" y="38"/>
                      <a:pt x="70" y="39"/>
                      <a:pt x="71" y="38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40"/>
                      <a:pt x="72" y="36"/>
                      <a:pt x="72" y="37"/>
                    </a:cubicBezTo>
                    <a:cubicBezTo>
                      <a:pt x="71" y="39"/>
                      <a:pt x="71" y="39"/>
                      <a:pt x="71" y="39"/>
                    </a:cubicBezTo>
                    <a:cubicBezTo>
                      <a:pt x="72" y="38"/>
                      <a:pt x="71" y="40"/>
                      <a:pt x="72" y="38"/>
                    </a:cubicBezTo>
                    <a:cubicBezTo>
                      <a:pt x="72" y="39"/>
                      <a:pt x="72" y="39"/>
                      <a:pt x="72" y="39"/>
                    </a:cubicBezTo>
                    <a:cubicBezTo>
                      <a:pt x="72" y="39"/>
                      <a:pt x="73" y="39"/>
                      <a:pt x="74" y="38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2" y="41"/>
                      <a:pt x="74" y="38"/>
                      <a:pt x="74" y="39"/>
                    </a:cubicBezTo>
                    <a:cubicBezTo>
                      <a:pt x="74" y="39"/>
                      <a:pt x="74" y="40"/>
                      <a:pt x="73" y="40"/>
                    </a:cubicBezTo>
                    <a:cubicBezTo>
                      <a:pt x="74" y="39"/>
                      <a:pt x="75" y="39"/>
                      <a:pt x="75" y="39"/>
                    </a:cubicBezTo>
                    <a:cubicBezTo>
                      <a:pt x="74" y="41"/>
                      <a:pt x="74" y="41"/>
                      <a:pt x="74" y="41"/>
                    </a:cubicBezTo>
                    <a:cubicBezTo>
                      <a:pt x="76" y="42"/>
                      <a:pt x="77" y="43"/>
                      <a:pt x="80" y="42"/>
                    </a:cubicBezTo>
                    <a:cubicBezTo>
                      <a:pt x="79" y="44"/>
                      <a:pt x="79" y="43"/>
                      <a:pt x="78" y="45"/>
                    </a:cubicBezTo>
                    <a:cubicBezTo>
                      <a:pt x="79" y="43"/>
                      <a:pt x="79" y="44"/>
                      <a:pt x="79" y="44"/>
                    </a:cubicBezTo>
                    <a:cubicBezTo>
                      <a:pt x="79" y="44"/>
                      <a:pt x="79" y="44"/>
                      <a:pt x="79" y="44"/>
                    </a:cubicBezTo>
                    <a:cubicBezTo>
                      <a:pt x="80" y="44"/>
                      <a:pt x="79" y="45"/>
                      <a:pt x="80" y="45"/>
                    </a:cubicBezTo>
                    <a:cubicBezTo>
                      <a:pt x="80" y="44"/>
                      <a:pt x="80" y="44"/>
                      <a:pt x="80" y="44"/>
                    </a:cubicBezTo>
                    <a:cubicBezTo>
                      <a:pt x="81" y="43"/>
                      <a:pt x="79" y="47"/>
                      <a:pt x="81" y="45"/>
                    </a:cubicBezTo>
                    <a:cubicBezTo>
                      <a:pt x="80" y="46"/>
                      <a:pt x="80" y="46"/>
                      <a:pt x="80" y="46"/>
                    </a:cubicBezTo>
                    <a:cubicBezTo>
                      <a:pt x="81" y="44"/>
                      <a:pt x="80" y="47"/>
                      <a:pt x="81" y="46"/>
                    </a:cubicBezTo>
                    <a:cubicBezTo>
                      <a:pt x="81" y="46"/>
                      <a:pt x="81" y="46"/>
                      <a:pt x="81" y="46"/>
                    </a:cubicBezTo>
                    <a:cubicBezTo>
                      <a:pt x="81" y="47"/>
                      <a:pt x="83" y="44"/>
                      <a:pt x="82" y="46"/>
                    </a:cubicBezTo>
                    <a:cubicBezTo>
                      <a:pt x="83" y="46"/>
                      <a:pt x="83" y="46"/>
                      <a:pt x="84" y="44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5" y="46"/>
                      <a:pt x="86" y="47"/>
                      <a:pt x="88" y="46"/>
                    </a:cubicBezTo>
                    <a:cubicBezTo>
                      <a:pt x="87" y="47"/>
                      <a:pt x="87" y="47"/>
                      <a:pt x="87" y="47"/>
                    </a:cubicBezTo>
                    <a:cubicBezTo>
                      <a:pt x="89" y="45"/>
                      <a:pt x="87" y="49"/>
                      <a:pt x="90" y="46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0" y="47"/>
                      <a:pt x="90" y="47"/>
                      <a:pt x="90" y="47"/>
                    </a:cubicBezTo>
                    <a:cubicBezTo>
                      <a:pt x="91" y="46"/>
                      <a:pt x="91" y="47"/>
                      <a:pt x="92" y="46"/>
                    </a:cubicBezTo>
                    <a:cubicBezTo>
                      <a:pt x="91" y="47"/>
                      <a:pt x="91" y="47"/>
                      <a:pt x="91" y="47"/>
                    </a:cubicBezTo>
                    <a:cubicBezTo>
                      <a:pt x="91" y="47"/>
                      <a:pt x="93" y="45"/>
                      <a:pt x="93" y="46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92" y="50"/>
                      <a:pt x="93" y="54"/>
                      <a:pt x="96" y="51"/>
                    </a:cubicBezTo>
                    <a:cubicBezTo>
                      <a:pt x="97" y="51"/>
                      <a:pt x="95" y="53"/>
                      <a:pt x="95" y="53"/>
                    </a:cubicBezTo>
                    <a:cubicBezTo>
                      <a:pt x="99" y="51"/>
                      <a:pt x="97" y="56"/>
                      <a:pt x="101" y="53"/>
                    </a:cubicBezTo>
                    <a:cubicBezTo>
                      <a:pt x="103" y="52"/>
                      <a:pt x="107" y="48"/>
                      <a:pt x="107" y="48"/>
                    </a:cubicBezTo>
                    <a:cubicBezTo>
                      <a:pt x="103" y="48"/>
                      <a:pt x="103" y="45"/>
                      <a:pt x="102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65" name="Freeform 96"/>
              <p:cNvSpPr/>
              <p:nvPr/>
            </p:nvSpPr>
            <p:spPr bwMode="auto">
              <a:xfrm>
                <a:off x="6768" y="243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66" name="Freeform 97"/>
              <p:cNvSpPr/>
              <p:nvPr/>
            </p:nvSpPr>
            <p:spPr bwMode="auto">
              <a:xfrm>
                <a:off x="7180" y="253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67" name="Freeform 98"/>
              <p:cNvSpPr/>
              <p:nvPr/>
            </p:nvSpPr>
            <p:spPr bwMode="auto">
              <a:xfrm>
                <a:off x="7069" y="2489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68" name="Freeform 99"/>
              <p:cNvSpPr/>
              <p:nvPr/>
            </p:nvSpPr>
            <p:spPr bwMode="auto">
              <a:xfrm>
                <a:off x="7204" y="209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69" name="Freeform 100"/>
              <p:cNvSpPr/>
              <p:nvPr/>
            </p:nvSpPr>
            <p:spPr bwMode="auto">
              <a:xfrm>
                <a:off x="7180" y="248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70" name="Freeform 101"/>
              <p:cNvSpPr/>
              <p:nvPr/>
            </p:nvSpPr>
            <p:spPr bwMode="auto">
              <a:xfrm>
                <a:off x="7211" y="2091"/>
                <a:ext cx="0" cy="5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71" name="Freeform 102"/>
              <p:cNvSpPr/>
              <p:nvPr/>
            </p:nvSpPr>
            <p:spPr bwMode="auto">
              <a:xfrm>
                <a:off x="7202" y="2089"/>
                <a:ext cx="0" cy="5"/>
              </a:xfrm>
              <a:custGeom>
                <a:avLst/>
                <a:gdLst>
                  <a:gd name="T0" fmla="*/ 1 h 2"/>
                  <a:gd name="T1" fmla="*/ 0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72" name="Freeform 103"/>
              <p:cNvSpPr/>
              <p:nvPr/>
            </p:nvSpPr>
            <p:spPr bwMode="auto">
              <a:xfrm>
                <a:off x="7214" y="2089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73" name="Freeform 104"/>
              <p:cNvSpPr/>
              <p:nvPr/>
            </p:nvSpPr>
            <p:spPr bwMode="auto">
              <a:xfrm>
                <a:off x="7190" y="2086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74" name="Freeform 105"/>
              <p:cNvSpPr/>
              <p:nvPr/>
            </p:nvSpPr>
            <p:spPr bwMode="auto">
              <a:xfrm>
                <a:off x="5743" y="2352"/>
                <a:ext cx="0" cy="5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75" name="Freeform 106"/>
              <p:cNvSpPr/>
              <p:nvPr/>
            </p:nvSpPr>
            <p:spPr bwMode="auto">
              <a:xfrm>
                <a:off x="6128" y="166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76" name="Freeform 107"/>
              <p:cNvSpPr/>
              <p:nvPr/>
            </p:nvSpPr>
            <p:spPr bwMode="auto">
              <a:xfrm>
                <a:off x="6540" y="1520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77" name="Freeform 108"/>
              <p:cNvSpPr/>
              <p:nvPr/>
            </p:nvSpPr>
            <p:spPr bwMode="auto">
              <a:xfrm>
                <a:off x="6543" y="1511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0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78" name="Freeform 109"/>
              <p:cNvSpPr/>
              <p:nvPr/>
            </p:nvSpPr>
            <p:spPr bwMode="auto">
              <a:xfrm>
                <a:off x="6516" y="1546"/>
                <a:ext cx="5" cy="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79" name="Freeform 110"/>
              <p:cNvSpPr/>
              <p:nvPr/>
            </p:nvSpPr>
            <p:spPr bwMode="auto">
              <a:xfrm>
                <a:off x="6516" y="1541"/>
                <a:ext cx="8" cy="7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80" name="Freeform 111"/>
              <p:cNvSpPr/>
              <p:nvPr/>
            </p:nvSpPr>
            <p:spPr bwMode="auto">
              <a:xfrm>
                <a:off x="6535" y="1520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81" name="Freeform 112"/>
              <p:cNvSpPr/>
              <p:nvPr/>
            </p:nvSpPr>
            <p:spPr bwMode="auto">
              <a:xfrm>
                <a:off x="6538" y="1518"/>
                <a:ext cx="5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82" name="Freeform 113"/>
              <p:cNvSpPr/>
              <p:nvPr/>
            </p:nvSpPr>
            <p:spPr bwMode="auto">
              <a:xfrm>
                <a:off x="7164" y="1951"/>
                <a:ext cx="261" cy="150"/>
              </a:xfrm>
              <a:custGeom>
                <a:avLst/>
                <a:gdLst>
                  <a:gd name="T0" fmla="*/ 86 w 110"/>
                  <a:gd name="T1" fmla="*/ 5 h 63"/>
                  <a:gd name="T2" fmla="*/ 79 w 110"/>
                  <a:gd name="T3" fmla="*/ 7 h 63"/>
                  <a:gd name="T4" fmla="*/ 58 w 110"/>
                  <a:gd name="T5" fmla="*/ 24 h 63"/>
                  <a:gd name="T6" fmla="*/ 50 w 110"/>
                  <a:gd name="T7" fmla="*/ 26 h 63"/>
                  <a:gd name="T8" fmla="*/ 44 w 110"/>
                  <a:gd name="T9" fmla="*/ 26 h 63"/>
                  <a:gd name="T10" fmla="*/ 34 w 110"/>
                  <a:gd name="T11" fmla="*/ 31 h 63"/>
                  <a:gd name="T12" fmla="*/ 28 w 110"/>
                  <a:gd name="T13" fmla="*/ 33 h 63"/>
                  <a:gd name="T14" fmla="*/ 17 w 110"/>
                  <a:gd name="T15" fmla="*/ 38 h 63"/>
                  <a:gd name="T16" fmla="*/ 13 w 110"/>
                  <a:gd name="T17" fmla="*/ 45 h 63"/>
                  <a:gd name="T18" fmla="*/ 5 w 110"/>
                  <a:gd name="T19" fmla="*/ 47 h 63"/>
                  <a:gd name="T20" fmla="*/ 1 w 110"/>
                  <a:gd name="T21" fmla="*/ 50 h 63"/>
                  <a:gd name="T22" fmla="*/ 3 w 110"/>
                  <a:gd name="T23" fmla="*/ 55 h 63"/>
                  <a:gd name="T24" fmla="*/ 3 w 110"/>
                  <a:gd name="T25" fmla="*/ 56 h 63"/>
                  <a:gd name="T26" fmla="*/ 5 w 110"/>
                  <a:gd name="T27" fmla="*/ 55 h 63"/>
                  <a:gd name="T28" fmla="*/ 9 w 110"/>
                  <a:gd name="T29" fmla="*/ 56 h 63"/>
                  <a:gd name="T30" fmla="*/ 12 w 110"/>
                  <a:gd name="T31" fmla="*/ 58 h 63"/>
                  <a:gd name="T32" fmla="*/ 12 w 110"/>
                  <a:gd name="T33" fmla="*/ 51 h 63"/>
                  <a:gd name="T34" fmla="*/ 15 w 110"/>
                  <a:gd name="T35" fmla="*/ 57 h 63"/>
                  <a:gd name="T36" fmla="*/ 18 w 110"/>
                  <a:gd name="T37" fmla="*/ 61 h 63"/>
                  <a:gd name="T38" fmla="*/ 16 w 110"/>
                  <a:gd name="T39" fmla="*/ 54 h 63"/>
                  <a:gd name="T40" fmla="*/ 19 w 110"/>
                  <a:gd name="T41" fmla="*/ 59 h 63"/>
                  <a:gd name="T42" fmla="*/ 21 w 110"/>
                  <a:gd name="T43" fmla="*/ 60 h 63"/>
                  <a:gd name="T44" fmla="*/ 22 w 110"/>
                  <a:gd name="T45" fmla="*/ 60 h 63"/>
                  <a:gd name="T46" fmla="*/ 23 w 110"/>
                  <a:gd name="T47" fmla="*/ 60 h 63"/>
                  <a:gd name="T48" fmla="*/ 23 w 110"/>
                  <a:gd name="T49" fmla="*/ 55 h 63"/>
                  <a:gd name="T50" fmla="*/ 26 w 110"/>
                  <a:gd name="T51" fmla="*/ 58 h 63"/>
                  <a:gd name="T52" fmla="*/ 26 w 110"/>
                  <a:gd name="T53" fmla="*/ 54 h 63"/>
                  <a:gd name="T54" fmla="*/ 27 w 110"/>
                  <a:gd name="T55" fmla="*/ 54 h 63"/>
                  <a:gd name="T56" fmla="*/ 29 w 110"/>
                  <a:gd name="T57" fmla="*/ 54 h 63"/>
                  <a:gd name="T58" fmla="*/ 34 w 110"/>
                  <a:gd name="T59" fmla="*/ 51 h 63"/>
                  <a:gd name="T60" fmla="*/ 36 w 110"/>
                  <a:gd name="T61" fmla="*/ 51 h 63"/>
                  <a:gd name="T62" fmla="*/ 40 w 110"/>
                  <a:gd name="T63" fmla="*/ 49 h 63"/>
                  <a:gd name="T64" fmla="*/ 44 w 110"/>
                  <a:gd name="T65" fmla="*/ 47 h 63"/>
                  <a:gd name="T66" fmla="*/ 45 w 110"/>
                  <a:gd name="T67" fmla="*/ 45 h 63"/>
                  <a:gd name="T68" fmla="*/ 46 w 110"/>
                  <a:gd name="T69" fmla="*/ 45 h 63"/>
                  <a:gd name="T70" fmla="*/ 46 w 110"/>
                  <a:gd name="T71" fmla="*/ 42 h 63"/>
                  <a:gd name="T72" fmla="*/ 49 w 110"/>
                  <a:gd name="T73" fmla="*/ 42 h 63"/>
                  <a:gd name="T74" fmla="*/ 53 w 110"/>
                  <a:gd name="T75" fmla="*/ 42 h 63"/>
                  <a:gd name="T76" fmla="*/ 55 w 110"/>
                  <a:gd name="T77" fmla="*/ 39 h 63"/>
                  <a:gd name="T78" fmla="*/ 60 w 110"/>
                  <a:gd name="T79" fmla="*/ 39 h 63"/>
                  <a:gd name="T80" fmla="*/ 61 w 110"/>
                  <a:gd name="T81" fmla="*/ 38 h 63"/>
                  <a:gd name="T82" fmla="*/ 62 w 110"/>
                  <a:gd name="T83" fmla="*/ 38 h 63"/>
                  <a:gd name="T84" fmla="*/ 64 w 110"/>
                  <a:gd name="T85" fmla="*/ 40 h 63"/>
                  <a:gd name="T86" fmla="*/ 66 w 110"/>
                  <a:gd name="T87" fmla="*/ 35 h 63"/>
                  <a:gd name="T88" fmla="*/ 68 w 110"/>
                  <a:gd name="T89" fmla="*/ 30 h 63"/>
                  <a:gd name="T90" fmla="*/ 71 w 110"/>
                  <a:gd name="T91" fmla="*/ 31 h 63"/>
                  <a:gd name="T92" fmla="*/ 72 w 110"/>
                  <a:gd name="T93" fmla="*/ 26 h 63"/>
                  <a:gd name="T94" fmla="*/ 76 w 110"/>
                  <a:gd name="T95" fmla="*/ 26 h 63"/>
                  <a:gd name="T96" fmla="*/ 79 w 110"/>
                  <a:gd name="T97" fmla="*/ 24 h 63"/>
                  <a:gd name="T98" fmla="*/ 82 w 110"/>
                  <a:gd name="T99" fmla="*/ 23 h 63"/>
                  <a:gd name="T100" fmla="*/ 88 w 110"/>
                  <a:gd name="T101" fmla="*/ 20 h 63"/>
                  <a:gd name="T102" fmla="*/ 91 w 110"/>
                  <a:gd name="T103" fmla="*/ 16 h 63"/>
                  <a:gd name="T104" fmla="*/ 97 w 110"/>
                  <a:gd name="T105" fmla="*/ 13 h 63"/>
                  <a:gd name="T106" fmla="*/ 105 w 110"/>
                  <a:gd name="T107" fmla="*/ 1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0" h="63">
                    <a:moveTo>
                      <a:pt x="108" y="1"/>
                    </a:moveTo>
                    <a:cubicBezTo>
                      <a:pt x="106" y="4"/>
                      <a:pt x="103" y="2"/>
                      <a:pt x="100" y="0"/>
                    </a:cubicBezTo>
                    <a:cubicBezTo>
                      <a:pt x="99" y="1"/>
                      <a:pt x="98" y="2"/>
                      <a:pt x="97" y="1"/>
                    </a:cubicBezTo>
                    <a:cubicBezTo>
                      <a:pt x="94" y="3"/>
                      <a:pt x="88" y="0"/>
                      <a:pt x="85" y="3"/>
                    </a:cubicBezTo>
                    <a:cubicBezTo>
                      <a:pt x="86" y="4"/>
                      <a:pt x="86" y="5"/>
                      <a:pt x="86" y="5"/>
                    </a:cubicBezTo>
                    <a:cubicBezTo>
                      <a:pt x="86" y="5"/>
                      <a:pt x="86" y="5"/>
                      <a:pt x="86" y="5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7"/>
                      <a:pt x="85" y="5"/>
                      <a:pt x="85" y="5"/>
                    </a:cubicBezTo>
                    <a:cubicBezTo>
                      <a:pt x="84" y="5"/>
                      <a:pt x="83" y="6"/>
                      <a:pt x="82" y="6"/>
                    </a:cubicBezTo>
                    <a:cubicBezTo>
                      <a:pt x="82" y="8"/>
                      <a:pt x="81" y="7"/>
                      <a:pt x="82" y="9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1" y="10"/>
                      <a:pt x="81" y="10"/>
                      <a:pt x="79" y="7"/>
                    </a:cubicBezTo>
                    <a:cubicBezTo>
                      <a:pt x="75" y="7"/>
                      <a:pt x="72" y="10"/>
                      <a:pt x="68" y="11"/>
                    </a:cubicBezTo>
                    <a:cubicBezTo>
                      <a:pt x="65" y="13"/>
                      <a:pt x="63" y="16"/>
                      <a:pt x="60" y="19"/>
                    </a:cubicBezTo>
                    <a:cubicBezTo>
                      <a:pt x="60" y="22"/>
                      <a:pt x="59" y="21"/>
                      <a:pt x="60" y="24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4"/>
                      <a:pt x="59" y="23"/>
                      <a:pt x="57" y="22"/>
                    </a:cubicBezTo>
                    <a:cubicBezTo>
                      <a:pt x="58" y="23"/>
                      <a:pt x="57" y="22"/>
                      <a:pt x="58" y="24"/>
                    </a:cubicBezTo>
                    <a:cubicBezTo>
                      <a:pt x="59" y="26"/>
                      <a:pt x="57" y="22"/>
                      <a:pt x="57" y="23"/>
                    </a:cubicBezTo>
                    <a:cubicBezTo>
                      <a:pt x="56" y="22"/>
                      <a:pt x="57" y="24"/>
                      <a:pt x="57" y="23"/>
                    </a:cubicBezTo>
                    <a:cubicBezTo>
                      <a:pt x="57" y="26"/>
                      <a:pt x="56" y="22"/>
                      <a:pt x="55" y="21"/>
                    </a:cubicBezTo>
                    <a:cubicBezTo>
                      <a:pt x="53" y="22"/>
                      <a:pt x="53" y="25"/>
                      <a:pt x="51" y="25"/>
                    </a:cubicBezTo>
                    <a:cubicBezTo>
                      <a:pt x="51" y="24"/>
                      <a:pt x="51" y="26"/>
                      <a:pt x="51" y="26"/>
                    </a:cubicBezTo>
                    <a:cubicBezTo>
                      <a:pt x="50" y="23"/>
                      <a:pt x="51" y="27"/>
                      <a:pt x="50" y="26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49" y="24"/>
                      <a:pt x="49" y="26"/>
                      <a:pt x="48" y="25"/>
                    </a:cubicBezTo>
                    <a:cubicBezTo>
                      <a:pt x="48" y="26"/>
                      <a:pt x="46" y="24"/>
                      <a:pt x="46" y="26"/>
                    </a:cubicBezTo>
                    <a:cubicBezTo>
                      <a:pt x="46" y="24"/>
                      <a:pt x="46" y="25"/>
                      <a:pt x="45" y="24"/>
                    </a:cubicBezTo>
                    <a:cubicBezTo>
                      <a:pt x="46" y="28"/>
                      <a:pt x="44" y="24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2" y="26"/>
                      <a:pt x="40" y="26"/>
                      <a:pt x="39" y="29"/>
                    </a:cubicBezTo>
                    <a:cubicBezTo>
                      <a:pt x="39" y="29"/>
                      <a:pt x="36" y="27"/>
                      <a:pt x="36" y="2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6" y="29"/>
                      <a:pt x="36" y="29"/>
                    </a:cubicBezTo>
                    <a:cubicBezTo>
                      <a:pt x="36" y="30"/>
                      <a:pt x="34" y="29"/>
                      <a:pt x="34" y="29"/>
                    </a:cubicBezTo>
                    <a:cubicBezTo>
                      <a:pt x="34" y="30"/>
                      <a:pt x="34" y="30"/>
                      <a:pt x="34" y="31"/>
                    </a:cubicBezTo>
                    <a:cubicBezTo>
                      <a:pt x="32" y="29"/>
                      <a:pt x="33" y="33"/>
                      <a:pt x="31" y="31"/>
                    </a:cubicBezTo>
                    <a:cubicBezTo>
                      <a:pt x="32" y="34"/>
                      <a:pt x="32" y="33"/>
                      <a:pt x="32" y="34"/>
                    </a:cubicBezTo>
                    <a:cubicBezTo>
                      <a:pt x="32" y="33"/>
                      <a:pt x="31" y="33"/>
                      <a:pt x="31" y="32"/>
                    </a:cubicBezTo>
                    <a:cubicBezTo>
                      <a:pt x="31" y="32"/>
                      <a:pt x="30" y="33"/>
                      <a:pt x="30" y="32"/>
                    </a:cubicBezTo>
                    <a:cubicBezTo>
                      <a:pt x="29" y="32"/>
                      <a:pt x="30" y="34"/>
                      <a:pt x="29" y="34"/>
                    </a:cubicBezTo>
                    <a:cubicBezTo>
                      <a:pt x="28" y="32"/>
                      <a:pt x="28" y="34"/>
                      <a:pt x="28" y="33"/>
                    </a:cubicBezTo>
                    <a:cubicBezTo>
                      <a:pt x="28" y="35"/>
                      <a:pt x="28" y="37"/>
                      <a:pt x="28" y="36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6" y="35"/>
                      <a:pt x="24" y="32"/>
                      <a:pt x="23" y="36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2" y="37"/>
                      <a:pt x="20" y="36"/>
                      <a:pt x="19" y="39"/>
                    </a:cubicBezTo>
                    <a:cubicBezTo>
                      <a:pt x="18" y="38"/>
                      <a:pt x="18" y="38"/>
                      <a:pt x="17" y="38"/>
                    </a:cubicBezTo>
                    <a:cubicBezTo>
                      <a:pt x="17" y="40"/>
                      <a:pt x="17" y="40"/>
                      <a:pt x="17" y="42"/>
                    </a:cubicBezTo>
                    <a:cubicBezTo>
                      <a:pt x="17" y="42"/>
                      <a:pt x="16" y="41"/>
                      <a:pt x="16" y="40"/>
                    </a:cubicBezTo>
                    <a:cubicBezTo>
                      <a:pt x="15" y="40"/>
                      <a:pt x="14" y="38"/>
                      <a:pt x="14" y="41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41"/>
                      <a:pt x="13" y="43"/>
                      <a:pt x="12" y="42"/>
                    </a:cubicBezTo>
                    <a:cubicBezTo>
                      <a:pt x="13" y="43"/>
                      <a:pt x="12" y="44"/>
                      <a:pt x="13" y="45"/>
                    </a:cubicBezTo>
                    <a:cubicBezTo>
                      <a:pt x="13" y="45"/>
                      <a:pt x="12" y="43"/>
                      <a:pt x="12" y="44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0" y="43"/>
                      <a:pt x="9" y="44"/>
                      <a:pt x="8" y="46"/>
                    </a:cubicBezTo>
                    <a:cubicBezTo>
                      <a:pt x="7" y="44"/>
                      <a:pt x="7" y="46"/>
                      <a:pt x="6" y="45"/>
                    </a:cubicBezTo>
                    <a:cubicBezTo>
                      <a:pt x="6" y="47"/>
                      <a:pt x="4" y="46"/>
                      <a:pt x="6" y="48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4" y="47"/>
                      <a:pt x="4" y="48"/>
                      <a:pt x="2" y="48"/>
                    </a:cubicBezTo>
                    <a:cubicBezTo>
                      <a:pt x="2" y="48"/>
                      <a:pt x="3" y="50"/>
                      <a:pt x="3" y="51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1"/>
                      <a:pt x="4" y="52"/>
                      <a:pt x="5" y="53"/>
                    </a:cubicBezTo>
                    <a:cubicBezTo>
                      <a:pt x="4" y="53"/>
                      <a:pt x="4" y="54"/>
                      <a:pt x="4" y="53"/>
                    </a:cubicBezTo>
                    <a:cubicBezTo>
                      <a:pt x="3" y="52"/>
                      <a:pt x="2" y="51"/>
                      <a:pt x="1" y="50"/>
                    </a:cubicBezTo>
                    <a:cubicBezTo>
                      <a:pt x="0" y="50"/>
                      <a:pt x="2" y="53"/>
                      <a:pt x="1" y="51"/>
                    </a:cubicBezTo>
                    <a:cubicBezTo>
                      <a:pt x="0" y="51"/>
                      <a:pt x="0" y="52"/>
                      <a:pt x="1" y="53"/>
                    </a:cubicBezTo>
                    <a:cubicBezTo>
                      <a:pt x="1" y="53"/>
                      <a:pt x="0" y="53"/>
                      <a:pt x="0" y="52"/>
                    </a:cubicBezTo>
                    <a:cubicBezTo>
                      <a:pt x="0" y="52"/>
                      <a:pt x="0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54"/>
                      <a:pt x="1" y="54"/>
                      <a:pt x="3" y="55"/>
                    </a:cubicBezTo>
                    <a:cubicBezTo>
                      <a:pt x="3" y="55"/>
                      <a:pt x="2" y="55"/>
                      <a:pt x="3" y="55"/>
                    </a:cubicBezTo>
                    <a:cubicBezTo>
                      <a:pt x="4" y="56"/>
                      <a:pt x="4" y="56"/>
                      <a:pt x="3" y="56"/>
                    </a:cubicBezTo>
                    <a:cubicBezTo>
                      <a:pt x="1" y="55"/>
                      <a:pt x="1" y="54"/>
                      <a:pt x="0" y="54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2" y="56"/>
                      <a:pt x="3" y="56"/>
                      <a:pt x="4" y="57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4" y="56"/>
                      <a:pt x="6" y="57"/>
                      <a:pt x="5" y="56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3" y="53"/>
                      <a:pt x="4" y="54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6" y="56"/>
                      <a:pt x="5" y="55"/>
                      <a:pt x="5" y="55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5" y="55"/>
                      <a:pt x="7" y="56"/>
                      <a:pt x="7" y="55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8" y="56"/>
                      <a:pt x="6" y="55"/>
                      <a:pt x="6" y="54"/>
                    </a:cubicBezTo>
                    <a:cubicBezTo>
                      <a:pt x="6" y="55"/>
                      <a:pt x="8" y="56"/>
                      <a:pt x="9" y="57"/>
                    </a:cubicBezTo>
                    <a:cubicBezTo>
                      <a:pt x="9" y="57"/>
                      <a:pt x="8" y="55"/>
                      <a:pt x="9" y="56"/>
                    </a:cubicBezTo>
                    <a:cubicBezTo>
                      <a:pt x="9" y="56"/>
                      <a:pt x="9" y="55"/>
                      <a:pt x="9" y="53"/>
                    </a:cubicBezTo>
                    <a:cubicBezTo>
                      <a:pt x="9" y="53"/>
                      <a:pt x="10" y="56"/>
                      <a:pt x="10" y="55"/>
                    </a:cubicBezTo>
                    <a:cubicBezTo>
                      <a:pt x="11" y="56"/>
                      <a:pt x="12" y="58"/>
                      <a:pt x="12" y="59"/>
                    </a:cubicBezTo>
                    <a:cubicBezTo>
                      <a:pt x="13" y="59"/>
                      <a:pt x="14" y="60"/>
                      <a:pt x="13" y="60"/>
                    </a:cubicBezTo>
                    <a:cubicBezTo>
                      <a:pt x="13" y="60"/>
                      <a:pt x="14" y="61"/>
                      <a:pt x="14" y="61"/>
                    </a:cubicBezTo>
                    <a:cubicBezTo>
                      <a:pt x="14" y="60"/>
                      <a:pt x="12" y="58"/>
                      <a:pt x="12" y="58"/>
                    </a:cubicBezTo>
                    <a:cubicBezTo>
                      <a:pt x="11" y="56"/>
                      <a:pt x="12" y="57"/>
                      <a:pt x="11" y="55"/>
                    </a:cubicBezTo>
                    <a:cubicBezTo>
                      <a:pt x="11" y="55"/>
                      <a:pt x="12" y="55"/>
                      <a:pt x="12" y="55"/>
                    </a:cubicBezTo>
                    <a:cubicBezTo>
                      <a:pt x="12" y="55"/>
                      <a:pt x="13" y="56"/>
                      <a:pt x="14" y="57"/>
                    </a:cubicBezTo>
                    <a:cubicBezTo>
                      <a:pt x="13" y="56"/>
                      <a:pt x="13" y="55"/>
                      <a:pt x="14" y="55"/>
                    </a:cubicBezTo>
                    <a:cubicBezTo>
                      <a:pt x="13" y="53"/>
                      <a:pt x="13" y="53"/>
                      <a:pt x="12" y="52"/>
                    </a:cubicBezTo>
                    <a:cubicBezTo>
                      <a:pt x="12" y="51"/>
                      <a:pt x="12" y="51"/>
                      <a:pt x="12" y="51"/>
                    </a:cubicBezTo>
                    <a:cubicBezTo>
                      <a:pt x="13" y="52"/>
                      <a:pt x="14" y="55"/>
                      <a:pt x="14" y="55"/>
                    </a:cubicBezTo>
                    <a:cubicBezTo>
                      <a:pt x="15" y="57"/>
                      <a:pt x="14" y="55"/>
                      <a:pt x="15" y="57"/>
                    </a:cubicBezTo>
                    <a:cubicBezTo>
                      <a:pt x="16" y="59"/>
                      <a:pt x="15" y="60"/>
                      <a:pt x="14" y="58"/>
                    </a:cubicBezTo>
                    <a:cubicBezTo>
                      <a:pt x="15" y="61"/>
                      <a:pt x="15" y="59"/>
                      <a:pt x="16" y="61"/>
                    </a:cubicBezTo>
                    <a:cubicBezTo>
                      <a:pt x="16" y="61"/>
                      <a:pt x="15" y="59"/>
                      <a:pt x="16" y="59"/>
                    </a:cubicBezTo>
                    <a:cubicBezTo>
                      <a:pt x="15" y="58"/>
                      <a:pt x="15" y="58"/>
                      <a:pt x="15" y="57"/>
                    </a:cubicBezTo>
                    <a:cubicBezTo>
                      <a:pt x="14" y="54"/>
                      <a:pt x="16" y="58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60"/>
                      <a:pt x="16" y="58"/>
                      <a:pt x="17" y="58"/>
                    </a:cubicBezTo>
                    <a:cubicBezTo>
                      <a:pt x="18" y="61"/>
                      <a:pt x="16" y="58"/>
                      <a:pt x="17" y="60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9" y="63"/>
                      <a:pt x="17" y="60"/>
                      <a:pt x="18" y="61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8" y="60"/>
                      <a:pt x="17" y="58"/>
                      <a:pt x="17" y="58"/>
                    </a:cubicBezTo>
                    <a:cubicBezTo>
                      <a:pt x="16" y="55"/>
                      <a:pt x="17" y="58"/>
                      <a:pt x="17" y="57"/>
                    </a:cubicBezTo>
                    <a:cubicBezTo>
                      <a:pt x="16" y="55"/>
                      <a:pt x="17" y="57"/>
                      <a:pt x="16" y="56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6" y="54"/>
                      <a:pt x="17" y="55"/>
                      <a:pt x="17" y="57"/>
                    </a:cubicBezTo>
                    <a:cubicBezTo>
                      <a:pt x="17" y="57"/>
                      <a:pt x="17" y="57"/>
                      <a:pt x="17" y="56"/>
                    </a:cubicBezTo>
                    <a:cubicBezTo>
                      <a:pt x="17" y="58"/>
                      <a:pt x="18" y="60"/>
                      <a:pt x="19" y="61"/>
                    </a:cubicBezTo>
                    <a:cubicBezTo>
                      <a:pt x="19" y="62"/>
                      <a:pt x="18" y="60"/>
                      <a:pt x="18" y="59"/>
                    </a:cubicBezTo>
                    <a:cubicBezTo>
                      <a:pt x="18" y="59"/>
                      <a:pt x="18" y="57"/>
                      <a:pt x="18" y="57"/>
                    </a:cubicBezTo>
                    <a:cubicBezTo>
                      <a:pt x="16" y="52"/>
                      <a:pt x="19" y="60"/>
                      <a:pt x="19" y="59"/>
                    </a:cubicBezTo>
                    <a:cubicBezTo>
                      <a:pt x="18" y="56"/>
                      <a:pt x="18" y="55"/>
                      <a:pt x="17" y="52"/>
                    </a:cubicBezTo>
                    <a:cubicBezTo>
                      <a:pt x="17" y="51"/>
                      <a:pt x="17" y="50"/>
                      <a:pt x="17" y="51"/>
                    </a:cubicBezTo>
                    <a:cubicBezTo>
                      <a:pt x="18" y="53"/>
                      <a:pt x="18" y="52"/>
                      <a:pt x="18" y="54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21" y="60"/>
                      <a:pt x="21" y="60"/>
                      <a:pt x="21" y="60"/>
                    </a:cubicBezTo>
                    <a:cubicBezTo>
                      <a:pt x="21" y="59"/>
                      <a:pt x="20" y="58"/>
                      <a:pt x="20" y="57"/>
                    </a:cubicBezTo>
                    <a:cubicBezTo>
                      <a:pt x="20" y="58"/>
                      <a:pt x="21" y="59"/>
                      <a:pt x="21" y="59"/>
                    </a:cubicBezTo>
                    <a:cubicBezTo>
                      <a:pt x="20" y="59"/>
                      <a:pt x="20" y="56"/>
                      <a:pt x="20" y="56"/>
                    </a:cubicBezTo>
                    <a:cubicBezTo>
                      <a:pt x="20" y="56"/>
                      <a:pt x="21" y="58"/>
                      <a:pt x="21" y="58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21" y="58"/>
                      <a:pt x="22" y="61"/>
                      <a:pt x="22" y="60"/>
                    </a:cubicBezTo>
                    <a:cubicBezTo>
                      <a:pt x="22" y="59"/>
                      <a:pt x="21" y="57"/>
                      <a:pt x="21" y="56"/>
                    </a:cubicBezTo>
                    <a:cubicBezTo>
                      <a:pt x="21" y="55"/>
                      <a:pt x="22" y="56"/>
                      <a:pt x="22" y="56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3" y="61"/>
                      <a:pt x="23" y="60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3" y="58"/>
                      <a:pt x="23" y="59"/>
                      <a:pt x="23" y="60"/>
                    </a:cubicBezTo>
                    <a:cubicBezTo>
                      <a:pt x="23" y="58"/>
                      <a:pt x="23" y="59"/>
                      <a:pt x="23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58"/>
                      <a:pt x="23" y="56"/>
                      <a:pt x="24" y="58"/>
                    </a:cubicBezTo>
                    <a:cubicBezTo>
                      <a:pt x="23" y="56"/>
                      <a:pt x="23" y="58"/>
                      <a:pt x="23" y="57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3" y="58"/>
                      <a:pt x="23" y="55"/>
                      <a:pt x="23" y="55"/>
                    </a:cubicBezTo>
                    <a:cubicBezTo>
                      <a:pt x="24" y="56"/>
                      <a:pt x="24" y="56"/>
                      <a:pt x="24" y="57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5" y="59"/>
                      <a:pt x="24" y="54"/>
                      <a:pt x="24" y="55"/>
                    </a:cubicBezTo>
                    <a:cubicBezTo>
                      <a:pt x="25" y="56"/>
                      <a:pt x="25" y="58"/>
                      <a:pt x="25" y="58"/>
                    </a:cubicBezTo>
                    <a:cubicBezTo>
                      <a:pt x="24" y="56"/>
                      <a:pt x="25" y="55"/>
                      <a:pt x="24" y="53"/>
                    </a:cubicBezTo>
                    <a:cubicBezTo>
                      <a:pt x="25" y="54"/>
                      <a:pt x="25" y="56"/>
                      <a:pt x="26" y="58"/>
                    </a:cubicBezTo>
                    <a:cubicBezTo>
                      <a:pt x="25" y="56"/>
                      <a:pt x="26" y="59"/>
                      <a:pt x="26" y="57"/>
                    </a:cubicBezTo>
                    <a:cubicBezTo>
                      <a:pt x="25" y="56"/>
                      <a:pt x="25" y="55"/>
                      <a:pt x="25" y="54"/>
                    </a:cubicBezTo>
                    <a:cubicBezTo>
                      <a:pt x="26" y="54"/>
                      <a:pt x="25" y="55"/>
                      <a:pt x="26" y="56"/>
                    </a:cubicBezTo>
                    <a:cubicBezTo>
                      <a:pt x="26" y="56"/>
                      <a:pt x="26" y="54"/>
                      <a:pt x="25" y="53"/>
                    </a:cubicBezTo>
                    <a:cubicBezTo>
                      <a:pt x="26" y="53"/>
                      <a:pt x="25" y="51"/>
                      <a:pt x="26" y="52"/>
                    </a:cubicBezTo>
                    <a:cubicBezTo>
                      <a:pt x="26" y="54"/>
                      <a:pt x="26" y="53"/>
                      <a:pt x="26" y="54"/>
                    </a:cubicBezTo>
                    <a:cubicBezTo>
                      <a:pt x="27" y="54"/>
                      <a:pt x="25" y="50"/>
                      <a:pt x="26" y="50"/>
                    </a:cubicBezTo>
                    <a:cubicBezTo>
                      <a:pt x="25" y="49"/>
                      <a:pt x="25" y="46"/>
                      <a:pt x="25" y="45"/>
                    </a:cubicBezTo>
                    <a:cubicBezTo>
                      <a:pt x="25" y="45"/>
                      <a:pt x="25" y="46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7" y="50"/>
                      <a:pt x="26" y="52"/>
                      <a:pt x="27" y="55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7" y="55"/>
                      <a:pt x="28" y="56"/>
                      <a:pt x="28" y="55"/>
                    </a:cubicBezTo>
                    <a:cubicBezTo>
                      <a:pt x="28" y="54"/>
                      <a:pt x="28" y="56"/>
                      <a:pt x="28" y="55"/>
                    </a:cubicBezTo>
                    <a:cubicBezTo>
                      <a:pt x="28" y="54"/>
                      <a:pt x="27" y="51"/>
                      <a:pt x="28" y="52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6"/>
                      <a:pt x="28" y="53"/>
                      <a:pt x="29" y="54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30" y="55"/>
                      <a:pt x="32" y="55"/>
                      <a:pt x="31" y="51"/>
                    </a:cubicBezTo>
                    <a:cubicBezTo>
                      <a:pt x="32" y="52"/>
                      <a:pt x="32" y="52"/>
                      <a:pt x="33" y="53"/>
                    </a:cubicBezTo>
                    <a:cubicBezTo>
                      <a:pt x="33" y="53"/>
                      <a:pt x="33" y="51"/>
                      <a:pt x="33" y="51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4" y="54"/>
                      <a:pt x="34" y="52"/>
                      <a:pt x="34" y="51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4"/>
                      <a:pt x="35" y="51"/>
                      <a:pt x="35" y="51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0"/>
                      <a:pt x="35" y="50"/>
                      <a:pt x="36" y="52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7" y="52"/>
                      <a:pt x="37" y="52"/>
                      <a:pt x="38" y="51"/>
                    </a:cubicBezTo>
                    <a:cubicBezTo>
                      <a:pt x="37" y="51"/>
                      <a:pt x="37" y="50"/>
                      <a:pt x="37" y="49"/>
                    </a:cubicBezTo>
                    <a:cubicBezTo>
                      <a:pt x="36" y="46"/>
                      <a:pt x="37" y="49"/>
                      <a:pt x="37" y="47"/>
                    </a:cubicBezTo>
                    <a:cubicBezTo>
                      <a:pt x="37" y="48"/>
                      <a:pt x="38" y="49"/>
                      <a:pt x="38" y="50"/>
                    </a:cubicBezTo>
                    <a:cubicBezTo>
                      <a:pt x="39" y="52"/>
                      <a:pt x="39" y="50"/>
                      <a:pt x="40" y="50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2" y="51"/>
                      <a:pt x="41" y="48"/>
                      <a:pt x="42" y="49"/>
                    </a:cubicBezTo>
                    <a:cubicBezTo>
                      <a:pt x="42" y="48"/>
                      <a:pt x="41" y="45"/>
                      <a:pt x="41" y="45"/>
                    </a:cubicBezTo>
                    <a:cubicBezTo>
                      <a:pt x="41" y="43"/>
                      <a:pt x="42" y="47"/>
                      <a:pt x="43" y="48"/>
                    </a:cubicBezTo>
                    <a:cubicBezTo>
                      <a:pt x="43" y="48"/>
                      <a:pt x="43" y="47"/>
                      <a:pt x="43" y="47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3" y="47"/>
                      <a:pt x="43" y="46"/>
                      <a:pt x="44" y="47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47"/>
                      <a:pt x="45" y="48"/>
                      <a:pt x="45" y="48"/>
                    </a:cubicBezTo>
                    <a:cubicBezTo>
                      <a:pt x="44" y="46"/>
                      <a:pt x="45" y="47"/>
                      <a:pt x="45" y="45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45" y="44"/>
                      <a:pt x="45" y="44"/>
                      <a:pt x="45" y="44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46" y="48"/>
                      <a:pt x="45" y="45"/>
                      <a:pt x="45" y="45"/>
                    </a:cubicBezTo>
                    <a:cubicBezTo>
                      <a:pt x="45" y="43"/>
                      <a:pt x="46" y="45"/>
                      <a:pt x="46" y="45"/>
                    </a:cubicBezTo>
                    <a:cubicBezTo>
                      <a:pt x="46" y="46"/>
                      <a:pt x="46" y="45"/>
                      <a:pt x="46" y="45"/>
                    </a:cubicBezTo>
                    <a:cubicBezTo>
                      <a:pt x="46" y="47"/>
                      <a:pt x="46" y="46"/>
                      <a:pt x="46" y="47"/>
                    </a:cubicBezTo>
                    <a:cubicBezTo>
                      <a:pt x="46" y="47"/>
                      <a:pt x="46" y="45"/>
                      <a:pt x="46" y="45"/>
                    </a:cubicBezTo>
                    <a:cubicBezTo>
                      <a:pt x="46" y="45"/>
                      <a:pt x="47" y="45"/>
                      <a:pt x="47" y="46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7" y="44"/>
                      <a:pt x="46" y="44"/>
                      <a:pt x="46" y="43"/>
                    </a:cubicBezTo>
                    <a:cubicBezTo>
                      <a:pt x="46" y="43"/>
                      <a:pt x="46" y="42"/>
                      <a:pt x="46" y="43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7" y="43"/>
                      <a:pt x="46" y="42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3"/>
                      <a:pt x="47" y="43"/>
                      <a:pt x="47" y="42"/>
                    </a:cubicBezTo>
                    <a:cubicBezTo>
                      <a:pt x="48" y="44"/>
                      <a:pt x="49" y="46"/>
                      <a:pt x="49" y="46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9" y="44"/>
                      <a:pt x="49" y="44"/>
                      <a:pt x="50" y="45"/>
                    </a:cubicBezTo>
                    <a:cubicBezTo>
                      <a:pt x="51" y="46"/>
                      <a:pt x="48" y="40"/>
                      <a:pt x="49" y="42"/>
                    </a:cubicBezTo>
                    <a:cubicBezTo>
                      <a:pt x="50" y="44"/>
                      <a:pt x="50" y="44"/>
                      <a:pt x="51" y="44"/>
                    </a:cubicBezTo>
                    <a:cubicBezTo>
                      <a:pt x="50" y="43"/>
                      <a:pt x="50" y="43"/>
                      <a:pt x="50" y="43"/>
                    </a:cubicBezTo>
                    <a:cubicBezTo>
                      <a:pt x="50" y="42"/>
                      <a:pt x="51" y="45"/>
                      <a:pt x="50" y="43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52" y="46"/>
                      <a:pt x="52" y="42"/>
                      <a:pt x="54" y="44"/>
                    </a:cubicBezTo>
                    <a:cubicBezTo>
                      <a:pt x="52" y="42"/>
                      <a:pt x="54" y="43"/>
                      <a:pt x="53" y="42"/>
                    </a:cubicBezTo>
                    <a:cubicBezTo>
                      <a:pt x="54" y="45"/>
                      <a:pt x="54" y="42"/>
                      <a:pt x="54" y="43"/>
                    </a:cubicBezTo>
                    <a:cubicBezTo>
                      <a:pt x="53" y="41"/>
                      <a:pt x="53" y="41"/>
                      <a:pt x="53" y="41"/>
                    </a:cubicBezTo>
                    <a:cubicBezTo>
                      <a:pt x="54" y="42"/>
                      <a:pt x="53" y="37"/>
                      <a:pt x="54" y="40"/>
                    </a:cubicBezTo>
                    <a:cubicBezTo>
                      <a:pt x="55" y="40"/>
                      <a:pt x="55" y="41"/>
                      <a:pt x="55" y="42"/>
                    </a:cubicBezTo>
                    <a:cubicBezTo>
                      <a:pt x="56" y="44"/>
                      <a:pt x="55" y="39"/>
                      <a:pt x="56" y="42"/>
                    </a:cubicBezTo>
                    <a:cubicBezTo>
                      <a:pt x="56" y="41"/>
                      <a:pt x="55" y="40"/>
                      <a:pt x="55" y="39"/>
                    </a:cubicBezTo>
                    <a:cubicBezTo>
                      <a:pt x="56" y="40"/>
                      <a:pt x="57" y="41"/>
                      <a:pt x="57" y="41"/>
                    </a:cubicBezTo>
                    <a:cubicBezTo>
                      <a:pt x="57" y="41"/>
                      <a:pt x="57" y="40"/>
                      <a:pt x="57" y="40"/>
                    </a:cubicBezTo>
                    <a:cubicBezTo>
                      <a:pt x="57" y="41"/>
                      <a:pt x="57" y="41"/>
                      <a:pt x="57" y="42"/>
                    </a:cubicBezTo>
                    <a:cubicBezTo>
                      <a:pt x="58" y="42"/>
                      <a:pt x="58" y="41"/>
                      <a:pt x="58" y="40"/>
                    </a:cubicBezTo>
                    <a:cubicBezTo>
                      <a:pt x="59" y="41"/>
                      <a:pt x="59" y="40"/>
                      <a:pt x="60" y="41"/>
                    </a:cubicBezTo>
                    <a:cubicBezTo>
                      <a:pt x="59" y="39"/>
                      <a:pt x="61" y="42"/>
                      <a:pt x="60" y="39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60" y="39"/>
                      <a:pt x="59" y="37"/>
                      <a:pt x="59" y="37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61" y="41"/>
                      <a:pt x="61" y="39"/>
                      <a:pt x="61" y="40"/>
                    </a:cubicBezTo>
                    <a:cubicBezTo>
                      <a:pt x="60" y="38"/>
                      <a:pt x="62" y="40"/>
                      <a:pt x="61" y="38"/>
                    </a:cubicBezTo>
                    <a:cubicBezTo>
                      <a:pt x="61" y="38"/>
                      <a:pt x="61" y="38"/>
                      <a:pt x="61" y="38"/>
                    </a:cubicBezTo>
                    <a:cubicBezTo>
                      <a:pt x="61" y="37"/>
                      <a:pt x="60" y="37"/>
                      <a:pt x="61" y="36"/>
                    </a:cubicBezTo>
                    <a:cubicBezTo>
                      <a:pt x="61" y="36"/>
                      <a:pt x="62" y="38"/>
                      <a:pt x="62" y="38"/>
                    </a:cubicBezTo>
                    <a:cubicBezTo>
                      <a:pt x="62" y="39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7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3" y="38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4" y="40"/>
                      <a:pt x="64" y="40"/>
                      <a:pt x="64" y="40"/>
                    </a:cubicBezTo>
                    <a:cubicBezTo>
                      <a:pt x="64" y="40"/>
                      <a:pt x="64" y="38"/>
                      <a:pt x="63" y="37"/>
                    </a:cubicBezTo>
                    <a:cubicBezTo>
                      <a:pt x="64" y="38"/>
                      <a:pt x="65" y="36"/>
                      <a:pt x="65" y="36"/>
                    </a:cubicBezTo>
                    <a:cubicBezTo>
                      <a:pt x="65" y="36"/>
                      <a:pt x="65" y="37"/>
                      <a:pt x="65" y="36"/>
                    </a:cubicBezTo>
                    <a:cubicBezTo>
                      <a:pt x="65" y="36"/>
                      <a:pt x="65" y="34"/>
                      <a:pt x="65" y="35"/>
                    </a:cubicBezTo>
                    <a:cubicBezTo>
                      <a:pt x="65" y="35"/>
                      <a:pt x="66" y="36"/>
                      <a:pt x="66" y="36"/>
                    </a:cubicBezTo>
                    <a:cubicBezTo>
                      <a:pt x="66" y="37"/>
                      <a:pt x="66" y="35"/>
                      <a:pt x="66" y="35"/>
                    </a:cubicBezTo>
                    <a:cubicBezTo>
                      <a:pt x="67" y="37"/>
                      <a:pt x="66" y="33"/>
                      <a:pt x="67" y="34"/>
                    </a:cubicBezTo>
                    <a:cubicBezTo>
                      <a:pt x="67" y="34"/>
                      <a:pt x="68" y="35"/>
                      <a:pt x="68" y="36"/>
                    </a:cubicBezTo>
                    <a:cubicBezTo>
                      <a:pt x="68" y="35"/>
                      <a:pt x="68" y="34"/>
                      <a:pt x="68" y="32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9" y="34"/>
                      <a:pt x="69" y="33"/>
                      <a:pt x="69" y="32"/>
                    </a:cubicBezTo>
                    <a:cubicBezTo>
                      <a:pt x="68" y="31"/>
                      <a:pt x="68" y="30"/>
                      <a:pt x="68" y="30"/>
                    </a:cubicBezTo>
                    <a:cubicBezTo>
                      <a:pt x="68" y="30"/>
                      <a:pt x="68" y="30"/>
                      <a:pt x="68" y="30"/>
                    </a:cubicBezTo>
                    <a:cubicBezTo>
                      <a:pt x="68" y="29"/>
                      <a:pt x="68" y="29"/>
                      <a:pt x="68" y="29"/>
                    </a:cubicBezTo>
                    <a:cubicBezTo>
                      <a:pt x="69" y="30"/>
                      <a:pt x="68" y="30"/>
                      <a:pt x="69" y="30"/>
                    </a:cubicBezTo>
                    <a:cubicBezTo>
                      <a:pt x="70" y="33"/>
                      <a:pt x="70" y="31"/>
                      <a:pt x="70" y="32"/>
                    </a:cubicBezTo>
                    <a:cubicBezTo>
                      <a:pt x="70" y="30"/>
                      <a:pt x="70" y="30"/>
                      <a:pt x="70" y="30"/>
                    </a:cubicBezTo>
                    <a:cubicBezTo>
                      <a:pt x="70" y="29"/>
                      <a:pt x="71" y="31"/>
                      <a:pt x="71" y="31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69" y="27"/>
                      <a:pt x="71" y="28"/>
                      <a:pt x="71" y="29"/>
                    </a:cubicBezTo>
                    <a:cubicBezTo>
                      <a:pt x="71" y="29"/>
                      <a:pt x="70" y="26"/>
                      <a:pt x="70" y="24"/>
                    </a:cubicBezTo>
                    <a:cubicBezTo>
                      <a:pt x="70" y="25"/>
                      <a:pt x="70" y="24"/>
                      <a:pt x="70" y="23"/>
                    </a:cubicBezTo>
                    <a:cubicBezTo>
                      <a:pt x="71" y="25"/>
                      <a:pt x="70" y="23"/>
                      <a:pt x="71" y="24"/>
                    </a:cubicBezTo>
                    <a:cubicBezTo>
                      <a:pt x="72" y="26"/>
                      <a:pt x="72" y="26"/>
                      <a:pt x="72" y="26"/>
                    </a:cubicBezTo>
                    <a:cubicBezTo>
                      <a:pt x="71" y="26"/>
                      <a:pt x="73" y="28"/>
                      <a:pt x="73" y="29"/>
                    </a:cubicBezTo>
                    <a:cubicBezTo>
                      <a:pt x="73" y="28"/>
                      <a:pt x="74" y="28"/>
                      <a:pt x="75" y="29"/>
                    </a:cubicBezTo>
                    <a:cubicBezTo>
                      <a:pt x="73" y="26"/>
                      <a:pt x="74" y="27"/>
                      <a:pt x="73" y="25"/>
                    </a:cubicBezTo>
                    <a:cubicBezTo>
                      <a:pt x="74" y="24"/>
                      <a:pt x="74" y="27"/>
                      <a:pt x="75" y="27"/>
                    </a:cubicBezTo>
                    <a:cubicBezTo>
                      <a:pt x="75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5"/>
                      <a:pt x="77" y="26"/>
                      <a:pt x="77" y="23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8" y="25"/>
                      <a:pt x="76" y="22"/>
                      <a:pt x="77" y="23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3"/>
                      <a:pt x="79" y="25"/>
                      <a:pt x="78" y="23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3"/>
                      <a:pt x="79" y="24"/>
                      <a:pt x="79" y="22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80" y="25"/>
                      <a:pt x="79" y="22"/>
                      <a:pt x="80" y="22"/>
                    </a:cubicBezTo>
                    <a:cubicBezTo>
                      <a:pt x="80" y="22"/>
                      <a:pt x="81" y="23"/>
                      <a:pt x="81" y="23"/>
                    </a:cubicBezTo>
                    <a:cubicBezTo>
                      <a:pt x="80" y="22"/>
                      <a:pt x="81" y="22"/>
                      <a:pt x="81" y="21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4" y="22"/>
                      <a:pt x="86" y="22"/>
                      <a:pt x="86" y="19"/>
                    </a:cubicBezTo>
                    <a:cubicBezTo>
                      <a:pt x="88" y="21"/>
                      <a:pt x="87" y="21"/>
                      <a:pt x="87" y="22"/>
                    </a:cubicBezTo>
                    <a:cubicBezTo>
                      <a:pt x="87" y="20"/>
                      <a:pt x="87" y="22"/>
                      <a:pt x="88" y="21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8" y="20"/>
                      <a:pt x="89" y="22"/>
                      <a:pt x="89" y="21"/>
                    </a:cubicBezTo>
                    <a:cubicBezTo>
                      <a:pt x="88" y="20"/>
                      <a:pt x="88" y="20"/>
                      <a:pt x="88" y="20"/>
                    </a:cubicBezTo>
                    <a:cubicBezTo>
                      <a:pt x="88" y="19"/>
                      <a:pt x="90" y="23"/>
                      <a:pt x="89" y="20"/>
                    </a:cubicBezTo>
                    <a:cubicBezTo>
                      <a:pt x="90" y="22"/>
                      <a:pt x="90" y="22"/>
                      <a:pt x="90" y="22"/>
                    </a:cubicBezTo>
                    <a:cubicBezTo>
                      <a:pt x="89" y="19"/>
                      <a:pt x="91" y="22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1" y="21"/>
                      <a:pt x="90" y="17"/>
                      <a:pt x="91" y="19"/>
                    </a:cubicBezTo>
                    <a:cubicBezTo>
                      <a:pt x="91" y="19"/>
                      <a:pt x="91" y="18"/>
                      <a:pt x="91" y="16"/>
                    </a:cubicBezTo>
                    <a:cubicBezTo>
                      <a:pt x="92" y="19"/>
                      <a:pt x="92" y="19"/>
                      <a:pt x="92" y="19"/>
                    </a:cubicBezTo>
                    <a:cubicBezTo>
                      <a:pt x="93" y="17"/>
                      <a:pt x="94" y="17"/>
                      <a:pt x="94" y="14"/>
                    </a:cubicBezTo>
                    <a:cubicBezTo>
                      <a:pt x="95" y="15"/>
                      <a:pt x="95" y="15"/>
                      <a:pt x="95" y="15"/>
                    </a:cubicBezTo>
                    <a:cubicBezTo>
                      <a:pt x="95" y="13"/>
                      <a:pt x="97" y="17"/>
                      <a:pt x="96" y="13"/>
                    </a:cubicBezTo>
                    <a:cubicBezTo>
                      <a:pt x="96" y="11"/>
                      <a:pt x="96" y="11"/>
                      <a:pt x="96" y="11"/>
                    </a:cubicBezTo>
                    <a:cubicBezTo>
                      <a:pt x="97" y="13"/>
                      <a:pt x="97" y="13"/>
                      <a:pt x="97" y="13"/>
                    </a:cubicBezTo>
                    <a:cubicBezTo>
                      <a:pt x="97" y="12"/>
                      <a:pt x="98" y="13"/>
                      <a:pt x="97" y="11"/>
                    </a:cubicBezTo>
                    <a:cubicBezTo>
                      <a:pt x="98" y="13"/>
                      <a:pt x="98" y="13"/>
                      <a:pt x="98" y="13"/>
                    </a:cubicBezTo>
                    <a:cubicBezTo>
                      <a:pt x="98" y="13"/>
                      <a:pt x="98" y="10"/>
                      <a:pt x="98" y="11"/>
                    </a:cubicBezTo>
                    <a:cubicBezTo>
                      <a:pt x="98" y="11"/>
                      <a:pt x="98" y="11"/>
                      <a:pt x="98" y="11"/>
                    </a:cubicBezTo>
                    <a:cubicBezTo>
                      <a:pt x="101" y="14"/>
                      <a:pt x="104" y="15"/>
                      <a:pt x="104" y="11"/>
                    </a:cubicBezTo>
                    <a:cubicBezTo>
                      <a:pt x="104" y="10"/>
                      <a:pt x="105" y="13"/>
                      <a:pt x="105" y="13"/>
                    </a:cubicBezTo>
                    <a:cubicBezTo>
                      <a:pt x="106" y="9"/>
                      <a:pt x="109" y="14"/>
                      <a:pt x="109" y="8"/>
                    </a:cubicBezTo>
                    <a:cubicBezTo>
                      <a:pt x="110" y="6"/>
                      <a:pt x="108" y="1"/>
                      <a:pt x="1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83" name="Freeform 114"/>
              <p:cNvSpPr/>
              <p:nvPr/>
            </p:nvSpPr>
            <p:spPr bwMode="auto">
              <a:xfrm>
                <a:off x="6521" y="1354"/>
                <a:ext cx="7" cy="2"/>
              </a:xfrm>
              <a:custGeom>
                <a:avLst/>
                <a:gdLst>
                  <a:gd name="T0" fmla="*/ 7 w 7"/>
                  <a:gd name="T1" fmla="*/ 0 h 2"/>
                  <a:gd name="T2" fmla="*/ 7 w 7"/>
                  <a:gd name="T3" fmla="*/ 0 h 2"/>
                  <a:gd name="T4" fmla="*/ 0 w 7"/>
                  <a:gd name="T5" fmla="*/ 2 h 2"/>
                  <a:gd name="T6" fmla="*/ 7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7" y="0"/>
                    </a:ln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84" name="Freeform 115"/>
              <p:cNvSpPr/>
              <p:nvPr/>
            </p:nvSpPr>
            <p:spPr bwMode="auto">
              <a:xfrm>
                <a:off x="6564" y="1292"/>
                <a:ext cx="88" cy="283"/>
              </a:xfrm>
              <a:custGeom>
                <a:avLst/>
                <a:gdLst>
                  <a:gd name="T0" fmla="*/ 15 w 37"/>
                  <a:gd name="T1" fmla="*/ 54 h 119"/>
                  <a:gd name="T2" fmla="*/ 12 w 37"/>
                  <a:gd name="T3" fmla="*/ 62 h 119"/>
                  <a:gd name="T4" fmla="*/ 8 w 37"/>
                  <a:gd name="T5" fmla="*/ 67 h 119"/>
                  <a:gd name="T6" fmla="*/ 6 w 37"/>
                  <a:gd name="T7" fmla="*/ 78 h 119"/>
                  <a:gd name="T8" fmla="*/ 4 w 37"/>
                  <a:gd name="T9" fmla="*/ 84 h 119"/>
                  <a:gd name="T10" fmla="*/ 2 w 37"/>
                  <a:gd name="T11" fmla="*/ 96 h 119"/>
                  <a:gd name="T12" fmla="*/ 5 w 37"/>
                  <a:gd name="T13" fmla="*/ 103 h 119"/>
                  <a:gd name="T14" fmla="*/ 2 w 37"/>
                  <a:gd name="T15" fmla="*/ 111 h 119"/>
                  <a:gd name="T16" fmla="*/ 2 w 37"/>
                  <a:gd name="T17" fmla="*/ 115 h 119"/>
                  <a:gd name="T18" fmla="*/ 7 w 37"/>
                  <a:gd name="T19" fmla="*/ 117 h 119"/>
                  <a:gd name="T20" fmla="*/ 8 w 37"/>
                  <a:gd name="T21" fmla="*/ 117 h 119"/>
                  <a:gd name="T22" fmla="*/ 9 w 37"/>
                  <a:gd name="T23" fmla="*/ 115 h 119"/>
                  <a:gd name="T24" fmla="*/ 12 w 37"/>
                  <a:gd name="T25" fmla="*/ 113 h 119"/>
                  <a:gd name="T26" fmla="*/ 15 w 37"/>
                  <a:gd name="T27" fmla="*/ 110 h 119"/>
                  <a:gd name="T28" fmla="*/ 17 w 37"/>
                  <a:gd name="T29" fmla="*/ 110 h 119"/>
                  <a:gd name="T30" fmla="*/ 17 w 37"/>
                  <a:gd name="T31" fmla="*/ 108 h 119"/>
                  <a:gd name="T32" fmla="*/ 18 w 37"/>
                  <a:gd name="T33" fmla="*/ 108 h 119"/>
                  <a:gd name="T34" fmla="*/ 21 w 37"/>
                  <a:gd name="T35" fmla="*/ 108 h 119"/>
                  <a:gd name="T36" fmla="*/ 15 w 37"/>
                  <a:gd name="T37" fmla="*/ 104 h 119"/>
                  <a:gd name="T38" fmla="*/ 18 w 37"/>
                  <a:gd name="T39" fmla="*/ 104 h 119"/>
                  <a:gd name="T40" fmla="*/ 20 w 37"/>
                  <a:gd name="T41" fmla="*/ 104 h 119"/>
                  <a:gd name="T42" fmla="*/ 22 w 37"/>
                  <a:gd name="T43" fmla="*/ 102 h 119"/>
                  <a:gd name="T44" fmla="*/ 20 w 37"/>
                  <a:gd name="T45" fmla="*/ 100 h 119"/>
                  <a:gd name="T46" fmla="*/ 22 w 37"/>
                  <a:gd name="T47" fmla="*/ 99 h 119"/>
                  <a:gd name="T48" fmla="*/ 15 w 37"/>
                  <a:gd name="T49" fmla="*/ 95 h 119"/>
                  <a:gd name="T50" fmla="*/ 21 w 37"/>
                  <a:gd name="T51" fmla="*/ 97 h 119"/>
                  <a:gd name="T52" fmla="*/ 24 w 37"/>
                  <a:gd name="T53" fmla="*/ 92 h 119"/>
                  <a:gd name="T54" fmla="*/ 24 w 37"/>
                  <a:gd name="T55" fmla="*/ 89 h 119"/>
                  <a:gd name="T56" fmla="*/ 21 w 37"/>
                  <a:gd name="T57" fmla="*/ 85 h 119"/>
                  <a:gd name="T58" fmla="*/ 26 w 37"/>
                  <a:gd name="T59" fmla="*/ 81 h 119"/>
                  <a:gd name="T60" fmla="*/ 24 w 37"/>
                  <a:gd name="T61" fmla="*/ 78 h 119"/>
                  <a:gd name="T62" fmla="*/ 25 w 37"/>
                  <a:gd name="T63" fmla="*/ 77 h 119"/>
                  <a:gd name="T64" fmla="*/ 23 w 37"/>
                  <a:gd name="T65" fmla="*/ 75 h 119"/>
                  <a:gd name="T66" fmla="*/ 27 w 37"/>
                  <a:gd name="T67" fmla="*/ 75 h 119"/>
                  <a:gd name="T68" fmla="*/ 26 w 37"/>
                  <a:gd name="T69" fmla="*/ 72 h 119"/>
                  <a:gd name="T70" fmla="*/ 25 w 37"/>
                  <a:gd name="T71" fmla="*/ 67 h 119"/>
                  <a:gd name="T72" fmla="*/ 29 w 37"/>
                  <a:gd name="T73" fmla="*/ 65 h 119"/>
                  <a:gd name="T74" fmla="*/ 28 w 37"/>
                  <a:gd name="T75" fmla="*/ 61 h 119"/>
                  <a:gd name="T76" fmla="*/ 29 w 37"/>
                  <a:gd name="T77" fmla="*/ 59 h 119"/>
                  <a:gd name="T78" fmla="*/ 29 w 37"/>
                  <a:gd name="T79" fmla="*/ 59 h 119"/>
                  <a:gd name="T80" fmla="*/ 29 w 37"/>
                  <a:gd name="T81" fmla="*/ 56 h 119"/>
                  <a:gd name="T82" fmla="*/ 27 w 37"/>
                  <a:gd name="T83" fmla="*/ 51 h 119"/>
                  <a:gd name="T84" fmla="*/ 25 w 37"/>
                  <a:gd name="T85" fmla="*/ 49 h 119"/>
                  <a:gd name="T86" fmla="*/ 27 w 37"/>
                  <a:gd name="T87" fmla="*/ 47 h 119"/>
                  <a:gd name="T88" fmla="*/ 29 w 37"/>
                  <a:gd name="T89" fmla="*/ 44 h 119"/>
                  <a:gd name="T90" fmla="*/ 27 w 37"/>
                  <a:gd name="T91" fmla="*/ 39 h 119"/>
                  <a:gd name="T92" fmla="*/ 28 w 37"/>
                  <a:gd name="T93" fmla="*/ 37 h 119"/>
                  <a:gd name="T94" fmla="*/ 31 w 37"/>
                  <a:gd name="T95" fmla="*/ 30 h 119"/>
                  <a:gd name="T96" fmla="*/ 32 w 37"/>
                  <a:gd name="T97" fmla="*/ 27 h 119"/>
                  <a:gd name="T98" fmla="*/ 29 w 37"/>
                  <a:gd name="T99" fmla="*/ 19 h 119"/>
                  <a:gd name="T100" fmla="*/ 30 w 37"/>
                  <a:gd name="T101" fmla="*/ 16 h 119"/>
                  <a:gd name="T102" fmla="*/ 26 w 37"/>
                  <a:gd name="T103" fmla="*/ 0 h 119"/>
                  <a:gd name="T104" fmla="*/ 18 w 37"/>
                  <a:gd name="T105" fmla="*/ 21 h 119"/>
                  <a:gd name="T106" fmla="*/ 11 w 37"/>
                  <a:gd name="T107" fmla="*/ 3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119">
                    <a:moveTo>
                      <a:pt x="11" y="38"/>
                    </a:moveTo>
                    <a:cubicBezTo>
                      <a:pt x="11" y="42"/>
                      <a:pt x="12" y="46"/>
                      <a:pt x="12" y="50"/>
                    </a:cubicBezTo>
                    <a:cubicBezTo>
                      <a:pt x="15" y="51"/>
                      <a:pt x="13" y="52"/>
                      <a:pt x="16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6" y="53"/>
                      <a:pt x="14" y="53"/>
                      <a:pt x="13" y="54"/>
                    </a:cubicBezTo>
                    <a:cubicBezTo>
                      <a:pt x="14" y="54"/>
                      <a:pt x="13" y="54"/>
                      <a:pt x="15" y="54"/>
                    </a:cubicBezTo>
                    <a:cubicBezTo>
                      <a:pt x="17" y="55"/>
                      <a:pt x="12" y="54"/>
                      <a:pt x="13" y="55"/>
                    </a:cubicBezTo>
                    <a:cubicBezTo>
                      <a:pt x="13" y="55"/>
                      <a:pt x="14" y="55"/>
                      <a:pt x="14" y="55"/>
                    </a:cubicBezTo>
                    <a:cubicBezTo>
                      <a:pt x="16" y="56"/>
                      <a:pt x="13" y="55"/>
                      <a:pt x="11" y="55"/>
                    </a:cubicBezTo>
                    <a:cubicBezTo>
                      <a:pt x="11" y="57"/>
                      <a:pt x="13" y="59"/>
                      <a:pt x="11" y="61"/>
                    </a:cubicBezTo>
                    <a:cubicBezTo>
                      <a:pt x="11" y="60"/>
                      <a:pt x="13" y="61"/>
                      <a:pt x="13" y="61"/>
                    </a:cubicBezTo>
                    <a:cubicBezTo>
                      <a:pt x="9" y="60"/>
                      <a:pt x="13" y="62"/>
                      <a:pt x="12" y="62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2"/>
                      <a:pt x="11" y="63"/>
                      <a:pt x="10" y="63"/>
                    </a:cubicBezTo>
                    <a:cubicBezTo>
                      <a:pt x="11" y="64"/>
                      <a:pt x="8" y="64"/>
                      <a:pt x="9" y="65"/>
                    </a:cubicBezTo>
                    <a:cubicBezTo>
                      <a:pt x="8" y="64"/>
                      <a:pt x="8" y="65"/>
                      <a:pt x="8" y="65"/>
                    </a:cubicBezTo>
                    <a:cubicBezTo>
                      <a:pt x="11" y="66"/>
                      <a:pt x="6" y="66"/>
                      <a:pt x="8" y="67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8" y="68"/>
                      <a:pt x="6" y="70"/>
                      <a:pt x="8" y="72"/>
                    </a:cubicBezTo>
                    <a:cubicBezTo>
                      <a:pt x="8" y="73"/>
                      <a:pt x="4" y="73"/>
                      <a:pt x="5" y="75"/>
                    </a:cubicBezTo>
                    <a:cubicBezTo>
                      <a:pt x="7" y="76"/>
                      <a:pt x="7" y="76"/>
                      <a:pt x="7" y="76"/>
                    </a:cubicBezTo>
                    <a:cubicBezTo>
                      <a:pt x="7" y="76"/>
                      <a:pt x="6" y="75"/>
                      <a:pt x="5" y="75"/>
                    </a:cubicBezTo>
                    <a:cubicBezTo>
                      <a:pt x="7" y="76"/>
                      <a:pt x="5" y="76"/>
                      <a:pt x="5" y="77"/>
                    </a:cubicBezTo>
                    <a:cubicBezTo>
                      <a:pt x="5" y="77"/>
                      <a:pt x="5" y="78"/>
                      <a:pt x="6" y="78"/>
                    </a:cubicBezTo>
                    <a:cubicBezTo>
                      <a:pt x="4" y="78"/>
                      <a:pt x="7" y="80"/>
                      <a:pt x="5" y="80"/>
                    </a:cubicBezTo>
                    <a:cubicBezTo>
                      <a:pt x="8" y="81"/>
                      <a:pt x="6" y="80"/>
                      <a:pt x="7" y="81"/>
                    </a:cubicBezTo>
                    <a:cubicBezTo>
                      <a:pt x="7" y="81"/>
                      <a:pt x="6" y="81"/>
                      <a:pt x="5" y="81"/>
                    </a:cubicBezTo>
                    <a:cubicBezTo>
                      <a:pt x="6" y="81"/>
                      <a:pt x="6" y="82"/>
                      <a:pt x="4" y="82"/>
                    </a:cubicBezTo>
                    <a:cubicBezTo>
                      <a:pt x="5" y="82"/>
                      <a:pt x="6" y="83"/>
                      <a:pt x="6" y="83"/>
                    </a:cubicBezTo>
                    <a:cubicBezTo>
                      <a:pt x="3" y="83"/>
                      <a:pt x="5" y="84"/>
                      <a:pt x="4" y="84"/>
                    </a:cubicBezTo>
                    <a:cubicBezTo>
                      <a:pt x="6" y="85"/>
                      <a:pt x="8" y="86"/>
                      <a:pt x="7" y="86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5" y="86"/>
                      <a:pt x="2" y="87"/>
                      <a:pt x="4" y="90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4" y="91"/>
                      <a:pt x="1" y="92"/>
                      <a:pt x="4" y="95"/>
                    </a:cubicBezTo>
                    <a:cubicBezTo>
                      <a:pt x="3" y="95"/>
                      <a:pt x="2" y="95"/>
                      <a:pt x="2" y="96"/>
                    </a:cubicBezTo>
                    <a:cubicBezTo>
                      <a:pt x="3" y="97"/>
                      <a:pt x="3" y="97"/>
                      <a:pt x="5" y="98"/>
                    </a:cubicBezTo>
                    <a:cubicBezTo>
                      <a:pt x="5" y="98"/>
                      <a:pt x="4" y="98"/>
                      <a:pt x="3" y="98"/>
                    </a:cubicBezTo>
                    <a:cubicBezTo>
                      <a:pt x="2" y="98"/>
                      <a:pt x="0" y="98"/>
                      <a:pt x="2" y="99"/>
                    </a:cubicBezTo>
                    <a:cubicBezTo>
                      <a:pt x="1" y="99"/>
                      <a:pt x="1" y="99"/>
                      <a:pt x="1" y="99"/>
                    </a:cubicBezTo>
                    <a:cubicBezTo>
                      <a:pt x="2" y="100"/>
                      <a:pt x="4" y="101"/>
                      <a:pt x="2" y="102"/>
                    </a:cubicBezTo>
                    <a:cubicBezTo>
                      <a:pt x="3" y="102"/>
                      <a:pt x="3" y="103"/>
                      <a:pt x="5" y="103"/>
                    </a:cubicBezTo>
                    <a:cubicBezTo>
                      <a:pt x="5" y="103"/>
                      <a:pt x="3" y="103"/>
                      <a:pt x="4" y="103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1" y="104"/>
                      <a:pt x="2" y="105"/>
                      <a:pt x="3" y="107"/>
                    </a:cubicBezTo>
                    <a:cubicBezTo>
                      <a:pt x="0" y="107"/>
                      <a:pt x="3" y="108"/>
                      <a:pt x="1" y="109"/>
                    </a:cubicBezTo>
                    <a:cubicBezTo>
                      <a:pt x="2" y="110"/>
                      <a:pt x="0" y="110"/>
                      <a:pt x="3" y="111"/>
                    </a:cubicBezTo>
                    <a:cubicBezTo>
                      <a:pt x="2" y="111"/>
                      <a:pt x="2" y="111"/>
                      <a:pt x="2" y="111"/>
                    </a:cubicBezTo>
                    <a:cubicBezTo>
                      <a:pt x="1" y="111"/>
                      <a:pt x="2" y="112"/>
                      <a:pt x="1" y="113"/>
                    </a:cubicBezTo>
                    <a:cubicBezTo>
                      <a:pt x="1" y="114"/>
                      <a:pt x="3" y="114"/>
                      <a:pt x="4" y="114"/>
                    </a:cubicBezTo>
                    <a:cubicBezTo>
                      <a:pt x="2" y="114"/>
                      <a:pt x="2" y="114"/>
                      <a:pt x="2" y="114"/>
                    </a:cubicBezTo>
                    <a:cubicBezTo>
                      <a:pt x="3" y="115"/>
                      <a:pt x="5" y="115"/>
                      <a:pt x="7" y="115"/>
                    </a:cubicBezTo>
                    <a:cubicBezTo>
                      <a:pt x="6" y="115"/>
                      <a:pt x="7" y="115"/>
                      <a:pt x="6" y="115"/>
                    </a:cubicBezTo>
                    <a:cubicBezTo>
                      <a:pt x="5" y="115"/>
                      <a:pt x="4" y="115"/>
                      <a:pt x="2" y="115"/>
                    </a:cubicBezTo>
                    <a:cubicBezTo>
                      <a:pt x="1" y="116"/>
                      <a:pt x="5" y="116"/>
                      <a:pt x="3" y="117"/>
                    </a:cubicBezTo>
                    <a:cubicBezTo>
                      <a:pt x="2" y="117"/>
                      <a:pt x="3" y="118"/>
                      <a:pt x="5" y="117"/>
                    </a:cubicBezTo>
                    <a:cubicBezTo>
                      <a:pt x="4" y="117"/>
                      <a:pt x="4" y="118"/>
                      <a:pt x="3" y="118"/>
                    </a:cubicBezTo>
                    <a:cubicBezTo>
                      <a:pt x="3" y="118"/>
                      <a:pt x="3" y="118"/>
                      <a:pt x="4" y="118"/>
                    </a:cubicBezTo>
                    <a:cubicBezTo>
                      <a:pt x="4" y="118"/>
                      <a:pt x="4" y="118"/>
                      <a:pt x="4" y="118"/>
                    </a:cubicBezTo>
                    <a:cubicBezTo>
                      <a:pt x="5" y="118"/>
                      <a:pt x="5" y="118"/>
                      <a:pt x="7" y="117"/>
                    </a:cubicBezTo>
                    <a:cubicBezTo>
                      <a:pt x="7" y="117"/>
                      <a:pt x="6" y="117"/>
                      <a:pt x="7" y="117"/>
                    </a:cubicBezTo>
                    <a:cubicBezTo>
                      <a:pt x="8" y="117"/>
                      <a:pt x="8" y="117"/>
                      <a:pt x="7" y="118"/>
                    </a:cubicBezTo>
                    <a:cubicBezTo>
                      <a:pt x="6" y="118"/>
                      <a:pt x="5" y="118"/>
                      <a:pt x="4" y="119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8" y="118"/>
                      <a:pt x="9" y="117"/>
                    </a:cubicBezTo>
                    <a:cubicBezTo>
                      <a:pt x="8" y="117"/>
                      <a:pt x="8" y="117"/>
                      <a:pt x="8" y="117"/>
                    </a:cubicBezTo>
                    <a:cubicBezTo>
                      <a:pt x="9" y="117"/>
                      <a:pt x="9" y="117"/>
                      <a:pt x="9" y="117"/>
                    </a:cubicBezTo>
                    <a:cubicBezTo>
                      <a:pt x="9" y="117"/>
                      <a:pt x="10" y="116"/>
                      <a:pt x="9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7" y="116"/>
                      <a:pt x="5" y="116"/>
                      <a:pt x="7" y="116"/>
                    </a:cubicBezTo>
                    <a:cubicBezTo>
                      <a:pt x="9" y="115"/>
                      <a:pt x="9" y="115"/>
                      <a:pt x="9" y="115"/>
                    </a:cubicBezTo>
                    <a:cubicBezTo>
                      <a:pt x="9" y="115"/>
                      <a:pt x="8" y="115"/>
                      <a:pt x="9" y="115"/>
                    </a:cubicBezTo>
                    <a:cubicBezTo>
                      <a:pt x="11" y="115"/>
                      <a:pt x="11" y="115"/>
                      <a:pt x="11" y="115"/>
                    </a:cubicBezTo>
                    <a:cubicBezTo>
                      <a:pt x="8" y="115"/>
                      <a:pt x="10" y="114"/>
                      <a:pt x="9" y="114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1" y="114"/>
                      <a:pt x="8" y="114"/>
                      <a:pt x="8" y="114"/>
                    </a:cubicBezTo>
                    <a:cubicBezTo>
                      <a:pt x="9" y="114"/>
                      <a:pt x="11" y="114"/>
                      <a:pt x="12" y="114"/>
                    </a:cubicBezTo>
                    <a:cubicBezTo>
                      <a:pt x="12" y="113"/>
                      <a:pt x="10" y="113"/>
                      <a:pt x="12" y="113"/>
                    </a:cubicBezTo>
                    <a:cubicBezTo>
                      <a:pt x="11" y="112"/>
                      <a:pt x="10" y="112"/>
                      <a:pt x="9" y="111"/>
                    </a:cubicBezTo>
                    <a:cubicBezTo>
                      <a:pt x="9" y="111"/>
                      <a:pt x="12" y="112"/>
                      <a:pt x="11" y="111"/>
                    </a:cubicBezTo>
                    <a:cubicBezTo>
                      <a:pt x="12" y="111"/>
                      <a:pt x="13" y="111"/>
                      <a:pt x="14" y="111"/>
                    </a:cubicBezTo>
                    <a:cubicBezTo>
                      <a:pt x="13" y="111"/>
                      <a:pt x="14" y="111"/>
                      <a:pt x="12" y="111"/>
                    </a:cubicBezTo>
                    <a:cubicBezTo>
                      <a:pt x="12" y="110"/>
                      <a:pt x="13" y="110"/>
                      <a:pt x="12" y="109"/>
                    </a:cubicBezTo>
                    <a:cubicBezTo>
                      <a:pt x="12" y="109"/>
                      <a:pt x="14" y="110"/>
                      <a:pt x="15" y="110"/>
                    </a:cubicBezTo>
                    <a:cubicBezTo>
                      <a:pt x="13" y="109"/>
                      <a:pt x="13" y="109"/>
                      <a:pt x="13" y="108"/>
                    </a:cubicBezTo>
                    <a:cubicBezTo>
                      <a:pt x="11" y="108"/>
                      <a:pt x="11" y="108"/>
                      <a:pt x="10" y="108"/>
                    </a:cubicBezTo>
                    <a:cubicBezTo>
                      <a:pt x="9" y="108"/>
                      <a:pt x="9" y="107"/>
                      <a:pt x="9" y="107"/>
                    </a:cubicBezTo>
                    <a:cubicBezTo>
                      <a:pt x="11" y="108"/>
                      <a:pt x="13" y="108"/>
                      <a:pt x="14" y="108"/>
                    </a:cubicBezTo>
                    <a:cubicBezTo>
                      <a:pt x="16" y="108"/>
                      <a:pt x="13" y="108"/>
                      <a:pt x="16" y="109"/>
                    </a:cubicBezTo>
                    <a:cubicBezTo>
                      <a:pt x="18" y="109"/>
                      <a:pt x="18" y="110"/>
                      <a:pt x="17" y="110"/>
                    </a:cubicBezTo>
                    <a:cubicBezTo>
                      <a:pt x="19" y="111"/>
                      <a:pt x="17" y="110"/>
                      <a:pt x="19" y="110"/>
                    </a:cubicBezTo>
                    <a:cubicBezTo>
                      <a:pt x="19" y="110"/>
                      <a:pt x="18" y="110"/>
                      <a:pt x="18" y="109"/>
                    </a:cubicBezTo>
                    <a:cubicBezTo>
                      <a:pt x="17" y="109"/>
                      <a:pt x="16" y="109"/>
                      <a:pt x="15" y="108"/>
                    </a:cubicBezTo>
                    <a:cubicBezTo>
                      <a:pt x="13" y="108"/>
                      <a:pt x="17" y="108"/>
                      <a:pt x="17" y="108"/>
                    </a:cubicBezTo>
                    <a:cubicBezTo>
                      <a:pt x="18" y="109"/>
                      <a:pt x="18" y="109"/>
                      <a:pt x="18" y="109"/>
                    </a:cubicBezTo>
                    <a:cubicBezTo>
                      <a:pt x="19" y="109"/>
                      <a:pt x="17" y="108"/>
                      <a:pt x="17" y="108"/>
                    </a:cubicBezTo>
                    <a:cubicBezTo>
                      <a:pt x="21" y="109"/>
                      <a:pt x="18" y="108"/>
                      <a:pt x="20" y="109"/>
                    </a:cubicBezTo>
                    <a:cubicBezTo>
                      <a:pt x="22" y="109"/>
                      <a:pt x="22" y="109"/>
                      <a:pt x="22" y="109"/>
                    </a:cubicBezTo>
                    <a:cubicBezTo>
                      <a:pt x="22" y="109"/>
                      <a:pt x="19" y="109"/>
                      <a:pt x="20" y="108"/>
                    </a:cubicBezTo>
                    <a:cubicBezTo>
                      <a:pt x="21" y="109"/>
                      <a:pt x="21" y="109"/>
                      <a:pt x="21" y="109"/>
                    </a:cubicBezTo>
                    <a:cubicBezTo>
                      <a:pt x="21" y="108"/>
                      <a:pt x="21" y="108"/>
                      <a:pt x="21" y="108"/>
                    </a:cubicBezTo>
                    <a:cubicBezTo>
                      <a:pt x="20" y="108"/>
                      <a:pt x="18" y="108"/>
                      <a:pt x="18" y="108"/>
                    </a:cubicBezTo>
                    <a:cubicBezTo>
                      <a:pt x="15" y="107"/>
                      <a:pt x="18" y="108"/>
                      <a:pt x="17" y="107"/>
                    </a:cubicBezTo>
                    <a:cubicBezTo>
                      <a:pt x="15" y="106"/>
                      <a:pt x="17" y="107"/>
                      <a:pt x="16" y="107"/>
                    </a:cubicBezTo>
                    <a:cubicBezTo>
                      <a:pt x="14" y="106"/>
                      <a:pt x="14" y="106"/>
                      <a:pt x="14" y="106"/>
                    </a:cubicBezTo>
                    <a:cubicBezTo>
                      <a:pt x="14" y="105"/>
                      <a:pt x="16" y="106"/>
                      <a:pt x="17" y="106"/>
                    </a:cubicBezTo>
                    <a:cubicBezTo>
                      <a:pt x="17" y="106"/>
                      <a:pt x="17" y="107"/>
                      <a:pt x="16" y="106"/>
                    </a:cubicBezTo>
                    <a:cubicBezTo>
                      <a:pt x="18" y="107"/>
                      <a:pt x="20" y="107"/>
                      <a:pt x="21" y="108"/>
                    </a:cubicBezTo>
                    <a:cubicBezTo>
                      <a:pt x="22" y="108"/>
                      <a:pt x="20" y="107"/>
                      <a:pt x="20" y="107"/>
                    </a:cubicBezTo>
                    <a:cubicBezTo>
                      <a:pt x="19" y="107"/>
                      <a:pt x="18" y="107"/>
                      <a:pt x="17" y="106"/>
                    </a:cubicBezTo>
                    <a:cubicBezTo>
                      <a:pt x="13" y="105"/>
                      <a:pt x="21" y="107"/>
                      <a:pt x="20" y="106"/>
                    </a:cubicBezTo>
                    <a:cubicBezTo>
                      <a:pt x="17" y="106"/>
                      <a:pt x="16" y="104"/>
                      <a:pt x="13" y="104"/>
                    </a:cubicBezTo>
                    <a:cubicBezTo>
                      <a:pt x="12" y="104"/>
                      <a:pt x="12" y="103"/>
                      <a:pt x="12" y="103"/>
                    </a:cubicBezTo>
                    <a:cubicBezTo>
                      <a:pt x="14" y="104"/>
                      <a:pt x="13" y="103"/>
                      <a:pt x="15" y="104"/>
                    </a:cubicBezTo>
                    <a:cubicBezTo>
                      <a:pt x="15" y="104"/>
                      <a:pt x="15" y="104"/>
                      <a:pt x="15" y="104"/>
                    </a:cubicBezTo>
                    <a:cubicBezTo>
                      <a:pt x="18" y="105"/>
                      <a:pt x="18" y="105"/>
                      <a:pt x="18" y="105"/>
                    </a:cubicBezTo>
                    <a:cubicBezTo>
                      <a:pt x="22" y="106"/>
                      <a:pt x="22" y="106"/>
                      <a:pt x="22" y="106"/>
                    </a:cubicBezTo>
                    <a:cubicBezTo>
                      <a:pt x="21" y="105"/>
                      <a:pt x="20" y="105"/>
                      <a:pt x="19" y="105"/>
                    </a:cubicBezTo>
                    <a:cubicBezTo>
                      <a:pt x="20" y="105"/>
                      <a:pt x="21" y="105"/>
                      <a:pt x="21" y="105"/>
                    </a:cubicBezTo>
                    <a:cubicBezTo>
                      <a:pt x="20" y="105"/>
                      <a:pt x="18" y="104"/>
                      <a:pt x="18" y="104"/>
                    </a:cubicBezTo>
                    <a:cubicBezTo>
                      <a:pt x="18" y="103"/>
                      <a:pt x="20" y="104"/>
                      <a:pt x="20" y="104"/>
                    </a:cubicBezTo>
                    <a:cubicBezTo>
                      <a:pt x="22" y="105"/>
                      <a:pt x="22" y="105"/>
                      <a:pt x="22" y="105"/>
                    </a:cubicBezTo>
                    <a:cubicBezTo>
                      <a:pt x="21" y="104"/>
                      <a:pt x="23" y="105"/>
                      <a:pt x="22" y="105"/>
                    </a:cubicBezTo>
                    <a:cubicBezTo>
                      <a:pt x="21" y="104"/>
                      <a:pt x="20" y="104"/>
                      <a:pt x="18" y="103"/>
                    </a:cubicBezTo>
                    <a:cubicBezTo>
                      <a:pt x="18" y="103"/>
                      <a:pt x="19" y="103"/>
                      <a:pt x="19" y="103"/>
                    </a:cubicBez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3"/>
                      <a:pt x="23" y="104"/>
                      <a:pt x="23" y="104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2" y="103"/>
                      <a:pt x="22" y="103"/>
                      <a:pt x="21" y="103"/>
                    </a:cubicBezTo>
                    <a:cubicBezTo>
                      <a:pt x="23" y="103"/>
                      <a:pt x="23" y="103"/>
                      <a:pt x="23" y="103"/>
                    </a:cubicBezTo>
                    <a:cubicBezTo>
                      <a:pt x="22" y="103"/>
                      <a:pt x="20" y="102"/>
                      <a:pt x="22" y="102"/>
                    </a:cubicBezTo>
                    <a:cubicBezTo>
                      <a:pt x="19" y="102"/>
                      <a:pt x="22" y="103"/>
                      <a:pt x="20" y="102"/>
                    </a:cubicBezTo>
                    <a:cubicBezTo>
                      <a:pt x="19" y="102"/>
                      <a:pt x="19" y="101"/>
                      <a:pt x="19" y="101"/>
                    </a:cubicBezTo>
                    <a:cubicBezTo>
                      <a:pt x="21" y="102"/>
                      <a:pt x="19" y="101"/>
                      <a:pt x="19" y="101"/>
                    </a:cubicBezTo>
                    <a:cubicBezTo>
                      <a:pt x="20" y="101"/>
                      <a:pt x="21" y="101"/>
                      <a:pt x="21" y="101"/>
                    </a:cubicBezTo>
                    <a:cubicBezTo>
                      <a:pt x="19" y="101"/>
                      <a:pt x="19" y="101"/>
                      <a:pt x="19" y="101"/>
                    </a:cubicBezTo>
                    <a:cubicBezTo>
                      <a:pt x="23" y="102"/>
                      <a:pt x="19" y="100"/>
                      <a:pt x="20" y="100"/>
                    </a:cubicBezTo>
                    <a:cubicBezTo>
                      <a:pt x="21" y="101"/>
                      <a:pt x="22" y="101"/>
                      <a:pt x="23" y="101"/>
                    </a:cubicBezTo>
                    <a:cubicBezTo>
                      <a:pt x="20" y="100"/>
                      <a:pt x="20" y="99"/>
                      <a:pt x="18" y="99"/>
                    </a:cubicBezTo>
                    <a:cubicBezTo>
                      <a:pt x="19" y="99"/>
                      <a:pt x="21" y="100"/>
                      <a:pt x="23" y="101"/>
                    </a:cubicBezTo>
                    <a:cubicBezTo>
                      <a:pt x="21" y="100"/>
                      <a:pt x="25" y="101"/>
                      <a:pt x="22" y="100"/>
                    </a:cubicBezTo>
                    <a:cubicBezTo>
                      <a:pt x="21" y="100"/>
                      <a:pt x="21" y="99"/>
                      <a:pt x="19" y="99"/>
                    </a:cubicBezTo>
                    <a:cubicBezTo>
                      <a:pt x="20" y="98"/>
                      <a:pt x="21" y="99"/>
                      <a:pt x="22" y="99"/>
                    </a:cubicBezTo>
                    <a:cubicBezTo>
                      <a:pt x="21" y="99"/>
                      <a:pt x="19" y="98"/>
                      <a:pt x="19" y="98"/>
                    </a:cubicBezTo>
                    <a:cubicBezTo>
                      <a:pt x="19" y="98"/>
                      <a:pt x="17" y="97"/>
                      <a:pt x="19" y="97"/>
                    </a:cubicBezTo>
                    <a:cubicBezTo>
                      <a:pt x="20" y="98"/>
                      <a:pt x="19" y="98"/>
                      <a:pt x="20" y="98"/>
                    </a:cubicBezTo>
                    <a:cubicBezTo>
                      <a:pt x="21" y="98"/>
                      <a:pt x="17" y="96"/>
                      <a:pt x="16" y="96"/>
                    </a:cubicBezTo>
                    <a:cubicBezTo>
                      <a:pt x="15" y="95"/>
                      <a:pt x="13" y="94"/>
                      <a:pt x="12" y="94"/>
                    </a:cubicBezTo>
                    <a:cubicBezTo>
                      <a:pt x="13" y="93"/>
                      <a:pt x="13" y="94"/>
                      <a:pt x="15" y="95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95"/>
                      <a:pt x="19" y="97"/>
                      <a:pt x="21" y="97"/>
                    </a:cubicBezTo>
                    <a:cubicBezTo>
                      <a:pt x="20" y="97"/>
                      <a:pt x="20" y="97"/>
                      <a:pt x="20" y="97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1" y="97"/>
                      <a:pt x="23" y="97"/>
                      <a:pt x="22" y="97"/>
                    </a:cubicBezTo>
                    <a:cubicBezTo>
                      <a:pt x="21" y="96"/>
                      <a:pt x="23" y="97"/>
                      <a:pt x="21" y="97"/>
                    </a:cubicBezTo>
                    <a:cubicBezTo>
                      <a:pt x="21" y="97"/>
                      <a:pt x="19" y="95"/>
                      <a:pt x="20" y="95"/>
                    </a:cubicBezTo>
                    <a:cubicBezTo>
                      <a:pt x="23" y="97"/>
                      <a:pt x="23" y="97"/>
                      <a:pt x="23" y="97"/>
                    </a:cubicBezTo>
                    <a:cubicBezTo>
                      <a:pt x="23" y="97"/>
                      <a:pt x="21" y="96"/>
                      <a:pt x="22" y="96"/>
                    </a:cubicBezTo>
                    <a:cubicBezTo>
                      <a:pt x="23" y="96"/>
                      <a:pt x="23" y="96"/>
                      <a:pt x="23" y="96"/>
                    </a:cubicBezTo>
                    <a:cubicBezTo>
                      <a:pt x="23" y="96"/>
                      <a:pt x="24" y="94"/>
                      <a:pt x="20" y="92"/>
                    </a:cubicBezTo>
                    <a:cubicBezTo>
                      <a:pt x="22" y="92"/>
                      <a:pt x="22" y="92"/>
                      <a:pt x="24" y="92"/>
                    </a:cubicBezTo>
                    <a:cubicBezTo>
                      <a:pt x="23" y="92"/>
                      <a:pt x="22" y="91"/>
                      <a:pt x="22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5" y="91"/>
                      <a:pt x="23" y="90"/>
                      <a:pt x="23" y="90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5" y="90"/>
                      <a:pt x="23" y="89"/>
                      <a:pt x="23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22" y="88"/>
                      <a:pt x="23" y="88"/>
                      <a:pt x="25" y="89"/>
                    </a:cubicBezTo>
                    <a:cubicBezTo>
                      <a:pt x="23" y="88"/>
                      <a:pt x="23" y="88"/>
                      <a:pt x="23" y="88"/>
                    </a:cubicBezTo>
                    <a:cubicBezTo>
                      <a:pt x="25" y="88"/>
                      <a:pt x="25" y="88"/>
                      <a:pt x="25" y="86"/>
                    </a:cubicBezTo>
                    <a:cubicBezTo>
                      <a:pt x="24" y="87"/>
                      <a:pt x="23" y="86"/>
                      <a:pt x="22" y="86"/>
                    </a:cubicBezTo>
                    <a:cubicBezTo>
                      <a:pt x="20" y="86"/>
                      <a:pt x="22" y="86"/>
                      <a:pt x="21" y="85"/>
                    </a:cubicBezTo>
                    <a:cubicBezTo>
                      <a:pt x="24" y="86"/>
                      <a:pt x="24" y="86"/>
                      <a:pt x="24" y="86"/>
                    </a:cubicBezTo>
                    <a:cubicBezTo>
                      <a:pt x="27" y="86"/>
                      <a:pt x="25" y="85"/>
                      <a:pt x="25" y="84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7" y="83"/>
                      <a:pt x="24" y="82"/>
                      <a:pt x="25" y="82"/>
                    </a:cubicBezTo>
                    <a:cubicBezTo>
                      <a:pt x="24" y="82"/>
                      <a:pt x="22" y="81"/>
                      <a:pt x="22" y="80"/>
                    </a:cubicBezTo>
                    <a:cubicBezTo>
                      <a:pt x="20" y="79"/>
                      <a:pt x="25" y="81"/>
                      <a:pt x="26" y="81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4" y="80"/>
                      <a:pt x="24" y="79"/>
                      <a:pt x="25" y="79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5" y="79"/>
                      <a:pt x="26" y="79"/>
                      <a:pt x="26" y="79"/>
                    </a:cubicBezTo>
                    <a:cubicBezTo>
                      <a:pt x="24" y="78"/>
                      <a:pt x="26" y="78"/>
                      <a:pt x="24" y="78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26" y="78"/>
                      <a:pt x="26" y="78"/>
                      <a:pt x="26" y="78"/>
                    </a:cubicBezTo>
                    <a:cubicBezTo>
                      <a:pt x="27" y="78"/>
                      <a:pt x="25" y="77"/>
                      <a:pt x="24" y="77"/>
                    </a:cubicBezTo>
                    <a:cubicBezTo>
                      <a:pt x="23" y="76"/>
                      <a:pt x="24" y="77"/>
                      <a:pt x="25" y="77"/>
                    </a:cubicBezTo>
                    <a:cubicBezTo>
                      <a:pt x="26" y="77"/>
                      <a:pt x="25" y="77"/>
                      <a:pt x="25" y="77"/>
                    </a:cubicBezTo>
                    <a:cubicBezTo>
                      <a:pt x="26" y="78"/>
                      <a:pt x="25" y="77"/>
                      <a:pt x="26" y="77"/>
                    </a:cubicBezTo>
                    <a:cubicBezTo>
                      <a:pt x="26" y="77"/>
                      <a:pt x="24" y="77"/>
                      <a:pt x="25" y="77"/>
                    </a:cubicBezTo>
                    <a:cubicBezTo>
                      <a:pt x="25" y="76"/>
                      <a:pt x="25" y="76"/>
                      <a:pt x="26" y="76"/>
                    </a:cubicBezTo>
                    <a:cubicBezTo>
                      <a:pt x="26" y="76"/>
                      <a:pt x="26" y="76"/>
                      <a:pt x="25" y="75"/>
                    </a:cubicBezTo>
                    <a:cubicBezTo>
                      <a:pt x="25" y="76"/>
                      <a:pt x="24" y="76"/>
                      <a:pt x="23" y="75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24" y="75"/>
                      <a:pt x="24" y="75"/>
                      <a:pt x="24" y="75"/>
                    </a:cubicBezTo>
                    <a:cubicBezTo>
                      <a:pt x="23" y="75"/>
                      <a:pt x="24" y="75"/>
                      <a:pt x="22" y="75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5" y="74"/>
                      <a:pt x="27" y="75"/>
                      <a:pt x="27" y="75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26" y="73"/>
                      <a:pt x="26" y="74"/>
                      <a:pt x="27" y="74"/>
                    </a:cubicBezTo>
                    <a:cubicBezTo>
                      <a:pt x="28" y="73"/>
                      <a:pt x="22" y="72"/>
                      <a:pt x="24" y="72"/>
                    </a:cubicBezTo>
                    <a:cubicBezTo>
                      <a:pt x="26" y="72"/>
                      <a:pt x="26" y="72"/>
                      <a:pt x="27" y="72"/>
                    </a:cubicBezTo>
                    <a:cubicBezTo>
                      <a:pt x="27" y="72"/>
                      <a:pt x="26" y="72"/>
                      <a:pt x="26" y="72"/>
                    </a:cubicBezTo>
                    <a:cubicBezTo>
                      <a:pt x="25" y="72"/>
                      <a:pt x="27" y="72"/>
                      <a:pt x="26" y="72"/>
                    </a:cubicBezTo>
                    <a:cubicBezTo>
                      <a:pt x="25" y="72"/>
                      <a:pt x="25" y="72"/>
                      <a:pt x="25" y="72"/>
                    </a:cubicBezTo>
                    <a:cubicBezTo>
                      <a:pt x="29" y="72"/>
                      <a:pt x="26" y="70"/>
                      <a:pt x="28" y="70"/>
                    </a:cubicBezTo>
                    <a:cubicBezTo>
                      <a:pt x="26" y="69"/>
                      <a:pt x="28" y="69"/>
                      <a:pt x="27" y="69"/>
                    </a:cubicBezTo>
                    <a:cubicBezTo>
                      <a:pt x="29" y="70"/>
                      <a:pt x="27" y="68"/>
                      <a:pt x="28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7" y="68"/>
                      <a:pt x="22" y="66"/>
                      <a:pt x="25" y="67"/>
                    </a:cubicBezTo>
                    <a:cubicBezTo>
                      <a:pt x="26" y="67"/>
                      <a:pt x="27" y="67"/>
                      <a:pt x="27" y="68"/>
                    </a:cubicBezTo>
                    <a:cubicBezTo>
                      <a:pt x="30" y="68"/>
                      <a:pt x="25" y="66"/>
                      <a:pt x="29" y="67"/>
                    </a:cubicBezTo>
                    <a:cubicBezTo>
                      <a:pt x="28" y="66"/>
                      <a:pt x="26" y="66"/>
                      <a:pt x="25" y="65"/>
                    </a:cubicBezTo>
                    <a:cubicBezTo>
                      <a:pt x="26" y="65"/>
                      <a:pt x="28" y="65"/>
                      <a:pt x="28" y="65"/>
                    </a:cubicBezTo>
                    <a:cubicBezTo>
                      <a:pt x="28" y="65"/>
                      <a:pt x="27" y="65"/>
                      <a:pt x="28" y="65"/>
                    </a:cubicBezTo>
                    <a:cubicBezTo>
                      <a:pt x="28" y="65"/>
                      <a:pt x="28" y="65"/>
                      <a:pt x="29" y="65"/>
                    </a:cubicBezTo>
                    <a:cubicBezTo>
                      <a:pt x="30" y="65"/>
                      <a:pt x="28" y="64"/>
                      <a:pt x="28" y="64"/>
                    </a:cubicBezTo>
                    <a:cubicBezTo>
                      <a:pt x="30" y="64"/>
                      <a:pt x="29" y="63"/>
                      <a:pt x="30" y="63"/>
                    </a:cubicBezTo>
                    <a:cubicBezTo>
                      <a:pt x="28" y="62"/>
                      <a:pt x="31" y="63"/>
                      <a:pt x="28" y="62"/>
                    </a:cubicBezTo>
                    <a:cubicBezTo>
                      <a:pt x="29" y="62"/>
                      <a:pt x="29" y="62"/>
                      <a:pt x="29" y="62"/>
                    </a:cubicBezTo>
                    <a:cubicBezTo>
                      <a:pt x="28" y="62"/>
                      <a:pt x="26" y="61"/>
                      <a:pt x="26" y="61"/>
                    </a:cubicBezTo>
                    <a:cubicBezTo>
                      <a:pt x="28" y="61"/>
                      <a:pt x="28" y="61"/>
                      <a:pt x="28" y="61"/>
                    </a:cubicBezTo>
                    <a:cubicBezTo>
                      <a:pt x="30" y="62"/>
                      <a:pt x="29" y="61"/>
                      <a:pt x="30" y="61"/>
                    </a:cubicBezTo>
                    <a:cubicBezTo>
                      <a:pt x="28" y="61"/>
                      <a:pt x="30" y="61"/>
                      <a:pt x="28" y="61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7" y="60"/>
                      <a:pt x="27" y="60"/>
                      <a:pt x="27" y="59"/>
                    </a:cubicBezTo>
                    <a:cubicBezTo>
                      <a:pt x="27" y="59"/>
                      <a:pt x="29" y="60"/>
                      <a:pt x="29" y="60"/>
                    </a:cubicBezTo>
                    <a:cubicBezTo>
                      <a:pt x="30" y="60"/>
                      <a:pt x="29" y="60"/>
                      <a:pt x="29" y="59"/>
                    </a:cubicBezTo>
                    <a:cubicBezTo>
                      <a:pt x="29" y="59"/>
                      <a:pt x="29" y="59"/>
                      <a:pt x="28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30" y="59"/>
                    </a:cubicBezTo>
                    <a:cubicBezTo>
                      <a:pt x="31" y="59"/>
                      <a:pt x="31" y="59"/>
                      <a:pt x="31" y="59"/>
                    </a:cubicBezTo>
                    <a:cubicBezTo>
                      <a:pt x="31" y="59"/>
                      <a:pt x="30" y="58"/>
                      <a:pt x="29" y="58"/>
                    </a:cubicBezTo>
                    <a:cubicBezTo>
                      <a:pt x="30" y="58"/>
                      <a:pt x="29" y="56"/>
                      <a:pt x="28" y="56"/>
                    </a:cubicBezTo>
                    <a:cubicBezTo>
                      <a:pt x="28" y="56"/>
                      <a:pt x="30" y="56"/>
                      <a:pt x="29" y="56"/>
                    </a:cubicBezTo>
                    <a:cubicBezTo>
                      <a:pt x="29" y="56"/>
                      <a:pt x="27" y="55"/>
                      <a:pt x="28" y="55"/>
                    </a:cubicBezTo>
                    <a:cubicBezTo>
                      <a:pt x="28" y="55"/>
                      <a:pt x="30" y="55"/>
                      <a:pt x="30" y="55"/>
                    </a:cubicBezTo>
                    <a:cubicBezTo>
                      <a:pt x="30" y="55"/>
                      <a:pt x="28" y="55"/>
                      <a:pt x="28" y="55"/>
                    </a:cubicBezTo>
                    <a:cubicBezTo>
                      <a:pt x="31" y="55"/>
                      <a:pt x="27" y="53"/>
                      <a:pt x="29" y="53"/>
                    </a:cubicBezTo>
                    <a:cubicBezTo>
                      <a:pt x="29" y="53"/>
                      <a:pt x="30" y="53"/>
                      <a:pt x="30" y="53"/>
                    </a:cubicBezTo>
                    <a:cubicBezTo>
                      <a:pt x="30" y="53"/>
                      <a:pt x="29" y="52"/>
                      <a:pt x="27" y="51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9" y="51"/>
                      <a:pt x="29" y="51"/>
                      <a:pt x="27" y="50"/>
                    </a:cubicBezTo>
                    <a:cubicBezTo>
                      <a:pt x="27" y="51"/>
                      <a:pt x="28" y="51"/>
                      <a:pt x="28" y="51"/>
                    </a:cubicBezTo>
                    <a:cubicBezTo>
                      <a:pt x="27" y="51"/>
                      <a:pt x="25" y="50"/>
                      <a:pt x="26" y="50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6" y="50"/>
                      <a:pt x="25" y="49"/>
                      <a:pt x="25" y="49"/>
                    </a:cubicBezTo>
                    <a:cubicBezTo>
                      <a:pt x="26" y="49"/>
                      <a:pt x="26" y="49"/>
                      <a:pt x="27" y="49"/>
                    </a:cubicBezTo>
                    <a:cubicBezTo>
                      <a:pt x="29" y="50"/>
                      <a:pt x="28" y="49"/>
                      <a:pt x="29" y="49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6" y="48"/>
                      <a:pt x="29" y="49"/>
                      <a:pt x="29" y="48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4" y="47"/>
                      <a:pt x="26" y="47"/>
                      <a:pt x="27" y="47"/>
                    </a:cubicBezTo>
                    <a:cubicBezTo>
                      <a:pt x="27" y="47"/>
                      <a:pt x="24" y="46"/>
                      <a:pt x="22" y="45"/>
                    </a:cubicBezTo>
                    <a:cubicBezTo>
                      <a:pt x="23" y="45"/>
                      <a:pt x="22" y="44"/>
                      <a:pt x="22" y="44"/>
                    </a:cubicBezTo>
                    <a:cubicBezTo>
                      <a:pt x="23" y="44"/>
                      <a:pt x="22" y="44"/>
                      <a:pt x="23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5"/>
                      <a:pt x="27" y="45"/>
                      <a:pt x="28" y="45"/>
                    </a:cubicBezTo>
                    <a:cubicBezTo>
                      <a:pt x="27" y="45"/>
                      <a:pt x="28" y="44"/>
                      <a:pt x="29" y="44"/>
                    </a:cubicBezTo>
                    <a:cubicBezTo>
                      <a:pt x="26" y="44"/>
                      <a:pt x="27" y="43"/>
                      <a:pt x="25" y="42"/>
                    </a:cubicBezTo>
                    <a:cubicBezTo>
                      <a:pt x="24" y="42"/>
                      <a:pt x="27" y="43"/>
                      <a:pt x="28" y="43"/>
                    </a:cubicBezTo>
                    <a:cubicBezTo>
                      <a:pt x="27" y="42"/>
                      <a:pt x="27" y="41"/>
                      <a:pt x="27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7" y="40"/>
                      <a:pt x="28" y="40"/>
                      <a:pt x="26" y="39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8" y="39"/>
                      <a:pt x="24" y="38"/>
                      <a:pt x="26" y="38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6" y="38"/>
                      <a:pt x="28" y="38"/>
                      <a:pt x="26" y="37"/>
                    </a:cubicBezTo>
                    <a:cubicBezTo>
                      <a:pt x="27" y="37"/>
                      <a:pt x="27" y="38"/>
                      <a:pt x="28" y="38"/>
                    </a:cubicBezTo>
                    <a:cubicBezTo>
                      <a:pt x="27" y="37"/>
                      <a:pt x="27" y="37"/>
                      <a:pt x="26" y="36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9" y="37"/>
                      <a:pt x="26" y="36"/>
                      <a:pt x="27" y="36"/>
                    </a:cubicBezTo>
                    <a:cubicBezTo>
                      <a:pt x="27" y="36"/>
                      <a:pt x="28" y="36"/>
                      <a:pt x="28" y="36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3"/>
                      <a:pt x="30" y="31"/>
                      <a:pt x="28" y="29"/>
                    </a:cubicBezTo>
                    <a:cubicBezTo>
                      <a:pt x="31" y="29"/>
                      <a:pt x="30" y="30"/>
                      <a:pt x="31" y="30"/>
                    </a:cubicBezTo>
                    <a:cubicBezTo>
                      <a:pt x="29" y="29"/>
                      <a:pt x="31" y="29"/>
                      <a:pt x="30" y="29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0" y="28"/>
                      <a:pt x="31" y="28"/>
                      <a:pt x="31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29" y="27"/>
                      <a:pt x="33" y="28"/>
                      <a:pt x="30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0" y="26"/>
                      <a:pt x="33" y="27"/>
                      <a:pt x="31" y="26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3" y="26"/>
                      <a:pt x="29" y="25"/>
                      <a:pt x="31" y="25"/>
                    </a:cubicBezTo>
                    <a:cubicBezTo>
                      <a:pt x="31" y="25"/>
                      <a:pt x="30" y="24"/>
                      <a:pt x="28" y="24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0" y="23"/>
                      <a:pt x="31" y="21"/>
                      <a:pt x="29" y="19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28" y="18"/>
                      <a:pt x="33" y="19"/>
                      <a:pt x="29" y="17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29" y="16"/>
                      <a:pt x="30" y="16"/>
                      <a:pt x="28" y="15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15"/>
                      <a:pt x="28" y="14"/>
                      <a:pt x="28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33" y="14"/>
                      <a:pt x="36" y="12"/>
                      <a:pt x="32" y="9"/>
                    </a:cubicBezTo>
                    <a:cubicBezTo>
                      <a:pt x="32" y="9"/>
                      <a:pt x="35" y="10"/>
                      <a:pt x="34" y="10"/>
                    </a:cubicBezTo>
                    <a:cubicBezTo>
                      <a:pt x="32" y="7"/>
                      <a:pt x="37" y="7"/>
                      <a:pt x="33" y="4"/>
                    </a:cubicBezTo>
                    <a:cubicBezTo>
                      <a:pt x="32" y="2"/>
                      <a:pt x="26" y="0"/>
                      <a:pt x="26" y="0"/>
                    </a:cubicBezTo>
                    <a:cubicBezTo>
                      <a:pt x="28" y="3"/>
                      <a:pt x="24" y="5"/>
                      <a:pt x="21" y="7"/>
                    </a:cubicBezTo>
                    <a:cubicBezTo>
                      <a:pt x="21" y="8"/>
                      <a:pt x="21" y="9"/>
                      <a:pt x="20" y="10"/>
                    </a:cubicBezTo>
                    <a:cubicBezTo>
                      <a:pt x="20" y="13"/>
                      <a:pt x="14" y="16"/>
                      <a:pt x="15" y="20"/>
                    </a:cubicBezTo>
                    <a:cubicBezTo>
                      <a:pt x="16" y="20"/>
                      <a:pt x="17" y="21"/>
                      <a:pt x="17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2"/>
                      <a:pt x="16" y="21"/>
                      <a:pt x="16" y="21"/>
                    </a:cubicBezTo>
                    <a:cubicBezTo>
                      <a:pt x="15" y="22"/>
                      <a:pt x="16" y="24"/>
                      <a:pt x="15" y="25"/>
                    </a:cubicBezTo>
                    <a:cubicBezTo>
                      <a:pt x="17" y="25"/>
                      <a:pt x="15" y="26"/>
                      <a:pt x="17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7" y="27"/>
                      <a:pt x="17" y="27"/>
                      <a:pt x="14" y="28"/>
                    </a:cubicBezTo>
                    <a:cubicBezTo>
                      <a:pt x="12" y="31"/>
                      <a:pt x="12" y="35"/>
                      <a:pt x="11" y="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85" name="Freeform 116"/>
              <p:cNvSpPr/>
              <p:nvPr/>
            </p:nvSpPr>
            <p:spPr bwMode="auto">
              <a:xfrm>
                <a:off x="6540" y="13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86" name="Freeform 117"/>
              <p:cNvSpPr/>
              <p:nvPr/>
            </p:nvSpPr>
            <p:spPr bwMode="auto">
              <a:xfrm>
                <a:off x="5926" y="26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87" name="Freeform 118"/>
              <p:cNvSpPr/>
              <p:nvPr/>
            </p:nvSpPr>
            <p:spPr bwMode="auto">
              <a:xfrm>
                <a:off x="6547" y="1503"/>
                <a:ext cx="5" cy="3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0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88" name="Freeform 119"/>
              <p:cNvSpPr/>
              <p:nvPr/>
            </p:nvSpPr>
            <p:spPr bwMode="auto">
              <a:xfrm>
                <a:off x="6545" y="1501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89" name="Freeform 120"/>
              <p:cNvSpPr/>
              <p:nvPr/>
            </p:nvSpPr>
            <p:spPr bwMode="auto">
              <a:xfrm>
                <a:off x="6547" y="1513"/>
                <a:ext cx="5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90" name="Freeform 121"/>
              <p:cNvSpPr/>
              <p:nvPr/>
            </p:nvSpPr>
            <p:spPr bwMode="auto">
              <a:xfrm>
                <a:off x="6052" y="161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91" name="Freeform 122"/>
              <p:cNvSpPr/>
              <p:nvPr/>
            </p:nvSpPr>
            <p:spPr bwMode="auto">
              <a:xfrm>
                <a:off x="6026" y="156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92" name="Freeform 123"/>
              <p:cNvSpPr/>
              <p:nvPr/>
            </p:nvSpPr>
            <p:spPr bwMode="auto">
              <a:xfrm>
                <a:off x="6052" y="152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93" name="Freeform 124"/>
              <p:cNvSpPr/>
              <p:nvPr/>
            </p:nvSpPr>
            <p:spPr bwMode="auto">
              <a:xfrm>
                <a:off x="7311" y="20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94" name="Freeform 125"/>
              <p:cNvSpPr/>
              <p:nvPr/>
            </p:nvSpPr>
            <p:spPr bwMode="auto">
              <a:xfrm>
                <a:off x="6123" y="1646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95" name="Rectangle 126"/>
              <p:cNvSpPr>
                <a:spLocks noChangeArrowheads="1"/>
              </p:cNvSpPr>
              <p:nvPr/>
            </p:nvSpPr>
            <p:spPr bwMode="auto">
              <a:xfrm>
                <a:off x="6066" y="1546"/>
                <a:ext cx="2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96" name="Freeform 127"/>
              <p:cNvSpPr/>
              <p:nvPr/>
            </p:nvSpPr>
            <p:spPr bwMode="auto">
              <a:xfrm>
                <a:off x="5938" y="1399"/>
                <a:ext cx="194" cy="301"/>
              </a:xfrm>
              <a:custGeom>
                <a:avLst/>
                <a:gdLst>
                  <a:gd name="T0" fmla="*/ 11 w 82"/>
                  <a:gd name="T1" fmla="*/ 27 h 127"/>
                  <a:gd name="T2" fmla="*/ 20 w 82"/>
                  <a:gd name="T3" fmla="*/ 47 h 127"/>
                  <a:gd name="T4" fmla="*/ 34 w 82"/>
                  <a:gd name="T5" fmla="*/ 60 h 127"/>
                  <a:gd name="T6" fmla="*/ 37 w 82"/>
                  <a:gd name="T7" fmla="*/ 68 h 127"/>
                  <a:gd name="T8" fmla="*/ 43 w 82"/>
                  <a:gd name="T9" fmla="*/ 80 h 127"/>
                  <a:gd name="T10" fmla="*/ 47 w 82"/>
                  <a:gd name="T11" fmla="*/ 89 h 127"/>
                  <a:gd name="T12" fmla="*/ 53 w 82"/>
                  <a:gd name="T13" fmla="*/ 94 h 127"/>
                  <a:gd name="T14" fmla="*/ 60 w 82"/>
                  <a:gd name="T15" fmla="*/ 105 h 127"/>
                  <a:gd name="T16" fmla="*/ 63 w 82"/>
                  <a:gd name="T17" fmla="*/ 111 h 127"/>
                  <a:gd name="T18" fmla="*/ 63 w 82"/>
                  <a:gd name="T19" fmla="*/ 121 h 127"/>
                  <a:gd name="T20" fmla="*/ 65 w 82"/>
                  <a:gd name="T21" fmla="*/ 124 h 127"/>
                  <a:gd name="T22" fmla="*/ 69 w 82"/>
                  <a:gd name="T23" fmla="*/ 126 h 127"/>
                  <a:gd name="T24" fmla="*/ 72 w 82"/>
                  <a:gd name="T25" fmla="*/ 126 h 127"/>
                  <a:gd name="T26" fmla="*/ 73 w 82"/>
                  <a:gd name="T27" fmla="*/ 123 h 127"/>
                  <a:gd name="T28" fmla="*/ 71 w 82"/>
                  <a:gd name="T29" fmla="*/ 118 h 127"/>
                  <a:gd name="T30" fmla="*/ 73 w 82"/>
                  <a:gd name="T31" fmla="*/ 112 h 127"/>
                  <a:gd name="T32" fmla="*/ 80 w 82"/>
                  <a:gd name="T33" fmla="*/ 112 h 127"/>
                  <a:gd name="T34" fmla="*/ 80 w 82"/>
                  <a:gd name="T35" fmla="*/ 109 h 127"/>
                  <a:gd name="T36" fmla="*/ 76 w 82"/>
                  <a:gd name="T37" fmla="*/ 108 h 127"/>
                  <a:gd name="T38" fmla="*/ 78 w 82"/>
                  <a:gd name="T39" fmla="*/ 107 h 127"/>
                  <a:gd name="T40" fmla="*/ 73 w 82"/>
                  <a:gd name="T41" fmla="*/ 105 h 127"/>
                  <a:gd name="T42" fmla="*/ 77 w 82"/>
                  <a:gd name="T43" fmla="*/ 102 h 127"/>
                  <a:gd name="T44" fmla="*/ 78 w 82"/>
                  <a:gd name="T45" fmla="*/ 100 h 127"/>
                  <a:gd name="T46" fmla="*/ 76 w 82"/>
                  <a:gd name="T47" fmla="*/ 100 h 127"/>
                  <a:gd name="T48" fmla="*/ 76 w 82"/>
                  <a:gd name="T49" fmla="*/ 96 h 127"/>
                  <a:gd name="T50" fmla="*/ 71 w 82"/>
                  <a:gd name="T51" fmla="*/ 96 h 127"/>
                  <a:gd name="T52" fmla="*/ 65 w 82"/>
                  <a:gd name="T53" fmla="*/ 95 h 127"/>
                  <a:gd name="T54" fmla="*/ 70 w 82"/>
                  <a:gd name="T55" fmla="*/ 92 h 127"/>
                  <a:gd name="T56" fmla="*/ 68 w 82"/>
                  <a:gd name="T57" fmla="*/ 86 h 127"/>
                  <a:gd name="T58" fmla="*/ 67 w 82"/>
                  <a:gd name="T59" fmla="*/ 84 h 127"/>
                  <a:gd name="T60" fmla="*/ 65 w 82"/>
                  <a:gd name="T61" fmla="*/ 81 h 127"/>
                  <a:gd name="T62" fmla="*/ 62 w 82"/>
                  <a:gd name="T63" fmla="*/ 75 h 127"/>
                  <a:gd name="T64" fmla="*/ 60 w 82"/>
                  <a:gd name="T65" fmla="*/ 73 h 127"/>
                  <a:gd name="T66" fmla="*/ 59 w 82"/>
                  <a:gd name="T67" fmla="*/ 72 h 127"/>
                  <a:gd name="T68" fmla="*/ 57 w 82"/>
                  <a:gd name="T69" fmla="*/ 71 h 127"/>
                  <a:gd name="T70" fmla="*/ 58 w 82"/>
                  <a:gd name="T71" fmla="*/ 68 h 127"/>
                  <a:gd name="T72" fmla="*/ 55 w 82"/>
                  <a:gd name="T73" fmla="*/ 67 h 127"/>
                  <a:gd name="T74" fmla="*/ 54 w 82"/>
                  <a:gd name="T75" fmla="*/ 62 h 127"/>
                  <a:gd name="T76" fmla="*/ 51 w 82"/>
                  <a:gd name="T77" fmla="*/ 58 h 127"/>
                  <a:gd name="T78" fmla="*/ 51 w 82"/>
                  <a:gd name="T79" fmla="*/ 54 h 127"/>
                  <a:gd name="T80" fmla="*/ 48 w 82"/>
                  <a:gd name="T81" fmla="*/ 53 h 127"/>
                  <a:gd name="T82" fmla="*/ 49 w 82"/>
                  <a:gd name="T83" fmla="*/ 53 h 127"/>
                  <a:gd name="T84" fmla="*/ 45 w 82"/>
                  <a:gd name="T85" fmla="*/ 50 h 127"/>
                  <a:gd name="T86" fmla="*/ 43 w 82"/>
                  <a:gd name="T87" fmla="*/ 46 h 127"/>
                  <a:gd name="T88" fmla="*/ 41 w 82"/>
                  <a:gd name="T89" fmla="*/ 44 h 127"/>
                  <a:gd name="T90" fmla="*/ 32 w 82"/>
                  <a:gd name="T91" fmla="*/ 44 h 127"/>
                  <a:gd name="T92" fmla="*/ 35 w 82"/>
                  <a:gd name="T93" fmla="*/ 39 h 127"/>
                  <a:gd name="T94" fmla="*/ 31 w 82"/>
                  <a:gd name="T95" fmla="*/ 36 h 127"/>
                  <a:gd name="T96" fmla="*/ 30 w 82"/>
                  <a:gd name="T97" fmla="*/ 32 h 127"/>
                  <a:gd name="T98" fmla="*/ 26 w 82"/>
                  <a:gd name="T99" fmla="*/ 24 h 127"/>
                  <a:gd name="T100" fmla="*/ 25 w 82"/>
                  <a:gd name="T101" fmla="*/ 21 h 127"/>
                  <a:gd name="T102" fmla="*/ 15 w 82"/>
                  <a:gd name="T103" fmla="*/ 15 h 127"/>
                  <a:gd name="T104" fmla="*/ 13 w 82"/>
                  <a:gd name="T105" fmla="*/ 1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2" h="127">
                    <a:moveTo>
                      <a:pt x="1" y="12"/>
                    </a:moveTo>
                    <a:cubicBezTo>
                      <a:pt x="2" y="13"/>
                      <a:pt x="4" y="14"/>
                      <a:pt x="3" y="15"/>
                    </a:cubicBezTo>
                    <a:cubicBezTo>
                      <a:pt x="6" y="19"/>
                      <a:pt x="4" y="25"/>
                      <a:pt x="8" y="28"/>
                    </a:cubicBezTo>
                    <a:cubicBezTo>
                      <a:pt x="9" y="27"/>
                      <a:pt x="10" y="27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0" y="28"/>
                      <a:pt x="9" y="28"/>
                    </a:cubicBezTo>
                    <a:cubicBezTo>
                      <a:pt x="10" y="29"/>
                      <a:pt x="12" y="30"/>
                      <a:pt x="12" y="32"/>
                    </a:cubicBezTo>
                    <a:cubicBezTo>
                      <a:pt x="14" y="31"/>
                      <a:pt x="13" y="33"/>
                      <a:pt x="15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5" y="33"/>
                      <a:pt x="15" y="33"/>
                      <a:pt x="13" y="35"/>
                    </a:cubicBezTo>
                    <a:cubicBezTo>
                      <a:pt x="14" y="40"/>
                      <a:pt x="18" y="43"/>
                      <a:pt x="20" y="47"/>
                    </a:cubicBezTo>
                    <a:cubicBezTo>
                      <a:pt x="22" y="50"/>
                      <a:pt x="26" y="53"/>
                      <a:pt x="29" y="57"/>
                    </a:cubicBezTo>
                    <a:cubicBezTo>
                      <a:pt x="32" y="56"/>
                      <a:pt x="31" y="57"/>
                      <a:pt x="34" y="56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35" y="57"/>
                      <a:pt x="34" y="58"/>
                      <a:pt x="33" y="59"/>
                    </a:cubicBezTo>
                    <a:cubicBezTo>
                      <a:pt x="34" y="59"/>
                      <a:pt x="33" y="59"/>
                      <a:pt x="35" y="58"/>
                    </a:cubicBezTo>
                    <a:cubicBezTo>
                      <a:pt x="37" y="58"/>
                      <a:pt x="33" y="60"/>
                      <a:pt x="34" y="60"/>
                    </a:cubicBezTo>
                    <a:cubicBezTo>
                      <a:pt x="33" y="60"/>
                      <a:pt x="35" y="59"/>
                      <a:pt x="35" y="60"/>
                    </a:cubicBezTo>
                    <a:cubicBezTo>
                      <a:pt x="37" y="60"/>
                      <a:pt x="33" y="60"/>
                      <a:pt x="32" y="62"/>
                    </a:cubicBezTo>
                    <a:cubicBezTo>
                      <a:pt x="34" y="64"/>
                      <a:pt x="37" y="65"/>
                      <a:pt x="37" y="67"/>
                    </a:cubicBezTo>
                    <a:cubicBezTo>
                      <a:pt x="37" y="67"/>
                      <a:pt x="38" y="66"/>
                      <a:pt x="38" y="66"/>
                    </a:cubicBezTo>
                    <a:cubicBezTo>
                      <a:pt x="35" y="68"/>
                      <a:pt x="39" y="66"/>
                      <a:pt x="38" y="67"/>
                    </a:cubicBezTo>
                    <a:cubicBezTo>
                      <a:pt x="37" y="68"/>
                      <a:pt x="37" y="68"/>
                      <a:pt x="37" y="68"/>
                    </a:cubicBezTo>
                    <a:cubicBezTo>
                      <a:pt x="36" y="69"/>
                      <a:pt x="39" y="69"/>
                      <a:pt x="38" y="70"/>
                    </a:cubicBezTo>
                    <a:cubicBezTo>
                      <a:pt x="39" y="70"/>
                      <a:pt x="37" y="72"/>
                      <a:pt x="39" y="72"/>
                    </a:cubicBezTo>
                    <a:cubicBezTo>
                      <a:pt x="38" y="72"/>
                      <a:pt x="38" y="73"/>
                      <a:pt x="38" y="73"/>
                    </a:cubicBezTo>
                    <a:cubicBezTo>
                      <a:pt x="41" y="72"/>
                      <a:pt x="37" y="75"/>
                      <a:pt x="40" y="74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1" y="76"/>
                      <a:pt x="41" y="79"/>
                      <a:pt x="43" y="80"/>
                    </a:cubicBezTo>
                    <a:cubicBezTo>
                      <a:pt x="44" y="81"/>
                      <a:pt x="42" y="84"/>
                      <a:pt x="44" y="84"/>
                    </a:cubicBezTo>
                    <a:cubicBezTo>
                      <a:pt x="46" y="84"/>
                      <a:pt x="46" y="84"/>
                      <a:pt x="46" y="84"/>
                    </a:cubicBezTo>
                    <a:cubicBezTo>
                      <a:pt x="46" y="84"/>
                      <a:pt x="45" y="84"/>
                      <a:pt x="44" y="84"/>
                    </a:cubicBezTo>
                    <a:cubicBezTo>
                      <a:pt x="46" y="84"/>
                      <a:pt x="45" y="86"/>
                      <a:pt x="45" y="87"/>
                    </a:cubicBezTo>
                    <a:cubicBezTo>
                      <a:pt x="46" y="87"/>
                      <a:pt x="46" y="87"/>
                      <a:pt x="47" y="86"/>
                    </a:cubicBezTo>
                    <a:cubicBezTo>
                      <a:pt x="45" y="88"/>
                      <a:pt x="48" y="88"/>
                      <a:pt x="47" y="89"/>
                    </a:cubicBezTo>
                    <a:cubicBezTo>
                      <a:pt x="50" y="88"/>
                      <a:pt x="49" y="89"/>
                      <a:pt x="50" y="89"/>
                    </a:cubicBezTo>
                    <a:cubicBezTo>
                      <a:pt x="50" y="89"/>
                      <a:pt x="49" y="90"/>
                      <a:pt x="48" y="90"/>
                    </a:cubicBezTo>
                    <a:cubicBezTo>
                      <a:pt x="49" y="91"/>
                      <a:pt x="49" y="91"/>
                      <a:pt x="49" y="92"/>
                    </a:cubicBezTo>
                    <a:cubicBezTo>
                      <a:pt x="49" y="92"/>
                      <a:pt x="51" y="92"/>
                      <a:pt x="51" y="92"/>
                    </a:cubicBezTo>
                    <a:cubicBezTo>
                      <a:pt x="49" y="93"/>
                      <a:pt x="51" y="93"/>
                      <a:pt x="50" y="94"/>
                    </a:cubicBezTo>
                    <a:cubicBezTo>
                      <a:pt x="52" y="93"/>
                      <a:pt x="54" y="93"/>
                      <a:pt x="53" y="94"/>
                    </a:cubicBezTo>
                    <a:cubicBezTo>
                      <a:pt x="51" y="95"/>
                      <a:pt x="51" y="95"/>
                      <a:pt x="51" y="95"/>
                    </a:cubicBezTo>
                    <a:cubicBezTo>
                      <a:pt x="53" y="95"/>
                      <a:pt x="51" y="98"/>
                      <a:pt x="55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6" y="100"/>
                      <a:pt x="54" y="103"/>
                      <a:pt x="58" y="103"/>
                    </a:cubicBezTo>
                    <a:cubicBezTo>
                      <a:pt x="57" y="104"/>
                      <a:pt x="56" y="105"/>
                      <a:pt x="57" y="105"/>
                    </a:cubicBezTo>
                    <a:cubicBezTo>
                      <a:pt x="58" y="105"/>
                      <a:pt x="58" y="106"/>
                      <a:pt x="60" y="105"/>
                    </a:cubicBezTo>
                    <a:cubicBezTo>
                      <a:pt x="61" y="106"/>
                      <a:pt x="59" y="106"/>
                      <a:pt x="59" y="106"/>
                    </a:cubicBezTo>
                    <a:cubicBezTo>
                      <a:pt x="59" y="107"/>
                      <a:pt x="57" y="108"/>
                      <a:pt x="59" y="108"/>
                    </a:cubicBezTo>
                    <a:cubicBezTo>
                      <a:pt x="58" y="109"/>
                      <a:pt x="58" y="109"/>
                      <a:pt x="58" y="109"/>
                    </a:cubicBezTo>
                    <a:cubicBezTo>
                      <a:pt x="59" y="109"/>
                      <a:pt x="61" y="109"/>
                      <a:pt x="60" y="110"/>
                    </a:cubicBezTo>
                    <a:cubicBezTo>
                      <a:pt x="61" y="110"/>
                      <a:pt x="62" y="111"/>
                      <a:pt x="64" y="110"/>
                    </a:cubicBezTo>
                    <a:cubicBezTo>
                      <a:pt x="64" y="110"/>
                      <a:pt x="61" y="111"/>
                      <a:pt x="63" y="111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1" y="113"/>
                      <a:pt x="62" y="114"/>
                      <a:pt x="63" y="115"/>
                    </a:cubicBezTo>
                    <a:cubicBezTo>
                      <a:pt x="61" y="116"/>
                      <a:pt x="64" y="116"/>
                      <a:pt x="62" y="117"/>
                    </a:cubicBezTo>
                    <a:cubicBezTo>
                      <a:pt x="64" y="118"/>
                      <a:pt x="62" y="119"/>
                      <a:pt x="65" y="119"/>
                    </a:cubicBezTo>
                    <a:cubicBezTo>
                      <a:pt x="64" y="119"/>
                      <a:pt x="64" y="119"/>
                      <a:pt x="64" y="119"/>
                    </a:cubicBezTo>
                    <a:cubicBezTo>
                      <a:pt x="64" y="120"/>
                      <a:pt x="64" y="121"/>
                      <a:pt x="63" y="121"/>
                    </a:cubicBezTo>
                    <a:cubicBezTo>
                      <a:pt x="63" y="122"/>
                      <a:pt x="65" y="122"/>
                      <a:pt x="66" y="122"/>
                    </a:cubicBezTo>
                    <a:cubicBezTo>
                      <a:pt x="64" y="122"/>
                      <a:pt x="64" y="122"/>
                      <a:pt x="64" y="122"/>
                    </a:cubicBezTo>
                    <a:cubicBezTo>
                      <a:pt x="65" y="123"/>
                      <a:pt x="67" y="123"/>
                      <a:pt x="69" y="123"/>
                    </a:cubicBezTo>
                    <a:cubicBezTo>
                      <a:pt x="68" y="123"/>
                      <a:pt x="69" y="123"/>
                      <a:pt x="68" y="124"/>
                    </a:cubicBezTo>
                    <a:cubicBezTo>
                      <a:pt x="67" y="123"/>
                      <a:pt x="66" y="123"/>
                      <a:pt x="64" y="123"/>
                    </a:cubicBezTo>
                    <a:cubicBezTo>
                      <a:pt x="63" y="123"/>
                      <a:pt x="67" y="124"/>
                      <a:pt x="65" y="124"/>
                    </a:cubicBezTo>
                    <a:cubicBezTo>
                      <a:pt x="64" y="125"/>
                      <a:pt x="65" y="125"/>
                      <a:pt x="67" y="125"/>
                    </a:cubicBezTo>
                    <a:cubicBezTo>
                      <a:pt x="66" y="125"/>
                      <a:pt x="66" y="125"/>
                      <a:pt x="65" y="125"/>
                    </a:cubicBezTo>
                    <a:cubicBezTo>
                      <a:pt x="65" y="126"/>
                      <a:pt x="65" y="126"/>
                      <a:pt x="66" y="126"/>
                    </a:cubicBezTo>
                    <a:cubicBezTo>
                      <a:pt x="66" y="126"/>
                      <a:pt x="66" y="126"/>
                      <a:pt x="66" y="126"/>
                    </a:cubicBezTo>
                    <a:cubicBezTo>
                      <a:pt x="67" y="126"/>
                      <a:pt x="67" y="126"/>
                      <a:pt x="69" y="126"/>
                    </a:cubicBezTo>
                    <a:cubicBezTo>
                      <a:pt x="69" y="126"/>
                      <a:pt x="68" y="126"/>
                      <a:pt x="69" y="126"/>
                    </a:cubicBezTo>
                    <a:cubicBezTo>
                      <a:pt x="70" y="126"/>
                      <a:pt x="71" y="126"/>
                      <a:pt x="69" y="126"/>
                    </a:cubicBezTo>
                    <a:cubicBezTo>
                      <a:pt x="68" y="127"/>
                      <a:pt x="67" y="126"/>
                      <a:pt x="66" y="126"/>
                    </a:cubicBezTo>
                    <a:cubicBezTo>
                      <a:pt x="70" y="127"/>
                      <a:pt x="70" y="127"/>
                      <a:pt x="70" y="127"/>
                    </a:cubicBezTo>
                    <a:cubicBezTo>
                      <a:pt x="69" y="127"/>
                      <a:pt x="69" y="127"/>
                      <a:pt x="71" y="127"/>
                    </a:cubicBezTo>
                    <a:cubicBezTo>
                      <a:pt x="70" y="126"/>
                      <a:pt x="70" y="126"/>
                      <a:pt x="70" y="126"/>
                    </a:cubicBezTo>
                    <a:cubicBezTo>
                      <a:pt x="72" y="126"/>
                      <a:pt x="72" y="126"/>
                      <a:pt x="72" y="126"/>
                    </a:cubicBezTo>
                    <a:cubicBezTo>
                      <a:pt x="71" y="126"/>
                      <a:pt x="72" y="125"/>
                      <a:pt x="71" y="125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9" y="125"/>
                      <a:pt x="67" y="124"/>
                      <a:pt x="69" y="124"/>
                    </a:cubicBezTo>
                    <a:cubicBezTo>
                      <a:pt x="71" y="124"/>
                      <a:pt x="71" y="124"/>
                      <a:pt x="71" y="124"/>
                    </a:cubicBezTo>
                    <a:cubicBezTo>
                      <a:pt x="71" y="124"/>
                      <a:pt x="70" y="124"/>
                      <a:pt x="71" y="123"/>
                    </a:cubicBezTo>
                    <a:cubicBezTo>
                      <a:pt x="73" y="123"/>
                      <a:pt x="73" y="123"/>
                      <a:pt x="73" y="123"/>
                    </a:cubicBezTo>
                    <a:cubicBezTo>
                      <a:pt x="70" y="124"/>
                      <a:pt x="72" y="122"/>
                      <a:pt x="71" y="122"/>
                    </a:cubicBezTo>
                    <a:cubicBezTo>
                      <a:pt x="72" y="122"/>
                      <a:pt x="72" y="122"/>
                      <a:pt x="72" y="122"/>
                    </a:cubicBezTo>
                    <a:cubicBezTo>
                      <a:pt x="73" y="122"/>
                      <a:pt x="70" y="123"/>
                      <a:pt x="70" y="122"/>
                    </a:cubicBezTo>
                    <a:cubicBezTo>
                      <a:pt x="71" y="122"/>
                      <a:pt x="73" y="122"/>
                      <a:pt x="74" y="121"/>
                    </a:cubicBezTo>
                    <a:cubicBezTo>
                      <a:pt x="74" y="121"/>
                      <a:pt x="72" y="120"/>
                      <a:pt x="74" y="119"/>
                    </a:cubicBezTo>
                    <a:cubicBezTo>
                      <a:pt x="73" y="118"/>
                      <a:pt x="72" y="118"/>
                      <a:pt x="71" y="118"/>
                    </a:cubicBezTo>
                    <a:cubicBezTo>
                      <a:pt x="71" y="117"/>
                      <a:pt x="74" y="117"/>
                      <a:pt x="73" y="117"/>
                    </a:cubicBezTo>
                    <a:cubicBezTo>
                      <a:pt x="74" y="117"/>
                      <a:pt x="75" y="117"/>
                      <a:pt x="75" y="116"/>
                    </a:cubicBezTo>
                    <a:cubicBezTo>
                      <a:pt x="74" y="116"/>
                      <a:pt x="75" y="115"/>
                      <a:pt x="73" y="116"/>
                    </a:cubicBezTo>
                    <a:cubicBezTo>
                      <a:pt x="74" y="115"/>
                      <a:pt x="74" y="114"/>
                      <a:pt x="73" y="114"/>
                    </a:cubicBezTo>
                    <a:cubicBezTo>
                      <a:pt x="73" y="114"/>
                      <a:pt x="75" y="114"/>
                      <a:pt x="76" y="113"/>
                    </a:cubicBezTo>
                    <a:cubicBezTo>
                      <a:pt x="74" y="113"/>
                      <a:pt x="73" y="113"/>
                      <a:pt x="73" y="112"/>
                    </a:cubicBezTo>
                    <a:cubicBezTo>
                      <a:pt x="72" y="112"/>
                      <a:pt x="72" y="113"/>
                      <a:pt x="70" y="113"/>
                    </a:cubicBezTo>
                    <a:cubicBezTo>
                      <a:pt x="70" y="113"/>
                      <a:pt x="69" y="113"/>
                      <a:pt x="69" y="113"/>
                    </a:cubicBezTo>
                    <a:cubicBezTo>
                      <a:pt x="71" y="112"/>
                      <a:pt x="74" y="112"/>
                      <a:pt x="74" y="111"/>
                    </a:cubicBezTo>
                    <a:cubicBezTo>
                      <a:pt x="77" y="111"/>
                      <a:pt x="73" y="112"/>
                      <a:pt x="76" y="111"/>
                    </a:cubicBezTo>
                    <a:cubicBezTo>
                      <a:pt x="78" y="111"/>
                      <a:pt x="79" y="112"/>
                      <a:pt x="77" y="113"/>
                    </a:cubicBezTo>
                    <a:cubicBezTo>
                      <a:pt x="80" y="113"/>
                      <a:pt x="78" y="112"/>
                      <a:pt x="80" y="112"/>
                    </a:cubicBezTo>
                    <a:cubicBezTo>
                      <a:pt x="80" y="111"/>
                      <a:pt x="78" y="111"/>
                      <a:pt x="78" y="111"/>
                    </a:cubicBezTo>
                    <a:cubicBezTo>
                      <a:pt x="77" y="111"/>
                      <a:pt x="77" y="111"/>
                      <a:pt x="76" y="111"/>
                    </a:cubicBezTo>
                    <a:cubicBezTo>
                      <a:pt x="73" y="111"/>
                      <a:pt x="77" y="110"/>
                      <a:pt x="77" y="110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79" y="109"/>
                      <a:pt x="77" y="110"/>
                      <a:pt x="77" y="109"/>
                    </a:cubicBezTo>
                    <a:cubicBezTo>
                      <a:pt x="80" y="108"/>
                      <a:pt x="78" y="110"/>
                      <a:pt x="80" y="109"/>
                    </a:cubicBezTo>
                    <a:cubicBezTo>
                      <a:pt x="82" y="109"/>
                      <a:pt x="82" y="109"/>
                      <a:pt x="82" y="109"/>
                    </a:cubicBezTo>
                    <a:cubicBezTo>
                      <a:pt x="82" y="108"/>
                      <a:pt x="79" y="109"/>
                      <a:pt x="80" y="108"/>
                    </a:cubicBezTo>
                    <a:cubicBezTo>
                      <a:pt x="81" y="108"/>
                      <a:pt x="81" y="108"/>
                      <a:pt x="81" y="108"/>
                    </a:cubicBezTo>
                    <a:cubicBezTo>
                      <a:pt x="80" y="108"/>
                      <a:pt x="80" y="108"/>
                      <a:pt x="80" y="108"/>
                    </a:cubicBezTo>
                    <a:cubicBezTo>
                      <a:pt x="79" y="108"/>
                      <a:pt x="77" y="108"/>
                      <a:pt x="77" y="109"/>
                    </a:cubicBezTo>
                    <a:cubicBezTo>
                      <a:pt x="74" y="109"/>
                      <a:pt x="77" y="109"/>
                      <a:pt x="76" y="108"/>
                    </a:cubicBezTo>
                    <a:cubicBezTo>
                      <a:pt x="74" y="108"/>
                      <a:pt x="76" y="108"/>
                      <a:pt x="75" y="109"/>
                    </a:cubicBezTo>
                    <a:cubicBezTo>
                      <a:pt x="73" y="109"/>
                      <a:pt x="73" y="109"/>
                      <a:pt x="73" y="108"/>
                    </a:cubicBezTo>
                    <a:cubicBezTo>
                      <a:pt x="72" y="108"/>
                      <a:pt x="74" y="108"/>
                      <a:pt x="75" y="107"/>
                    </a:cubicBezTo>
                    <a:cubicBezTo>
                      <a:pt x="76" y="107"/>
                      <a:pt x="76" y="108"/>
                      <a:pt x="75" y="108"/>
                    </a:cubicBezTo>
                    <a:cubicBezTo>
                      <a:pt x="77" y="108"/>
                      <a:pt x="79" y="107"/>
                      <a:pt x="80" y="107"/>
                    </a:cubicBezTo>
                    <a:cubicBezTo>
                      <a:pt x="81" y="106"/>
                      <a:pt x="79" y="107"/>
                      <a:pt x="78" y="107"/>
                    </a:cubicBezTo>
                    <a:cubicBezTo>
                      <a:pt x="78" y="107"/>
                      <a:pt x="76" y="107"/>
                      <a:pt x="76" y="107"/>
                    </a:cubicBezTo>
                    <a:cubicBezTo>
                      <a:pt x="71" y="107"/>
                      <a:pt x="79" y="106"/>
                      <a:pt x="78" y="105"/>
                    </a:cubicBezTo>
                    <a:cubicBezTo>
                      <a:pt x="75" y="106"/>
                      <a:pt x="74" y="105"/>
                      <a:pt x="70" y="107"/>
                    </a:cubicBezTo>
                    <a:cubicBezTo>
                      <a:pt x="70" y="107"/>
                      <a:pt x="69" y="107"/>
                      <a:pt x="69" y="106"/>
                    </a:cubicBezTo>
                    <a:cubicBezTo>
                      <a:pt x="71" y="106"/>
                      <a:pt x="71" y="106"/>
                      <a:pt x="73" y="105"/>
                    </a:cubicBezTo>
                    <a:cubicBezTo>
                      <a:pt x="73" y="105"/>
                      <a:pt x="73" y="105"/>
                      <a:pt x="73" y="105"/>
                    </a:cubicBezTo>
                    <a:cubicBezTo>
                      <a:pt x="75" y="105"/>
                      <a:pt x="75" y="105"/>
                      <a:pt x="75" y="105"/>
                    </a:cubicBezTo>
                    <a:cubicBezTo>
                      <a:pt x="79" y="103"/>
                      <a:pt x="79" y="103"/>
                      <a:pt x="79" y="103"/>
                    </a:cubicBezTo>
                    <a:cubicBezTo>
                      <a:pt x="78" y="103"/>
                      <a:pt x="77" y="104"/>
                      <a:pt x="76" y="103"/>
                    </a:cubicBezTo>
                    <a:cubicBezTo>
                      <a:pt x="77" y="103"/>
                      <a:pt x="78" y="103"/>
                      <a:pt x="78" y="102"/>
                    </a:cubicBezTo>
                    <a:cubicBezTo>
                      <a:pt x="77" y="103"/>
                      <a:pt x="75" y="103"/>
                      <a:pt x="75" y="103"/>
                    </a:cubicBezTo>
                    <a:cubicBezTo>
                      <a:pt x="74" y="103"/>
                      <a:pt x="76" y="102"/>
                      <a:pt x="77" y="102"/>
                    </a:cubicBezTo>
                    <a:cubicBezTo>
                      <a:pt x="79" y="102"/>
                      <a:pt x="79" y="102"/>
                      <a:pt x="79" y="102"/>
                    </a:cubicBezTo>
                    <a:cubicBezTo>
                      <a:pt x="77" y="102"/>
                      <a:pt x="79" y="101"/>
                      <a:pt x="79" y="101"/>
                    </a:cubicBezTo>
                    <a:cubicBezTo>
                      <a:pt x="77" y="101"/>
                      <a:pt x="76" y="102"/>
                      <a:pt x="74" y="102"/>
                    </a:cubicBezTo>
                    <a:cubicBezTo>
                      <a:pt x="74" y="102"/>
                      <a:pt x="75" y="101"/>
                      <a:pt x="75" y="101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76" y="101"/>
                      <a:pt x="79" y="100"/>
                      <a:pt x="78" y="100"/>
                    </a:cubicBezTo>
                    <a:cubicBezTo>
                      <a:pt x="77" y="100"/>
                      <a:pt x="77" y="100"/>
                      <a:pt x="77" y="100"/>
                    </a:cubicBezTo>
                    <a:cubicBezTo>
                      <a:pt x="77" y="100"/>
                      <a:pt x="78" y="100"/>
                      <a:pt x="78" y="100"/>
                    </a:cubicBezTo>
                    <a:cubicBezTo>
                      <a:pt x="77" y="100"/>
                      <a:pt x="77" y="99"/>
                      <a:pt x="77" y="99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77" y="99"/>
                      <a:pt x="75" y="99"/>
                      <a:pt x="76" y="99"/>
                    </a:cubicBezTo>
                    <a:cubicBezTo>
                      <a:pt x="74" y="100"/>
                      <a:pt x="77" y="99"/>
                      <a:pt x="76" y="100"/>
                    </a:cubicBezTo>
                    <a:cubicBezTo>
                      <a:pt x="74" y="100"/>
                      <a:pt x="74" y="100"/>
                      <a:pt x="73" y="100"/>
                    </a:cubicBezTo>
                    <a:cubicBezTo>
                      <a:pt x="76" y="99"/>
                      <a:pt x="73" y="99"/>
                      <a:pt x="73" y="99"/>
                    </a:cubicBezTo>
                    <a:cubicBezTo>
                      <a:pt x="74" y="98"/>
                      <a:pt x="75" y="98"/>
                      <a:pt x="75" y="98"/>
                    </a:cubicBezTo>
                    <a:cubicBezTo>
                      <a:pt x="73" y="98"/>
                      <a:pt x="73" y="98"/>
                      <a:pt x="73" y="98"/>
                    </a:cubicBezTo>
                    <a:cubicBezTo>
                      <a:pt x="77" y="97"/>
                      <a:pt x="73" y="98"/>
                      <a:pt x="73" y="97"/>
                    </a:cubicBezTo>
                    <a:cubicBezTo>
                      <a:pt x="75" y="97"/>
                      <a:pt x="76" y="96"/>
                      <a:pt x="76" y="96"/>
                    </a:cubicBezTo>
                    <a:cubicBezTo>
                      <a:pt x="74" y="97"/>
                      <a:pt x="73" y="97"/>
                      <a:pt x="71" y="97"/>
                    </a:cubicBezTo>
                    <a:cubicBezTo>
                      <a:pt x="72" y="96"/>
                      <a:pt x="75" y="96"/>
                      <a:pt x="76" y="96"/>
                    </a:cubicBezTo>
                    <a:cubicBezTo>
                      <a:pt x="74" y="96"/>
                      <a:pt x="77" y="94"/>
                      <a:pt x="75" y="95"/>
                    </a:cubicBezTo>
                    <a:cubicBezTo>
                      <a:pt x="74" y="96"/>
                      <a:pt x="73" y="96"/>
                      <a:pt x="72" y="96"/>
                    </a:cubicBezTo>
                    <a:cubicBezTo>
                      <a:pt x="72" y="95"/>
                      <a:pt x="73" y="96"/>
                      <a:pt x="74" y="95"/>
                    </a:cubicBezTo>
                    <a:cubicBezTo>
                      <a:pt x="74" y="95"/>
                      <a:pt x="72" y="95"/>
                      <a:pt x="71" y="96"/>
                    </a:cubicBezTo>
                    <a:cubicBezTo>
                      <a:pt x="71" y="95"/>
                      <a:pt x="69" y="96"/>
                      <a:pt x="70" y="95"/>
                    </a:cubicBezTo>
                    <a:cubicBezTo>
                      <a:pt x="72" y="94"/>
                      <a:pt x="71" y="95"/>
                      <a:pt x="72" y="95"/>
                    </a:cubicBezTo>
                    <a:cubicBezTo>
                      <a:pt x="72" y="94"/>
                      <a:pt x="68" y="96"/>
                      <a:pt x="68" y="95"/>
                    </a:cubicBezTo>
                    <a:cubicBezTo>
                      <a:pt x="67" y="96"/>
                      <a:pt x="64" y="97"/>
                      <a:pt x="63" y="97"/>
                    </a:cubicBezTo>
                    <a:cubicBezTo>
                      <a:pt x="63" y="96"/>
                      <a:pt x="64" y="97"/>
                      <a:pt x="66" y="96"/>
                    </a:cubicBezTo>
                    <a:cubicBezTo>
                      <a:pt x="65" y="95"/>
                      <a:pt x="65" y="95"/>
                      <a:pt x="65" y="95"/>
                    </a:cubicBezTo>
                    <a:cubicBezTo>
                      <a:pt x="68" y="94"/>
                      <a:pt x="70" y="95"/>
                      <a:pt x="72" y="93"/>
                    </a:cubicBezTo>
                    <a:cubicBezTo>
                      <a:pt x="71" y="93"/>
                      <a:pt x="71" y="93"/>
                      <a:pt x="71" y="93"/>
                    </a:cubicBezTo>
                    <a:cubicBezTo>
                      <a:pt x="72" y="93"/>
                      <a:pt x="74" y="93"/>
                      <a:pt x="74" y="92"/>
                    </a:cubicBezTo>
                    <a:cubicBezTo>
                      <a:pt x="72" y="93"/>
                      <a:pt x="74" y="92"/>
                      <a:pt x="73" y="92"/>
                    </a:cubicBezTo>
                    <a:cubicBezTo>
                      <a:pt x="71" y="92"/>
                      <a:pt x="74" y="92"/>
                      <a:pt x="72" y="92"/>
                    </a:cubicBezTo>
                    <a:cubicBezTo>
                      <a:pt x="72" y="92"/>
                      <a:pt x="69" y="93"/>
                      <a:pt x="70" y="92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4" y="91"/>
                      <a:pt x="71" y="92"/>
                      <a:pt x="72" y="91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2" y="89"/>
                      <a:pt x="72" y="88"/>
                      <a:pt x="67" y="88"/>
                    </a:cubicBezTo>
                    <a:cubicBezTo>
                      <a:pt x="69" y="87"/>
                      <a:pt x="69" y="87"/>
                      <a:pt x="70" y="86"/>
                    </a:cubicBezTo>
                    <a:cubicBezTo>
                      <a:pt x="69" y="86"/>
                      <a:pt x="68" y="86"/>
                      <a:pt x="68" y="86"/>
                    </a:cubicBezTo>
                    <a:cubicBezTo>
                      <a:pt x="69" y="85"/>
                      <a:pt x="69" y="85"/>
                      <a:pt x="69" y="85"/>
                    </a:cubicBezTo>
                    <a:cubicBezTo>
                      <a:pt x="70" y="84"/>
                      <a:pt x="68" y="85"/>
                      <a:pt x="67" y="85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9" y="83"/>
                      <a:pt x="67" y="84"/>
                      <a:pt x="67" y="84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7" y="84"/>
                      <a:pt x="67" y="84"/>
                      <a:pt x="67" y="84"/>
                    </a:cubicBezTo>
                    <a:cubicBezTo>
                      <a:pt x="66" y="84"/>
                      <a:pt x="66" y="83"/>
                      <a:pt x="68" y="83"/>
                    </a:cubicBezTo>
                    <a:cubicBezTo>
                      <a:pt x="67" y="83"/>
                      <a:pt x="67" y="83"/>
                      <a:pt x="67" y="83"/>
                    </a:cubicBezTo>
                    <a:cubicBezTo>
                      <a:pt x="68" y="82"/>
                      <a:pt x="67" y="81"/>
                      <a:pt x="66" y="81"/>
                    </a:cubicBezTo>
                    <a:cubicBezTo>
                      <a:pt x="66" y="82"/>
                      <a:pt x="65" y="82"/>
                      <a:pt x="64" y="82"/>
                    </a:cubicBezTo>
                    <a:cubicBezTo>
                      <a:pt x="62" y="83"/>
                      <a:pt x="64" y="82"/>
                      <a:pt x="63" y="82"/>
                    </a:cubicBezTo>
                    <a:cubicBezTo>
                      <a:pt x="64" y="82"/>
                      <a:pt x="64" y="81"/>
                      <a:pt x="65" y="81"/>
                    </a:cubicBezTo>
                    <a:cubicBezTo>
                      <a:pt x="68" y="79"/>
                      <a:pt x="65" y="79"/>
                      <a:pt x="65" y="78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6" y="77"/>
                      <a:pt x="63" y="77"/>
                      <a:pt x="64" y="76"/>
                    </a:cubicBezTo>
                    <a:cubicBezTo>
                      <a:pt x="63" y="76"/>
                      <a:pt x="60" y="77"/>
                      <a:pt x="60" y="77"/>
                    </a:cubicBezTo>
                    <a:cubicBezTo>
                      <a:pt x="58" y="78"/>
                      <a:pt x="62" y="76"/>
                      <a:pt x="63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1" y="75"/>
                      <a:pt x="60" y="75"/>
                      <a:pt x="61" y="74"/>
                    </a:cubicBezTo>
                    <a:cubicBezTo>
                      <a:pt x="61" y="74"/>
                      <a:pt x="61" y="74"/>
                      <a:pt x="61" y="74"/>
                    </a:cubicBezTo>
                    <a:cubicBezTo>
                      <a:pt x="61" y="74"/>
                      <a:pt x="62" y="73"/>
                      <a:pt x="62" y="73"/>
                    </a:cubicBezTo>
                    <a:cubicBezTo>
                      <a:pt x="60" y="74"/>
                      <a:pt x="61" y="72"/>
                      <a:pt x="59" y="73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61" y="72"/>
                      <a:pt x="61" y="72"/>
                      <a:pt x="61" y="72"/>
                    </a:cubicBezTo>
                    <a:cubicBezTo>
                      <a:pt x="62" y="71"/>
                      <a:pt x="60" y="72"/>
                      <a:pt x="59" y="73"/>
                    </a:cubicBezTo>
                    <a:cubicBezTo>
                      <a:pt x="57" y="73"/>
                      <a:pt x="59" y="72"/>
                      <a:pt x="59" y="72"/>
                    </a:cubicBezTo>
                    <a:cubicBezTo>
                      <a:pt x="60" y="71"/>
                      <a:pt x="59" y="72"/>
                      <a:pt x="59" y="72"/>
                    </a:cubicBezTo>
                    <a:cubicBezTo>
                      <a:pt x="61" y="72"/>
                      <a:pt x="60" y="72"/>
                      <a:pt x="61" y="71"/>
                    </a:cubicBezTo>
                    <a:cubicBezTo>
                      <a:pt x="61" y="71"/>
                      <a:pt x="59" y="72"/>
                      <a:pt x="59" y="72"/>
                    </a:cubicBezTo>
                    <a:cubicBezTo>
                      <a:pt x="59" y="71"/>
                      <a:pt x="58" y="71"/>
                      <a:pt x="60" y="70"/>
                    </a:cubicBezTo>
                    <a:cubicBezTo>
                      <a:pt x="59" y="71"/>
                      <a:pt x="59" y="70"/>
                      <a:pt x="58" y="70"/>
                    </a:cubicBezTo>
                    <a:cubicBezTo>
                      <a:pt x="58" y="71"/>
                      <a:pt x="58" y="71"/>
                      <a:pt x="57" y="72"/>
                    </a:cubicBezTo>
                    <a:cubicBezTo>
                      <a:pt x="57" y="72"/>
                      <a:pt x="56" y="72"/>
                      <a:pt x="57" y="71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7" y="71"/>
                      <a:pt x="57" y="71"/>
                      <a:pt x="56" y="72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6" y="71"/>
                      <a:pt x="56" y="70"/>
                      <a:pt x="56" y="70"/>
                    </a:cubicBezTo>
                    <a:cubicBezTo>
                      <a:pt x="57" y="69"/>
                      <a:pt x="59" y="69"/>
                      <a:pt x="59" y="68"/>
                    </a:cubicBezTo>
                    <a:cubicBezTo>
                      <a:pt x="58" y="68"/>
                      <a:pt x="58" y="68"/>
                      <a:pt x="58" y="68"/>
                    </a:cubicBezTo>
                    <a:cubicBezTo>
                      <a:pt x="57" y="68"/>
                      <a:pt x="58" y="68"/>
                      <a:pt x="59" y="68"/>
                    </a:cubicBezTo>
                    <a:cubicBezTo>
                      <a:pt x="59" y="66"/>
                      <a:pt x="54" y="69"/>
                      <a:pt x="55" y="68"/>
                    </a:cubicBezTo>
                    <a:cubicBezTo>
                      <a:pt x="57" y="67"/>
                      <a:pt x="57" y="67"/>
                      <a:pt x="57" y="66"/>
                    </a:cubicBezTo>
                    <a:cubicBezTo>
                      <a:pt x="56" y="67"/>
                      <a:pt x="56" y="67"/>
                      <a:pt x="56" y="67"/>
                    </a:cubicBezTo>
                    <a:cubicBezTo>
                      <a:pt x="55" y="67"/>
                      <a:pt x="58" y="66"/>
                      <a:pt x="56" y="67"/>
                    </a:cubicBezTo>
                    <a:cubicBezTo>
                      <a:pt x="55" y="68"/>
                      <a:pt x="56" y="67"/>
                      <a:pt x="55" y="67"/>
                    </a:cubicBezTo>
                    <a:cubicBezTo>
                      <a:pt x="59" y="65"/>
                      <a:pt x="55" y="65"/>
                      <a:pt x="57" y="63"/>
                    </a:cubicBezTo>
                    <a:cubicBezTo>
                      <a:pt x="54" y="64"/>
                      <a:pt x="56" y="63"/>
                      <a:pt x="55" y="63"/>
                    </a:cubicBezTo>
                    <a:cubicBezTo>
                      <a:pt x="57" y="62"/>
                      <a:pt x="54" y="63"/>
                      <a:pt x="55" y="62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4" y="62"/>
                      <a:pt x="49" y="64"/>
                      <a:pt x="52" y="63"/>
                    </a:cubicBezTo>
                    <a:cubicBezTo>
                      <a:pt x="52" y="62"/>
                      <a:pt x="54" y="62"/>
                      <a:pt x="54" y="62"/>
                    </a:cubicBezTo>
                    <a:cubicBezTo>
                      <a:pt x="56" y="60"/>
                      <a:pt x="51" y="62"/>
                      <a:pt x="54" y="60"/>
                    </a:cubicBezTo>
                    <a:cubicBezTo>
                      <a:pt x="53" y="60"/>
                      <a:pt x="52" y="61"/>
                      <a:pt x="51" y="61"/>
                    </a:cubicBezTo>
                    <a:cubicBezTo>
                      <a:pt x="52" y="61"/>
                      <a:pt x="52" y="59"/>
                      <a:pt x="53" y="59"/>
                    </a:cubicBezTo>
                    <a:cubicBezTo>
                      <a:pt x="52" y="59"/>
                      <a:pt x="52" y="60"/>
                      <a:pt x="52" y="59"/>
                    </a:cubicBezTo>
                    <a:cubicBezTo>
                      <a:pt x="53" y="59"/>
                      <a:pt x="53" y="59"/>
                      <a:pt x="53" y="59"/>
                    </a:cubicBezTo>
                    <a:cubicBezTo>
                      <a:pt x="54" y="58"/>
                      <a:pt x="52" y="58"/>
                      <a:pt x="51" y="58"/>
                    </a:cubicBezTo>
                    <a:cubicBezTo>
                      <a:pt x="53" y="57"/>
                      <a:pt x="52" y="57"/>
                      <a:pt x="52" y="56"/>
                    </a:cubicBezTo>
                    <a:cubicBezTo>
                      <a:pt x="50" y="57"/>
                      <a:pt x="53" y="55"/>
                      <a:pt x="50" y="56"/>
                    </a:cubicBezTo>
                    <a:cubicBezTo>
                      <a:pt x="51" y="56"/>
                      <a:pt x="51" y="56"/>
                      <a:pt x="51" y="56"/>
                    </a:cubicBezTo>
                    <a:cubicBezTo>
                      <a:pt x="50" y="56"/>
                      <a:pt x="48" y="57"/>
                      <a:pt x="48" y="57"/>
                    </a:cubicBezTo>
                    <a:cubicBezTo>
                      <a:pt x="50" y="56"/>
                      <a:pt x="50" y="56"/>
                      <a:pt x="50" y="56"/>
                    </a:cubicBezTo>
                    <a:cubicBezTo>
                      <a:pt x="52" y="54"/>
                      <a:pt x="50" y="55"/>
                      <a:pt x="51" y="54"/>
                    </a:cubicBezTo>
                    <a:cubicBezTo>
                      <a:pt x="49" y="55"/>
                      <a:pt x="51" y="54"/>
                      <a:pt x="49" y="55"/>
                    </a:cubicBezTo>
                    <a:cubicBezTo>
                      <a:pt x="49" y="55"/>
                      <a:pt x="49" y="55"/>
                      <a:pt x="49" y="55"/>
                    </a:cubicBezTo>
                    <a:cubicBezTo>
                      <a:pt x="48" y="55"/>
                      <a:pt x="48" y="55"/>
                      <a:pt x="47" y="55"/>
                    </a:cubicBezTo>
                    <a:cubicBezTo>
                      <a:pt x="47" y="55"/>
                      <a:pt x="49" y="54"/>
                      <a:pt x="49" y="54"/>
                    </a:cubicBezTo>
                    <a:cubicBezTo>
                      <a:pt x="50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50" y="51"/>
                      <a:pt x="48" y="52"/>
                      <a:pt x="48" y="52"/>
                    </a:cubicBezTo>
                    <a:cubicBezTo>
                      <a:pt x="49" y="50"/>
                      <a:pt x="46" y="50"/>
                      <a:pt x="46" y="50"/>
                    </a:cubicBezTo>
                    <a:cubicBezTo>
                      <a:pt x="46" y="50"/>
                      <a:pt x="47" y="50"/>
                      <a:pt x="46" y="50"/>
                    </a:cubicBezTo>
                    <a:cubicBezTo>
                      <a:pt x="46" y="50"/>
                      <a:pt x="44" y="50"/>
                      <a:pt x="45" y="50"/>
                    </a:cubicBezTo>
                    <a:cubicBezTo>
                      <a:pt x="45" y="50"/>
                      <a:pt x="46" y="49"/>
                      <a:pt x="46" y="49"/>
                    </a:cubicBezTo>
                    <a:cubicBezTo>
                      <a:pt x="46" y="48"/>
                      <a:pt x="45" y="49"/>
                      <a:pt x="45" y="49"/>
                    </a:cubicBezTo>
                    <a:cubicBezTo>
                      <a:pt x="47" y="47"/>
                      <a:pt x="43" y="49"/>
                      <a:pt x="44" y="47"/>
                    </a:cubicBezTo>
                    <a:cubicBezTo>
                      <a:pt x="44" y="47"/>
                      <a:pt x="45" y="47"/>
                      <a:pt x="45" y="47"/>
                    </a:cubicBezTo>
                    <a:cubicBezTo>
                      <a:pt x="44" y="47"/>
                      <a:pt x="43" y="46"/>
                      <a:pt x="41" y="47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3" y="46"/>
                      <a:pt x="42" y="46"/>
                      <a:pt x="41" y="46"/>
                    </a:cubicBezTo>
                    <a:cubicBezTo>
                      <a:pt x="40" y="47"/>
                      <a:pt x="39" y="47"/>
                      <a:pt x="39" y="47"/>
                    </a:cubicBezTo>
                    <a:cubicBezTo>
                      <a:pt x="39" y="47"/>
                      <a:pt x="39" y="47"/>
                      <a:pt x="39" y="47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42" y="44"/>
                      <a:pt x="40" y="44"/>
                      <a:pt x="41" y="44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38" y="44"/>
                      <a:pt x="40" y="43"/>
                      <a:pt x="40" y="43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6" y="45"/>
                      <a:pt x="37" y="44"/>
                      <a:pt x="38" y="43"/>
                    </a:cubicBezTo>
                    <a:cubicBezTo>
                      <a:pt x="37" y="43"/>
                      <a:pt x="35" y="44"/>
                      <a:pt x="33" y="45"/>
                    </a:cubicBezTo>
                    <a:cubicBezTo>
                      <a:pt x="33" y="44"/>
                      <a:pt x="32" y="44"/>
                      <a:pt x="32" y="44"/>
                    </a:cubicBezTo>
                    <a:cubicBezTo>
                      <a:pt x="33" y="43"/>
                      <a:pt x="32" y="44"/>
                      <a:pt x="33" y="44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4" y="43"/>
                      <a:pt x="36" y="41"/>
                      <a:pt x="37" y="41"/>
                    </a:cubicBezTo>
                    <a:cubicBezTo>
                      <a:pt x="36" y="41"/>
                      <a:pt x="36" y="40"/>
                      <a:pt x="36" y="39"/>
                    </a:cubicBezTo>
                    <a:cubicBezTo>
                      <a:pt x="34" y="41"/>
                      <a:pt x="35" y="39"/>
                      <a:pt x="33" y="41"/>
                    </a:cubicBezTo>
                    <a:cubicBezTo>
                      <a:pt x="32" y="40"/>
                      <a:pt x="34" y="39"/>
                      <a:pt x="35" y="39"/>
                    </a:cubicBezTo>
                    <a:cubicBezTo>
                      <a:pt x="33" y="39"/>
                      <a:pt x="34" y="38"/>
                      <a:pt x="33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7"/>
                      <a:pt x="33" y="36"/>
                      <a:pt x="31" y="37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5"/>
                      <a:pt x="29" y="38"/>
                      <a:pt x="30" y="36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0" y="36"/>
                      <a:pt x="32" y="34"/>
                      <a:pt x="30" y="35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0" y="34"/>
                      <a:pt x="30" y="34"/>
                      <a:pt x="28" y="34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1" y="32"/>
                      <a:pt x="28" y="34"/>
                      <a:pt x="29" y="33"/>
                    </a:cubicBezTo>
                    <a:cubicBezTo>
                      <a:pt x="29" y="33"/>
                      <a:pt x="29" y="32"/>
                      <a:pt x="30" y="32"/>
                    </a:cubicBezTo>
                    <a:cubicBezTo>
                      <a:pt x="28" y="33"/>
                      <a:pt x="28" y="32"/>
                      <a:pt x="28" y="32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8" y="29"/>
                      <a:pt x="27" y="27"/>
                      <a:pt x="24" y="26"/>
                    </a:cubicBezTo>
                    <a:cubicBezTo>
                      <a:pt x="26" y="24"/>
                      <a:pt x="26" y="26"/>
                      <a:pt x="27" y="24"/>
                    </a:cubicBezTo>
                    <a:cubicBezTo>
                      <a:pt x="25" y="26"/>
                      <a:pt x="26" y="24"/>
                      <a:pt x="25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5" y="24"/>
                      <a:pt x="26" y="23"/>
                      <a:pt x="25" y="23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7" y="21"/>
                      <a:pt x="25" y="23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3" y="23"/>
                      <a:pt x="26" y="21"/>
                      <a:pt x="24" y="22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0"/>
                      <a:pt x="22" y="22"/>
                      <a:pt x="23" y="21"/>
                    </a:cubicBezTo>
                    <a:cubicBezTo>
                      <a:pt x="23" y="20"/>
                      <a:pt x="22" y="20"/>
                      <a:pt x="20" y="21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1" y="19"/>
                      <a:pt x="20" y="17"/>
                      <a:pt x="17" y="17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6" y="17"/>
                      <a:pt x="19" y="13"/>
                      <a:pt x="15" y="15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4" y="14"/>
                      <a:pt x="15" y="13"/>
                      <a:pt x="13" y="14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2" y="14"/>
                      <a:pt x="12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5" y="9"/>
                      <a:pt x="16" y="6"/>
                      <a:pt x="11" y="6"/>
                    </a:cubicBezTo>
                    <a:cubicBezTo>
                      <a:pt x="11" y="6"/>
                      <a:pt x="13" y="4"/>
                      <a:pt x="13" y="4"/>
                    </a:cubicBezTo>
                    <a:cubicBezTo>
                      <a:pt x="9" y="4"/>
                      <a:pt x="13" y="0"/>
                      <a:pt x="7" y="1"/>
                    </a:cubicBezTo>
                    <a:cubicBezTo>
                      <a:pt x="6" y="0"/>
                      <a:pt x="0" y="2"/>
                      <a:pt x="0" y="2"/>
                    </a:cubicBezTo>
                    <a:cubicBezTo>
                      <a:pt x="3" y="4"/>
                      <a:pt x="3" y="8"/>
                      <a:pt x="1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97" name="Freeform 128"/>
              <p:cNvSpPr/>
              <p:nvPr/>
            </p:nvSpPr>
            <p:spPr bwMode="auto">
              <a:xfrm>
                <a:off x="6120" y="1641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98" name="Freeform 129"/>
              <p:cNvSpPr/>
              <p:nvPr/>
            </p:nvSpPr>
            <p:spPr bwMode="auto">
              <a:xfrm>
                <a:off x="6033" y="1508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99" name="Freeform 130"/>
              <p:cNvSpPr/>
              <p:nvPr/>
            </p:nvSpPr>
            <p:spPr bwMode="auto">
              <a:xfrm>
                <a:off x="6016" y="1492"/>
                <a:ext cx="5" cy="2"/>
              </a:xfrm>
              <a:custGeom>
                <a:avLst/>
                <a:gdLst>
                  <a:gd name="T0" fmla="*/ 5 w 5"/>
                  <a:gd name="T1" fmla="*/ 0 h 2"/>
                  <a:gd name="T2" fmla="*/ 5 w 5"/>
                  <a:gd name="T3" fmla="*/ 0 h 2"/>
                  <a:gd name="T4" fmla="*/ 0 w 5"/>
                  <a:gd name="T5" fmla="*/ 2 h 2"/>
                  <a:gd name="T6" fmla="*/ 5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5" y="0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00" name="Freeform 131"/>
              <p:cNvSpPr/>
              <p:nvPr/>
            </p:nvSpPr>
            <p:spPr bwMode="auto">
              <a:xfrm>
                <a:off x="6042" y="1506"/>
                <a:ext cx="5" cy="0"/>
              </a:xfrm>
              <a:custGeom>
                <a:avLst/>
                <a:gdLst>
                  <a:gd name="T0" fmla="*/ 2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01" name="Freeform 132"/>
              <p:cNvSpPr/>
              <p:nvPr/>
            </p:nvSpPr>
            <p:spPr bwMode="auto">
              <a:xfrm>
                <a:off x="6094" y="16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02" name="Freeform 133"/>
              <p:cNvSpPr/>
              <p:nvPr/>
            </p:nvSpPr>
            <p:spPr bwMode="auto">
              <a:xfrm>
                <a:off x="6045" y="1508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03" name="Freeform 134"/>
              <p:cNvSpPr/>
              <p:nvPr/>
            </p:nvSpPr>
            <p:spPr bwMode="auto">
              <a:xfrm>
                <a:off x="6035" y="150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04" name="Freeform 135"/>
              <p:cNvSpPr/>
              <p:nvPr/>
            </p:nvSpPr>
            <p:spPr bwMode="auto">
              <a:xfrm>
                <a:off x="6535" y="1518"/>
                <a:ext cx="12" cy="2"/>
              </a:xfrm>
              <a:custGeom>
                <a:avLst/>
                <a:gdLst>
                  <a:gd name="T0" fmla="*/ 1 w 5"/>
                  <a:gd name="T1" fmla="*/ 1 h 1"/>
                  <a:gd name="T2" fmla="*/ 0 w 5"/>
                  <a:gd name="T3" fmla="*/ 1 h 1"/>
                  <a:gd name="T4" fmla="*/ 2 w 5"/>
                  <a:gd name="T5" fmla="*/ 1 h 1"/>
                  <a:gd name="T6" fmla="*/ 3 w 5"/>
                  <a:gd name="T7" fmla="*/ 1 h 1"/>
                  <a:gd name="T8" fmla="*/ 5 w 5"/>
                  <a:gd name="T9" fmla="*/ 0 h 1"/>
                  <a:gd name="T10" fmla="*/ 1 w 5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4" y="1"/>
                      <a:pt x="3" y="1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4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05" name="Freeform 136"/>
              <p:cNvSpPr/>
              <p:nvPr/>
            </p:nvSpPr>
            <p:spPr bwMode="auto">
              <a:xfrm>
                <a:off x="7185" y="1480"/>
                <a:ext cx="3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1" y="2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06" name="Freeform 137"/>
              <p:cNvSpPr/>
              <p:nvPr/>
            </p:nvSpPr>
            <p:spPr bwMode="auto">
              <a:xfrm>
                <a:off x="7048" y="159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07" name="Freeform 138"/>
              <p:cNvSpPr/>
              <p:nvPr/>
            </p:nvSpPr>
            <p:spPr bwMode="auto">
              <a:xfrm>
                <a:off x="7199" y="1475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08" name="Freeform 139"/>
              <p:cNvSpPr/>
              <p:nvPr/>
            </p:nvSpPr>
            <p:spPr bwMode="auto">
              <a:xfrm>
                <a:off x="7202" y="1480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09" name="Freeform 140"/>
              <p:cNvSpPr/>
              <p:nvPr/>
            </p:nvSpPr>
            <p:spPr bwMode="auto">
              <a:xfrm>
                <a:off x="7048" y="16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10" name="Freeform 141"/>
              <p:cNvSpPr/>
              <p:nvPr/>
            </p:nvSpPr>
            <p:spPr bwMode="auto">
              <a:xfrm>
                <a:off x="7043" y="1593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11" name="Freeform 142"/>
              <p:cNvSpPr/>
              <p:nvPr/>
            </p:nvSpPr>
            <p:spPr bwMode="auto">
              <a:xfrm>
                <a:off x="7048" y="1603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12" name="Freeform 143"/>
              <p:cNvSpPr/>
              <p:nvPr/>
            </p:nvSpPr>
            <p:spPr bwMode="auto">
              <a:xfrm>
                <a:off x="7180" y="1487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13" name="Freeform 144"/>
              <p:cNvSpPr/>
              <p:nvPr/>
            </p:nvSpPr>
            <p:spPr bwMode="auto">
              <a:xfrm>
                <a:off x="7211" y="1480"/>
                <a:ext cx="3" cy="4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14" name="Freeform 145"/>
              <p:cNvSpPr/>
              <p:nvPr/>
            </p:nvSpPr>
            <p:spPr bwMode="auto">
              <a:xfrm>
                <a:off x="7249" y="1496"/>
                <a:ext cx="3" cy="7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15" name="Freeform 146"/>
              <p:cNvSpPr/>
              <p:nvPr/>
            </p:nvSpPr>
            <p:spPr bwMode="auto">
              <a:xfrm>
                <a:off x="7252" y="1499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16" name="Freeform 147"/>
              <p:cNvSpPr/>
              <p:nvPr/>
            </p:nvSpPr>
            <p:spPr bwMode="auto">
              <a:xfrm>
                <a:off x="7218" y="1480"/>
                <a:ext cx="0" cy="4"/>
              </a:xfrm>
              <a:custGeom>
                <a:avLst/>
                <a:gdLst>
                  <a:gd name="T0" fmla="*/ 2 h 2"/>
                  <a:gd name="T1" fmla="*/ 1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17" name="Freeform 148"/>
              <p:cNvSpPr/>
              <p:nvPr/>
            </p:nvSpPr>
            <p:spPr bwMode="auto">
              <a:xfrm>
                <a:off x="7214" y="1475"/>
                <a:ext cx="4" cy="9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2 h 4"/>
                  <a:gd name="T4" fmla="*/ 0 w 2"/>
                  <a:gd name="T5" fmla="*/ 2 h 4"/>
                  <a:gd name="T6" fmla="*/ 0 w 2"/>
                  <a:gd name="T7" fmla="*/ 0 h 4"/>
                  <a:gd name="T8" fmla="*/ 2 w 2"/>
                  <a:gd name="T9" fmla="*/ 4 h 4"/>
                  <a:gd name="T10" fmla="*/ 2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1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18" name="Freeform 149"/>
              <p:cNvSpPr/>
              <p:nvPr/>
            </p:nvSpPr>
            <p:spPr bwMode="auto">
              <a:xfrm>
                <a:off x="7216" y="1477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19" name="Freeform 150"/>
              <p:cNvSpPr/>
              <p:nvPr/>
            </p:nvSpPr>
            <p:spPr bwMode="auto">
              <a:xfrm>
                <a:off x="6497" y="145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20" name="Freeform 151"/>
              <p:cNvSpPr/>
              <p:nvPr/>
            </p:nvSpPr>
            <p:spPr bwMode="auto">
              <a:xfrm>
                <a:off x="7157" y="2082"/>
                <a:ext cx="5" cy="0"/>
              </a:xfrm>
              <a:custGeom>
                <a:avLst/>
                <a:gdLst>
                  <a:gd name="T0" fmla="*/ 1 w 2"/>
                  <a:gd name="T1" fmla="*/ 1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21" name="Freeform 152"/>
              <p:cNvSpPr/>
              <p:nvPr/>
            </p:nvSpPr>
            <p:spPr bwMode="auto">
              <a:xfrm>
                <a:off x="7159" y="2079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22" name="Freeform 153"/>
              <p:cNvSpPr/>
              <p:nvPr/>
            </p:nvSpPr>
            <p:spPr bwMode="auto">
              <a:xfrm>
                <a:off x="6538" y="1373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23" name="Freeform 154"/>
              <p:cNvSpPr/>
              <p:nvPr/>
            </p:nvSpPr>
            <p:spPr bwMode="auto">
              <a:xfrm>
                <a:off x="6497" y="141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24" name="Rectangle 155"/>
              <p:cNvSpPr>
                <a:spLocks noChangeArrowheads="1"/>
              </p:cNvSpPr>
              <p:nvPr/>
            </p:nvSpPr>
            <p:spPr bwMode="auto">
              <a:xfrm>
                <a:off x="7086" y="1560"/>
                <a:ext cx="1" cy="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25" name="Freeform 156"/>
              <p:cNvSpPr/>
              <p:nvPr/>
            </p:nvSpPr>
            <p:spPr bwMode="auto">
              <a:xfrm>
                <a:off x="7247" y="150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26" name="Freeform 157"/>
              <p:cNvSpPr/>
              <p:nvPr/>
            </p:nvSpPr>
            <p:spPr bwMode="auto">
              <a:xfrm>
                <a:off x="6540" y="13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27" name="Freeform 158"/>
              <p:cNvSpPr/>
              <p:nvPr/>
            </p:nvSpPr>
            <p:spPr bwMode="auto">
              <a:xfrm>
                <a:off x="7109" y="15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28" name="Freeform 159"/>
              <p:cNvSpPr/>
              <p:nvPr/>
            </p:nvSpPr>
            <p:spPr bwMode="auto">
              <a:xfrm>
                <a:off x="7157" y="156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29" name="Freeform 160"/>
              <p:cNvSpPr/>
              <p:nvPr/>
            </p:nvSpPr>
            <p:spPr bwMode="auto">
              <a:xfrm>
                <a:off x="7033" y="1622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2 h 5"/>
                  <a:gd name="T4" fmla="*/ 5 w 5"/>
                  <a:gd name="T5" fmla="*/ 5 h 5"/>
                  <a:gd name="T6" fmla="*/ 0 w 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0" y="2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30" name="Freeform 161"/>
              <p:cNvSpPr/>
              <p:nvPr/>
            </p:nvSpPr>
            <p:spPr bwMode="auto">
              <a:xfrm>
                <a:off x="7064" y="15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31" name="Freeform 162"/>
              <p:cNvSpPr/>
              <p:nvPr/>
            </p:nvSpPr>
            <p:spPr bwMode="auto">
              <a:xfrm>
                <a:off x="6958" y="1475"/>
                <a:ext cx="291" cy="265"/>
              </a:xfrm>
              <a:custGeom>
                <a:avLst/>
                <a:gdLst>
                  <a:gd name="T0" fmla="*/ 27 w 123"/>
                  <a:gd name="T1" fmla="*/ 92 h 112"/>
                  <a:gd name="T2" fmla="*/ 33 w 123"/>
                  <a:gd name="T3" fmla="*/ 85 h 112"/>
                  <a:gd name="T4" fmla="*/ 52 w 123"/>
                  <a:gd name="T5" fmla="*/ 57 h 112"/>
                  <a:gd name="T6" fmla="*/ 61 w 123"/>
                  <a:gd name="T7" fmla="*/ 52 h 112"/>
                  <a:gd name="T8" fmla="*/ 69 w 123"/>
                  <a:gd name="T9" fmla="*/ 49 h 112"/>
                  <a:gd name="T10" fmla="*/ 81 w 123"/>
                  <a:gd name="T11" fmla="*/ 39 h 112"/>
                  <a:gd name="T12" fmla="*/ 89 w 123"/>
                  <a:gd name="T13" fmla="*/ 34 h 112"/>
                  <a:gd name="T14" fmla="*/ 100 w 123"/>
                  <a:gd name="T15" fmla="*/ 25 h 112"/>
                  <a:gd name="T16" fmla="*/ 105 w 123"/>
                  <a:gd name="T17" fmla="*/ 17 h 112"/>
                  <a:gd name="T18" fmla="*/ 115 w 123"/>
                  <a:gd name="T19" fmla="*/ 15 h 112"/>
                  <a:gd name="T20" fmla="*/ 119 w 123"/>
                  <a:gd name="T21" fmla="*/ 14 h 112"/>
                  <a:gd name="T22" fmla="*/ 121 w 123"/>
                  <a:gd name="T23" fmla="*/ 8 h 112"/>
                  <a:gd name="T24" fmla="*/ 122 w 123"/>
                  <a:gd name="T25" fmla="*/ 7 h 112"/>
                  <a:gd name="T26" fmla="*/ 118 w 123"/>
                  <a:gd name="T27" fmla="*/ 7 h 112"/>
                  <a:gd name="T28" fmla="*/ 113 w 123"/>
                  <a:gd name="T29" fmla="*/ 5 h 112"/>
                  <a:gd name="T30" fmla="*/ 107 w 123"/>
                  <a:gd name="T31" fmla="*/ 4 h 112"/>
                  <a:gd name="T32" fmla="*/ 106 w 123"/>
                  <a:gd name="T33" fmla="*/ 3 h 112"/>
                  <a:gd name="T34" fmla="*/ 102 w 123"/>
                  <a:gd name="T35" fmla="*/ 4 h 112"/>
                  <a:gd name="T36" fmla="*/ 101 w 123"/>
                  <a:gd name="T37" fmla="*/ 4 h 112"/>
                  <a:gd name="T38" fmla="*/ 99 w 123"/>
                  <a:gd name="T39" fmla="*/ 2 h 112"/>
                  <a:gd name="T40" fmla="*/ 98 w 123"/>
                  <a:gd name="T41" fmla="*/ 9 h 112"/>
                  <a:gd name="T42" fmla="*/ 96 w 123"/>
                  <a:gd name="T43" fmla="*/ 8 h 112"/>
                  <a:gd name="T44" fmla="*/ 93 w 123"/>
                  <a:gd name="T45" fmla="*/ 7 h 112"/>
                  <a:gd name="T46" fmla="*/ 91 w 123"/>
                  <a:gd name="T47" fmla="*/ 7 h 112"/>
                  <a:gd name="T48" fmla="*/ 89 w 123"/>
                  <a:gd name="T49" fmla="*/ 10 h 112"/>
                  <a:gd name="T50" fmla="*/ 87 w 123"/>
                  <a:gd name="T51" fmla="*/ 10 h 112"/>
                  <a:gd name="T52" fmla="*/ 89 w 123"/>
                  <a:gd name="T53" fmla="*/ 18 h 112"/>
                  <a:gd name="T54" fmla="*/ 85 w 123"/>
                  <a:gd name="T55" fmla="*/ 12 h 112"/>
                  <a:gd name="T56" fmla="*/ 78 w 123"/>
                  <a:gd name="T57" fmla="*/ 16 h 112"/>
                  <a:gd name="T58" fmla="*/ 75 w 123"/>
                  <a:gd name="T59" fmla="*/ 18 h 112"/>
                  <a:gd name="T60" fmla="*/ 75 w 123"/>
                  <a:gd name="T61" fmla="*/ 24 h 112"/>
                  <a:gd name="T62" fmla="*/ 67 w 123"/>
                  <a:gd name="T63" fmla="*/ 25 h 112"/>
                  <a:gd name="T64" fmla="*/ 65 w 123"/>
                  <a:gd name="T65" fmla="*/ 29 h 112"/>
                  <a:gd name="T66" fmla="*/ 64 w 123"/>
                  <a:gd name="T67" fmla="*/ 29 h 112"/>
                  <a:gd name="T68" fmla="*/ 64 w 123"/>
                  <a:gd name="T69" fmla="*/ 32 h 112"/>
                  <a:gd name="T70" fmla="*/ 60 w 123"/>
                  <a:gd name="T71" fmla="*/ 30 h 112"/>
                  <a:gd name="T72" fmla="*/ 59 w 123"/>
                  <a:gd name="T73" fmla="*/ 34 h 112"/>
                  <a:gd name="T74" fmla="*/ 55 w 123"/>
                  <a:gd name="T75" fmla="*/ 39 h 112"/>
                  <a:gd name="T76" fmla="*/ 50 w 123"/>
                  <a:gd name="T77" fmla="*/ 39 h 112"/>
                  <a:gd name="T78" fmla="*/ 47 w 123"/>
                  <a:gd name="T79" fmla="*/ 43 h 112"/>
                  <a:gd name="T80" fmla="*/ 45 w 123"/>
                  <a:gd name="T81" fmla="*/ 45 h 112"/>
                  <a:gd name="T82" fmla="*/ 44 w 123"/>
                  <a:gd name="T83" fmla="*/ 45 h 112"/>
                  <a:gd name="T84" fmla="*/ 42 w 123"/>
                  <a:gd name="T85" fmla="*/ 48 h 112"/>
                  <a:gd name="T86" fmla="*/ 39 w 123"/>
                  <a:gd name="T87" fmla="*/ 54 h 112"/>
                  <a:gd name="T88" fmla="*/ 38 w 123"/>
                  <a:gd name="T89" fmla="*/ 56 h 112"/>
                  <a:gd name="T90" fmla="*/ 38 w 123"/>
                  <a:gd name="T91" fmla="*/ 63 h 112"/>
                  <a:gd name="T92" fmla="*/ 34 w 123"/>
                  <a:gd name="T93" fmla="*/ 65 h 112"/>
                  <a:gd name="T94" fmla="*/ 30 w 123"/>
                  <a:gd name="T95" fmla="*/ 69 h 112"/>
                  <a:gd name="T96" fmla="*/ 27 w 123"/>
                  <a:gd name="T97" fmla="*/ 71 h 112"/>
                  <a:gd name="T98" fmla="*/ 19 w 123"/>
                  <a:gd name="T99" fmla="*/ 78 h 112"/>
                  <a:gd name="T100" fmla="*/ 17 w 123"/>
                  <a:gd name="T101" fmla="*/ 80 h 112"/>
                  <a:gd name="T102" fmla="*/ 13 w 123"/>
                  <a:gd name="T103" fmla="*/ 88 h 112"/>
                  <a:gd name="T104" fmla="*/ 12 w 123"/>
                  <a:gd name="T105" fmla="*/ 9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3" h="112">
                    <a:moveTo>
                      <a:pt x="9" y="112"/>
                    </a:moveTo>
                    <a:cubicBezTo>
                      <a:pt x="9" y="108"/>
                      <a:pt x="13" y="106"/>
                      <a:pt x="17" y="105"/>
                    </a:cubicBezTo>
                    <a:cubicBezTo>
                      <a:pt x="17" y="104"/>
                      <a:pt x="17" y="102"/>
                      <a:pt x="18" y="102"/>
                    </a:cubicBezTo>
                    <a:cubicBezTo>
                      <a:pt x="20" y="98"/>
                      <a:pt x="27" y="98"/>
                      <a:pt x="28" y="93"/>
                    </a:cubicBezTo>
                    <a:cubicBezTo>
                      <a:pt x="27" y="93"/>
                      <a:pt x="27" y="92"/>
                      <a:pt x="26" y="91"/>
                    </a:cubicBezTo>
                    <a:cubicBezTo>
                      <a:pt x="27" y="92"/>
                      <a:pt x="27" y="92"/>
                      <a:pt x="27" y="92"/>
                    </a:cubicBezTo>
                    <a:cubicBezTo>
                      <a:pt x="26" y="91"/>
                      <a:pt x="26" y="91"/>
                      <a:pt x="26" y="91"/>
                    </a:cubicBezTo>
                    <a:cubicBezTo>
                      <a:pt x="26" y="90"/>
                      <a:pt x="28" y="92"/>
                      <a:pt x="28" y="92"/>
                    </a:cubicBezTo>
                    <a:cubicBezTo>
                      <a:pt x="29" y="91"/>
                      <a:pt x="29" y="89"/>
                      <a:pt x="31" y="88"/>
                    </a:cubicBezTo>
                    <a:cubicBezTo>
                      <a:pt x="29" y="86"/>
                      <a:pt x="31" y="87"/>
                      <a:pt x="29" y="85"/>
                    </a:cubicBezTo>
                    <a:cubicBezTo>
                      <a:pt x="30" y="86"/>
                      <a:pt x="30" y="86"/>
                      <a:pt x="30" y="86"/>
                    </a:cubicBezTo>
                    <a:cubicBezTo>
                      <a:pt x="30" y="84"/>
                      <a:pt x="30" y="84"/>
                      <a:pt x="33" y="85"/>
                    </a:cubicBezTo>
                    <a:cubicBezTo>
                      <a:pt x="38" y="83"/>
                      <a:pt x="40" y="79"/>
                      <a:pt x="43" y="76"/>
                    </a:cubicBezTo>
                    <a:cubicBezTo>
                      <a:pt x="46" y="72"/>
                      <a:pt x="48" y="68"/>
                      <a:pt x="52" y="64"/>
                    </a:cubicBezTo>
                    <a:cubicBezTo>
                      <a:pt x="50" y="61"/>
                      <a:pt x="52" y="61"/>
                      <a:pt x="50" y="59"/>
                    </a:cubicBezTo>
                    <a:cubicBezTo>
                      <a:pt x="51" y="59"/>
                      <a:pt x="51" y="59"/>
                      <a:pt x="51" y="59"/>
                    </a:cubicBezTo>
                    <a:cubicBezTo>
                      <a:pt x="51" y="58"/>
                      <a:pt x="52" y="59"/>
                      <a:pt x="54" y="59"/>
                    </a:cubicBezTo>
                    <a:cubicBezTo>
                      <a:pt x="53" y="58"/>
                      <a:pt x="54" y="59"/>
                      <a:pt x="52" y="57"/>
                    </a:cubicBezTo>
                    <a:cubicBezTo>
                      <a:pt x="51" y="56"/>
                      <a:pt x="55" y="59"/>
                      <a:pt x="54" y="58"/>
                    </a:cubicBezTo>
                    <a:cubicBezTo>
                      <a:pt x="55" y="59"/>
                      <a:pt x="53" y="57"/>
                      <a:pt x="54" y="58"/>
                    </a:cubicBezTo>
                    <a:cubicBezTo>
                      <a:pt x="53" y="55"/>
                      <a:pt x="55" y="59"/>
                      <a:pt x="57" y="59"/>
                    </a:cubicBezTo>
                    <a:cubicBezTo>
                      <a:pt x="58" y="57"/>
                      <a:pt x="58" y="54"/>
                      <a:pt x="61" y="54"/>
                    </a:cubicBezTo>
                    <a:cubicBezTo>
                      <a:pt x="61" y="54"/>
                      <a:pt x="60" y="52"/>
                      <a:pt x="60" y="52"/>
                    </a:cubicBezTo>
                    <a:cubicBezTo>
                      <a:pt x="62" y="55"/>
                      <a:pt x="60" y="51"/>
                      <a:pt x="61" y="52"/>
                    </a:cubicBezTo>
                    <a:cubicBezTo>
                      <a:pt x="62" y="53"/>
                      <a:pt x="62" y="53"/>
                      <a:pt x="62" y="53"/>
                    </a:cubicBezTo>
                    <a:cubicBezTo>
                      <a:pt x="63" y="54"/>
                      <a:pt x="63" y="51"/>
                      <a:pt x="64" y="52"/>
                    </a:cubicBezTo>
                    <a:cubicBezTo>
                      <a:pt x="64" y="50"/>
                      <a:pt x="67" y="52"/>
                      <a:pt x="66" y="50"/>
                    </a:cubicBezTo>
                    <a:cubicBezTo>
                      <a:pt x="67" y="52"/>
                      <a:pt x="67" y="51"/>
                      <a:pt x="68" y="51"/>
                    </a:cubicBezTo>
                    <a:cubicBezTo>
                      <a:pt x="66" y="48"/>
                      <a:pt x="70" y="51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71" y="48"/>
                      <a:pt x="73" y="47"/>
                      <a:pt x="74" y="44"/>
                    </a:cubicBezTo>
                    <a:cubicBezTo>
                      <a:pt x="75" y="43"/>
                      <a:pt x="78" y="45"/>
                      <a:pt x="79" y="42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78" y="41"/>
                      <a:pt x="79" y="42"/>
                      <a:pt x="79" y="42"/>
                    </a:cubicBezTo>
                    <a:cubicBezTo>
                      <a:pt x="79" y="40"/>
                      <a:pt x="81" y="41"/>
                      <a:pt x="81" y="41"/>
                    </a:cubicBezTo>
                    <a:cubicBezTo>
                      <a:pt x="81" y="40"/>
                      <a:pt x="81" y="40"/>
                      <a:pt x="81" y="39"/>
                    </a:cubicBezTo>
                    <a:cubicBezTo>
                      <a:pt x="83" y="41"/>
                      <a:pt x="82" y="37"/>
                      <a:pt x="84" y="38"/>
                    </a:cubicBezTo>
                    <a:cubicBezTo>
                      <a:pt x="82" y="36"/>
                      <a:pt x="84" y="37"/>
                      <a:pt x="84" y="36"/>
                    </a:cubicBezTo>
                    <a:cubicBezTo>
                      <a:pt x="84" y="36"/>
                      <a:pt x="84" y="36"/>
                      <a:pt x="85" y="37"/>
                    </a:cubicBezTo>
                    <a:cubicBezTo>
                      <a:pt x="85" y="36"/>
                      <a:pt x="85" y="36"/>
                      <a:pt x="87" y="36"/>
                    </a:cubicBezTo>
                    <a:cubicBezTo>
                      <a:pt x="87" y="36"/>
                      <a:pt x="86" y="34"/>
                      <a:pt x="87" y="34"/>
                    </a:cubicBezTo>
                    <a:cubicBezTo>
                      <a:pt x="88" y="36"/>
                      <a:pt x="88" y="34"/>
                      <a:pt x="89" y="34"/>
                    </a:cubicBezTo>
                    <a:cubicBezTo>
                      <a:pt x="87" y="32"/>
                      <a:pt x="87" y="31"/>
                      <a:pt x="88" y="31"/>
                    </a:cubicBezTo>
                    <a:cubicBezTo>
                      <a:pt x="89" y="34"/>
                      <a:pt x="89" y="34"/>
                      <a:pt x="89" y="34"/>
                    </a:cubicBezTo>
                    <a:cubicBezTo>
                      <a:pt x="90" y="31"/>
                      <a:pt x="93" y="33"/>
                      <a:pt x="93" y="29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95" y="28"/>
                      <a:pt x="98" y="29"/>
                      <a:pt x="98" y="25"/>
                    </a:cubicBezTo>
                    <a:cubicBezTo>
                      <a:pt x="99" y="25"/>
                      <a:pt x="100" y="26"/>
                      <a:pt x="100" y="25"/>
                    </a:cubicBezTo>
                    <a:cubicBezTo>
                      <a:pt x="100" y="24"/>
                      <a:pt x="101" y="24"/>
                      <a:pt x="100" y="22"/>
                    </a:cubicBezTo>
                    <a:cubicBezTo>
                      <a:pt x="100" y="21"/>
                      <a:pt x="101" y="22"/>
                      <a:pt x="101" y="23"/>
                    </a:cubicBezTo>
                    <a:cubicBezTo>
                      <a:pt x="102" y="23"/>
                      <a:pt x="104" y="25"/>
                      <a:pt x="103" y="22"/>
                    </a:cubicBezTo>
                    <a:cubicBezTo>
                      <a:pt x="104" y="23"/>
                      <a:pt x="104" y="23"/>
                      <a:pt x="104" y="23"/>
                    </a:cubicBezTo>
                    <a:cubicBezTo>
                      <a:pt x="104" y="22"/>
                      <a:pt x="104" y="20"/>
                      <a:pt x="106" y="21"/>
                    </a:cubicBezTo>
                    <a:cubicBezTo>
                      <a:pt x="105" y="19"/>
                      <a:pt x="106" y="19"/>
                      <a:pt x="105" y="17"/>
                    </a:cubicBezTo>
                    <a:cubicBezTo>
                      <a:pt x="105" y="17"/>
                      <a:pt x="106" y="19"/>
                      <a:pt x="106" y="18"/>
                    </a:cubicBezTo>
                    <a:cubicBezTo>
                      <a:pt x="106" y="20"/>
                      <a:pt x="106" y="20"/>
                      <a:pt x="106" y="20"/>
                    </a:cubicBezTo>
                    <a:cubicBezTo>
                      <a:pt x="108" y="20"/>
                      <a:pt x="109" y="18"/>
                      <a:pt x="110" y="16"/>
                    </a:cubicBezTo>
                    <a:cubicBezTo>
                      <a:pt x="112" y="19"/>
                      <a:pt x="112" y="16"/>
                      <a:pt x="113" y="17"/>
                    </a:cubicBezTo>
                    <a:cubicBezTo>
                      <a:pt x="113" y="15"/>
                      <a:pt x="115" y="17"/>
                      <a:pt x="114" y="14"/>
                    </a:cubicBezTo>
                    <a:cubicBezTo>
                      <a:pt x="115" y="15"/>
                      <a:pt x="115" y="15"/>
                      <a:pt x="115" y="15"/>
                    </a:cubicBezTo>
                    <a:cubicBezTo>
                      <a:pt x="115" y="15"/>
                      <a:pt x="116" y="15"/>
                      <a:pt x="117" y="15"/>
                    </a:cubicBezTo>
                    <a:cubicBezTo>
                      <a:pt x="118" y="16"/>
                      <a:pt x="118" y="14"/>
                      <a:pt x="118" y="13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8" y="13"/>
                      <a:pt x="118" y="11"/>
                      <a:pt x="118" y="9"/>
                    </a:cubicBezTo>
                    <a:cubicBezTo>
                      <a:pt x="119" y="10"/>
                      <a:pt x="118" y="9"/>
                      <a:pt x="119" y="10"/>
                    </a:cubicBezTo>
                    <a:cubicBezTo>
                      <a:pt x="119" y="11"/>
                      <a:pt x="119" y="13"/>
                      <a:pt x="119" y="14"/>
                    </a:cubicBezTo>
                    <a:cubicBezTo>
                      <a:pt x="120" y="15"/>
                      <a:pt x="119" y="11"/>
                      <a:pt x="120" y="13"/>
                    </a:cubicBezTo>
                    <a:cubicBezTo>
                      <a:pt x="121" y="14"/>
                      <a:pt x="121" y="13"/>
                      <a:pt x="121" y="11"/>
                    </a:cubicBezTo>
                    <a:cubicBezTo>
                      <a:pt x="121" y="12"/>
                      <a:pt x="121" y="12"/>
                      <a:pt x="121" y="13"/>
                    </a:cubicBezTo>
                    <a:cubicBezTo>
                      <a:pt x="122" y="13"/>
                      <a:pt x="122" y="13"/>
                      <a:pt x="122" y="12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22" y="10"/>
                      <a:pt x="122" y="10"/>
                      <a:pt x="121" y="8"/>
                    </a:cubicBezTo>
                    <a:cubicBezTo>
                      <a:pt x="121" y="9"/>
                      <a:pt x="121" y="9"/>
                      <a:pt x="121" y="9"/>
                    </a:cubicBezTo>
                    <a:cubicBezTo>
                      <a:pt x="121" y="7"/>
                      <a:pt x="121" y="7"/>
                      <a:pt x="122" y="8"/>
                    </a:cubicBezTo>
                    <a:cubicBezTo>
                      <a:pt x="122" y="10"/>
                      <a:pt x="122" y="11"/>
                      <a:pt x="122" y="11"/>
                    </a:cubicBezTo>
                    <a:cubicBezTo>
                      <a:pt x="123" y="7"/>
                      <a:pt x="123" y="7"/>
                      <a:pt x="123" y="7"/>
                    </a:cubicBezTo>
                    <a:cubicBezTo>
                      <a:pt x="123" y="9"/>
                      <a:pt x="122" y="8"/>
                      <a:pt x="122" y="6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22" y="6"/>
                      <a:pt x="122" y="6"/>
                      <a:pt x="122" y="6"/>
                    </a:cubicBezTo>
                    <a:cubicBezTo>
                      <a:pt x="121" y="7"/>
                      <a:pt x="120" y="5"/>
                      <a:pt x="120" y="7"/>
                    </a:cubicBezTo>
                    <a:cubicBezTo>
                      <a:pt x="120" y="8"/>
                      <a:pt x="120" y="8"/>
                      <a:pt x="120" y="8"/>
                    </a:cubicBezTo>
                    <a:cubicBezTo>
                      <a:pt x="120" y="8"/>
                      <a:pt x="120" y="11"/>
                      <a:pt x="119" y="9"/>
                    </a:cubicBezTo>
                    <a:cubicBezTo>
                      <a:pt x="119" y="7"/>
                      <a:pt x="119" y="7"/>
                      <a:pt x="119" y="7"/>
                    </a:cubicBezTo>
                    <a:cubicBezTo>
                      <a:pt x="119" y="7"/>
                      <a:pt x="119" y="8"/>
                      <a:pt x="118" y="7"/>
                    </a:cubicBezTo>
                    <a:cubicBezTo>
                      <a:pt x="118" y="5"/>
                      <a:pt x="118" y="5"/>
                      <a:pt x="118" y="5"/>
                    </a:cubicBezTo>
                    <a:cubicBezTo>
                      <a:pt x="119" y="8"/>
                      <a:pt x="117" y="6"/>
                      <a:pt x="117" y="7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6" y="6"/>
                      <a:pt x="117" y="8"/>
                      <a:pt x="117" y="8"/>
                    </a:cubicBezTo>
                    <a:cubicBezTo>
                      <a:pt x="117" y="8"/>
                      <a:pt x="116" y="5"/>
                      <a:pt x="115" y="4"/>
                    </a:cubicBezTo>
                    <a:cubicBezTo>
                      <a:pt x="115" y="5"/>
                      <a:pt x="114" y="7"/>
                      <a:pt x="113" y="5"/>
                    </a:cubicBezTo>
                    <a:cubicBezTo>
                      <a:pt x="112" y="6"/>
                      <a:pt x="112" y="7"/>
                      <a:pt x="112" y="8"/>
                    </a:cubicBezTo>
                    <a:cubicBezTo>
                      <a:pt x="111" y="8"/>
                      <a:pt x="111" y="6"/>
                      <a:pt x="111" y="7"/>
                    </a:cubicBezTo>
                    <a:cubicBezTo>
                      <a:pt x="111" y="6"/>
                      <a:pt x="110" y="5"/>
                      <a:pt x="110" y="4"/>
                    </a:cubicBezTo>
                    <a:cubicBezTo>
                      <a:pt x="110" y="5"/>
                      <a:pt x="109" y="4"/>
                      <a:pt x="110" y="7"/>
                    </a:cubicBezTo>
                    <a:cubicBezTo>
                      <a:pt x="109" y="6"/>
                      <a:pt x="108" y="6"/>
                      <a:pt x="107" y="7"/>
                    </a:cubicBezTo>
                    <a:cubicBezTo>
                      <a:pt x="108" y="7"/>
                      <a:pt x="107" y="5"/>
                      <a:pt x="107" y="4"/>
                    </a:cubicBezTo>
                    <a:cubicBezTo>
                      <a:pt x="107" y="6"/>
                      <a:pt x="106" y="7"/>
                      <a:pt x="106" y="7"/>
                    </a:cubicBezTo>
                    <a:cubicBezTo>
                      <a:pt x="106" y="9"/>
                      <a:pt x="106" y="9"/>
                      <a:pt x="107" y="10"/>
                    </a:cubicBezTo>
                    <a:cubicBezTo>
                      <a:pt x="107" y="10"/>
                      <a:pt x="107" y="11"/>
                      <a:pt x="107" y="11"/>
                    </a:cubicBezTo>
                    <a:cubicBezTo>
                      <a:pt x="106" y="9"/>
                      <a:pt x="105" y="7"/>
                      <a:pt x="104" y="7"/>
                    </a:cubicBezTo>
                    <a:cubicBezTo>
                      <a:pt x="104" y="4"/>
                      <a:pt x="106" y="7"/>
                      <a:pt x="104" y="4"/>
                    </a:cubicBezTo>
                    <a:cubicBezTo>
                      <a:pt x="104" y="2"/>
                      <a:pt x="105" y="2"/>
                      <a:pt x="106" y="3"/>
                    </a:cubicBezTo>
                    <a:cubicBezTo>
                      <a:pt x="105" y="1"/>
                      <a:pt x="105" y="3"/>
                      <a:pt x="104" y="1"/>
                    </a:cubicBezTo>
                    <a:cubicBezTo>
                      <a:pt x="104" y="1"/>
                      <a:pt x="104" y="2"/>
                      <a:pt x="103" y="3"/>
                    </a:cubicBezTo>
                    <a:cubicBezTo>
                      <a:pt x="104" y="4"/>
                      <a:pt x="104" y="4"/>
                      <a:pt x="104" y="5"/>
                    </a:cubicBezTo>
                    <a:cubicBezTo>
                      <a:pt x="105" y="8"/>
                      <a:pt x="103" y="4"/>
                      <a:pt x="103" y="4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102" y="2"/>
                      <a:pt x="102" y="4"/>
                      <a:pt x="102" y="4"/>
                    </a:cubicBezTo>
                    <a:cubicBezTo>
                      <a:pt x="100" y="1"/>
                      <a:pt x="102" y="3"/>
                      <a:pt x="102" y="1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0" y="0"/>
                      <a:pt x="101" y="2"/>
                      <a:pt x="100" y="2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3"/>
                      <a:pt x="101" y="4"/>
                      <a:pt x="101" y="4"/>
                    </a:cubicBezTo>
                    <a:cubicBezTo>
                      <a:pt x="102" y="7"/>
                      <a:pt x="101" y="4"/>
                      <a:pt x="101" y="5"/>
                    </a:cubicBezTo>
                    <a:cubicBezTo>
                      <a:pt x="101" y="7"/>
                      <a:pt x="101" y="5"/>
                      <a:pt x="102" y="7"/>
                    </a:cubicBezTo>
                    <a:cubicBezTo>
                      <a:pt x="102" y="8"/>
                      <a:pt x="102" y="8"/>
                      <a:pt x="102" y="9"/>
                    </a:cubicBezTo>
                    <a:cubicBezTo>
                      <a:pt x="101" y="9"/>
                      <a:pt x="101" y="7"/>
                      <a:pt x="100" y="6"/>
                    </a:cubicBezTo>
                    <a:cubicBezTo>
                      <a:pt x="100" y="6"/>
                      <a:pt x="100" y="5"/>
                      <a:pt x="101" y="6"/>
                    </a:cubicBezTo>
                    <a:cubicBezTo>
                      <a:pt x="101" y="4"/>
                      <a:pt x="99" y="3"/>
                      <a:pt x="99" y="2"/>
                    </a:cubicBezTo>
                    <a:cubicBezTo>
                      <a:pt x="98" y="1"/>
                      <a:pt x="99" y="4"/>
                      <a:pt x="99" y="4"/>
                    </a:cubicBezTo>
                    <a:cubicBezTo>
                      <a:pt x="99" y="3"/>
                      <a:pt x="99" y="5"/>
                      <a:pt x="100" y="6"/>
                    </a:cubicBezTo>
                    <a:cubicBezTo>
                      <a:pt x="101" y="11"/>
                      <a:pt x="98" y="3"/>
                      <a:pt x="97" y="4"/>
                    </a:cubicBezTo>
                    <a:cubicBezTo>
                      <a:pt x="99" y="7"/>
                      <a:pt x="98" y="8"/>
                      <a:pt x="100" y="11"/>
                    </a:cubicBezTo>
                    <a:cubicBezTo>
                      <a:pt x="100" y="12"/>
                      <a:pt x="100" y="13"/>
                      <a:pt x="100" y="12"/>
                    </a:cubicBezTo>
                    <a:cubicBezTo>
                      <a:pt x="99" y="10"/>
                      <a:pt x="99" y="11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7"/>
                      <a:pt x="98" y="7"/>
                      <a:pt x="98" y="7"/>
                    </a:cubicBezTo>
                    <a:cubicBezTo>
                      <a:pt x="97" y="5"/>
                      <a:pt x="95" y="4"/>
                      <a:pt x="95" y="4"/>
                    </a:cubicBezTo>
                    <a:cubicBezTo>
                      <a:pt x="95" y="5"/>
                      <a:pt x="96" y="5"/>
                      <a:pt x="96" y="6"/>
                    </a:cubicBezTo>
                    <a:cubicBezTo>
                      <a:pt x="95" y="5"/>
                      <a:pt x="95" y="4"/>
                      <a:pt x="94" y="4"/>
                    </a:cubicBezTo>
                    <a:cubicBezTo>
                      <a:pt x="95" y="5"/>
                      <a:pt x="96" y="7"/>
                      <a:pt x="96" y="8"/>
                    </a:cubicBezTo>
                    <a:cubicBezTo>
                      <a:pt x="95" y="8"/>
                      <a:pt x="94" y="6"/>
                      <a:pt x="94" y="6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4" y="6"/>
                      <a:pt x="93" y="3"/>
                      <a:pt x="93" y="4"/>
                    </a:cubicBezTo>
                    <a:cubicBezTo>
                      <a:pt x="93" y="5"/>
                      <a:pt x="94" y="7"/>
                      <a:pt x="94" y="8"/>
                    </a:cubicBezTo>
                    <a:cubicBezTo>
                      <a:pt x="94" y="9"/>
                      <a:pt x="94" y="8"/>
                      <a:pt x="94" y="8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3" y="7"/>
                      <a:pt x="92" y="4"/>
                      <a:pt x="92" y="5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2" y="6"/>
                      <a:pt x="92" y="6"/>
                      <a:pt x="91" y="5"/>
                    </a:cubicBezTo>
                    <a:cubicBezTo>
                      <a:pt x="92" y="6"/>
                      <a:pt x="91" y="6"/>
                      <a:pt x="92" y="6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6"/>
                      <a:pt x="92" y="9"/>
                      <a:pt x="91" y="7"/>
                    </a:cubicBezTo>
                    <a:cubicBezTo>
                      <a:pt x="92" y="9"/>
                      <a:pt x="91" y="7"/>
                      <a:pt x="92" y="8"/>
                    </a:cubicBezTo>
                    <a:cubicBezTo>
                      <a:pt x="93" y="9"/>
                      <a:pt x="92" y="9"/>
                      <a:pt x="92" y="10"/>
                    </a:cubicBezTo>
                    <a:cubicBezTo>
                      <a:pt x="91" y="7"/>
                      <a:pt x="91" y="10"/>
                      <a:pt x="91" y="10"/>
                    </a:cubicBezTo>
                    <a:cubicBezTo>
                      <a:pt x="91" y="9"/>
                      <a:pt x="90" y="9"/>
                      <a:pt x="90" y="8"/>
                    </a:cubicBezTo>
                    <a:cubicBezTo>
                      <a:pt x="91" y="10"/>
                      <a:pt x="91" y="10"/>
                      <a:pt x="91" y="10"/>
                    </a:cubicBezTo>
                    <a:cubicBezTo>
                      <a:pt x="89" y="7"/>
                      <a:pt x="90" y="11"/>
                      <a:pt x="89" y="10"/>
                    </a:cubicBezTo>
                    <a:cubicBezTo>
                      <a:pt x="89" y="9"/>
                      <a:pt x="88" y="8"/>
                      <a:pt x="88" y="7"/>
                    </a:cubicBezTo>
                    <a:cubicBezTo>
                      <a:pt x="90" y="10"/>
                      <a:pt x="89" y="11"/>
                      <a:pt x="90" y="12"/>
                    </a:cubicBezTo>
                    <a:cubicBezTo>
                      <a:pt x="89" y="12"/>
                      <a:pt x="88" y="9"/>
                      <a:pt x="87" y="8"/>
                    </a:cubicBezTo>
                    <a:cubicBezTo>
                      <a:pt x="88" y="10"/>
                      <a:pt x="86" y="7"/>
                      <a:pt x="87" y="9"/>
                    </a:cubicBezTo>
                    <a:cubicBezTo>
                      <a:pt x="88" y="10"/>
                      <a:pt x="88" y="11"/>
                      <a:pt x="88" y="12"/>
                    </a:cubicBezTo>
                    <a:cubicBezTo>
                      <a:pt x="88" y="12"/>
                      <a:pt x="88" y="11"/>
                      <a:pt x="87" y="10"/>
                    </a:cubicBezTo>
                    <a:cubicBezTo>
                      <a:pt x="87" y="10"/>
                      <a:pt x="88" y="12"/>
                      <a:pt x="88" y="13"/>
                    </a:cubicBezTo>
                    <a:cubicBezTo>
                      <a:pt x="88" y="13"/>
                      <a:pt x="89" y="15"/>
                      <a:pt x="88" y="14"/>
                    </a:cubicBezTo>
                    <a:cubicBezTo>
                      <a:pt x="87" y="12"/>
                      <a:pt x="88" y="13"/>
                      <a:pt x="87" y="12"/>
                    </a:cubicBezTo>
                    <a:cubicBezTo>
                      <a:pt x="86" y="12"/>
                      <a:pt x="89" y="16"/>
                      <a:pt x="88" y="16"/>
                    </a:cubicBezTo>
                    <a:cubicBezTo>
                      <a:pt x="89" y="17"/>
                      <a:pt x="90" y="20"/>
                      <a:pt x="90" y="21"/>
                    </a:cubicBezTo>
                    <a:cubicBezTo>
                      <a:pt x="89" y="21"/>
                      <a:pt x="90" y="20"/>
                      <a:pt x="89" y="18"/>
                    </a:cubicBezTo>
                    <a:cubicBezTo>
                      <a:pt x="89" y="18"/>
                      <a:pt x="89" y="18"/>
                      <a:pt x="89" y="18"/>
                    </a:cubicBezTo>
                    <a:cubicBezTo>
                      <a:pt x="87" y="16"/>
                      <a:pt x="87" y="14"/>
                      <a:pt x="86" y="12"/>
                    </a:cubicBezTo>
                    <a:cubicBezTo>
                      <a:pt x="86" y="13"/>
                      <a:pt x="86" y="13"/>
                      <a:pt x="86" y="13"/>
                    </a:cubicBezTo>
                    <a:cubicBezTo>
                      <a:pt x="85" y="12"/>
                      <a:pt x="85" y="11"/>
                      <a:pt x="84" y="10"/>
                    </a:cubicBezTo>
                    <a:cubicBezTo>
                      <a:pt x="85" y="12"/>
                      <a:pt x="84" y="11"/>
                      <a:pt x="84" y="11"/>
                    </a:cubicBezTo>
                    <a:cubicBezTo>
                      <a:pt x="85" y="13"/>
                      <a:pt x="84" y="11"/>
                      <a:pt x="85" y="12"/>
                    </a:cubicBezTo>
                    <a:cubicBezTo>
                      <a:pt x="84" y="13"/>
                      <a:pt x="86" y="15"/>
                      <a:pt x="85" y="15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2" y="11"/>
                      <a:pt x="84" y="14"/>
                      <a:pt x="83" y="13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1" y="13"/>
                      <a:pt x="80" y="14"/>
                      <a:pt x="81" y="18"/>
                    </a:cubicBezTo>
                    <a:cubicBezTo>
                      <a:pt x="80" y="17"/>
                      <a:pt x="79" y="17"/>
                      <a:pt x="78" y="16"/>
                    </a:cubicBezTo>
                    <a:cubicBezTo>
                      <a:pt x="78" y="17"/>
                      <a:pt x="79" y="18"/>
                      <a:pt x="79" y="18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76" y="16"/>
                      <a:pt x="77" y="18"/>
                      <a:pt x="77" y="19"/>
                    </a:cubicBezTo>
                    <a:cubicBezTo>
                      <a:pt x="76" y="18"/>
                      <a:pt x="76" y="18"/>
                      <a:pt x="76" y="18"/>
                    </a:cubicBezTo>
                    <a:cubicBezTo>
                      <a:pt x="75" y="17"/>
                      <a:pt x="76" y="19"/>
                      <a:pt x="76" y="19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76" y="20"/>
                      <a:pt x="76" y="20"/>
                      <a:pt x="76" y="20"/>
                    </a:cubicBezTo>
                    <a:cubicBezTo>
                      <a:pt x="76" y="20"/>
                      <a:pt x="76" y="20"/>
                      <a:pt x="74" y="19"/>
                    </a:cubicBezTo>
                    <a:cubicBezTo>
                      <a:pt x="75" y="19"/>
                      <a:pt x="75" y="19"/>
                      <a:pt x="75" y="20"/>
                    </a:cubicBezTo>
                    <a:cubicBezTo>
                      <a:pt x="74" y="19"/>
                      <a:pt x="73" y="20"/>
                      <a:pt x="73" y="21"/>
                    </a:cubicBezTo>
                    <a:cubicBezTo>
                      <a:pt x="74" y="21"/>
                      <a:pt x="74" y="21"/>
                      <a:pt x="75" y="23"/>
                    </a:cubicBezTo>
                    <a:cubicBezTo>
                      <a:pt x="76" y="25"/>
                      <a:pt x="74" y="22"/>
                      <a:pt x="75" y="24"/>
                    </a:cubicBezTo>
                    <a:cubicBezTo>
                      <a:pt x="74" y="23"/>
                      <a:pt x="74" y="22"/>
                      <a:pt x="73" y="22"/>
                    </a:cubicBezTo>
                    <a:cubicBezTo>
                      <a:pt x="71" y="20"/>
                      <a:pt x="71" y="22"/>
                      <a:pt x="70" y="23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68" y="22"/>
                      <a:pt x="69" y="25"/>
                      <a:pt x="68" y="24"/>
                    </a:cubicBezTo>
                    <a:cubicBezTo>
                      <a:pt x="68" y="25"/>
                      <a:pt x="70" y="28"/>
                      <a:pt x="69" y="28"/>
                    </a:cubicBezTo>
                    <a:cubicBezTo>
                      <a:pt x="70" y="30"/>
                      <a:pt x="68" y="26"/>
                      <a:pt x="67" y="25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67" y="27"/>
                      <a:pt x="67" y="28"/>
                      <a:pt x="66" y="27"/>
                    </a:cubicBezTo>
                    <a:cubicBezTo>
                      <a:pt x="66" y="27"/>
                      <a:pt x="66" y="27"/>
                      <a:pt x="66" y="27"/>
                    </a:cubicBezTo>
                    <a:cubicBezTo>
                      <a:pt x="66" y="27"/>
                      <a:pt x="65" y="26"/>
                      <a:pt x="64" y="27"/>
                    </a:cubicBezTo>
                    <a:cubicBezTo>
                      <a:pt x="65" y="28"/>
                      <a:pt x="64" y="28"/>
                      <a:pt x="65" y="29"/>
                    </a:cubicBezTo>
                    <a:cubicBezTo>
                      <a:pt x="65" y="28"/>
                      <a:pt x="65" y="28"/>
                      <a:pt x="65" y="28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63" y="27"/>
                      <a:pt x="64" y="29"/>
                      <a:pt x="65" y="30"/>
                    </a:cubicBezTo>
                    <a:cubicBezTo>
                      <a:pt x="65" y="31"/>
                      <a:pt x="64" y="30"/>
                      <a:pt x="64" y="29"/>
                    </a:cubicBezTo>
                    <a:cubicBezTo>
                      <a:pt x="63" y="29"/>
                      <a:pt x="64" y="30"/>
                      <a:pt x="64" y="29"/>
                    </a:cubicBezTo>
                    <a:cubicBezTo>
                      <a:pt x="63" y="28"/>
                      <a:pt x="63" y="29"/>
                      <a:pt x="63" y="28"/>
                    </a:cubicBezTo>
                    <a:cubicBezTo>
                      <a:pt x="63" y="28"/>
                      <a:pt x="64" y="30"/>
                      <a:pt x="63" y="30"/>
                    </a:cubicBezTo>
                    <a:cubicBezTo>
                      <a:pt x="63" y="30"/>
                      <a:pt x="63" y="31"/>
                      <a:pt x="62" y="29"/>
                    </a:cubicBezTo>
                    <a:cubicBezTo>
                      <a:pt x="62" y="30"/>
                      <a:pt x="62" y="30"/>
                      <a:pt x="62" y="31"/>
                    </a:cubicBezTo>
                    <a:cubicBezTo>
                      <a:pt x="63" y="31"/>
                      <a:pt x="63" y="31"/>
                      <a:pt x="64" y="32"/>
                    </a:cubicBezTo>
                    <a:cubicBezTo>
                      <a:pt x="64" y="32"/>
                      <a:pt x="64" y="33"/>
                      <a:pt x="63" y="3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3" y="32"/>
                      <a:pt x="64" y="33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3" y="33"/>
                      <a:pt x="62" y="33"/>
                      <a:pt x="62" y="33"/>
                    </a:cubicBezTo>
                    <a:cubicBezTo>
                      <a:pt x="61" y="32"/>
                      <a:pt x="60" y="30"/>
                      <a:pt x="60" y="30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0" y="32"/>
                      <a:pt x="60" y="32"/>
                      <a:pt x="59" y="31"/>
                    </a:cubicBezTo>
                    <a:cubicBezTo>
                      <a:pt x="58" y="31"/>
                      <a:pt x="61" y="36"/>
                      <a:pt x="60" y="35"/>
                    </a:cubicBezTo>
                    <a:cubicBezTo>
                      <a:pt x="59" y="33"/>
                      <a:pt x="59" y="33"/>
                      <a:pt x="58" y="33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59" y="35"/>
                      <a:pt x="58" y="33"/>
                      <a:pt x="59" y="34"/>
                    </a:cubicBezTo>
                    <a:cubicBezTo>
                      <a:pt x="60" y="34"/>
                      <a:pt x="59" y="34"/>
                      <a:pt x="59" y="35"/>
                    </a:cubicBezTo>
                    <a:cubicBezTo>
                      <a:pt x="56" y="32"/>
                      <a:pt x="57" y="35"/>
                      <a:pt x="55" y="34"/>
                    </a:cubicBezTo>
                    <a:cubicBezTo>
                      <a:pt x="56" y="36"/>
                      <a:pt x="55" y="35"/>
                      <a:pt x="55" y="36"/>
                    </a:cubicBezTo>
                    <a:cubicBezTo>
                      <a:pt x="54" y="34"/>
                      <a:pt x="55" y="37"/>
                      <a:pt x="54" y="36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4" y="37"/>
                      <a:pt x="57" y="41"/>
                      <a:pt x="55" y="39"/>
                    </a:cubicBezTo>
                    <a:cubicBezTo>
                      <a:pt x="54" y="39"/>
                      <a:pt x="54" y="38"/>
                      <a:pt x="53" y="37"/>
                    </a:cubicBezTo>
                    <a:cubicBezTo>
                      <a:pt x="51" y="35"/>
                      <a:pt x="54" y="40"/>
                      <a:pt x="52" y="38"/>
                    </a:cubicBezTo>
                    <a:cubicBezTo>
                      <a:pt x="52" y="38"/>
                      <a:pt x="53" y="40"/>
                      <a:pt x="54" y="41"/>
                    </a:cubicBezTo>
                    <a:cubicBezTo>
                      <a:pt x="53" y="40"/>
                      <a:pt x="51" y="39"/>
                      <a:pt x="51" y="39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0" y="39"/>
                      <a:pt x="50" y="39"/>
                      <a:pt x="50" y="39"/>
                    </a:cubicBezTo>
                    <a:cubicBezTo>
                      <a:pt x="49" y="39"/>
                      <a:pt x="50" y="40"/>
                      <a:pt x="50" y="41"/>
                    </a:cubicBezTo>
                    <a:cubicBezTo>
                      <a:pt x="49" y="39"/>
                      <a:pt x="48" y="41"/>
                      <a:pt x="47" y="40"/>
                    </a:cubicBezTo>
                    <a:cubicBezTo>
                      <a:pt x="49" y="42"/>
                      <a:pt x="46" y="40"/>
                      <a:pt x="48" y="43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8" y="43"/>
                      <a:pt x="49" y="44"/>
                      <a:pt x="49" y="45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6" y="41"/>
                      <a:pt x="47" y="43"/>
                      <a:pt x="46" y="42"/>
                    </a:cubicBezTo>
                    <a:cubicBezTo>
                      <a:pt x="47" y="43"/>
                      <a:pt x="45" y="42"/>
                      <a:pt x="46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5"/>
                      <a:pt x="47" y="45"/>
                      <a:pt x="47" y="46"/>
                    </a:cubicBezTo>
                    <a:cubicBezTo>
                      <a:pt x="47" y="46"/>
                      <a:pt x="45" y="44"/>
                      <a:pt x="45" y="44"/>
                    </a:cubicBezTo>
                    <a:cubicBezTo>
                      <a:pt x="45" y="44"/>
                      <a:pt x="45" y="44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3" y="44"/>
                      <a:pt x="43" y="45"/>
                      <a:pt x="44" y="46"/>
                    </a:cubicBezTo>
                    <a:cubicBezTo>
                      <a:pt x="42" y="46"/>
                      <a:pt x="42" y="48"/>
                      <a:pt x="42" y="49"/>
                    </a:cubicBezTo>
                    <a:cubicBezTo>
                      <a:pt x="42" y="49"/>
                      <a:pt x="41" y="48"/>
                      <a:pt x="42" y="48"/>
                    </a:cubicBezTo>
                    <a:cubicBezTo>
                      <a:pt x="42" y="49"/>
                      <a:pt x="42" y="50"/>
                      <a:pt x="42" y="49"/>
                    </a:cubicBezTo>
                    <a:cubicBezTo>
                      <a:pt x="42" y="50"/>
                      <a:pt x="41" y="48"/>
                      <a:pt x="40" y="49"/>
                    </a:cubicBezTo>
                    <a:cubicBezTo>
                      <a:pt x="40" y="48"/>
                      <a:pt x="41" y="50"/>
                      <a:pt x="41" y="50"/>
                    </a:cubicBezTo>
                    <a:cubicBezTo>
                      <a:pt x="39" y="48"/>
                      <a:pt x="41" y="52"/>
                      <a:pt x="39" y="51"/>
                    </a:cubicBezTo>
                    <a:cubicBezTo>
                      <a:pt x="40" y="52"/>
                      <a:pt x="39" y="51"/>
                      <a:pt x="39" y="50"/>
                    </a:cubicBezTo>
                    <a:cubicBezTo>
                      <a:pt x="39" y="51"/>
                      <a:pt x="38" y="52"/>
                      <a:pt x="39" y="54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8" y="54"/>
                    </a:cubicBezTo>
                    <a:cubicBezTo>
                      <a:pt x="39" y="55"/>
                      <a:pt x="40" y="56"/>
                      <a:pt x="39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9" y="57"/>
                      <a:pt x="39" y="57"/>
                    </a:cubicBezTo>
                    <a:cubicBezTo>
                      <a:pt x="38" y="57"/>
                      <a:pt x="39" y="57"/>
                      <a:pt x="38" y="56"/>
                    </a:cubicBezTo>
                    <a:cubicBezTo>
                      <a:pt x="36" y="54"/>
                      <a:pt x="36" y="56"/>
                      <a:pt x="36" y="56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8"/>
                      <a:pt x="36" y="56"/>
                      <a:pt x="36" y="56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0"/>
                      <a:pt x="37" y="59"/>
                      <a:pt x="36" y="58"/>
                    </a:cubicBezTo>
                    <a:cubicBezTo>
                      <a:pt x="36" y="59"/>
                      <a:pt x="37" y="61"/>
                      <a:pt x="38" y="63"/>
                    </a:cubicBezTo>
                    <a:cubicBezTo>
                      <a:pt x="38" y="63"/>
                      <a:pt x="38" y="64"/>
                      <a:pt x="38" y="64"/>
                    </a:cubicBezTo>
                    <a:cubicBezTo>
                      <a:pt x="37" y="63"/>
                      <a:pt x="38" y="64"/>
                      <a:pt x="37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2"/>
                      <a:pt x="34" y="61"/>
                      <a:pt x="34" y="60"/>
                    </a:cubicBezTo>
                    <a:cubicBezTo>
                      <a:pt x="34" y="61"/>
                      <a:pt x="33" y="61"/>
                      <a:pt x="32" y="61"/>
                    </a:cubicBezTo>
                    <a:cubicBezTo>
                      <a:pt x="34" y="63"/>
                      <a:pt x="32" y="63"/>
                      <a:pt x="34" y="65"/>
                    </a:cubicBezTo>
                    <a:cubicBezTo>
                      <a:pt x="34" y="65"/>
                      <a:pt x="32" y="63"/>
                      <a:pt x="32" y="63"/>
                    </a:cubicBezTo>
                    <a:cubicBezTo>
                      <a:pt x="32" y="64"/>
                      <a:pt x="31" y="64"/>
                      <a:pt x="31" y="65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30" y="66"/>
                      <a:pt x="29" y="66"/>
                      <a:pt x="30" y="68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28" y="67"/>
                      <a:pt x="32" y="69"/>
                      <a:pt x="30" y="69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30" y="69"/>
                      <a:pt x="28" y="68"/>
                      <a:pt x="29" y="70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8" y="69"/>
                      <a:pt x="28" y="69"/>
                      <a:pt x="28" y="71"/>
                    </a:cubicBezTo>
                    <a:cubicBezTo>
                      <a:pt x="27" y="69"/>
                      <a:pt x="27" y="69"/>
                      <a:pt x="27" y="69"/>
                    </a:cubicBezTo>
                    <a:cubicBezTo>
                      <a:pt x="26" y="69"/>
                      <a:pt x="28" y="71"/>
                      <a:pt x="27" y="71"/>
                    </a:cubicBezTo>
                    <a:cubicBezTo>
                      <a:pt x="27" y="71"/>
                      <a:pt x="26" y="71"/>
                      <a:pt x="26" y="70"/>
                    </a:cubicBezTo>
                    <a:cubicBezTo>
                      <a:pt x="27" y="71"/>
                      <a:pt x="26" y="72"/>
                      <a:pt x="27" y="72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3" y="73"/>
                      <a:pt x="21" y="75"/>
                      <a:pt x="21" y="78"/>
                    </a:cubicBezTo>
                    <a:cubicBezTo>
                      <a:pt x="19" y="77"/>
                      <a:pt x="20" y="77"/>
                      <a:pt x="19" y="76"/>
                    </a:cubicBezTo>
                    <a:cubicBezTo>
                      <a:pt x="20" y="77"/>
                      <a:pt x="19" y="77"/>
                      <a:pt x="19" y="78"/>
                    </a:cubicBez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8"/>
                      <a:pt x="18" y="77"/>
                      <a:pt x="18" y="78"/>
                    </a:cubicBezTo>
                    <a:cubicBezTo>
                      <a:pt x="18" y="78"/>
                      <a:pt x="18" y="78"/>
                      <a:pt x="18" y="78"/>
                    </a:cubicBezTo>
                    <a:cubicBezTo>
                      <a:pt x="19" y="80"/>
                      <a:pt x="16" y="77"/>
                      <a:pt x="18" y="79"/>
                    </a:cubicBezTo>
                    <a:cubicBezTo>
                      <a:pt x="16" y="78"/>
                      <a:pt x="16" y="78"/>
                      <a:pt x="16" y="78"/>
                    </a:cubicBezTo>
                    <a:cubicBezTo>
                      <a:pt x="18" y="80"/>
                      <a:pt x="15" y="78"/>
                      <a:pt x="17" y="80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15" y="79"/>
                      <a:pt x="18" y="82"/>
                      <a:pt x="16" y="81"/>
                    </a:cubicBezTo>
                    <a:cubicBezTo>
                      <a:pt x="16" y="82"/>
                      <a:pt x="16" y="83"/>
                      <a:pt x="17" y="84"/>
                    </a:cubicBezTo>
                    <a:cubicBezTo>
                      <a:pt x="15" y="82"/>
                      <a:pt x="15" y="82"/>
                      <a:pt x="15" y="82"/>
                    </a:cubicBezTo>
                    <a:cubicBezTo>
                      <a:pt x="15" y="85"/>
                      <a:pt x="13" y="86"/>
                      <a:pt x="14" y="89"/>
                    </a:cubicBezTo>
                    <a:cubicBezTo>
                      <a:pt x="13" y="88"/>
                      <a:pt x="13" y="88"/>
                      <a:pt x="13" y="88"/>
                    </a:cubicBezTo>
                    <a:cubicBezTo>
                      <a:pt x="14" y="90"/>
                      <a:pt x="10" y="89"/>
                      <a:pt x="13" y="92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2" y="92"/>
                      <a:pt x="12" y="92"/>
                      <a:pt x="12" y="92"/>
                    </a:cubicBezTo>
                    <a:cubicBezTo>
                      <a:pt x="13" y="93"/>
                      <a:pt x="11" y="93"/>
                      <a:pt x="13" y="94"/>
                    </a:cubicBezTo>
                    <a:cubicBezTo>
                      <a:pt x="12" y="94"/>
                      <a:pt x="12" y="93"/>
                      <a:pt x="12" y="93"/>
                    </a:cubicBezTo>
                    <a:cubicBezTo>
                      <a:pt x="11" y="93"/>
                      <a:pt x="13" y="95"/>
                      <a:pt x="12" y="95"/>
                    </a:cubicBezTo>
                    <a:cubicBezTo>
                      <a:pt x="11" y="95"/>
                      <a:pt x="11" y="95"/>
                      <a:pt x="11" y="95"/>
                    </a:cubicBezTo>
                    <a:cubicBezTo>
                      <a:pt x="8" y="95"/>
                      <a:pt x="4" y="96"/>
                      <a:pt x="6" y="100"/>
                    </a:cubicBezTo>
                    <a:cubicBezTo>
                      <a:pt x="6" y="101"/>
                      <a:pt x="4" y="99"/>
                      <a:pt x="4" y="99"/>
                    </a:cubicBezTo>
                    <a:cubicBezTo>
                      <a:pt x="6" y="103"/>
                      <a:pt x="0" y="102"/>
                      <a:pt x="3" y="107"/>
                    </a:cubicBezTo>
                    <a:cubicBezTo>
                      <a:pt x="4" y="109"/>
                      <a:pt x="9" y="112"/>
                      <a:pt x="9" y="1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32" name="Freeform 163"/>
              <p:cNvSpPr/>
              <p:nvPr/>
            </p:nvSpPr>
            <p:spPr bwMode="auto">
              <a:xfrm>
                <a:off x="7195" y="2086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33" name="Freeform 164"/>
              <p:cNvSpPr/>
              <p:nvPr/>
            </p:nvSpPr>
            <p:spPr bwMode="auto">
              <a:xfrm>
                <a:off x="6540" y="1413"/>
                <a:ext cx="3" cy="0"/>
              </a:xfrm>
              <a:custGeom>
                <a:avLst/>
                <a:gdLst>
                  <a:gd name="T0" fmla="*/ 3 w 3"/>
                  <a:gd name="T1" fmla="*/ 3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34" name="Freeform 165"/>
              <p:cNvSpPr/>
              <p:nvPr/>
            </p:nvSpPr>
            <p:spPr bwMode="auto">
              <a:xfrm>
                <a:off x="5656" y="2392"/>
                <a:ext cx="2" cy="5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0 h 5"/>
                  <a:gd name="T4" fmla="*/ 2 w 2"/>
                  <a:gd name="T5" fmla="*/ 5 h 5"/>
                  <a:gd name="T6" fmla="*/ 0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0" y="0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35" name="Freeform 166"/>
              <p:cNvSpPr/>
              <p:nvPr/>
            </p:nvSpPr>
            <p:spPr bwMode="auto">
              <a:xfrm>
                <a:off x="5660" y="2376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36" name="Freeform 167"/>
              <p:cNvSpPr/>
              <p:nvPr/>
            </p:nvSpPr>
            <p:spPr bwMode="auto">
              <a:xfrm>
                <a:off x="6123" y="1660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37" name="Freeform 168"/>
              <p:cNvSpPr/>
              <p:nvPr/>
            </p:nvSpPr>
            <p:spPr bwMode="auto">
              <a:xfrm>
                <a:off x="5694" y="241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38" name="Freeform 169"/>
              <p:cNvSpPr/>
              <p:nvPr/>
            </p:nvSpPr>
            <p:spPr bwMode="auto">
              <a:xfrm>
                <a:off x="5663" y="2376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39" name="Freeform 170"/>
              <p:cNvSpPr/>
              <p:nvPr/>
            </p:nvSpPr>
            <p:spPr bwMode="auto">
              <a:xfrm>
                <a:off x="5663" y="23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40" name="Freeform 171"/>
              <p:cNvSpPr/>
              <p:nvPr/>
            </p:nvSpPr>
            <p:spPr bwMode="auto">
              <a:xfrm>
                <a:off x="5663" y="2385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41" name="Freeform 172"/>
              <p:cNvSpPr/>
              <p:nvPr/>
            </p:nvSpPr>
            <p:spPr bwMode="auto">
              <a:xfrm>
                <a:off x="5748" y="2352"/>
                <a:ext cx="2" cy="9"/>
              </a:xfrm>
              <a:custGeom>
                <a:avLst/>
                <a:gdLst>
                  <a:gd name="T0" fmla="*/ 1 w 1"/>
                  <a:gd name="T1" fmla="*/ 2 h 4"/>
                  <a:gd name="T2" fmla="*/ 1 w 1"/>
                  <a:gd name="T3" fmla="*/ 0 h 4"/>
                  <a:gd name="T4" fmla="*/ 1 w 1"/>
                  <a:gd name="T5" fmla="*/ 4 h 4"/>
                  <a:gd name="T6" fmla="*/ 1 w 1"/>
                  <a:gd name="T7" fmla="*/ 4 h 4"/>
                  <a:gd name="T8" fmla="*/ 1 w 1"/>
                  <a:gd name="T9" fmla="*/ 3 h 4"/>
                  <a:gd name="T10" fmla="*/ 1 w 1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1" y="2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42" name="Freeform 173"/>
              <p:cNvSpPr/>
              <p:nvPr/>
            </p:nvSpPr>
            <p:spPr bwMode="auto">
              <a:xfrm>
                <a:off x="5750" y="2357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43" name="Freeform 174"/>
              <p:cNvSpPr/>
              <p:nvPr/>
            </p:nvSpPr>
            <p:spPr bwMode="auto">
              <a:xfrm>
                <a:off x="5750" y="2359"/>
                <a:ext cx="0" cy="5"/>
              </a:xfrm>
              <a:custGeom>
                <a:avLst/>
                <a:gdLst>
                  <a:gd name="T0" fmla="*/ 2 h 2"/>
                  <a:gd name="T1" fmla="*/ 1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44" name="Freeform 175"/>
              <p:cNvSpPr/>
              <p:nvPr/>
            </p:nvSpPr>
            <p:spPr bwMode="auto">
              <a:xfrm>
                <a:off x="5736" y="2345"/>
                <a:ext cx="0" cy="7"/>
              </a:xfrm>
              <a:custGeom>
                <a:avLst/>
                <a:gdLst>
                  <a:gd name="T0" fmla="*/ 2 h 3"/>
                  <a:gd name="T1" fmla="*/ 2 h 3"/>
                  <a:gd name="T2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0" y="3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45" name="Freeform 176"/>
              <p:cNvSpPr/>
              <p:nvPr/>
            </p:nvSpPr>
            <p:spPr bwMode="auto">
              <a:xfrm>
                <a:off x="5753" y="239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46" name="Freeform 177"/>
              <p:cNvSpPr/>
              <p:nvPr/>
            </p:nvSpPr>
            <p:spPr bwMode="auto">
              <a:xfrm>
                <a:off x="6047" y="225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47" name="Freeform 178"/>
              <p:cNvSpPr/>
              <p:nvPr/>
            </p:nvSpPr>
            <p:spPr bwMode="auto">
              <a:xfrm>
                <a:off x="5743" y="2347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48" name="Freeform 179"/>
              <p:cNvSpPr/>
              <p:nvPr/>
            </p:nvSpPr>
            <p:spPr bwMode="auto">
              <a:xfrm>
                <a:off x="5755" y="2387"/>
                <a:ext cx="3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49" name="Freeform 180"/>
              <p:cNvSpPr/>
              <p:nvPr/>
            </p:nvSpPr>
            <p:spPr bwMode="auto">
              <a:xfrm>
                <a:off x="5874" y="2798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50" name="Freeform 181"/>
              <p:cNvSpPr/>
              <p:nvPr/>
            </p:nvSpPr>
            <p:spPr bwMode="auto">
              <a:xfrm>
                <a:off x="5905" y="2769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51" name="Freeform 182"/>
              <p:cNvSpPr/>
              <p:nvPr/>
            </p:nvSpPr>
            <p:spPr bwMode="auto">
              <a:xfrm>
                <a:off x="5755" y="2385"/>
                <a:ext cx="3" cy="7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52" name="Freeform 183"/>
              <p:cNvSpPr/>
              <p:nvPr/>
            </p:nvSpPr>
            <p:spPr bwMode="auto">
              <a:xfrm>
                <a:off x="5817" y="2783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53" name="Freeform 184"/>
              <p:cNvSpPr/>
              <p:nvPr/>
            </p:nvSpPr>
            <p:spPr bwMode="auto">
              <a:xfrm>
                <a:off x="5822" y="27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54" name="Freeform 185"/>
              <p:cNvSpPr/>
              <p:nvPr/>
            </p:nvSpPr>
            <p:spPr bwMode="auto">
              <a:xfrm>
                <a:off x="5824" y="2793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55" name="Freeform 186"/>
              <p:cNvSpPr/>
              <p:nvPr/>
            </p:nvSpPr>
            <p:spPr bwMode="auto">
              <a:xfrm>
                <a:off x="5822" y="279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56" name="Freeform 187"/>
              <p:cNvSpPr/>
              <p:nvPr/>
            </p:nvSpPr>
            <p:spPr bwMode="auto">
              <a:xfrm>
                <a:off x="7325" y="203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57" name="Freeform 188"/>
              <p:cNvSpPr/>
              <p:nvPr/>
            </p:nvSpPr>
            <p:spPr bwMode="auto">
              <a:xfrm>
                <a:off x="5715" y="2406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58" name="Freeform 189"/>
              <p:cNvSpPr/>
              <p:nvPr/>
            </p:nvSpPr>
            <p:spPr bwMode="auto">
              <a:xfrm>
                <a:off x="5672" y="23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59" name="Freeform 190"/>
              <p:cNvSpPr/>
              <p:nvPr/>
            </p:nvSpPr>
            <p:spPr bwMode="auto">
              <a:xfrm>
                <a:off x="5746" y="2357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60" name="Freeform 191"/>
              <p:cNvSpPr/>
              <p:nvPr/>
            </p:nvSpPr>
            <p:spPr bwMode="auto">
              <a:xfrm>
                <a:off x="7192" y="2091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61" name="Freeform 192"/>
              <p:cNvSpPr/>
              <p:nvPr/>
            </p:nvSpPr>
            <p:spPr bwMode="auto">
              <a:xfrm>
                <a:off x="5611" y="2345"/>
                <a:ext cx="147" cy="102"/>
              </a:xfrm>
              <a:custGeom>
                <a:avLst/>
                <a:gdLst>
                  <a:gd name="T0" fmla="*/ 46 w 62"/>
                  <a:gd name="T1" fmla="*/ 23 h 43"/>
                  <a:gd name="T2" fmla="*/ 51 w 62"/>
                  <a:gd name="T3" fmla="*/ 20 h 43"/>
                  <a:gd name="T4" fmla="*/ 54 w 62"/>
                  <a:gd name="T5" fmla="*/ 19 h 43"/>
                  <a:gd name="T6" fmla="*/ 58 w 62"/>
                  <a:gd name="T7" fmla="*/ 21 h 43"/>
                  <a:gd name="T8" fmla="*/ 60 w 62"/>
                  <a:gd name="T9" fmla="*/ 20 h 43"/>
                  <a:gd name="T10" fmla="*/ 61 w 62"/>
                  <a:gd name="T11" fmla="*/ 16 h 43"/>
                  <a:gd name="T12" fmla="*/ 62 w 62"/>
                  <a:gd name="T13" fmla="*/ 13 h 43"/>
                  <a:gd name="T14" fmla="*/ 62 w 62"/>
                  <a:gd name="T15" fmla="*/ 11 h 43"/>
                  <a:gd name="T16" fmla="*/ 58 w 62"/>
                  <a:gd name="T17" fmla="*/ 12 h 43"/>
                  <a:gd name="T18" fmla="*/ 56 w 62"/>
                  <a:gd name="T19" fmla="*/ 9 h 43"/>
                  <a:gd name="T20" fmla="*/ 57 w 62"/>
                  <a:gd name="T21" fmla="*/ 2 h 43"/>
                  <a:gd name="T22" fmla="*/ 56 w 62"/>
                  <a:gd name="T23" fmla="*/ 2 h 43"/>
                  <a:gd name="T24" fmla="*/ 55 w 62"/>
                  <a:gd name="T25" fmla="*/ 5 h 43"/>
                  <a:gd name="T26" fmla="*/ 54 w 62"/>
                  <a:gd name="T27" fmla="*/ 3 h 43"/>
                  <a:gd name="T28" fmla="*/ 53 w 62"/>
                  <a:gd name="T29" fmla="*/ 8 h 43"/>
                  <a:gd name="T30" fmla="*/ 51 w 62"/>
                  <a:gd name="T31" fmla="*/ 3 h 43"/>
                  <a:gd name="T32" fmla="*/ 51 w 62"/>
                  <a:gd name="T33" fmla="*/ 1 h 43"/>
                  <a:gd name="T34" fmla="*/ 50 w 62"/>
                  <a:gd name="T35" fmla="*/ 4 h 43"/>
                  <a:gd name="T36" fmla="*/ 49 w 62"/>
                  <a:gd name="T37" fmla="*/ 2 h 43"/>
                  <a:gd name="T38" fmla="*/ 48 w 62"/>
                  <a:gd name="T39" fmla="*/ 7 h 43"/>
                  <a:gd name="T40" fmla="*/ 47 w 62"/>
                  <a:gd name="T41" fmla="*/ 12 h 43"/>
                  <a:gd name="T42" fmla="*/ 46 w 62"/>
                  <a:gd name="T43" fmla="*/ 7 h 43"/>
                  <a:gd name="T44" fmla="*/ 43 w 62"/>
                  <a:gd name="T45" fmla="*/ 7 h 43"/>
                  <a:gd name="T46" fmla="*/ 42 w 62"/>
                  <a:gd name="T47" fmla="*/ 7 h 43"/>
                  <a:gd name="T48" fmla="*/ 40 w 62"/>
                  <a:gd name="T49" fmla="*/ 8 h 43"/>
                  <a:gd name="T50" fmla="*/ 37 w 62"/>
                  <a:gd name="T51" fmla="*/ 9 h 43"/>
                  <a:gd name="T52" fmla="*/ 36 w 62"/>
                  <a:gd name="T53" fmla="*/ 10 h 43"/>
                  <a:gd name="T54" fmla="*/ 36 w 62"/>
                  <a:gd name="T55" fmla="*/ 10 h 43"/>
                  <a:gd name="T56" fmla="*/ 35 w 62"/>
                  <a:gd name="T57" fmla="*/ 12 h 43"/>
                  <a:gd name="T58" fmla="*/ 34 w 62"/>
                  <a:gd name="T59" fmla="*/ 10 h 43"/>
                  <a:gd name="T60" fmla="*/ 33 w 62"/>
                  <a:gd name="T61" fmla="*/ 12 h 43"/>
                  <a:gd name="T62" fmla="*/ 30 w 62"/>
                  <a:gd name="T63" fmla="*/ 11 h 43"/>
                  <a:gd name="T64" fmla="*/ 28 w 62"/>
                  <a:gd name="T65" fmla="*/ 12 h 43"/>
                  <a:gd name="T66" fmla="*/ 26 w 62"/>
                  <a:gd name="T67" fmla="*/ 12 h 43"/>
                  <a:gd name="T68" fmla="*/ 26 w 62"/>
                  <a:gd name="T69" fmla="*/ 14 h 43"/>
                  <a:gd name="T70" fmla="*/ 25 w 62"/>
                  <a:gd name="T71" fmla="*/ 13 h 43"/>
                  <a:gd name="T72" fmla="*/ 24 w 62"/>
                  <a:gd name="T73" fmla="*/ 15 h 43"/>
                  <a:gd name="T74" fmla="*/ 22 w 62"/>
                  <a:gd name="T75" fmla="*/ 16 h 43"/>
                  <a:gd name="T76" fmla="*/ 21 w 62"/>
                  <a:gd name="T77" fmla="*/ 17 h 43"/>
                  <a:gd name="T78" fmla="*/ 22 w 62"/>
                  <a:gd name="T79" fmla="*/ 25 h 43"/>
                  <a:gd name="T80" fmla="*/ 19 w 62"/>
                  <a:gd name="T81" fmla="*/ 21 h 43"/>
                  <a:gd name="T82" fmla="*/ 17 w 62"/>
                  <a:gd name="T83" fmla="*/ 23 h 43"/>
                  <a:gd name="T84" fmla="*/ 16 w 62"/>
                  <a:gd name="T85" fmla="*/ 23 h 43"/>
                  <a:gd name="T86" fmla="*/ 11 w 62"/>
                  <a:gd name="T87" fmla="*/ 24 h 43"/>
                  <a:gd name="T88" fmla="*/ 10 w 62"/>
                  <a:gd name="T89" fmla="*/ 24 h 43"/>
                  <a:gd name="T90" fmla="*/ 8 w 62"/>
                  <a:gd name="T91" fmla="*/ 31 h 43"/>
                  <a:gd name="T92" fmla="*/ 7 w 62"/>
                  <a:gd name="T93" fmla="*/ 32 h 43"/>
                  <a:gd name="T94" fmla="*/ 12 w 62"/>
                  <a:gd name="T95" fmla="*/ 41 h 43"/>
                  <a:gd name="T96" fmla="*/ 18 w 62"/>
                  <a:gd name="T97" fmla="*/ 38 h 43"/>
                  <a:gd name="T98" fmla="*/ 28 w 62"/>
                  <a:gd name="T99" fmla="*/ 27 h 43"/>
                  <a:gd name="T100" fmla="*/ 31 w 62"/>
                  <a:gd name="T101" fmla="*/ 31 h 43"/>
                  <a:gd name="T102" fmla="*/ 36 w 62"/>
                  <a:gd name="T103" fmla="*/ 29 h 43"/>
                  <a:gd name="T104" fmla="*/ 41 w 62"/>
                  <a:gd name="T105" fmla="*/ 2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" h="43">
                    <a:moveTo>
                      <a:pt x="44" y="25"/>
                    </a:moveTo>
                    <a:cubicBezTo>
                      <a:pt x="44" y="25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5" y="27"/>
                    </a:cubicBezTo>
                    <a:cubicBezTo>
                      <a:pt x="45" y="26"/>
                      <a:pt x="45" y="25"/>
                      <a:pt x="45" y="25"/>
                    </a:cubicBezTo>
                    <a:cubicBezTo>
                      <a:pt x="46" y="27"/>
                      <a:pt x="46" y="25"/>
                      <a:pt x="46" y="26"/>
                    </a:cubicBezTo>
                    <a:cubicBezTo>
                      <a:pt x="46" y="24"/>
                      <a:pt x="46" y="22"/>
                      <a:pt x="46" y="23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7" y="24"/>
                      <a:pt x="48" y="27"/>
                      <a:pt x="48" y="23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9" y="23"/>
                      <a:pt x="50" y="25"/>
                      <a:pt x="50" y="22"/>
                    </a:cubicBezTo>
                    <a:cubicBezTo>
                      <a:pt x="50" y="23"/>
                      <a:pt x="51" y="23"/>
                      <a:pt x="51" y="23"/>
                    </a:cubicBezTo>
                    <a:cubicBezTo>
                      <a:pt x="51" y="22"/>
                      <a:pt x="51" y="22"/>
                      <a:pt x="51" y="20"/>
                    </a:cubicBezTo>
                    <a:cubicBezTo>
                      <a:pt x="51" y="20"/>
                      <a:pt x="52" y="21"/>
                      <a:pt x="52" y="21"/>
                    </a:cubicBezTo>
                    <a:cubicBezTo>
                      <a:pt x="52" y="22"/>
                      <a:pt x="52" y="24"/>
                      <a:pt x="52" y="22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3" y="22"/>
                      <a:pt x="53" y="20"/>
                      <a:pt x="53" y="21"/>
                    </a:cubicBezTo>
                    <a:cubicBezTo>
                      <a:pt x="54" y="20"/>
                      <a:pt x="54" y="20"/>
                      <a:pt x="54" y="18"/>
                    </a:cubicBezTo>
                    <a:cubicBezTo>
                      <a:pt x="54" y="18"/>
                      <a:pt x="54" y="20"/>
                      <a:pt x="54" y="19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5" y="20"/>
                      <a:pt x="56" y="19"/>
                    </a:cubicBezTo>
                    <a:cubicBezTo>
                      <a:pt x="56" y="22"/>
                      <a:pt x="56" y="19"/>
                      <a:pt x="57" y="21"/>
                    </a:cubicBezTo>
                    <a:cubicBezTo>
                      <a:pt x="57" y="19"/>
                      <a:pt x="57" y="21"/>
                      <a:pt x="58" y="18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8" y="20"/>
                      <a:pt x="58" y="20"/>
                      <a:pt x="58" y="21"/>
                    </a:cubicBezTo>
                    <a:cubicBezTo>
                      <a:pt x="58" y="21"/>
                      <a:pt x="59" y="19"/>
                      <a:pt x="59" y="18"/>
                    </a:cubicBezTo>
                    <a:cubicBezTo>
                      <a:pt x="59" y="20"/>
                      <a:pt x="59" y="20"/>
                      <a:pt x="59" y="20"/>
                    </a:cubicBezTo>
                    <a:cubicBezTo>
                      <a:pt x="59" y="19"/>
                      <a:pt x="60" y="17"/>
                      <a:pt x="60" y="15"/>
                    </a:cubicBezTo>
                    <a:cubicBezTo>
                      <a:pt x="60" y="16"/>
                      <a:pt x="60" y="15"/>
                      <a:pt x="60" y="16"/>
                    </a:cubicBezTo>
                    <a:cubicBezTo>
                      <a:pt x="60" y="17"/>
                      <a:pt x="59" y="19"/>
                      <a:pt x="59" y="20"/>
                    </a:cubicBezTo>
                    <a:cubicBezTo>
                      <a:pt x="59" y="21"/>
                      <a:pt x="60" y="18"/>
                      <a:pt x="60" y="20"/>
                    </a:cubicBezTo>
                    <a:cubicBezTo>
                      <a:pt x="60" y="20"/>
                      <a:pt x="60" y="20"/>
                      <a:pt x="60" y="18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0"/>
                      <a:pt x="60" y="20"/>
                      <a:pt x="60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1" y="17"/>
                      <a:pt x="61" y="17"/>
                      <a:pt x="62" y="15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2" y="15"/>
                      <a:pt x="62" y="14"/>
                      <a:pt x="62" y="16"/>
                    </a:cubicBezTo>
                    <a:cubicBezTo>
                      <a:pt x="61" y="17"/>
                      <a:pt x="61" y="18"/>
                      <a:pt x="61" y="19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6"/>
                      <a:pt x="62" y="16"/>
                      <a:pt x="62" y="14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2" y="14"/>
                      <a:pt x="62" y="12"/>
                      <a:pt x="61" y="14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61" y="15"/>
                      <a:pt x="60" y="17"/>
                      <a:pt x="61" y="15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1" y="13"/>
                      <a:pt x="61" y="14"/>
                      <a:pt x="61" y="14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61" y="15"/>
                      <a:pt x="61" y="12"/>
                      <a:pt x="60" y="13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1" y="11"/>
                      <a:pt x="60" y="14"/>
                      <a:pt x="60" y="14"/>
                    </a:cubicBezTo>
                    <a:cubicBezTo>
                      <a:pt x="60" y="13"/>
                      <a:pt x="61" y="11"/>
                      <a:pt x="61" y="10"/>
                    </a:cubicBezTo>
                    <a:cubicBezTo>
                      <a:pt x="60" y="10"/>
                      <a:pt x="59" y="12"/>
                      <a:pt x="59" y="10"/>
                    </a:cubicBezTo>
                    <a:cubicBezTo>
                      <a:pt x="59" y="10"/>
                      <a:pt x="59" y="11"/>
                      <a:pt x="58" y="12"/>
                    </a:cubicBezTo>
                    <a:cubicBezTo>
                      <a:pt x="58" y="12"/>
                      <a:pt x="59" y="9"/>
                      <a:pt x="58" y="11"/>
                    </a:cubicBezTo>
                    <a:cubicBezTo>
                      <a:pt x="58" y="10"/>
                      <a:pt x="58" y="9"/>
                      <a:pt x="59" y="8"/>
                    </a:cubicBezTo>
                    <a:cubicBezTo>
                      <a:pt x="58" y="9"/>
                      <a:pt x="58" y="8"/>
                      <a:pt x="58" y="10"/>
                    </a:cubicBezTo>
                    <a:cubicBezTo>
                      <a:pt x="58" y="9"/>
                      <a:pt x="57" y="9"/>
                      <a:pt x="57" y="9"/>
                    </a:cubicBezTo>
                    <a:cubicBezTo>
                      <a:pt x="57" y="9"/>
                      <a:pt x="57" y="8"/>
                      <a:pt x="57" y="7"/>
                    </a:cubicBezTo>
                    <a:cubicBezTo>
                      <a:pt x="57" y="8"/>
                      <a:pt x="56" y="9"/>
                      <a:pt x="56" y="9"/>
                    </a:cubicBezTo>
                    <a:cubicBezTo>
                      <a:pt x="56" y="11"/>
                      <a:pt x="56" y="11"/>
                      <a:pt x="56" y="12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6" y="11"/>
                      <a:pt x="56" y="9"/>
                      <a:pt x="56" y="9"/>
                    </a:cubicBezTo>
                    <a:cubicBezTo>
                      <a:pt x="56" y="6"/>
                      <a:pt x="56" y="9"/>
                      <a:pt x="56" y="6"/>
                    </a:cubicBezTo>
                    <a:cubicBezTo>
                      <a:pt x="56" y="4"/>
                      <a:pt x="57" y="4"/>
                      <a:pt x="57" y="5"/>
                    </a:cubicBezTo>
                    <a:cubicBezTo>
                      <a:pt x="58" y="3"/>
                      <a:pt x="57" y="5"/>
                      <a:pt x="57" y="2"/>
                    </a:cubicBezTo>
                    <a:cubicBezTo>
                      <a:pt x="57" y="3"/>
                      <a:pt x="57" y="4"/>
                      <a:pt x="56" y="4"/>
                    </a:cubicBezTo>
                    <a:cubicBezTo>
                      <a:pt x="56" y="5"/>
                      <a:pt x="56" y="6"/>
                      <a:pt x="56" y="7"/>
                    </a:cubicBezTo>
                    <a:cubicBezTo>
                      <a:pt x="56" y="9"/>
                      <a:pt x="56" y="5"/>
                      <a:pt x="56" y="5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6" y="3"/>
                      <a:pt x="55" y="5"/>
                      <a:pt x="55" y="5"/>
                    </a:cubicBezTo>
                    <a:cubicBezTo>
                      <a:pt x="55" y="1"/>
                      <a:pt x="56" y="4"/>
                      <a:pt x="56" y="2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5" y="0"/>
                      <a:pt x="56" y="3"/>
                      <a:pt x="55" y="2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3"/>
                      <a:pt x="55" y="4"/>
                      <a:pt x="55" y="4"/>
                    </a:cubicBezTo>
                    <a:cubicBezTo>
                      <a:pt x="55" y="7"/>
                      <a:pt x="55" y="5"/>
                      <a:pt x="55" y="5"/>
                    </a:cubicBezTo>
                    <a:cubicBezTo>
                      <a:pt x="54" y="7"/>
                      <a:pt x="55" y="5"/>
                      <a:pt x="55" y="7"/>
                    </a:cubicBezTo>
                    <a:cubicBezTo>
                      <a:pt x="55" y="8"/>
                      <a:pt x="54" y="9"/>
                      <a:pt x="54" y="9"/>
                    </a:cubicBezTo>
                    <a:cubicBezTo>
                      <a:pt x="54" y="9"/>
                      <a:pt x="54" y="7"/>
                      <a:pt x="54" y="6"/>
                    </a:cubicBezTo>
                    <a:cubicBezTo>
                      <a:pt x="54" y="5"/>
                      <a:pt x="54" y="5"/>
                      <a:pt x="54" y="6"/>
                    </a:cubicBezTo>
                    <a:cubicBezTo>
                      <a:pt x="55" y="4"/>
                      <a:pt x="54" y="3"/>
                      <a:pt x="55" y="1"/>
                    </a:cubicBezTo>
                    <a:cubicBezTo>
                      <a:pt x="54" y="0"/>
                      <a:pt x="54" y="2"/>
                      <a:pt x="54" y="3"/>
                    </a:cubicBezTo>
                    <a:cubicBezTo>
                      <a:pt x="54" y="3"/>
                      <a:pt x="54" y="5"/>
                      <a:pt x="54" y="5"/>
                    </a:cubicBezTo>
                    <a:cubicBezTo>
                      <a:pt x="54" y="10"/>
                      <a:pt x="54" y="2"/>
                      <a:pt x="53" y="3"/>
                    </a:cubicBezTo>
                    <a:cubicBezTo>
                      <a:pt x="53" y="6"/>
                      <a:pt x="53" y="7"/>
                      <a:pt x="53" y="10"/>
                    </a:cubicBezTo>
                    <a:cubicBezTo>
                      <a:pt x="53" y="11"/>
                      <a:pt x="53" y="12"/>
                      <a:pt x="53" y="11"/>
                    </a:cubicBezTo>
                    <a:cubicBezTo>
                      <a:pt x="53" y="9"/>
                      <a:pt x="53" y="10"/>
                      <a:pt x="53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4"/>
                      <a:pt x="52" y="2"/>
                      <a:pt x="52" y="1"/>
                    </a:cubicBezTo>
                    <a:cubicBezTo>
                      <a:pt x="52" y="2"/>
                      <a:pt x="52" y="3"/>
                      <a:pt x="52" y="4"/>
                    </a:cubicBezTo>
                    <a:cubicBezTo>
                      <a:pt x="52" y="3"/>
                      <a:pt x="52" y="2"/>
                      <a:pt x="52" y="2"/>
                    </a:cubicBezTo>
                    <a:cubicBezTo>
                      <a:pt x="52" y="3"/>
                      <a:pt x="52" y="5"/>
                      <a:pt x="52" y="5"/>
                    </a:cubicBezTo>
                    <a:cubicBezTo>
                      <a:pt x="52" y="5"/>
                      <a:pt x="51" y="3"/>
                      <a:pt x="51" y="3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2" y="3"/>
                      <a:pt x="52" y="0"/>
                      <a:pt x="51" y="1"/>
                    </a:cubicBezTo>
                    <a:cubicBezTo>
                      <a:pt x="51" y="2"/>
                      <a:pt x="51" y="4"/>
                      <a:pt x="51" y="5"/>
                    </a:cubicBezTo>
                    <a:cubicBezTo>
                      <a:pt x="51" y="6"/>
                      <a:pt x="51" y="4"/>
                      <a:pt x="51" y="5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4"/>
                      <a:pt x="51" y="0"/>
                      <a:pt x="51" y="1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2"/>
                      <a:pt x="51" y="2"/>
                      <a:pt x="51" y="1"/>
                    </a:cubicBezTo>
                    <a:cubicBezTo>
                      <a:pt x="51" y="2"/>
                      <a:pt x="50" y="2"/>
                      <a:pt x="50" y="2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2"/>
                      <a:pt x="50" y="4"/>
                      <a:pt x="50" y="2"/>
                    </a:cubicBezTo>
                    <a:cubicBezTo>
                      <a:pt x="50" y="5"/>
                      <a:pt x="50" y="2"/>
                      <a:pt x="50" y="4"/>
                    </a:cubicBezTo>
                    <a:cubicBezTo>
                      <a:pt x="51" y="5"/>
                      <a:pt x="50" y="5"/>
                      <a:pt x="50" y="6"/>
                    </a:cubicBezTo>
                    <a:cubicBezTo>
                      <a:pt x="50" y="3"/>
                      <a:pt x="50" y="5"/>
                      <a:pt x="50" y="5"/>
                    </a:cubicBezTo>
                    <a:cubicBezTo>
                      <a:pt x="50" y="4"/>
                      <a:pt x="49" y="4"/>
                      <a:pt x="49" y="3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9" y="2"/>
                      <a:pt x="49" y="6"/>
                      <a:pt x="49" y="5"/>
                    </a:cubicBezTo>
                    <a:cubicBezTo>
                      <a:pt x="49" y="4"/>
                      <a:pt x="49" y="2"/>
                      <a:pt x="49" y="2"/>
                    </a:cubicBezTo>
                    <a:cubicBezTo>
                      <a:pt x="49" y="4"/>
                      <a:pt x="49" y="5"/>
                      <a:pt x="49" y="7"/>
                    </a:cubicBezTo>
                    <a:cubicBezTo>
                      <a:pt x="48" y="6"/>
                      <a:pt x="49" y="4"/>
                      <a:pt x="48" y="2"/>
                    </a:cubicBezTo>
                    <a:cubicBezTo>
                      <a:pt x="48" y="4"/>
                      <a:pt x="48" y="0"/>
                      <a:pt x="48" y="3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5"/>
                      <a:pt x="48" y="4"/>
                    </a:cubicBezTo>
                    <a:cubicBezTo>
                      <a:pt x="48" y="4"/>
                      <a:pt x="48" y="6"/>
                      <a:pt x="48" y="7"/>
                    </a:cubicBezTo>
                    <a:cubicBezTo>
                      <a:pt x="48" y="6"/>
                      <a:pt x="48" y="9"/>
                      <a:pt x="47" y="7"/>
                    </a:cubicBezTo>
                    <a:cubicBezTo>
                      <a:pt x="47" y="6"/>
                      <a:pt x="48" y="7"/>
                      <a:pt x="48" y="5"/>
                    </a:cubicBezTo>
                    <a:cubicBezTo>
                      <a:pt x="47" y="5"/>
                      <a:pt x="48" y="9"/>
                      <a:pt x="47" y="10"/>
                    </a:cubicBezTo>
                    <a:cubicBezTo>
                      <a:pt x="48" y="11"/>
                      <a:pt x="48" y="14"/>
                      <a:pt x="48" y="15"/>
                    </a:cubicBezTo>
                    <a:cubicBezTo>
                      <a:pt x="47" y="14"/>
                      <a:pt x="48" y="14"/>
                      <a:pt x="47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9"/>
                      <a:pt x="47" y="7"/>
                      <a:pt x="47" y="5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7" y="5"/>
                      <a:pt x="46" y="3"/>
                      <a:pt x="46" y="4"/>
                    </a:cubicBezTo>
                    <a:cubicBezTo>
                      <a:pt x="46" y="6"/>
                      <a:pt x="46" y="3"/>
                      <a:pt x="46" y="5"/>
                    </a:cubicBezTo>
                    <a:cubicBezTo>
                      <a:pt x="46" y="5"/>
                      <a:pt x="47" y="8"/>
                      <a:pt x="46" y="7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6" y="3"/>
                      <a:pt x="46" y="6"/>
                      <a:pt x="46" y="5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5" y="4"/>
                      <a:pt x="44" y="4"/>
                      <a:pt x="44" y="8"/>
                    </a:cubicBezTo>
                    <a:cubicBezTo>
                      <a:pt x="44" y="6"/>
                      <a:pt x="43" y="6"/>
                      <a:pt x="43" y="5"/>
                    </a:cubicBezTo>
                    <a:cubicBezTo>
                      <a:pt x="43" y="6"/>
                      <a:pt x="43" y="7"/>
                      <a:pt x="43" y="7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2" y="4"/>
                      <a:pt x="42" y="6"/>
                      <a:pt x="42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4"/>
                      <a:pt x="42" y="7"/>
                      <a:pt x="42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8"/>
                      <a:pt x="42" y="8"/>
                      <a:pt x="41" y="6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6"/>
                      <a:pt x="41" y="6"/>
                      <a:pt x="40" y="7"/>
                    </a:cubicBezTo>
                    <a:cubicBezTo>
                      <a:pt x="41" y="7"/>
                      <a:pt x="41" y="8"/>
                      <a:pt x="41" y="9"/>
                    </a:cubicBezTo>
                    <a:cubicBezTo>
                      <a:pt x="41" y="12"/>
                      <a:pt x="41" y="9"/>
                      <a:pt x="41" y="10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5"/>
                      <a:pt x="39" y="7"/>
                      <a:pt x="39" y="7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8" y="6"/>
                      <a:pt x="38" y="8"/>
                      <a:pt x="38" y="8"/>
                    </a:cubicBezTo>
                    <a:cubicBezTo>
                      <a:pt x="38" y="9"/>
                      <a:pt x="38" y="11"/>
                      <a:pt x="38" y="11"/>
                    </a:cubicBezTo>
                    <a:cubicBezTo>
                      <a:pt x="38" y="13"/>
                      <a:pt x="38" y="9"/>
                      <a:pt x="37" y="8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7" y="10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6" y="9"/>
                      <a:pt x="36" y="8"/>
                      <a:pt x="36" y="8"/>
                    </a:cubicBezTo>
                    <a:cubicBezTo>
                      <a:pt x="36" y="10"/>
                      <a:pt x="36" y="9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5" y="8"/>
                      <a:pt x="36" y="10"/>
                      <a:pt x="36" y="11"/>
                    </a:cubicBezTo>
                    <a:cubicBezTo>
                      <a:pt x="36" y="12"/>
                      <a:pt x="36" y="11"/>
                      <a:pt x="35" y="10"/>
                    </a:cubicBezTo>
                    <a:cubicBezTo>
                      <a:pt x="35" y="9"/>
                      <a:pt x="36" y="10"/>
                      <a:pt x="36" y="10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5" y="10"/>
                    </a:cubicBezTo>
                    <a:cubicBezTo>
                      <a:pt x="35" y="10"/>
                      <a:pt x="35" y="10"/>
                      <a:pt x="35" y="9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1"/>
                      <a:pt x="35" y="11"/>
                      <a:pt x="35" y="12"/>
                    </a:cubicBezTo>
                    <a:cubicBezTo>
                      <a:pt x="35" y="12"/>
                      <a:pt x="35" y="13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4" y="11"/>
                      <a:pt x="34" y="9"/>
                      <a:pt x="33" y="9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1"/>
                      <a:pt x="33" y="10"/>
                      <a:pt x="33" y="9"/>
                    </a:cubicBezTo>
                    <a:cubicBezTo>
                      <a:pt x="33" y="8"/>
                      <a:pt x="34" y="14"/>
                      <a:pt x="33" y="13"/>
                    </a:cubicBezTo>
                    <a:cubicBezTo>
                      <a:pt x="33" y="11"/>
                      <a:pt x="33" y="10"/>
                      <a:pt x="32" y="10"/>
                    </a:cubicBezTo>
                    <a:cubicBezTo>
                      <a:pt x="33" y="10"/>
                      <a:pt x="33" y="11"/>
                      <a:pt x="33" y="11"/>
                    </a:cubicBezTo>
                    <a:cubicBezTo>
                      <a:pt x="33" y="12"/>
                      <a:pt x="32" y="10"/>
                      <a:pt x="33" y="11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2" y="8"/>
                      <a:pt x="32" y="11"/>
                      <a:pt x="31" y="9"/>
                    </a:cubicBezTo>
                    <a:cubicBezTo>
                      <a:pt x="31" y="12"/>
                      <a:pt x="31" y="10"/>
                      <a:pt x="31" y="11"/>
                    </a:cubicBezTo>
                    <a:cubicBezTo>
                      <a:pt x="30" y="9"/>
                      <a:pt x="31" y="12"/>
                      <a:pt x="30" y="10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0" y="11"/>
                      <a:pt x="32" y="16"/>
                      <a:pt x="31" y="13"/>
                    </a:cubicBezTo>
                    <a:cubicBezTo>
                      <a:pt x="30" y="13"/>
                      <a:pt x="30" y="12"/>
                      <a:pt x="30" y="11"/>
                    </a:cubicBezTo>
                    <a:cubicBezTo>
                      <a:pt x="29" y="9"/>
                      <a:pt x="30" y="14"/>
                      <a:pt x="29" y="11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3"/>
                      <a:pt x="29" y="12"/>
                      <a:pt x="29" y="11"/>
                    </a:cubicBezTo>
                    <a:cubicBezTo>
                      <a:pt x="29" y="12"/>
                      <a:pt x="29" y="13"/>
                      <a:pt x="29" y="12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0"/>
                      <a:pt x="28" y="11"/>
                      <a:pt x="28" y="12"/>
                    </a:cubicBezTo>
                    <a:cubicBezTo>
                      <a:pt x="28" y="11"/>
                      <a:pt x="28" y="12"/>
                      <a:pt x="27" y="11"/>
                    </a:cubicBezTo>
                    <a:cubicBezTo>
                      <a:pt x="28" y="13"/>
                      <a:pt x="26" y="10"/>
                      <a:pt x="27" y="13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3"/>
                      <a:pt x="28" y="15"/>
                      <a:pt x="28" y="15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6" y="11"/>
                      <a:pt x="27" y="13"/>
                      <a:pt x="26" y="12"/>
                    </a:cubicBezTo>
                    <a:cubicBezTo>
                      <a:pt x="27" y="13"/>
                      <a:pt x="26" y="12"/>
                      <a:pt x="26" y="13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6" y="15"/>
                      <a:pt x="26" y="13"/>
                      <a:pt x="26" y="13"/>
                    </a:cubicBezTo>
                    <a:cubicBezTo>
                      <a:pt x="25" y="12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4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4"/>
                    </a:cubicBezTo>
                    <a:cubicBezTo>
                      <a:pt x="26" y="13"/>
                      <a:pt x="26" y="13"/>
                      <a:pt x="25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4" y="11"/>
                      <a:pt x="25" y="13"/>
                      <a:pt x="25" y="13"/>
                    </a:cubicBezTo>
                    <a:cubicBezTo>
                      <a:pt x="24" y="12"/>
                      <a:pt x="24" y="14"/>
                      <a:pt x="24" y="15"/>
                    </a:cubicBezTo>
                    <a:cubicBezTo>
                      <a:pt x="24" y="15"/>
                      <a:pt x="24" y="14"/>
                      <a:pt x="24" y="14"/>
                    </a:cubicBezTo>
                    <a:cubicBezTo>
                      <a:pt x="24" y="15"/>
                      <a:pt x="24" y="16"/>
                      <a:pt x="24" y="15"/>
                    </a:cubicBezTo>
                    <a:cubicBezTo>
                      <a:pt x="24" y="16"/>
                      <a:pt x="23" y="14"/>
                      <a:pt x="23" y="14"/>
                    </a:cubicBezTo>
                    <a:cubicBezTo>
                      <a:pt x="23" y="14"/>
                      <a:pt x="24" y="15"/>
                      <a:pt x="24" y="15"/>
                    </a:cubicBezTo>
                    <a:cubicBezTo>
                      <a:pt x="23" y="13"/>
                      <a:pt x="23" y="17"/>
                      <a:pt x="23" y="15"/>
                    </a:cubicBezTo>
                    <a:cubicBezTo>
                      <a:pt x="23" y="15"/>
                      <a:pt x="22" y="14"/>
                      <a:pt x="22" y="14"/>
                    </a:cubicBezTo>
                    <a:cubicBezTo>
                      <a:pt x="22" y="15"/>
                      <a:pt x="22" y="16"/>
                      <a:pt x="23" y="17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7"/>
                    </a:cubicBezTo>
                    <a:cubicBezTo>
                      <a:pt x="23" y="18"/>
                      <a:pt x="23" y="20"/>
                      <a:pt x="23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2" y="20"/>
                      <a:pt x="22" y="19"/>
                    </a:cubicBezTo>
                    <a:cubicBezTo>
                      <a:pt x="21" y="16"/>
                      <a:pt x="21" y="17"/>
                      <a:pt x="21" y="17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7"/>
                      <a:pt x="21" y="17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1" y="20"/>
                      <a:pt x="21" y="19"/>
                    </a:cubicBezTo>
                    <a:cubicBezTo>
                      <a:pt x="21" y="20"/>
                      <a:pt x="22" y="22"/>
                      <a:pt x="22" y="24"/>
                    </a:cubicBezTo>
                    <a:cubicBezTo>
                      <a:pt x="22" y="24"/>
                      <a:pt x="22" y="25"/>
                      <a:pt x="22" y="25"/>
                    </a:cubicBezTo>
                    <a:cubicBezTo>
                      <a:pt x="21" y="24"/>
                      <a:pt x="22" y="25"/>
                      <a:pt x="22" y="24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0" y="20"/>
                      <a:pt x="20" y="19"/>
                    </a:cubicBezTo>
                    <a:cubicBezTo>
                      <a:pt x="20" y="20"/>
                      <a:pt x="19" y="19"/>
                      <a:pt x="19" y="19"/>
                    </a:cubicBezTo>
                    <a:cubicBezTo>
                      <a:pt x="20" y="22"/>
                      <a:pt x="19" y="21"/>
                      <a:pt x="20" y="23"/>
                    </a:cubicBezTo>
                    <a:cubicBezTo>
                      <a:pt x="20" y="24"/>
                      <a:pt x="19" y="21"/>
                      <a:pt x="19" y="21"/>
                    </a:cubicBezTo>
                    <a:cubicBezTo>
                      <a:pt x="19" y="22"/>
                      <a:pt x="18" y="21"/>
                      <a:pt x="18" y="22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2"/>
                      <a:pt x="17" y="21"/>
                      <a:pt x="18" y="24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9" y="25"/>
                      <a:pt x="18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4"/>
                      <a:pt x="16" y="22"/>
                      <a:pt x="17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6" y="23"/>
                      <a:pt x="17" y="25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2"/>
                      <a:pt x="17" y="25"/>
                      <a:pt x="16" y="24"/>
                    </a:cubicBezTo>
                    <a:cubicBezTo>
                      <a:pt x="16" y="24"/>
                      <a:pt x="16" y="23"/>
                      <a:pt x="16" y="23"/>
                    </a:cubicBezTo>
                    <a:cubicBezTo>
                      <a:pt x="16" y="24"/>
                      <a:pt x="16" y="24"/>
                      <a:pt x="16" y="25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4" y="23"/>
                      <a:pt x="13" y="23"/>
                      <a:pt x="13" y="26"/>
                    </a:cubicBezTo>
                    <a:cubicBezTo>
                      <a:pt x="11" y="24"/>
                      <a:pt x="12" y="24"/>
                      <a:pt x="11" y="23"/>
                    </a:cubicBezTo>
                    <a:cubicBezTo>
                      <a:pt x="12" y="25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5"/>
                      <a:pt x="11" y="23"/>
                      <a:pt x="11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2" y="26"/>
                      <a:pt x="10" y="22"/>
                      <a:pt x="11" y="25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6"/>
                      <a:pt x="9" y="23"/>
                      <a:pt x="10" y="25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9" y="24"/>
                      <a:pt x="11" y="27"/>
                      <a:pt x="10" y="25"/>
                    </a:cubicBezTo>
                    <a:cubicBezTo>
                      <a:pt x="10" y="26"/>
                      <a:pt x="10" y="26"/>
                      <a:pt x="11" y="28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7"/>
                      <a:pt x="8" y="27"/>
                      <a:pt x="9" y="30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9" y="31"/>
                      <a:pt x="6" y="27"/>
                      <a:pt x="8" y="31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2"/>
                      <a:pt x="7" y="31"/>
                      <a:pt x="8" y="32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1"/>
                      <a:pt x="8" y="33"/>
                      <a:pt x="8" y="33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5" y="30"/>
                      <a:pt x="2" y="29"/>
                      <a:pt x="4" y="33"/>
                    </a:cubicBezTo>
                    <a:cubicBezTo>
                      <a:pt x="4" y="33"/>
                      <a:pt x="3" y="31"/>
                      <a:pt x="3" y="31"/>
                    </a:cubicBezTo>
                    <a:cubicBezTo>
                      <a:pt x="4" y="34"/>
                      <a:pt x="0" y="30"/>
                      <a:pt x="2" y="35"/>
                    </a:cubicBezTo>
                    <a:cubicBezTo>
                      <a:pt x="3" y="36"/>
                      <a:pt x="6" y="41"/>
                      <a:pt x="6" y="41"/>
                    </a:cubicBezTo>
                    <a:cubicBezTo>
                      <a:pt x="6" y="39"/>
                      <a:pt x="9" y="40"/>
                      <a:pt x="11" y="42"/>
                    </a:cubicBezTo>
                    <a:cubicBezTo>
                      <a:pt x="11" y="41"/>
                      <a:pt x="11" y="40"/>
                      <a:pt x="12" y="41"/>
                    </a:cubicBezTo>
                    <a:cubicBezTo>
                      <a:pt x="13" y="40"/>
                      <a:pt x="17" y="43"/>
                      <a:pt x="17" y="40"/>
                    </a:cubicBezTo>
                    <a:cubicBezTo>
                      <a:pt x="17" y="40"/>
                      <a:pt x="16" y="39"/>
                      <a:pt x="16" y="38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6" y="37"/>
                      <a:pt x="17" y="39"/>
                      <a:pt x="17" y="39"/>
                    </a:cubicBezTo>
                    <a:cubicBezTo>
                      <a:pt x="17" y="39"/>
                      <a:pt x="18" y="38"/>
                      <a:pt x="18" y="38"/>
                    </a:cubicBezTo>
                    <a:cubicBezTo>
                      <a:pt x="18" y="36"/>
                      <a:pt x="19" y="38"/>
                      <a:pt x="18" y="36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8" y="36"/>
                      <a:pt x="18" y="35"/>
                      <a:pt x="20" y="38"/>
                    </a:cubicBezTo>
                    <a:cubicBezTo>
                      <a:pt x="22" y="39"/>
                      <a:pt x="23" y="37"/>
                      <a:pt x="25" y="37"/>
                    </a:cubicBezTo>
                    <a:cubicBezTo>
                      <a:pt x="26" y="35"/>
                      <a:pt x="27" y="33"/>
                      <a:pt x="29" y="32"/>
                    </a:cubicBezTo>
                    <a:cubicBezTo>
                      <a:pt x="28" y="28"/>
                      <a:pt x="29" y="30"/>
                      <a:pt x="28" y="27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8" y="26"/>
                      <a:pt x="29" y="28"/>
                      <a:pt x="30" y="29"/>
                    </a:cubicBezTo>
                    <a:cubicBezTo>
                      <a:pt x="29" y="28"/>
                      <a:pt x="30" y="29"/>
                      <a:pt x="29" y="27"/>
                    </a:cubicBezTo>
                    <a:cubicBezTo>
                      <a:pt x="29" y="25"/>
                      <a:pt x="30" y="30"/>
                      <a:pt x="30" y="29"/>
                    </a:cubicBezTo>
                    <a:cubicBezTo>
                      <a:pt x="30" y="29"/>
                      <a:pt x="30" y="27"/>
                      <a:pt x="30" y="28"/>
                    </a:cubicBezTo>
                    <a:cubicBezTo>
                      <a:pt x="30" y="26"/>
                      <a:pt x="30" y="29"/>
                      <a:pt x="31" y="31"/>
                    </a:cubicBezTo>
                    <a:cubicBezTo>
                      <a:pt x="32" y="30"/>
                      <a:pt x="32" y="28"/>
                      <a:pt x="33" y="29"/>
                    </a:cubicBezTo>
                    <a:cubicBezTo>
                      <a:pt x="33" y="29"/>
                      <a:pt x="33" y="27"/>
                      <a:pt x="33" y="27"/>
                    </a:cubicBezTo>
                    <a:cubicBezTo>
                      <a:pt x="34" y="30"/>
                      <a:pt x="33" y="26"/>
                      <a:pt x="33" y="27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4" y="30"/>
                      <a:pt x="34" y="28"/>
                      <a:pt x="35" y="29"/>
                    </a:cubicBezTo>
                    <a:cubicBezTo>
                      <a:pt x="35" y="28"/>
                      <a:pt x="36" y="30"/>
                      <a:pt x="36" y="29"/>
                    </a:cubicBezTo>
                    <a:cubicBezTo>
                      <a:pt x="36" y="30"/>
                      <a:pt x="36" y="29"/>
                      <a:pt x="36" y="30"/>
                    </a:cubicBezTo>
                    <a:cubicBezTo>
                      <a:pt x="36" y="26"/>
                      <a:pt x="37" y="31"/>
                      <a:pt x="37" y="2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8" y="29"/>
                      <a:pt x="39" y="29"/>
                      <a:pt x="40" y="27"/>
                    </a:cubicBezTo>
                    <a:cubicBezTo>
                      <a:pt x="40" y="27"/>
                      <a:pt x="41" y="30"/>
                      <a:pt x="41" y="28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8"/>
                      <a:pt x="42" y="28"/>
                    </a:cubicBezTo>
                    <a:cubicBezTo>
                      <a:pt x="42" y="27"/>
                      <a:pt x="42" y="28"/>
                      <a:pt x="43" y="28"/>
                    </a:cubicBezTo>
                    <a:cubicBezTo>
                      <a:pt x="43" y="28"/>
                      <a:pt x="43" y="27"/>
                      <a:pt x="42" y="27"/>
                    </a:cubicBezTo>
                    <a:cubicBezTo>
                      <a:pt x="43" y="29"/>
                      <a:pt x="43" y="26"/>
                      <a:pt x="44" y="27"/>
                    </a:cubicBezTo>
                    <a:cubicBezTo>
                      <a:pt x="43" y="24"/>
                      <a:pt x="44" y="26"/>
                      <a:pt x="44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62" name="Freeform 193"/>
              <p:cNvSpPr/>
              <p:nvPr/>
            </p:nvSpPr>
            <p:spPr bwMode="auto">
              <a:xfrm>
                <a:off x="5734" y="2350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63" name="Freeform 194"/>
              <p:cNvSpPr/>
              <p:nvPr/>
            </p:nvSpPr>
            <p:spPr bwMode="auto">
              <a:xfrm>
                <a:off x="5682" y="2369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64" name="Freeform 195"/>
              <p:cNvSpPr/>
              <p:nvPr/>
            </p:nvSpPr>
            <p:spPr bwMode="auto">
              <a:xfrm>
                <a:off x="5814" y="2006"/>
                <a:ext cx="3" cy="5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0" y="2"/>
                      <a:pt x="0" y="1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65" name="Freeform 196"/>
              <p:cNvSpPr/>
              <p:nvPr/>
            </p:nvSpPr>
            <p:spPr bwMode="auto">
              <a:xfrm>
                <a:off x="5753" y="198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66" name="Freeform 197"/>
              <p:cNvSpPr/>
              <p:nvPr/>
            </p:nvSpPr>
            <p:spPr bwMode="auto">
              <a:xfrm>
                <a:off x="5902" y="2696"/>
                <a:ext cx="3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1" y="2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67" name="Freeform 198"/>
              <p:cNvSpPr/>
              <p:nvPr/>
            </p:nvSpPr>
            <p:spPr bwMode="auto">
              <a:xfrm>
                <a:off x="5727" y="19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68" name="Freeform 199"/>
              <p:cNvSpPr/>
              <p:nvPr/>
            </p:nvSpPr>
            <p:spPr bwMode="auto">
              <a:xfrm>
                <a:off x="5729" y="197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0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69" name="Freeform 200"/>
              <p:cNvSpPr/>
              <p:nvPr/>
            </p:nvSpPr>
            <p:spPr bwMode="auto">
              <a:xfrm>
                <a:off x="5724" y="1985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70" name="Freeform 201"/>
              <p:cNvSpPr/>
              <p:nvPr/>
            </p:nvSpPr>
            <p:spPr bwMode="auto">
              <a:xfrm>
                <a:off x="5912" y="2691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71" name="Freeform 202"/>
              <p:cNvSpPr/>
              <p:nvPr/>
            </p:nvSpPr>
            <p:spPr bwMode="auto">
              <a:xfrm>
                <a:off x="5712" y="1982"/>
                <a:ext cx="3" cy="5"/>
              </a:xfrm>
              <a:custGeom>
                <a:avLst/>
                <a:gdLst>
                  <a:gd name="T0" fmla="*/ 3 w 3"/>
                  <a:gd name="T1" fmla="*/ 0 h 5"/>
                  <a:gd name="T2" fmla="*/ 3 w 3"/>
                  <a:gd name="T3" fmla="*/ 0 h 5"/>
                  <a:gd name="T4" fmla="*/ 0 w 3"/>
                  <a:gd name="T5" fmla="*/ 5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72" name="Freeform 203"/>
              <p:cNvSpPr/>
              <p:nvPr/>
            </p:nvSpPr>
            <p:spPr bwMode="auto">
              <a:xfrm>
                <a:off x="6118" y="1672"/>
                <a:ext cx="10" cy="2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1 w 4"/>
                  <a:gd name="T5" fmla="*/ 1 h 1"/>
                  <a:gd name="T6" fmla="*/ 2 w 4"/>
                  <a:gd name="T7" fmla="*/ 0 h 1"/>
                  <a:gd name="T8" fmla="*/ 4 w 4"/>
                  <a:gd name="T9" fmla="*/ 0 h 1"/>
                  <a:gd name="T10" fmla="*/ 0 w 4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3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73" name="Freeform 204"/>
              <p:cNvSpPr/>
              <p:nvPr/>
            </p:nvSpPr>
            <p:spPr bwMode="auto">
              <a:xfrm>
                <a:off x="6120" y="1674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</p:grpSp>
        <p:grpSp>
          <p:nvGrpSpPr>
            <p:cNvPr id="4" name="Group 406"/>
            <p:cNvGrpSpPr/>
            <p:nvPr/>
          </p:nvGrpSpPr>
          <p:grpSpPr bwMode="auto">
            <a:xfrm>
              <a:off x="8959850" y="2649538"/>
              <a:ext cx="2593975" cy="2765425"/>
              <a:chOff x="5644" y="1669"/>
              <a:chExt cx="1634" cy="1742"/>
            </a:xfrm>
          </p:grpSpPr>
          <p:sp>
            <p:nvSpPr>
              <p:cNvPr id="74" name="Freeform 206"/>
              <p:cNvSpPr/>
              <p:nvPr/>
            </p:nvSpPr>
            <p:spPr bwMode="auto">
              <a:xfrm>
                <a:off x="6116" y="1676"/>
                <a:ext cx="4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75" name="Freeform 207"/>
              <p:cNvSpPr/>
              <p:nvPr/>
            </p:nvSpPr>
            <p:spPr bwMode="auto">
              <a:xfrm>
                <a:off x="6092" y="1703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1" y="1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76" name="Freeform 208"/>
              <p:cNvSpPr/>
              <p:nvPr/>
            </p:nvSpPr>
            <p:spPr bwMode="auto">
              <a:xfrm>
                <a:off x="6092" y="1700"/>
                <a:ext cx="7" cy="3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1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77" name="Freeform 209"/>
              <p:cNvSpPr/>
              <p:nvPr/>
            </p:nvSpPr>
            <p:spPr bwMode="auto">
              <a:xfrm>
                <a:off x="6118" y="1669"/>
                <a:ext cx="5" cy="3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78" name="Freeform 210"/>
              <p:cNvSpPr/>
              <p:nvPr/>
            </p:nvSpPr>
            <p:spPr bwMode="auto">
              <a:xfrm>
                <a:off x="5644" y="1958"/>
                <a:ext cx="180" cy="98"/>
              </a:xfrm>
              <a:custGeom>
                <a:avLst/>
                <a:gdLst>
                  <a:gd name="T0" fmla="*/ 12 w 76"/>
                  <a:gd name="T1" fmla="*/ 18 h 41"/>
                  <a:gd name="T2" fmla="*/ 22 w 76"/>
                  <a:gd name="T3" fmla="*/ 26 h 41"/>
                  <a:gd name="T4" fmla="*/ 33 w 76"/>
                  <a:gd name="T5" fmla="*/ 25 h 41"/>
                  <a:gd name="T6" fmla="*/ 37 w 76"/>
                  <a:gd name="T7" fmla="*/ 28 h 41"/>
                  <a:gd name="T8" fmla="*/ 43 w 76"/>
                  <a:gd name="T9" fmla="*/ 32 h 41"/>
                  <a:gd name="T10" fmla="*/ 48 w 76"/>
                  <a:gd name="T11" fmla="*/ 35 h 41"/>
                  <a:gd name="T12" fmla="*/ 53 w 76"/>
                  <a:gd name="T13" fmla="*/ 33 h 41"/>
                  <a:gd name="T14" fmla="*/ 60 w 76"/>
                  <a:gd name="T15" fmla="*/ 35 h 41"/>
                  <a:gd name="T16" fmla="*/ 63 w 76"/>
                  <a:gd name="T17" fmla="*/ 36 h 41"/>
                  <a:gd name="T18" fmla="*/ 67 w 76"/>
                  <a:gd name="T19" fmla="*/ 40 h 41"/>
                  <a:gd name="T20" fmla="*/ 69 w 76"/>
                  <a:gd name="T21" fmla="*/ 40 h 41"/>
                  <a:gd name="T22" fmla="*/ 72 w 76"/>
                  <a:gd name="T23" fmla="*/ 38 h 41"/>
                  <a:gd name="T24" fmla="*/ 74 w 76"/>
                  <a:gd name="T25" fmla="*/ 36 h 41"/>
                  <a:gd name="T26" fmla="*/ 75 w 76"/>
                  <a:gd name="T27" fmla="*/ 34 h 41"/>
                  <a:gd name="T28" fmla="*/ 71 w 76"/>
                  <a:gd name="T29" fmla="*/ 33 h 41"/>
                  <a:gd name="T30" fmla="*/ 72 w 76"/>
                  <a:gd name="T31" fmla="*/ 31 h 41"/>
                  <a:gd name="T32" fmla="*/ 71 w 76"/>
                  <a:gd name="T33" fmla="*/ 29 h 41"/>
                  <a:gd name="T34" fmla="*/ 73 w 76"/>
                  <a:gd name="T35" fmla="*/ 25 h 41"/>
                  <a:gd name="T36" fmla="*/ 75 w 76"/>
                  <a:gd name="T37" fmla="*/ 22 h 41"/>
                  <a:gd name="T38" fmla="*/ 71 w 76"/>
                  <a:gd name="T39" fmla="*/ 25 h 41"/>
                  <a:gd name="T40" fmla="*/ 67 w 76"/>
                  <a:gd name="T41" fmla="*/ 28 h 41"/>
                  <a:gd name="T42" fmla="*/ 70 w 76"/>
                  <a:gd name="T43" fmla="*/ 22 h 41"/>
                  <a:gd name="T44" fmla="*/ 69 w 76"/>
                  <a:gd name="T45" fmla="*/ 23 h 41"/>
                  <a:gd name="T46" fmla="*/ 70 w 76"/>
                  <a:gd name="T47" fmla="*/ 20 h 41"/>
                  <a:gd name="T48" fmla="*/ 68 w 76"/>
                  <a:gd name="T49" fmla="*/ 20 h 41"/>
                  <a:gd name="T50" fmla="*/ 67 w 76"/>
                  <a:gd name="T51" fmla="*/ 19 h 41"/>
                  <a:gd name="T52" fmla="*/ 62 w 76"/>
                  <a:gd name="T53" fmla="*/ 24 h 41"/>
                  <a:gd name="T54" fmla="*/ 66 w 76"/>
                  <a:gd name="T55" fmla="*/ 18 h 41"/>
                  <a:gd name="T56" fmla="*/ 65 w 76"/>
                  <a:gd name="T57" fmla="*/ 18 h 41"/>
                  <a:gd name="T58" fmla="*/ 60 w 76"/>
                  <a:gd name="T59" fmla="*/ 17 h 41"/>
                  <a:gd name="T60" fmla="*/ 58 w 76"/>
                  <a:gd name="T61" fmla="*/ 17 h 41"/>
                  <a:gd name="T62" fmla="*/ 55 w 76"/>
                  <a:gd name="T63" fmla="*/ 15 h 41"/>
                  <a:gd name="T64" fmla="*/ 53 w 76"/>
                  <a:gd name="T65" fmla="*/ 16 h 41"/>
                  <a:gd name="T66" fmla="*/ 53 w 76"/>
                  <a:gd name="T67" fmla="*/ 15 h 41"/>
                  <a:gd name="T68" fmla="*/ 52 w 76"/>
                  <a:gd name="T69" fmla="*/ 14 h 41"/>
                  <a:gd name="T70" fmla="*/ 50 w 76"/>
                  <a:gd name="T71" fmla="*/ 16 h 41"/>
                  <a:gd name="T72" fmla="*/ 49 w 76"/>
                  <a:gd name="T73" fmla="*/ 13 h 41"/>
                  <a:gd name="T74" fmla="*/ 47 w 76"/>
                  <a:gd name="T75" fmla="*/ 12 h 41"/>
                  <a:gd name="T76" fmla="*/ 45 w 76"/>
                  <a:gd name="T77" fmla="*/ 12 h 41"/>
                  <a:gd name="T78" fmla="*/ 43 w 76"/>
                  <a:gd name="T79" fmla="*/ 11 h 41"/>
                  <a:gd name="T80" fmla="*/ 40 w 76"/>
                  <a:gd name="T81" fmla="*/ 13 h 41"/>
                  <a:gd name="T82" fmla="*/ 40 w 76"/>
                  <a:gd name="T83" fmla="*/ 11 h 41"/>
                  <a:gd name="T84" fmla="*/ 40 w 76"/>
                  <a:gd name="T85" fmla="*/ 11 h 41"/>
                  <a:gd name="T86" fmla="*/ 37 w 76"/>
                  <a:gd name="T87" fmla="*/ 10 h 41"/>
                  <a:gd name="T88" fmla="*/ 34 w 76"/>
                  <a:gd name="T89" fmla="*/ 13 h 41"/>
                  <a:gd name="T90" fmla="*/ 31 w 76"/>
                  <a:gd name="T91" fmla="*/ 14 h 41"/>
                  <a:gd name="T92" fmla="*/ 31 w 76"/>
                  <a:gd name="T93" fmla="*/ 10 h 41"/>
                  <a:gd name="T94" fmla="*/ 26 w 76"/>
                  <a:gd name="T95" fmla="*/ 12 h 41"/>
                  <a:gd name="T96" fmla="*/ 24 w 76"/>
                  <a:gd name="T97" fmla="*/ 12 h 41"/>
                  <a:gd name="T98" fmla="*/ 20 w 76"/>
                  <a:gd name="T99" fmla="*/ 9 h 41"/>
                  <a:gd name="T100" fmla="*/ 20 w 76"/>
                  <a:gd name="T101" fmla="*/ 7 h 41"/>
                  <a:gd name="T102" fmla="*/ 18 w 76"/>
                  <a:gd name="T103" fmla="*/ 6 h 41"/>
                  <a:gd name="T104" fmla="*/ 11 w 76"/>
                  <a:gd name="T105" fmla="*/ 8 h 41"/>
                  <a:gd name="T106" fmla="*/ 4 w 76"/>
                  <a:gd name="T107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6" h="41">
                    <a:moveTo>
                      <a:pt x="3" y="15"/>
                    </a:moveTo>
                    <a:cubicBezTo>
                      <a:pt x="4" y="15"/>
                      <a:pt x="5" y="15"/>
                      <a:pt x="5" y="16"/>
                    </a:cubicBezTo>
                    <a:cubicBezTo>
                      <a:pt x="7" y="16"/>
                      <a:pt x="8" y="22"/>
                      <a:pt x="11" y="21"/>
                    </a:cubicBezTo>
                    <a:cubicBezTo>
                      <a:pt x="11" y="20"/>
                      <a:pt x="11" y="19"/>
                      <a:pt x="12" y="19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8"/>
                      <a:pt x="12" y="20"/>
                      <a:pt x="11" y="20"/>
                    </a:cubicBezTo>
                    <a:cubicBezTo>
                      <a:pt x="12" y="21"/>
                      <a:pt x="13" y="20"/>
                      <a:pt x="14" y="21"/>
                    </a:cubicBezTo>
                    <a:cubicBezTo>
                      <a:pt x="15" y="19"/>
                      <a:pt x="15" y="21"/>
                      <a:pt x="15" y="1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6" y="19"/>
                      <a:pt x="16" y="19"/>
                      <a:pt x="16" y="22"/>
                    </a:cubicBezTo>
                    <a:cubicBezTo>
                      <a:pt x="17" y="25"/>
                      <a:pt x="20" y="24"/>
                      <a:pt x="22" y="26"/>
                    </a:cubicBezTo>
                    <a:cubicBezTo>
                      <a:pt x="24" y="27"/>
                      <a:pt x="27" y="26"/>
                      <a:pt x="30" y="26"/>
                    </a:cubicBezTo>
                    <a:cubicBezTo>
                      <a:pt x="31" y="23"/>
                      <a:pt x="31" y="25"/>
                      <a:pt x="33" y="22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3" y="22"/>
                      <a:pt x="33" y="24"/>
                      <a:pt x="33" y="25"/>
                    </a:cubicBezTo>
                    <a:cubicBezTo>
                      <a:pt x="33" y="24"/>
                      <a:pt x="33" y="25"/>
                      <a:pt x="34" y="23"/>
                    </a:cubicBezTo>
                    <a:cubicBezTo>
                      <a:pt x="34" y="22"/>
                      <a:pt x="33" y="26"/>
                      <a:pt x="33" y="25"/>
                    </a:cubicBezTo>
                    <a:cubicBezTo>
                      <a:pt x="33" y="26"/>
                      <a:pt x="34" y="24"/>
                      <a:pt x="34" y="24"/>
                    </a:cubicBezTo>
                    <a:cubicBezTo>
                      <a:pt x="35" y="23"/>
                      <a:pt x="33" y="25"/>
                      <a:pt x="33" y="28"/>
                    </a:cubicBezTo>
                    <a:cubicBezTo>
                      <a:pt x="34" y="27"/>
                      <a:pt x="36" y="26"/>
                      <a:pt x="37" y="27"/>
                    </a:cubicBezTo>
                    <a:cubicBezTo>
                      <a:pt x="36" y="28"/>
                      <a:pt x="37" y="26"/>
                      <a:pt x="37" y="26"/>
                    </a:cubicBezTo>
                    <a:cubicBezTo>
                      <a:pt x="36" y="29"/>
                      <a:pt x="38" y="25"/>
                      <a:pt x="37" y="27"/>
                    </a:cubicBezTo>
                    <a:cubicBezTo>
                      <a:pt x="37" y="27"/>
                      <a:pt x="37" y="27"/>
                      <a:pt x="37" y="28"/>
                    </a:cubicBezTo>
                    <a:cubicBezTo>
                      <a:pt x="37" y="29"/>
                      <a:pt x="38" y="27"/>
                      <a:pt x="38" y="29"/>
                    </a:cubicBezTo>
                    <a:cubicBezTo>
                      <a:pt x="39" y="28"/>
                      <a:pt x="38" y="31"/>
                      <a:pt x="39" y="29"/>
                    </a:cubicBezTo>
                    <a:cubicBezTo>
                      <a:pt x="38" y="31"/>
                      <a:pt x="39" y="30"/>
                      <a:pt x="38" y="31"/>
                    </a:cubicBezTo>
                    <a:cubicBezTo>
                      <a:pt x="40" y="28"/>
                      <a:pt x="38" y="33"/>
                      <a:pt x="40" y="30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1" y="31"/>
                      <a:pt x="41" y="33"/>
                      <a:pt x="43" y="32"/>
                    </a:cubicBezTo>
                    <a:cubicBezTo>
                      <a:pt x="44" y="31"/>
                      <a:pt x="43" y="35"/>
                      <a:pt x="44" y="34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5" y="32"/>
                      <a:pt x="45" y="33"/>
                      <a:pt x="45" y="34"/>
                    </a:cubicBezTo>
                    <a:cubicBezTo>
                      <a:pt x="46" y="33"/>
                      <a:pt x="45" y="34"/>
                      <a:pt x="46" y="35"/>
                    </a:cubicBezTo>
                    <a:cubicBezTo>
                      <a:pt x="46" y="34"/>
                      <a:pt x="46" y="34"/>
                      <a:pt x="47" y="33"/>
                    </a:cubicBezTo>
                    <a:cubicBezTo>
                      <a:pt x="46" y="36"/>
                      <a:pt x="48" y="33"/>
                      <a:pt x="48" y="35"/>
                    </a:cubicBezTo>
                    <a:cubicBezTo>
                      <a:pt x="49" y="32"/>
                      <a:pt x="49" y="33"/>
                      <a:pt x="49" y="33"/>
                    </a:cubicBezTo>
                    <a:cubicBezTo>
                      <a:pt x="49" y="33"/>
                      <a:pt x="49" y="34"/>
                      <a:pt x="48" y="34"/>
                    </a:cubicBezTo>
                    <a:cubicBezTo>
                      <a:pt x="49" y="34"/>
                      <a:pt x="49" y="34"/>
                      <a:pt x="49" y="35"/>
                    </a:cubicBezTo>
                    <a:cubicBezTo>
                      <a:pt x="50" y="35"/>
                      <a:pt x="51" y="33"/>
                      <a:pt x="50" y="34"/>
                    </a:cubicBezTo>
                    <a:cubicBezTo>
                      <a:pt x="49" y="36"/>
                      <a:pt x="51" y="34"/>
                      <a:pt x="51" y="35"/>
                    </a:cubicBezTo>
                    <a:cubicBezTo>
                      <a:pt x="52" y="33"/>
                      <a:pt x="53" y="32"/>
                      <a:pt x="53" y="33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3" y="34"/>
                      <a:pt x="52" y="37"/>
                      <a:pt x="55" y="35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6" y="35"/>
                      <a:pt x="55" y="38"/>
                      <a:pt x="58" y="35"/>
                    </a:cubicBezTo>
                    <a:cubicBezTo>
                      <a:pt x="57" y="36"/>
                      <a:pt x="57" y="37"/>
                      <a:pt x="57" y="37"/>
                    </a:cubicBezTo>
                    <a:cubicBezTo>
                      <a:pt x="58" y="36"/>
                      <a:pt x="58" y="36"/>
                      <a:pt x="60" y="35"/>
                    </a:cubicBezTo>
                    <a:cubicBezTo>
                      <a:pt x="60" y="35"/>
                      <a:pt x="59" y="36"/>
                      <a:pt x="59" y="36"/>
                    </a:cubicBezTo>
                    <a:cubicBezTo>
                      <a:pt x="59" y="37"/>
                      <a:pt x="58" y="39"/>
                      <a:pt x="60" y="37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60" y="37"/>
                      <a:pt x="62" y="36"/>
                      <a:pt x="61" y="38"/>
                    </a:cubicBezTo>
                    <a:cubicBezTo>
                      <a:pt x="62" y="37"/>
                      <a:pt x="62" y="36"/>
                      <a:pt x="63" y="35"/>
                    </a:cubicBezTo>
                    <a:cubicBezTo>
                      <a:pt x="64" y="35"/>
                      <a:pt x="62" y="37"/>
                      <a:pt x="63" y="36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2" y="38"/>
                      <a:pt x="63" y="38"/>
                      <a:pt x="64" y="38"/>
                    </a:cubicBezTo>
                    <a:cubicBezTo>
                      <a:pt x="63" y="40"/>
                      <a:pt x="65" y="38"/>
                      <a:pt x="65" y="39"/>
                    </a:cubicBezTo>
                    <a:cubicBezTo>
                      <a:pt x="66" y="38"/>
                      <a:pt x="65" y="40"/>
                      <a:pt x="67" y="38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9"/>
                      <a:pt x="67" y="40"/>
                      <a:pt x="67" y="40"/>
                    </a:cubicBezTo>
                    <a:cubicBezTo>
                      <a:pt x="67" y="41"/>
                      <a:pt x="68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8" y="39"/>
                      <a:pt x="70" y="38"/>
                      <a:pt x="71" y="37"/>
                    </a:cubicBezTo>
                    <a:cubicBezTo>
                      <a:pt x="71" y="38"/>
                      <a:pt x="71" y="37"/>
                      <a:pt x="71" y="38"/>
                    </a:cubicBezTo>
                    <a:cubicBezTo>
                      <a:pt x="70" y="38"/>
                      <a:pt x="69" y="39"/>
                      <a:pt x="68" y="41"/>
                    </a:cubicBezTo>
                    <a:cubicBezTo>
                      <a:pt x="67" y="41"/>
                      <a:pt x="70" y="39"/>
                      <a:pt x="69" y="40"/>
                    </a:cubicBezTo>
                    <a:cubicBezTo>
                      <a:pt x="69" y="41"/>
                      <a:pt x="69" y="41"/>
                      <a:pt x="70" y="39"/>
                    </a:cubicBezTo>
                    <a:cubicBezTo>
                      <a:pt x="69" y="41"/>
                      <a:pt x="69" y="41"/>
                      <a:pt x="69" y="41"/>
                    </a:cubicBezTo>
                    <a:cubicBezTo>
                      <a:pt x="69" y="41"/>
                      <a:pt x="69" y="41"/>
                      <a:pt x="70" y="40"/>
                    </a:cubicBezTo>
                    <a:cubicBezTo>
                      <a:pt x="70" y="41"/>
                      <a:pt x="70" y="40"/>
                      <a:pt x="70" y="40"/>
                    </a:cubicBezTo>
                    <a:cubicBezTo>
                      <a:pt x="71" y="39"/>
                      <a:pt x="71" y="39"/>
                      <a:pt x="73" y="38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73" y="37"/>
                      <a:pt x="74" y="37"/>
                      <a:pt x="73" y="38"/>
                    </a:cubicBezTo>
                    <a:cubicBezTo>
                      <a:pt x="72" y="39"/>
                      <a:pt x="71" y="40"/>
                      <a:pt x="70" y="40"/>
                    </a:cubicBezTo>
                    <a:cubicBezTo>
                      <a:pt x="74" y="38"/>
                      <a:pt x="74" y="38"/>
                      <a:pt x="74" y="38"/>
                    </a:cubicBezTo>
                    <a:cubicBezTo>
                      <a:pt x="73" y="39"/>
                      <a:pt x="73" y="38"/>
                      <a:pt x="74" y="37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4" y="36"/>
                      <a:pt x="74" y="36"/>
                      <a:pt x="74" y="36"/>
                    </a:cubicBezTo>
                    <a:cubicBezTo>
                      <a:pt x="74" y="37"/>
                      <a:pt x="75" y="35"/>
                      <a:pt x="73" y="36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72" y="37"/>
                      <a:pt x="71" y="39"/>
                      <a:pt x="72" y="37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5" y="34"/>
                      <a:pt x="75" y="34"/>
                      <a:pt x="75" y="34"/>
                    </a:cubicBezTo>
                    <a:cubicBezTo>
                      <a:pt x="72" y="37"/>
                      <a:pt x="73" y="35"/>
                      <a:pt x="73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4" y="34"/>
                      <a:pt x="72" y="36"/>
                      <a:pt x="72" y="36"/>
                    </a:cubicBezTo>
                    <a:cubicBezTo>
                      <a:pt x="72" y="35"/>
                      <a:pt x="74" y="33"/>
                      <a:pt x="75" y="33"/>
                    </a:cubicBezTo>
                    <a:cubicBezTo>
                      <a:pt x="74" y="32"/>
                      <a:pt x="72" y="33"/>
                      <a:pt x="73" y="32"/>
                    </a:cubicBezTo>
                    <a:cubicBezTo>
                      <a:pt x="73" y="32"/>
                      <a:pt x="72" y="32"/>
                      <a:pt x="71" y="33"/>
                    </a:cubicBezTo>
                    <a:cubicBezTo>
                      <a:pt x="71" y="33"/>
                      <a:pt x="73" y="31"/>
                      <a:pt x="72" y="32"/>
                    </a:cubicBezTo>
                    <a:cubicBezTo>
                      <a:pt x="73" y="30"/>
                      <a:pt x="74" y="29"/>
                      <a:pt x="75" y="28"/>
                    </a:cubicBezTo>
                    <a:cubicBezTo>
                      <a:pt x="75" y="28"/>
                      <a:pt x="76" y="27"/>
                      <a:pt x="75" y="27"/>
                    </a:cubicBezTo>
                    <a:cubicBezTo>
                      <a:pt x="76" y="27"/>
                      <a:pt x="76" y="26"/>
                      <a:pt x="76" y="26"/>
                    </a:cubicBezTo>
                    <a:cubicBezTo>
                      <a:pt x="75" y="27"/>
                      <a:pt x="74" y="28"/>
                      <a:pt x="74" y="29"/>
                    </a:cubicBezTo>
                    <a:cubicBezTo>
                      <a:pt x="73" y="31"/>
                      <a:pt x="74" y="29"/>
                      <a:pt x="72" y="31"/>
                    </a:cubicBezTo>
                    <a:cubicBezTo>
                      <a:pt x="72" y="30"/>
                      <a:pt x="72" y="30"/>
                      <a:pt x="71" y="30"/>
                    </a:cubicBezTo>
                    <a:cubicBezTo>
                      <a:pt x="71" y="30"/>
                      <a:pt x="72" y="29"/>
                      <a:pt x="73" y="28"/>
                    </a:cubicBezTo>
                    <a:cubicBezTo>
                      <a:pt x="72" y="29"/>
                      <a:pt x="71" y="30"/>
                      <a:pt x="71" y="29"/>
                    </a:cubicBezTo>
                    <a:cubicBezTo>
                      <a:pt x="70" y="31"/>
                      <a:pt x="70" y="31"/>
                      <a:pt x="69" y="32"/>
                    </a:cubicBezTo>
                    <a:cubicBezTo>
                      <a:pt x="68" y="32"/>
                      <a:pt x="68" y="33"/>
                      <a:pt x="68" y="33"/>
                    </a:cubicBezTo>
                    <a:cubicBezTo>
                      <a:pt x="69" y="31"/>
                      <a:pt x="71" y="29"/>
                      <a:pt x="71" y="29"/>
                    </a:cubicBezTo>
                    <a:cubicBezTo>
                      <a:pt x="72" y="27"/>
                      <a:pt x="71" y="29"/>
                      <a:pt x="72" y="27"/>
                    </a:cubicBezTo>
                    <a:cubicBezTo>
                      <a:pt x="74" y="25"/>
                      <a:pt x="75" y="26"/>
                      <a:pt x="74" y="27"/>
                    </a:cubicBezTo>
                    <a:cubicBezTo>
                      <a:pt x="76" y="25"/>
                      <a:pt x="74" y="26"/>
                      <a:pt x="75" y="25"/>
                    </a:cubicBezTo>
                    <a:cubicBezTo>
                      <a:pt x="75" y="25"/>
                      <a:pt x="74" y="25"/>
                      <a:pt x="73" y="26"/>
                    </a:cubicBezTo>
                    <a:cubicBezTo>
                      <a:pt x="73" y="26"/>
                      <a:pt x="73" y="27"/>
                      <a:pt x="72" y="27"/>
                    </a:cubicBezTo>
                    <a:cubicBezTo>
                      <a:pt x="70" y="29"/>
                      <a:pt x="73" y="26"/>
                      <a:pt x="73" y="25"/>
                    </a:cubicBezTo>
                    <a:cubicBezTo>
                      <a:pt x="73" y="25"/>
                      <a:pt x="73" y="25"/>
                      <a:pt x="73" y="25"/>
                    </a:cubicBezTo>
                    <a:cubicBezTo>
                      <a:pt x="74" y="24"/>
                      <a:pt x="72" y="26"/>
                      <a:pt x="72" y="25"/>
                    </a:cubicBezTo>
                    <a:cubicBezTo>
                      <a:pt x="74" y="23"/>
                      <a:pt x="73" y="25"/>
                      <a:pt x="74" y="24"/>
                    </a:cubicBezTo>
                    <a:cubicBezTo>
                      <a:pt x="76" y="22"/>
                      <a:pt x="76" y="22"/>
                      <a:pt x="76" y="22"/>
                    </a:cubicBezTo>
                    <a:cubicBezTo>
                      <a:pt x="75" y="21"/>
                      <a:pt x="74" y="24"/>
                      <a:pt x="74" y="23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3" y="23"/>
                      <a:pt x="72" y="25"/>
                      <a:pt x="73" y="25"/>
                    </a:cubicBezTo>
                    <a:cubicBezTo>
                      <a:pt x="70" y="27"/>
                      <a:pt x="72" y="25"/>
                      <a:pt x="71" y="25"/>
                    </a:cubicBezTo>
                    <a:cubicBezTo>
                      <a:pt x="70" y="27"/>
                      <a:pt x="72" y="25"/>
                      <a:pt x="71" y="27"/>
                    </a:cubicBezTo>
                    <a:cubicBezTo>
                      <a:pt x="70" y="28"/>
                      <a:pt x="69" y="28"/>
                      <a:pt x="69" y="28"/>
                    </a:cubicBezTo>
                    <a:cubicBezTo>
                      <a:pt x="69" y="28"/>
                      <a:pt x="70" y="26"/>
                      <a:pt x="71" y="25"/>
                    </a:cubicBezTo>
                    <a:cubicBezTo>
                      <a:pt x="71" y="25"/>
                      <a:pt x="71" y="25"/>
                      <a:pt x="71" y="26"/>
                    </a:cubicBezTo>
                    <a:cubicBezTo>
                      <a:pt x="72" y="25"/>
                      <a:pt x="73" y="23"/>
                      <a:pt x="74" y="22"/>
                    </a:cubicBezTo>
                    <a:cubicBezTo>
                      <a:pt x="74" y="21"/>
                      <a:pt x="72" y="24"/>
                      <a:pt x="72" y="23"/>
                    </a:cubicBezTo>
                    <a:cubicBezTo>
                      <a:pt x="73" y="23"/>
                      <a:pt x="71" y="24"/>
                      <a:pt x="71" y="25"/>
                    </a:cubicBezTo>
                    <a:cubicBezTo>
                      <a:pt x="68" y="29"/>
                      <a:pt x="73" y="22"/>
                      <a:pt x="72" y="22"/>
                    </a:cubicBezTo>
                    <a:cubicBezTo>
                      <a:pt x="70" y="25"/>
                      <a:pt x="69" y="25"/>
                      <a:pt x="67" y="28"/>
                    </a:cubicBezTo>
                    <a:cubicBezTo>
                      <a:pt x="67" y="29"/>
                      <a:pt x="66" y="29"/>
                      <a:pt x="66" y="29"/>
                    </a:cubicBezTo>
                    <a:cubicBezTo>
                      <a:pt x="68" y="27"/>
                      <a:pt x="67" y="27"/>
                      <a:pt x="69" y="26"/>
                    </a:cubicBezTo>
                    <a:cubicBezTo>
                      <a:pt x="68" y="26"/>
                      <a:pt x="68" y="26"/>
                      <a:pt x="68" y="26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71" y="23"/>
                      <a:pt x="71" y="21"/>
                      <a:pt x="72" y="21"/>
                    </a:cubicBezTo>
                    <a:cubicBezTo>
                      <a:pt x="71" y="21"/>
                      <a:pt x="71" y="22"/>
                      <a:pt x="70" y="22"/>
                    </a:cubicBezTo>
                    <a:cubicBezTo>
                      <a:pt x="71" y="22"/>
                      <a:pt x="71" y="21"/>
                      <a:pt x="71" y="21"/>
                    </a:cubicBezTo>
                    <a:cubicBezTo>
                      <a:pt x="71" y="22"/>
                      <a:pt x="69" y="23"/>
                      <a:pt x="69" y="23"/>
                    </a:cubicBezTo>
                    <a:cubicBezTo>
                      <a:pt x="69" y="23"/>
                      <a:pt x="70" y="22"/>
                      <a:pt x="70" y="21"/>
                    </a:cubicBezTo>
                    <a:cubicBezTo>
                      <a:pt x="71" y="20"/>
                      <a:pt x="71" y="20"/>
                      <a:pt x="71" y="20"/>
                    </a:cubicBezTo>
                    <a:cubicBezTo>
                      <a:pt x="70" y="21"/>
                      <a:pt x="72" y="19"/>
                      <a:pt x="71" y="20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8" y="23"/>
                      <a:pt x="69" y="22"/>
                      <a:pt x="69" y="22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69" y="22"/>
                      <a:pt x="71" y="19"/>
                      <a:pt x="71" y="19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71" y="19"/>
                      <a:pt x="71" y="19"/>
                      <a:pt x="71" y="19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20"/>
                      <a:pt x="68" y="22"/>
                      <a:pt x="69" y="20"/>
                    </a:cubicBezTo>
                    <a:cubicBezTo>
                      <a:pt x="68" y="22"/>
                      <a:pt x="69" y="20"/>
                      <a:pt x="69" y="21"/>
                    </a:cubicBezTo>
                    <a:cubicBezTo>
                      <a:pt x="68" y="23"/>
                      <a:pt x="68" y="22"/>
                      <a:pt x="67" y="22"/>
                    </a:cubicBezTo>
                    <a:cubicBezTo>
                      <a:pt x="69" y="20"/>
                      <a:pt x="67" y="22"/>
                      <a:pt x="67" y="22"/>
                    </a:cubicBezTo>
                    <a:cubicBezTo>
                      <a:pt x="68" y="20"/>
                      <a:pt x="68" y="20"/>
                      <a:pt x="68" y="20"/>
                    </a:cubicBezTo>
                    <a:cubicBezTo>
                      <a:pt x="67" y="22"/>
                      <a:pt x="67" y="22"/>
                      <a:pt x="67" y="22"/>
                    </a:cubicBezTo>
                    <a:cubicBezTo>
                      <a:pt x="69" y="19"/>
                      <a:pt x="66" y="22"/>
                      <a:pt x="67" y="21"/>
                    </a:cubicBezTo>
                    <a:cubicBezTo>
                      <a:pt x="67" y="20"/>
                      <a:pt x="68" y="19"/>
                      <a:pt x="68" y="18"/>
                    </a:cubicBezTo>
                    <a:cubicBezTo>
                      <a:pt x="67" y="21"/>
                      <a:pt x="66" y="21"/>
                      <a:pt x="65" y="23"/>
                    </a:cubicBezTo>
                    <a:cubicBezTo>
                      <a:pt x="66" y="22"/>
                      <a:pt x="67" y="20"/>
                      <a:pt x="68" y="18"/>
                    </a:cubicBezTo>
                    <a:cubicBezTo>
                      <a:pt x="67" y="20"/>
                      <a:pt x="69" y="17"/>
                      <a:pt x="67" y="19"/>
                    </a:cubicBezTo>
                    <a:cubicBezTo>
                      <a:pt x="67" y="20"/>
                      <a:pt x="66" y="20"/>
                      <a:pt x="65" y="21"/>
                    </a:cubicBezTo>
                    <a:cubicBezTo>
                      <a:pt x="65" y="21"/>
                      <a:pt x="66" y="20"/>
                      <a:pt x="66" y="19"/>
                    </a:cubicBezTo>
                    <a:cubicBezTo>
                      <a:pt x="66" y="20"/>
                      <a:pt x="65" y="21"/>
                      <a:pt x="65" y="22"/>
                    </a:cubicBezTo>
                    <a:cubicBezTo>
                      <a:pt x="65" y="21"/>
                      <a:pt x="63" y="23"/>
                      <a:pt x="64" y="22"/>
                    </a:cubicBezTo>
                    <a:cubicBezTo>
                      <a:pt x="65" y="21"/>
                      <a:pt x="65" y="22"/>
                      <a:pt x="65" y="20"/>
                    </a:cubicBezTo>
                    <a:cubicBezTo>
                      <a:pt x="65" y="20"/>
                      <a:pt x="63" y="24"/>
                      <a:pt x="62" y="24"/>
                    </a:cubicBezTo>
                    <a:cubicBezTo>
                      <a:pt x="62" y="25"/>
                      <a:pt x="60" y="27"/>
                      <a:pt x="60" y="28"/>
                    </a:cubicBezTo>
                    <a:cubicBezTo>
                      <a:pt x="60" y="27"/>
                      <a:pt x="60" y="27"/>
                      <a:pt x="61" y="25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2" y="23"/>
                      <a:pt x="64" y="22"/>
                      <a:pt x="65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5" y="19"/>
                      <a:pt x="65" y="18"/>
                      <a:pt x="65" y="18"/>
                    </a:cubicBezTo>
                    <a:cubicBezTo>
                      <a:pt x="64" y="20"/>
                      <a:pt x="65" y="18"/>
                      <a:pt x="65" y="19"/>
                    </a:cubicBezTo>
                    <a:cubicBezTo>
                      <a:pt x="64" y="19"/>
                      <a:pt x="63" y="22"/>
                      <a:pt x="63" y="21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5" y="17"/>
                      <a:pt x="64" y="20"/>
                      <a:pt x="64" y="19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4" y="17"/>
                      <a:pt x="63" y="17"/>
                      <a:pt x="60" y="20"/>
                    </a:cubicBezTo>
                    <a:cubicBezTo>
                      <a:pt x="61" y="19"/>
                      <a:pt x="61" y="18"/>
                      <a:pt x="61" y="17"/>
                    </a:cubicBezTo>
                    <a:cubicBezTo>
                      <a:pt x="61" y="18"/>
                      <a:pt x="60" y="19"/>
                      <a:pt x="60" y="19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61" y="16"/>
                      <a:pt x="60" y="17"/>
                      <a:pt x="59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1" y="16"/>
                      <a:pt x="59" y="18"/>
                      <a:pt x="59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8" y="19"/>
                      <a:pt x="58" y="18"/>
                      <a:pt x="60" y="16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6"/>
                      <a:pt x="59" y="16"/>
                      <a:pt x="58" y="17"/>
                    </a:cubicBezTo>
                    <a:cubicBezTo>
                      <a:pt x="58" y="17"/>
                      <a:pt x="58" y="18"/>
                      <a:pt x="57" y="19"/>
                    </a:cubicBezTo>
                    <a:cubicBezTo>
                      <a:pt x="56" y="21"/>
                      <a:pt x="57" y="19"/>
                      <a:pt x="56" y="20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9" y="15"/>
                      <a:pt x="57" y="17"/>
                      <a:pt x="56" y="16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7" y="15"/>
                      <a:pt x="55" y="17"/>
                      <a:pt x="55" y="15"/>
                    </a:cubicBezTo>
                    <a:cubicBezTo>
                      <a:pt x="55" y="16"/>
                      <a:pt x="53" y="19"/>
                      <a:pt x="53" y="19"/>
                    </a:cubicBezTo>
                    <a:cubicBezTo>
                      <a:pt x="52" y="20"/>
                      <a:pt x="54" y="16"/>
                      <a:pt x="55" y="15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6"/>
                      <a:pt x="53" y="17"/>
                      <a:pt x="53" y="16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3" y="16"/>
                      <a:pt x="54" y="14"/>
                      <a:pt x="53" y="15"/>
                    </a:cubicBezTo>
                    <a:cubicBezTo>
                      <a:pt x="52" y="16"/>
                      <a:pt x="53" y="15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3" y="14"/>
                      <a:pt x="52" y="16"/>
                      <a:pt x="51" y="17"/>
                    </a:cubicBezTo>
                    <a:cubicBezTo>
                      <a:pt x="51" y="18"/>
                      <a:pt x="51" y="16"/>
                      <a:pt x="51" y="16"/>
                    </a:cubicBezTo>
                    <a:cubicBezTo>
                      <a:pt x="52" y="15"/>
                      <a:pt x="51" y="16"/>
                      <a:pt x="52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52" y="14"/>
                      <a:pt x="51" y="16"/>
                      <a:pt x="51" y="16"/>
                    </a:cubicBezTo>
                    <a:cubicBezTo>
                      <a:pt x="51" y="15"/>
                      <a:pt x="51" y="16"/>
                      <a:pt x="52" y="14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1" y="16"/>
                      <a:pt x="51" y="16"/>
                      <a:pt x="50" y="17"/>
                    </a:cubicBezTo>
                    <a:cubicBezTo>
                      <a:pt x="50" y="17"/>
                      <a:pt x="49" y="18"/>
                      <a:pt x="50" y="17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0" y="17"/>
                      <a:pt x="50" y="16"/>
                      <a:pt x="49" y="1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50" y="15"/>
                      <a:pt x="51" y="14"/>
                      <a:pt x="51" y="13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49" y="15"/>
                      <a:pt x="50" y="14"/>
                      <a:pt x="50" y="14"/>
                    </a:cubicBezTo>
                    <a:cubicBezTo>
                      <a:pt x="50" y="12"/>
                      <a:pt x="47" y="18"/>
                      <a:pt x="48" y="16"/>
                    </a:cubicBezTo>
                    <a:cubicBezTo>
                      <a:pt x="49" y="14"/>
                      <a:pt x="49" y="14"/>
                      <a:pt x="49" y="13"/>
                    </a:cubicBezTo>
                    <a:cubicBezTo>
                      <a:pt x="49" y="14"/>
                      <a:pt x="48" y="14"/>
                      <a:pt x="48" y="14"/>
                    </a:cubicBezTo>
                    <a:cubicBezTo>
                      <a:pt x="48" y="15"/>
                      <a:pt x="49" y="13"/>
                      <a:pt x="49" y="14"/>
                    </a:cubicBezTo>
                    <a:cubicBezTo>
                      <a:pt x="48" y="16"/>
                      <a:pt x="48" y="15"/>
                      <a:pt x="48" y="15"/>
                    </a:cubicBezTo>
                    <a:cubicBezTo>
                      <a:pt x="50" y="11"/>
                      <a:pt x="47" y="14"/>
                      <a:pt x="48" y="12"/>
                    </a:cubicBezTo>
                    <a:cubicBezTo>
                      <a:pt x="47" y="14"/>
                      <a:pt x="47" y="12"/>
                      <a:pt x="47" y="13"/>
                    </a:cubicBezTo>
                    <a:cubicBezTo>
                      <a:pt x="48" y="11"/>
                      <a:pt x="46" y="13"/>
                      <a:pt x="47" y="12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3"/>
                      <a:pt x="44" y="18"/>
                      <a:pt x="45" y="15"/>
                    </a:cubicBezTo>
                    <a:cubicBezTo>
                      <a:pt x="45" y="14"/>
                      <a:pt x="46" y="13"/>
                      <a:pt x="46" y="13"/>
                    </a:cubicBezTo>
                    <a:cubicBezTo>
                      <a:pt x="47" y="10"/>
                      <a:pt x="44" y="14"/>
                      <a:pt x="46" y="12"/>
                    </a:cubicBezTo>
                    <a:cubicBezTo>
                      <a:pt x="45" y="12"/>
                      <a:pt x="44" y="14"/>
                      <a:pt x="44" y="15"/>
                    </a:cubicBezTo>
                    <a:cubicBezTo>
                      <a:pt x="44" y="14"/>
                      <a:pt x="44" y="12"/>
                      <a:pt x="45" y="12"/>
                    </a:cubicBezTo>
                    <a:cubicBezTo>
                      <a:pt x="44" y="12"/>
                      <a:pt x="44" y="13"/>
                      <a:pt x="44" y="12"/>
                    </a:cubicBezTo>
                    <a:cubicBezTo>
                      <a:pt x="44" y="11"/>
                      <a:pt x="45" y="11"/>
                      <a:pt x="45" y="11"/>
                    </a:cubicBezTo>
                    <a:cubicBezTo>
                      <a:pt x="45" y="10"/>
                      <a:pt x="44" y="11"/>
                      <a:pt x="44" y="12"/>
                    </a:cubicBezTo>
                    <a:cubicBezTo>
                      <a:pt x="44" y="10"/>
                      <a:pt x="43" y="11"/>
                      <a:pt x="44" y="10"/>
                    </a:cubicBezTo>
                    <a:cubicBezTo>
                      <a:pt x="42" y="12"/>
                      <a:pt x="44" y="9"/>
                      <a:pt x="42" y="12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2" y="12"/>
                      <a:pt x="41" y="13"/>
                      <a:pt x="41" y="13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3" y="9"/>
                      <a:pt x="42" y="11"/>
                      <a:pt x="42" y="10"/>
                    </a:cubicBezTo>
                    <a:cubicBezTo>
                      <a:pt x="42" y="11"/>
                      <a:pt x="42" y="10"/>
                      <a:pt x="42" y="11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0" y="13"/>
                      <a:pt x="41" y="11"/>
                      <a:pt x="41" y="11"/>
                    </a:cubicBezTo>
                    <a:cubicBezTo>
                      <a:pt x="41" y="10"/>
                      <a:pt x="41" y="10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0" y="11"/>
                      <a:pt x="40" y="11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0" y="10"/>
                      <a:pt x="40" y="11"/>
                    </a:cubicBezTo>
                    <a:cubicBezTo>
                      <a:pt x="40" y="9"/>
                      <a:pt x="39" y="10"/>
                      <a:pt x="38" y="11"/>
                    </a:cubicBezTo>
                    <a:cubicBezTo>
                      <a:pt x="38" y="11"/>
                      <a:pt x="39" y="10"/>
                      <a:pt x="39" y="10"/>
                    </a:cubicBezTo>
                    <a:cubicBezTo>
                      <a:pt x="38" y="10"/>
                      <a:pt x="38" y="12"/>
                      <a:pt x="38" y="11"/>
                    </a:cubicBezTo>
                    <a:cubicBezTo>
                      <a:pt x="38" y="11"/>
                      <a:pt x="38" y="10"/>
                      <a:pt x="38" y="9"/>
                    </a:cubicBezTo>
                    <a:cubicBezTo>
                      <a:pt x="38" y="9"/>
                      <a:pt x="38" y="11"/>
                      <a:pt x="38" y="11"/>
                    </a:cubicBezTo>
                    <a:cubicBezTo>
                      <a:pt x="38" y="8"/>
                      <a:pt x="36" y="12"/>
                      <a:pt x="37" y="10"/>
                    </a:cubicBezTo>
                    <a:cubicBezTo>
                      <a:pt x="36" y="10"/>
                      <a:pt x="37" y="9"/>
                      <a:pt x="37" y="9"/>
                    </a:cubicBezTo>
                    <a:cubicBezTo>
                      <a:pt x="37" y="9"/>
                      <a:pt x="36" y="10"/>
                      <a:pt x="35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5" y="10"/>
                      <a:pt x="35" y="11"/>
                    </a:cubicBezTo>
                    <a:cubicBezTo>
                      <a:pt x="34" y="12"/>
                      <a:pt x="34" y="13"/>
                      <a:pt x="34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3" y="12"/>
                      <a:pt x="33" y="13"/>
                      <a:pt x="33" y="13"/>
                    </a:cubicBezTo>
                    <a:cubicBezTo>
                      <a:pt x="33" y="12"/>
                      <a:pt x="33" y="13"/>
                      <a:pt x="34" y="12"/>
                    </a:cubicBezTo>
                    <a:cubicBezTo>
                      <a:pt x="35" y="10"/>
                      <a:pt x="34" y="10"/>
                      <a:pt x="34" y="10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2"/>
                      <a:pt x="34" y="10"/>
                      <a:pt x="33" y="1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2" y="12"/>
                      <a:pt x="32" y="11"/>
                    </a:cubicBezTo>
                    <a:cubicBezTo>
                      <a:pt x="32" y="12"/>
                      <a:pt x="30" y="14"/>
                      <a:pt x="29" y="15"/>
                    </a:cubicBezTo>
                    <a:cubicBezTo>
                      <a:pt x="30" y="15"/>
                      <a:pt x="29" y="16"/>
                      <a:pt x="29" y="16"/>
                    </a:cubicBezTo>
                    <a:cubicBezTo>
                      <a:pt x="29" y="15"/>
                      <a:pt x="29" y="16"/>
                      <a:pt x="29" y="15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3"/>
                      <a:pt x="31" y="11"/>
                      <a:pt x="31" y="10"/>
                    </a:cubicBezTo>
                    <a:cubicBezTo>
                      <a:pt x="31" y="11"/>
                      <a:pt x="31" y="10"/>
                      <a:pt x="30" y="10"/>
                    </a:cubicBezTo>
                    <a:cubicBezTo>
                      <a:pt x="29" y="12"/>
                      <a:pt x="29" y="11"/>
                      <a:pt x="28" y="13"/>
                    </a:cubicBezTo>
                    <a:cubicBezTo>
                      <a:pt x="28" y="13"/>
                      <a:pt x="29" y="11"/>
                      <a:pt x="29" y="11"/>
                    </a:cubicBezTo>
                    <a:cubicBezTo>
                      <a:pt x="28" y="11"/>
                      <a:pt x="28" y="10"/>
                      <a:pt x="28" y="11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1"/>
                      <a:pt x="27" y="10"/>
                      <a:pt x="26" y="12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0"/>
                      <a:pt x="25" y="14"/>
                      <a:pt x="26" y="12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2"/>
                      <a:pt x="26" y="10"/>
                      <a:pt x="25" y="11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1"/>
                      <a:pt x="25" y="10"/>
                      <a:pt x="24" y="12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6" y="9"/>
                      <a:pt x="24" y="12"/>
                      <a:pt x="24" y="11"/>
                    </a:cubicBezTo>
                    <a:cubicBezTo>
                      <a:pt x="24" y="11"/>
                      <a:pt x="25" y="10"/>
                      <a:pt x="25" y="10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3" y="8"/>
                      <a:pt x="22" y="8"/>
                      <a:pt x="20" y="9"/>
                    </a:cubicBezTo>
                    <a:cubicBezTo>
                      <a:pt x="21" y="7"/>
                      <a:pt x="21" y="8"/>
                      <a:pt x="22" y="6"/>
                    </a:cubicBezTo>
                    <a:cubicBezTo>
                      <a:pt x="21" y="8"/>
                      <a:pt x="21" y="7"/>
                      <a:pt x="21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0" y="7"/>
                      <a:pt x="21" y="6"/>
                      <a:pt x="20" y="6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8"/>
                      <a:pt x="21" y="4"/>
                      <a:pt x="20" y="7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9" y="7"/>
                      <a:pt x="20" y="4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0" y="5"/>
                      <a:pt x="18" y="8"/>
                      <a:pt x="18" y="6"/>
                    </a:cubicBezTo>
                    <a:cubicBezTo>
                      <a:pt x="18" y="6"/>
                      <a:pt x="18" y="7"/>
                      <a:pt x="17" y="8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7"/>
                      <a:pt x="16" y="6"/>
                      <a:pt x="14" y="8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8"/>
                      <a:pt x="15" y="4"/>
                      <a:pt x="12" y="8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8"/>
                      <a:pt x="12" y="7"/>
                      <a:pt x="11" y="8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0" y="9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4"/>
                      <a:pt x="11" y="1"/>
                      <a:pt x="8" y="5"/>
                    </a:cubicBezTo>
                    <a:cubicBezTo>
                      <a:pt x="7" y="5"/>
                      <a:pt x="9" y="2"/>
                      <a:pt x="9" y="3"/>
                    </a:cubicBezTo>
                    <a:cubicBezTo>
                      <a:pt x="6" y="5"/>
                      <a:pt x="8" y="0"/>
                      <a:pt x="4" y="4"/>
                    </a:cubicBezTo>
                    <a:cubicBezTo>
                      <a:pt x="3" y="5"/>
                      <a:pt x="0" y="10"/>
                      <a:pt x="0" y="10"/>
                    </a:cubicBezTo>
                    <a:cubicBezTo>
                      <a:pt x="3" y="9"/>
                      <a:pt x="3" y="12"/>
                      <a:pt x="3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79" name="Freeform 211"/>
              <p:cNvSpPr/>
              <p:nvPr/>
            </p:nvSpPr>
            <p:spPr bwMode="auto">
              <a:xfrm>
                <a:off x="5817" y="2022"/>
                <a:ext cx="5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1" y="0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80" name="Freeform 212"/>
              <p:cNvSpPr/>
              <p:nvPr/>
            </p:nvSpPr>
            <p:spPr bwMode="auto">
              <a:xfrm>
                <a:off x="5817" y="2015"/>
                <a:ext cx="2" cy="5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81" name="Freeform 213"/>
              <p:cNvSpPr/>
              <p:nvPr/>
            </p:nvSpPr>
            <p:spPr bwMode="auto">
              <a:xfrm>
                <a:off x="5810" y="2008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82" name="Freeform 214"/>
              <p:cNvSpPr/>
              <p:nvPr/>
            </p:nvSpPr>
            <p:spPr bwMode="auto">
              <a:xfrm>
                <a:off x="5810" y="2051"/>
                <a:ext cx="4" cy="7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0 h 3"/>
                  <a:gd name="T4" fmla="*/ 0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83" name="Freeform 215"/>
              <p:cNvSpPr/>
              <p:nvPr/>
            </p:nvSpPr>
            <p:spPr bwMode="auto">
              <a:xfrm>
                <a:off x="5819" y="2025"/>
                <a:ext cx="3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84" name="Freeform 216"/>
              <p:cNvSpPr/>
              <p:nvPr/>
            </p:nvSpPr>
            <p:spPr bwMode="auto">
              <a:xfrm>
                <a:off x="5810" y="2053"/>
                <a:ext cx="4" cy="5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2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0"/>
                      <a:pt x="1" y="2"/>
                      <a:pt x="1" y="2"/>
                    </a:cubicBezTo>
                    <a:cubicBezTo>
                      <a:pt x="0" y="2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85" name="Freeform 217"/>
              <p:cNvSpPr/>
              <p:nvPr/>
            </p:nvSpPr>
            <p:spPr bwMode="auto">
              <a:xfrm>
                <a:off x="7237" y="20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86" name="Freeform 218"/>
              <p:cNvSpPr/>
              <p:nvPr/>
            </p:nvSpPr>
            <p:spPr bwMode="auto">
              <a:xfrm>
                <a:off x="5758" y="2039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87" name="Freeform 219"/>
              <p:cNvSpPr/>
              <p:nvPr/>
            </p:nvSpPr>
            <p:spPr bwMode="auto">
              <a:xfrm>
                <a:off x="5731" y="1977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88" name="Freeform 220"/>
              <p:cNvSpPr/>
              <p:nvPr/>
            </p:nvSpPr>
            <p:spPr bwMode="auto">
              <a:xfrm>
                <a:off x="5822" y="2025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89" name="Freeform 221"/>
              <p:cNvSpPr/>
              <p:nvPr/>
            </p:nvSpPr>
            <p:spPr bwMode="auto">
              <a:xfrm>
                <a:off x="5731" y="2027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90" name="Freeform 222"/>
              <p:cNvSpPr/>
              <p:nvPr/>
            </p:nvSpPr>
            <p:spPr bwMode="auto">
              <a:xfrm>
                <a:off x="7278" y="2008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91" name="Freeform 223"/>
              <p:cNvSpPr/>
              <p:nvPr/>
            </p:nvSpPr>
            <p:spPr bwMode="auto">
              <a:xfrm>
                <a:off x="5741" y="19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92" name="Freeform 224"/>
              <p:cNvSpPr/>
              <p:nvPr/>
            </p:nvSpPr>
            <p:spPr bwMode="auto">
              <a:xfrm>
                <a:off x="5822" y="2013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93" name="Freeform 225"/>
              <p:cNvSpPr/>
              <p:nvPr/>
            </p:nvSpPr>
            <p:spPr bwMode="auto">
              <a:xfrm>
                <a:off x="6348" y="3295"/>
                <a:ext cx="7" cy="10"/>
              </a:xfrm>
              <a:custGeom>
                <a:avLst/>
                <a:gdLst>
                  <a:gd name="T0" fmla="*/ 3 w 3"/>
                  <a:gd name="T1" fmla="*/ 0 h 4"/>
                  <a:gd name="T2" fmla="*/ 1 w 3"/>
                  <a:gd name="T3" fmla="*/ 1 h 4"/>
                  <a:gd name="T4" fmla="*/ 1 w 3"/>
                  <a:gd name="T5" fmla="*/ 3 h 4"/>
                  <a:gd name="T6" fmla="*/ 0 w 3"/>
                  <a:gd name="T7" fmla="*/ 4 h 4"/>
                  <a:gd name="T8" fmla="*/ 2 w 3"/>
                  <a:gd name="T9" fmla="*/ 1 h 4"/>
                  <a:gd name="T10" fmla="*/ 3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0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ubicBezTo>
                      <a:pt x="1" y="4"/>
                      <a:pt x="2" y="2"/>
                      <a:pt x="2" y="1"/>
                    </a:cubicBezTo>
                    <a:cubicBezTo>
                      <a:pt x="3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94" name="Freeform 226"/>
              <p:cNvSpPr/>
              <p:nvPr/>
            </p:nvSpPr>
            <p:spPr bwMode="auto">
              <a:xfrm>
                <a:off x="6623" y="33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95" name="Freeform 227"/>
              <p:cNvSpPr/>
              <p:nvPr/>
            </p:nvSpPr>
            <p:spPr bwMode="auto">
              <a:xfrm>
                <a:off x="6348" y="329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96" name="Rectangle 228"/>
              <p:cNvSpPr>
                <a:spLocks noChangeArrowheads="1"/>
              </p:cNvSpPr>
              <p:nvPr/>
            </p:nvSpPr>
            <p:spPr bwMode="auto">
              <a:xfrm>
                <a:off x="6355" y="3305"/>
                <a:ext cx="5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97" name="Freeform 229"/>
              <p:cNvSpPr/>
              <p:nvPr/>
            </p:nvSpPr>
            <p:spPr bwMode="auto">
              <a:xfrm>
                <a:off x="6350" y="3170"/>
                <a:ext cx="3" cy="11"/>
              </a:xfrm>
              <a:custGeom>
                <a:avLst/>
                <a:gdLst>
                  <a:gd name="T0" fmla="*/ 0 w 1"/>
                  <a:gd name="T1" fmla="*/ 2 h 5"/>
                  <a:gd name="T2" fmla="*/ 1 w 1"/>
                  <a:gd name="T3" fmla="*/ 3 h 5"/>
                  <a:gd name="T4" fmla="*/ 0 w 1"/>
                  <a:gd name="T5" fmla="*/ 5 h 5"/>
                  <a:gd name="T6" fmla="*/ 1 w 1"/>
                  <a:gd name="T7" fmla="*/ 1 h 5"/>
                  <a:gd name="T8" fmla="*/ 1 w 1"/>
                  <a:gd name="T9" fmla="*/ 0 h 5"/>
                  <a:gd name="T10" fmla="*/ 0 w 1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5">
                    <a:moveTo>
                      <a:pt x="0" y="2"/>
                    </a:moveTo>
                    <a:cubicBezTo>
                      <a:pt x="0" y="2"/>
                      <a:pt x="0" y="4"/>
                      <a:pt x="1" y="3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1" y="4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98" name="Freeform 230"/>
              <p:cNvSpPr/>
              <p:nvPr/>
            </p:nvSpPr>
            <p:spPr bwMode="auto">
              <a:xfrm>
                <a:off x="6350" y="3293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99" name="Freeform 231"/>
              <p:cNvSpPr/>
              <p:nvPr/>
            </p:nvSpPr>
            <p:spPr bwMode="auto">
              <a:xfrm>
                <a:off x="6348" y="3167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00" name="Freeform 232"/>
              <p:cNvSpPr/>
              <p:nvPr/>
            </p:nvSpPr>
            <p:spPr bwMode="auto">
              <a:xfrm>
                <a:off x="6381" y="3331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2" y="0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01" name="Freeform 233"/>
              <p:cNvSpPr/>
              <p:nvPr/>
            </p:nvSpPr>
            <p:spPr bwMode="auto">
              <a:xfrm>
                <a:off x="6519" y="338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02" name="Freeform 234"/>
              <p:cNvSpPr/>
              <p:nvPr/>
            </p:nvSpPr>
            <p:spPr bwMode="auto">
              <a:xfrm>
                <a:off x="6192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03" name="Freeform 235"/>
              <p:cNvSpPr/>
              <p:nvPr/>
            </p:nvSpPr>
            <p:spPr bwMode="auto">
              <a:xfrm>
                <a:off x="6348" y="3174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04" name="Freeform 236"/>
              <p:cNvSpPr/>
              <p:nvPr/>
            </p:nvSpPr>
            <p:spPr bwMode="auto">
              <a:xfrm>
                <a:off x="6192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05" name="Freeform 237"/>
              <p:cNvSpPr/>
              <p:nvPr/>
            </p:nvSpPr>
            <p:spPr bwMode="auto">
              <a:xfrm>
                <a:off x="6362" y="3319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06" name="Oval 238"/>
              <p:cNvSpPr>
                <a:spLocks noChangeArrowheads="1"/>
              </p:cNvSpPr>
              <p:nvPr/>
            </p:nvSpPr>
            <p:spPr bwMode="auto">
              <a:xfrm>
                <a:off x="6192" y="1973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07" name="Freeform 239"/>
              <p:cNvSpPr/>
              <p:nvPr/>
            </p:nvSpPr>
            <p:spPr bwMode="auto">
              <a:xfrm>
                <a:off x="6550" y="3165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08" name="Freeform 240"/>
              <p:cNvSpPr/>
              <p:nvPr/>
            </p:nvSpPr>
            <p:spPr bwMode="auto">
              <a:xfrm>
                <a:off x="6609" y="31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09" name="Freeform 241"/>
              <p:cNvSpPr/>
              <p:nvPr/>
            </p:nvSpPr>
            <p:spPr bwMode="auto">
              <a:xfrm>
                <a:off x="6585" y="31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10" name="Freeform 242"/>
              <p:cNvSpPr/>
              <p:nvPr/>
            </p:nvSpPr>
            <p:spPr bwMode="auto">
              <a:xfrm>
                <a:off x="6329" y="3020"/>
                <a:ext cx="446" cy="178"/>
              </a:xfrm>
              <a:custGeom>
                <a:avLst/>
                <a:gdLst>
                  <a:gd name="T0" fmla="*/ 11 w 188"/>
                  <a:gd name="T1" fmla="*/ 59 h 75"/>
                  <a:gd name="T2" fmla="*/ 17 w 188"/>
                  <a:gd name="T3" fmla="*/ 64 h 75"/>
                  <a:gd name="T4" fmla="*/ 14 w 188"/>
                  <a:gd name="T5" fmla="*/ 70 h 75"/>
                  <a:gd name="T6" fmla="*/ 17 w 188"/>
                  <a:gd name="T7" fmla="*/ 71 h 75"/>
                  <a:gd name="T8" fmla="*/ 21 w 188"/>
                  <a:gd name="T9" fmla="*/ 69 h 75"/>
                  <a:gd name="T10" fmla="*/ 22 w 188"/>
                  <a:gd name="T11" fmla="*/ 71 h 75"/>
                  <a:gd name="T12" fmla="*/ 27 w 188"/>
                  <a:gd name="T13" fmla="*/ 67 h 75"/>
                  <a:gd name="T14" fmla="*/ 30 w 188"/>
                  <a:gd name="T15" fmla="*/ 72 h 75"/>
                  <a:gd name="T16" fmla="*/ 31 w 188"/>
                  <a:gd name="T17" fmla="*/ 74 h 75"/>
                  <a:gd name="T18" fmla="*/ 33 w 188"/>
                  <a:gd name="T19" fmla="*/ 72 h 75"/>
                  <a:gd name="T20" fmla="*/ 37 w 188"/>
                  <a:gd name="T21" fmla="*/ 74 h 75"/>
                  <a:gd name="T22" fmla="*/ 40 w 188"/>
                  <a:gd name="T23" fmla="*/ 69 h 75"/>
                  <a:gd name="T24" fmla="*/ 43 w 188"/>
                  <a:gd name="T25" fmla="*/ 64 h 75"/>
                  <a:gd name="T26" fmla="*/ 45 w 188"/>
                  <a:gd name="T27" fmla="*/ 69 h 75"/>
                  <a:gd name="T28" fmla="*/ 54 w 188"/>
                  <a:gd name="T29" fmla="*/ 69 h 75"/>
                  <a:gd name="T30" fmla="*/ 58 w 188"/>
                  <a:gd name="T31" fmla="*/ 69 h 75"/>
                  <a:gd name="T32" fmla="*/ 62 w 188"/>
                  <a:gd name="T33" fmla="*/ 68 h 75"/>
                  <a:gd name="T34" fmla="*/ 73 w 188"/>
                  <a:gd name="T35" fmla="*/ 66 h 75"/>
                  <a:gd name="T36" fmla="*/ 76 w 188"/>
                  <a:gd name="T37" fmla="*/ 65 h 75"/>
                  <a:gd name="T38" fmla="*/ 77 w 188"/>
                  <a:gd name="T39" fmla="*/ 64 h 75"/>
                  <a:gd name="T40" fmla="*/ 80 w 188"/>
                  <a:gd name="T41" fmla="*/ 62 h 75"/>
                  <a:gd name="T42" fmla="*/ 83 w 188"/>
                  <a:gd name="T43" fmla="*/ 63 h 75"/>
                  <a:gd name="T44" fmla="*/ 86 w 188"/>
                  <a:gd name="T45" fmla="*/ 61 h 75"/>
                  <a:gd name="T46" fmla="*/ 94 w 188"/>
                  <a:gd name="T47" fmla="*/ 61 h 75"/>
                  <a:gd name="T48" fmla="*/ 100 w 188"/>
                  <a:gd name="T49" fmla="*/ 59 h 75"/>
                  <a:gd name="T50" fmla="*/ 105 w 188"/>
                  <a:gd name="T51" fmla="*/ 59 h 75"/>
                  <a:gd name="T52" fmla="*/ 108 w 188"/>
                  <a:gd name="T53" fmla="*/ 57 h 75"/>
                  <a:gd name="T54" fmla="*/ 109 w 188"/>
                  <a:gd name="T55" fmla="*/ 57 h 75"/>
                  <a:gd name="T56" fmla="*/ 114 w 188"/>
                  <a:gd name="T57" fmla="*/ 54 h 75"/>
                  <a:gd name="T58" fmla="*/ 120 w 188"/>
                  <a:gd name="T59" fmla="*/ 53 h 75"/>
                  <a:gd name="T60" fmla="*/ 124 w 188"/>
                  <a:gd name="T61" fmla="*/ 50 h 75"/>
                  <a:gd name="T62" fmla="*/ 127 w 188"/>
                  <a:gd name="T63" fmla="*/ 41 h 75"/>
                  <a:gd name="T64" fmla="*/ 133 w 188"/>
                  <a:gd name="T65" fmla="*/ 44 h 75"/>
                  <a:gd name="T66" fmla="*/ 139 w 188"/>
                  <a:gd name="T67" fmla="*/ 41 h 75"/>
                  <a:gd name="T68" fmla="*/ 144 w 188"/>
                  <a:gd name="T69" fmla="*/ 39 h 75"/>
                  <a:gd name="T70" fmla="*/ 156 w 188"/>
                  <a:gd name="T71" fmla="*/ 34 h 75"/>
                  <a:gd name="T72" fmla="*/ 160 w 188"/>
                  <a:gd name="T73" fmla="*/ 33 h 75"/>
                  <a:gd name="T74" fmla="*/ 170 w 188"/>
                  <a:gd name="T75" fmla="*/ 21 h 75"/>
                  <a:gd name="T76" fmla="*/ 173 w 188"/>
                  <a:gd name="T77" fmla="*/ 18 h 75"/>
                  <a:gd name="T78" fmla="*/ 169 w 188"/>
                  <a:gd name="T79" fmla="*/ 9 h 75"/>
                  <a:gd name="T80" fmla="*/ 149 w 188"/>
                  <a:gd name="T81" fmla="*/ 20 h 75"/>
                  <a:gd name="T82" fmla="*/ 110 w 188"/>
                  <a:gd name="T83" fmla="*/ 42 h 75"/>
                  <a:gd name="T84" fmla="*/ 103 w 188"/>
                  <a:gd name="T85" fmla="*/ 39 h 75"/>
                  <a:gd name="T86" fmla="*/ 88 w 188"/>
                  <a:gd name="T87" fmla="*/ 44 h 75"/>
                  <a:gd name="T88" fmla="*/ 69 w 188"/>
                  <a:gd name="T89" fmla="*/ 48 h 75"/>
                  <a:gd name="T90" fmla="*/ 59 w 188"/>
                  <a:gd name="T91" fmla="*/ 49 h 75"/>
                  <a:gd name="T92" fmla="*/ 44 w 188"/>
                  <a:gd name="T93" fmla="*/ 52 h 75"/>
                  <a:gd name="T94" fmla="*/ 29 w 188"/>
                  <a:gd name="T95" fmla="*/ 53 h 75"/>
                  <a:gd name="T96" fmla="*/ 19 w 188"/>
                  <a:gd name="T97" fmla="*/ 53 h 75"/>
                  <a:gd name="T98" fmla="*/ 10 w 188"/>
                  <a:gd name="T99" fmla="*/ 49 h 75"/>
                  <a:gd name="T100" fmla="*/ 7 w 188"/>
                  <a:gd name="T101" fmla="*/ 47 h 75"/>
                  <a:gd name="T102" fmla="*/ 5 w 188"/>
                  <a:gd name="T103" fmla="*/ 47 h 75"/>
                  <a:gd name="T104" fmla="*/ 3 w 188"/>
                  <a:gd name="T105" fmla="*/ 5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88" h="75">
                    <a:moveTo>
                      <a:pt x="5" y="55"/>
                    </a:moveTo>
                    <a:cubicBezTo>
                      <a:pt x="5" y="55"/>
                      <a:pt x="5" y="55"/>
                      <a:pt x="5" y="55"/>
                    </a:cubicBezTo>
                    <a:cubicBezTo>
                      <a:pt x="5" y="57"/>
                      <a:pt x="5" y="54"/>
                      <a:pt x="6" y="54"/>
                    </a:cubicBezTo>
                    <a:cubicBezTo>
                      <a:pt x="6" y="55"/>
                      <a:pt x="4" y="57"/>
                      <a:pt x="4" y="58"/>
                    </a:cubicBezTo>
                    <a:cubicBezTo>
                      <a:pt x="5" y="58"/>
                      <a:pt x="7" y="58"/>
                      <a:pt x="7" y="60"/>
                    </a:cubicBezTo>
                    <a:cubicBezTo>
                      <a:pt x="8" y="60"/>
                      <a:pt x="10" y="59"/>
                      <a:pt x="11" y="59"/>
                    </a:cubicBezTo>
                    <a:cubicBezTo>
                      <a:pt x="12" y="59"/>
                      <a:pt x="10" y="61"/>
                      <a:pt x="11" y="60"/>
                    </a:cubicBezTo>
                    <a:cubicBezTo>
                      <a:pt x="11" y="61"/>
                      <a:pt x="10" y="62"/>
                      <a:pt x="10" y="63"/>
                    </a:cubicBezTo>
                    <a:cubicBezTo>
                      <a:pt x="10" y="62"/>
                      <a:pt x="11" y="64"/>
                      <a:pt x="12" y="61"/>
                    </a:cubicBezTo>
                    <a:cubicBezTo>
                      <a:pt x="12" y="62"/>
                      <a:pt x="14" y="63"/>
                      <a:pt x="15" y="63"/>
                    </a:cubicBezTo>
                    <a:cubicBezTo>
                      <a:pt x="14" y="63"/>
                      <a:pt x="14" y="64"/>
                      <a:pt x="14" y="65"/>
                    </a:cubicBezTo>
                    <a:cubicBezTo>
                      <a:pt x="15" y="64"/>
                      <a:pt x="16" y="63"/>
                      <a:pt x="17" y="64"/>
                    </a:cubicBezTo>
                    <a:cubicBezTo>
                      <a:pt x="17" y="62"/>
                      <a:pt x="17" y="62"/>
                      <a:pt x="18" y="60"/>
                    </a:cubicBezTo>
                    <a:cubicBezTo>
                      <a:pt x="18" y="60"/>
                      <a:pt x="18" y="59"/>
                      <a:pt x="18" y="60"/>
                    </a:cubicBezTo>
                    <a:cubicBezTo>
                      <a:pt x="18" y="61"/>
                      <a:pt x="17" y="64"/>
                      <a:pt x="18" y="64"/>
                    </a:cubicBezTo>
                    <a:cubicBezTo>
                      <a:pt x="17" y="67"/>
                      <a:pt x="17" y="64"/>
                      <a:pt x="16" y="67"/>
                    </a:cubicBezTo>
                    <a:cubicBezTo>
                      <a:pt x="15" y="69"/>
                      <a:pt x="14" y="68"/>
                      <a:pt x="14" y="67"/>
                    </a:cubicBezTo>
                    <a:cubicBezTo>
                      <a:pt x="12" y="69"/>
                      <a:pt x="14" y="67"/>
                      <a:pt x="14" y="70"/>
                    </a:cubicBezTo>
                    <a:cubicBezTo>
                      <a:pt x="14" y="70"/>
                      <a:pt x="15" y="68"/>
                      <a:pt x="16" y="68"/>
                    </a:cubicBezTo>
                    <a:cubicBezTo>
                      <a:pt x="17" y="67"/>
                      <a:pt x="16" y="67"/>
                      <a:pt x="17" y="66"/>
                    </a:cubicBezTo>
                    <a:cubicBezTo>
                      <a:pt x="19" y="64"/>
                      <a:pt x="18" y="68"/>
                      <a:pt x="18" y="68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18" y="70"/>
                      <a:pt x="18" y="68"/>
                      <a:pt x="19" y="69"/>
                    </a:cubicBezTo>
                    <a:cubicBezTo>
                      <a:pt x="19" y="72"/>
                      <a:pt x="18" y="69"/>
                      <a:pt x="17" y="71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18" y="74"/>
                      <a:pt x="18" y="70"/>
                      <a:pt x="19" y="72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0" y="71"/>
                      <a:pt x="20" y="69"/>
                      <a:pt x="19" y="69"/>
                    </a:cubicBezTo>
                    <a:cubicBezTo>
                      <a:pt x="20" y="66"/>
                      <a:pt x="20" y="69"/>
                      <a:pt x="21" y="69"/>
                    </a:cubicBezTo>
                    <a:cubicBezTo>
                      <a:pt x="22" y="67"/>
                      <a:pt x="21" y="69"/>
                      <a:pt x="21" y="67"/>
                    </a:cubicBezTo>
                    <a:cubicBezTo>
                      <a:pt x="21" y="65"/>
                      <a:pt x="22" y="65"/>
                      <a:pt x="22" y="65"/>
                    </a:cubicBezTo>
                    <a:cubicBezTo>
                      <a:pt x="23" y="65"/>
                      <a:pt x="22" y="67"/>
                      <a:pt x="22" y="68"/>
                    </a:cubicBezTo>
                    <a:cubicBezTo>
                      <a:pt x="22" y="69"/>
                      <a:pt x="22" y="69"/>
                      <a:pt x="22" y="68"/>
                    </a:cubicBezTo>
                    <a:cubicBezTo>
                      <a:pt x="21" y="69"/>
                      <a:pt x="22" y="71"/>
                      <a:pt x="21" y="73"/>
                    </a:cubicBezTo>
                    <a:cubicBezTo>
                      <a:pt x="21" y="74"/>
                      <a:pt x="22" y="72"/>
                      <a:pt x="22" y="71"/>
                    </a:cubicBezTo>
                    <a:cubicBezTo>
                      <a:pt x="22" y="71"/>
                      <a:pt x="23" y="69"/>
                      <a:pt x="22" y="69"/>
                    </a:cubicBezTo>
                    <a:cubicBezTo>
                      <a:pt x="25" y="64"/>
                      <a:pt x="23" y="72"/>
                      <a:pt x="24" y="72"/>
                    </a:cubicBezTo>
                    <a:cubicBezTo>
                      <a:pt x="24" y="69"/>
                      <a:pt x="26" y="68"/>
                      <a:pt x="26" y="64"/>
                    </a:cubicBezTo>
                    <a:cubicBezTo>
                      <a:pt x="26" y="64"/>
                      <a:pt x="27" y="63"/>
                      <a:pt x="27" y="63"/>
                    </a:cubicBezTo>
                    <a:cubicBezTo>
                      <a:pt x="26" y="65"/>
                      <a:pt x="27" y="65"/>
                      <a:pt x="26" y="67"/>
                    </a:cubicBezTo>
                    <a:cubicBezTo>
                      <a:pt x="27" y="67"/>
                      <a:pt x="27" y="67"/>
                      <a:pt x="27" y="67"/>
                    </a:cubicBezTo>
                    <a:cubicBezTo>
                      <a:pt x="26" y="69"/>
                      <a:pt x="26" y="69"/>
                      <a:pt x="26" y="69"/>
                    </a:cubicBezTo>
                    <a:cubicBezTo>
                      <a:pt x="26" y="71"/>
                      <a:pt x="27" y="72"/>
                      <a:pt x="27" y="73"/>
                    </a:cubicBezTo>
                    <a:cubicBezTo>
                      <a:pt x="28" y="73"/>
                      <a:pt x="27" y="71"/>
                      <a:pt x="28" y="71"/>
                    </a:cubicBezTo>
                    <a:cubicBezTo>
                      <a:pt x="27" y="72"/>
                      <a:pt x="28" y="73"/>
                      <a:pt x="28" y="73"/>
                    </a:cubicBezTo>
                    <a:cubicBezTo>
                      <a:pt x="27" y="72"/>
                      <a:pt x="28" y="70"/>
                      <a:pt x="29" y="70"/>
                    </a:cubicBezTo>
                    <a:cubicBezTo>
                      <a:pt x="29" y="70"/>
                      <a:pt x="30" y="72"/>
                      <a:pt x="30" y="72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2"/>
                      <a:pt x="29" y="75"/>
                      <a:pt x="29" y="74"/>
                    </a:cubicBezTo>
                    <a:cubicBezTo>
                      <a:pt x="30" y="73"/>
                      <a:pt x="30" y="71"/>
                      <a:pt x="30" y="70"/>
                    </a:cubicBezTo>
                    <a:cubicBezTo>
                      <a:pt x="31" y="69"/>
                      <a:pt x="31" y="71"/>
                      <a:pt x="31" y="70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31" y="71"/>
                      <a:pt x="30" y="75"/>
                      <a:pt x="31" y="74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32" y="74"/>
                      <a:pt x="32" y="74"/>
                      <a:pt x="32" y="74"/>
                    </a:cubicBezTo>
                    <a:cubicBezTo>
                      <a:pt x="32" y="73"/>
                      <a:pt x="32" y="73"/>
                      <a:pt x="33" y="73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73"/>
                      <a:pt x="34" y="71"/>
                      <a:pt x="34" y="73"/>
                    </a:cubicBezTo>
                    <a:cubicBezTo>
                      <a:pt x="34" y="70"/>
                      <a:pt x="33" y="73"/>
                      <a:pt x="33" y="72"/>
                    </a:cubicBezTo>
                    <a:cubicBezTo>
                      <a:pt x="33" y="70"/>
                      <a:pt x="34" y="70"/>
                      <a:pt x="34" y="70"/>
                    </a:cubicBezTo>
                    <a:cubicBezTo>
                      <a:pt x="34" y="72"/>
                      <a:pt x="35" y="70"/>
                      <a:pt x="35" y="70"/>
                    </a:cubicBezTo>
                    <a:cubicBezTo>
                      <a:pt x="35" y="71"/>
                      <a:pt x="35" y="72"/>
                      <a:pt x="36" y="72"/>
                    </a:cubicBezTo>
                    <a:cubicBezTo>
                      <a:pt x="36" y="70"/>
                      <a:pt x="36" y="70"/>
                      <a:pt x="36" y="70"/>
                    </a:cubicBezTo>
                    <a:cubicBezTo>
                      <a:pt x="36" y="74"/>
                      <a:pt x="37" y="70"/>
                      <a:pt x="37" y="71"/>
                    </a:cubicBezTo>
                    <a:cubicBezTo>
                      <a:pt x="37" y="72"/>
                      <a:pt x="37" y="73"/>
                      <a:pt x="37" y="74"/>
                    </a:cubicBezTo>
                    <a:cubicBezTo>
                      <a:pt x="37" y="71"/>
                      <a:pt x="38" y="70"/>
                      <a:pt x="38" y="69"/>
                    </a:cubicBezTo>
                    <a:cubicBezTo>
                      <a:pt x="39" y="70"/>
                      <a:pt x="38" y="72"/>
                      <a:pt x="38" y="74"/>
                    </a:cubicBezTo>
                    <a:cubicBezTo>
                      <a:pt x="38" y="72"/>
                      <a:pt x="39" y="75"/>
                      <a:pt x="39" y="73"/>
                    </a:cubicBezTo>
                    <a:cubicBezTo>
                      <a:pt x="39" y="72"/>
                      <a:pt x="39" y="71"/>
                      <a:pt x="39" y="70"/>
                    </a:cubicBezTo>
                    <a:cubicBezTo>
                      <a:pt x="40" y="70"/>
                      <a:pt x="39" y="71"/>
                      <a:pt x="40" y="72"/>
                    </a:cubicBezTo>
                    <a:cubicBezTo>
                      <a:pt x="40" y="72"/>
                      <a:pt x="41" y="69"/>
                      <a:pt x="40" y="69"/>
                    </a:cubicBezTo>
                    <a:cubicBezTo>
                      <a:pt x="41" y="69"/>
                      <a:pt x="41" y="67"/>
                      <a:pt x="42" y="68"/>
                    </a:cubicBezTo>
                    <a:cubicBezTo>
                      <a:pt x="42" y="70"/>
                      <a:pt x="41" y="69"/>
                      <a:pt x="41" y="70"/>
                    </a:cubicBezTo>
                    <a:cubicBezTo>
                      <a:pt x="42" y="70"/>
                      <a:pt x="41" y="66"/>
                      <a:pt x="42" y="66"/>
                    </a:cubicBezTo>
                    <a:cubicBezTo>
                      <a:pt x="42" y="65"/>
                      <a:pt x="42" y="62"/>
                      <a:pt x="43" y="61"/>
                    </a:cubicBezTo>
                    <a:cubicBezTo>
                      <a:pt x="44" y="62"/>
                      <a:pt x="42" y="62"/>
                      <a:pt x="43" y="64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4" y="67"/>
                      <a:pt x="42" y="68"/>
                      <a:pt x="43" y="71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3" y="71"/>
                      <a:pt x="44" y="72"/>
                      <a:pt x="44" y="72"/>
                    </a:cubicBezTo>
                    <a:cubicBezTo>
                      <a:pt x="44" y="70"/>
                      <a:pt x="44" y="72"/>
                      <a:pt x="44" y="71"/>
                    </a:cubicBezTo>
                    <a:cubicBezTo>
                      <a:pt x="44" y="71"/>
                      <a:pt x="45" y="68"/>
                      <a:pt x="45" y="69"/>
                    </a:cubicBezTo>
                    <a:cubicBezTo>
                      <a:pt x="45" y="70"/>
                      <a:pt x="46" y="71"/>
                      <a:pt x="45" y="72"/>
                    </a:cubicBezTo>
                    <a:cubicBezTo>
                      <a:pt x="46" y="73"/>
                      <a:pt x="45" y="70"/>
                      <a:pt x="46" y="71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8" y="72"/>
                      <a:pt x="50" y="72"/>
                      <a:pt x="52" y="68"/>
                    </a:cubicBezTo>
                    <a:cubicBezTo>
                      <a:pt x="52" y="70"/>
                      <a:pt x="53" y="70"/>
                      <a:pt x="54" y="71"/>
                    </a:cubicBezTo>
                    <a:cubicBezTo>
                      <a:pt x="53" y="70"/>
                      <a:pt x="54" y="69"/>
                      <a:pt x="54" y="69"/>
                    </a:cubicBezTo>
                    <a:cubicBezTo>
                      <a:pt x="55" y="71"/>
                      <a:pt x="55" y="71"/>
                      <a:pt x="55" y="71"/>
                    </a:cubicBezTo>
                    <a:cubicBezTo>
                      <a:pt x="56" y="72"/>
                      <a:pt x="56" y="70"/>
                      <a:pt x="57" y="69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58" y="71"/>
                      <a:pt x="57" y="69"/>
                      <a:pt x="58" y="69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8" y="69"/>
                      <a:pt x="58" y="69"/>
                      <a:pt x="58" y="69"/>
                    </a:cubicBezTo>
                    <a:cubicBezTo>
                      <a:pt x="59" y="68"/>
                      <a:pt x="59" y="68"/>
                      <a:pt x="59" y="70"/>
                    </a:cubicBezTo>
                    <a:cubicBezTo>
                      <a:pt x="60" y="70"/>
                      <a:pt x="60" y="69"/>
                      <a:pt x="59" y="69"/>
                    </a:cubicBezTo>
                    <a:cubicBezTo>
                      <a:pt x="60" y="70"/>
                      <a:pt x="61" y="70"/>
                      <a:pt x="62" y="69"/>
                    </a:cubicBezTo>
                    <a:cubicBezTo>
                      <a:pt x="62" y="68"/>
                      <a:pt x="62" y="68"/>
                      <a:pt x="62" y="66"/>
                    </a:cubicBezTo>
                    <a:cubicBezTo>
                      <a:pt x="61" y="64"/>
                      <a:pt x="62" y="67"/>
                      <a:pt x="62" y="65"/>
                    </a:cubicBezTo>
                    <a:cubicBezTo>
                      <a:pt x="62" y="66"/>
                      <a:pt x="63" y="67"/>
                      <a:pt x="62" y="68"/>
                    </a:cubicBezTo>
                    <a:cubicBezTo>
                      <a:pt x="64" y="71"/>
                      <a:pt x="65" y="68"/>
                      <a:pt x="67" y="68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68" y="69"/>
                      <a:pt x="69" y="67"/>
                      <a:pt x="70" y="67"/>
                    </a:cubicBezTo>
                    <a:cubicBezTo>
                      <a:pt x="70" y="66"/>
                      <a:pt x="70" y="64"/>
                      <a:pt x="71" y="64"/>
                    </a:cubicBezTo>
                    <a:cubicBezTo>
                      <a:pt x="71" y="61"/>
                      <a:pt x="71" y="66"/>
                      <a:pt x="72" y="67"/>
                    </a:cubicBezTo>
                    <a:cubicBezTo>
                      <a:pt x="72" y="66"/>
                      <a:pt x="73" y="66"/>
                      <a:pt x="73" y="66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3" y="65"/>
                      <a:pt x="73" y="65"/>
                      <a:pt x="74" y="65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74" y="66"/>
                      <a:pt x="75" y="67"/>
                      <a:pt x="75" y="67"/>
                    </a:cubicBezTo>
                    <a:cubicBezTo>
                      <a:pt x="75" y="65"/>
                      <a:pt x="76" y="66"/>
                      <a:pt x="76" y="64"/>
                    </a:cubicBezTo>
                    <a:cubicBezTo>
                      <a:pt x="76" y="65"/>
                      <a:pt x="76" y="65"/>
                      <a:pt x="76" y="65"/>
                    </a:cubicBezTo>
                    <a:cubicBezTo>
                      <a:pt x="76" y="63"/>
                      <a:pt x="76" y="63"/>
                      <a:pt x="76" y="63"/>
                    </a:cubicBezTo>
                    <a:cubicBezTo>
                      <a:pt x="77" y="64"/>
                      <a:pt x="77" y="64"/>
                      <a:pt x="77" y="64"/>
                    </a:cubicBezTo>
                    <a:cubicBezTo>
                      <a:pt x="77" y="66"/>
                      <a:pt x="77" y="66"/>
                      <a:pt x="77" y="66"/>
                    </a:cubicBezTo>
                    <a:cubicBezTo>
                      <a:pt x="78" y="67"/>
                      <a:pt x="77" y="64"/>
                      <a:pt x="77" y="63"/>
                    </a:cubicBezTo>
                    <a:cubicBezTo>
                      <a:pt x="77" y="62"/>
                      <a:pt x="78" y="64"/>
                      <a:pt x="78" y="64"/>
                    </a:cubicBezTo>
                    <a:cubicBezTo>
                      <a:pt x="78" y="65"/>
                      <a:pt x="78" y="64"/>
                      <a:pt x="77" y="64"/>
                    </a:cubicBezTo>
                    <a:cubicBezTo>
                      <a:pt x="77" y="66"/>
                      <a:pt x="78" y="65"/>
                      <a:pt x="78" y="66"/>
                    </a:cubicBezTo>
                    <a:cubicBezTo>
                      <a:pt x="78" y="66"/>
                      <a:pt x="78" y="64"/>
                      <a:pt x="78" y="64"/>
                    </a:cubicBezTo>
                    <a:cubicBezTo>
                      <a:pt x="79" y="64"/>
                      <a:pt x="79" y="64"/>
                      <a:pt x="80" y="65"/>
                    </a:cubicBezTo>
                    <a:cubicBezTo>
                      <a:pt x="80" y="64"/>
                      <a:pt x="80" y="65"/>
                      <a:pt x="80" y="64"/>
                    </a:cubicBezTo>
                    <a:cubicBezTo>
                      <a:pt x="80" y="64"/>
                      <a:pt x="79" y="63"/>
                      <a:pt x="79" y="62"/>
                    </a:cubicBezTo>
                    <a:cubicBezTo>
                      <a:pt x="79" y="62"/>
                      <a:pt x="80" y="61"/>
                      <a:pt x="80" y="62"/>
                    </a:cubicBezTo>
                    <a:cubicBezTo>
                      <a:pt x="80" y="63"/>
                      <a:pt x="80" y="63"/>
                      <a:pt x="80" y="63"/>
                    </a:cubicBezTo>
                    <a:cubicBezTo>
                      <a:pt x="80" y="62"/>
                      <a:pt x="81" y="62"/>
                      <a:pt x="80" y="61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1" y="62"/>
                      <a:pt x="81" y="62"/>
                      <a:pt x="82" y="61"/>
                    </a:cubicBezTo>
                    <a:cubicBezTo>
                      <a:pt x="82" y="63"/>
                      <a:pt x="82" y="65"/>
                      <a:pt x="83" y="65"/>
                    </a:cubicBezTo>
                    <a:cubicBezTo>
                      <a:pt x="83" y="63"/>
                      <a:pt x="83" y="63"/>
                      <a:pt x="83" y="63"/>
                    </a:cubicBezTo>
                    <a:cubicBezTo>
                      <a:pt x="84" y="63"/>
                      <a:pt x="84" y="64"/>
                      <a:pt x="84" y="65"/>
                    </a:cubicBezTo>
                    <a:cubicBezTo>
                      <a:pt x="85" y="65"/>
                      <a:pt x="84" y="60"/>
                      <a:pt x="85" y="61"/>
                    </a:cubicBezTo>
                    <a:cubicBezTo>
                      <a:pt x="85" y="63"/>
                      <a:pt x="86" y="63"/>
                      <a:pt x="86" y="64"/>
                    </a:cubicBezTo>
                    <a:cubicBezTo>
                      <a:pt x="86" y="63"/>
                      <a:pt x="86" y="63"/>
                      <a:pt x="86" y="62"/>
                    </a:cubicBezTo>
                    <a:cubicBezTo>
                      <a:pt x="86" y="62"/>
                      <a:pt x="86" y="64"/>
                      <a:pt x="86" y="63"/>
                    </a:cubicBezTo>
                    <a:cubicBezTo>
                      <a:pt x="85" y="61"/>
                      <a:pt x="86" y="62"/>
                      <a:pt x="86" y="61"/>
                    </a:cubicBezTo>
                    <a:cubicBezTo>
                      <a:pt x="88" y="65"/>
                      <a:pt x="89" y="62"/>
                      <a:pt x="91" y="64"/>
                    </a:cubicBezTo>
                    <a:cubicBezTo>
                      <a:pt x="90" y="61"/>
                      <a:pt x="91" y="63"/>
                      <a:pt x="91" y="62"/>
                    </a:cubicBezTo>
                    <a:cubicBezTo>
                      <a:pt x="92" y="64"/>
                      <a:pt x="92" y="61"/>
                      <a:pt x="93" y="63"/>
                    </a:cubicBezTo>
                    <a:cubicBezTo>
                      <a:pt x="92" y="60"/>
                      <a:pt x="92" y="60"/>
                      <a:pt x="92" y="60"/>
                    </a:cubicBezTo>
                    <a:cubicBezTo>
                      <a:pt x="93" y="61"/>
                      <a:pt x="92" y="56"/>
                      <a:pt x="94" y="59"/>
                    </a:cubicBezTo>
                    <a:cubicBezTo>
                      <a:pt x="94" y="60"/>
                      <a:pt x="94" y="61"/>
                      <a:pt x="94" y="61"/>
                    </a:cubicBezTo>
                    <a:cubicBezTo>
                      <a:pt x="95" y="64"/>
                      <a:pt x="95" y="59"/>
                      <a:pt x="96" y="62"/>
                    </a:cubicBezTo>
                    <a:cubicBezTo>
                      <a:pt x="96" y="61"/>
                      <a:pt x="95" y="59"/>
                      <a:pt x="96" y="58"/>
                    </a:cubicBezTo>
                    <a:cubicBezTo>
                      <a:pt x="96" y="59"/>
                      <a:pt x="98" y="60"/>
                      <a:pt x="98" y="60"/>
                    </a:cubicBezTo>
                    <a:cubicBezTo>
                      <a:pt x="98" y="60"/>
                      <a:pt x="98" y="59"/>
                      <a:pt x="98" y="60"/>
                    </a:cubicBezTo>
                    <a:cubicBezTo>
                      <a:pt x="99" y="61"/>
                      <a:pt x="98" y="61"/>
                      <a:pt x="98" y="61"/>
                    </a:cubicBezTo>
                    <a:cubicBezTo>
                      <a:pt x="99" y="62"/>
                      <a:pt x="99" y="60"/>
                      <a:pt x="100" y="59"/>
                    </a:cubicBezTo>
                    <a:cubicBezTo>
                      <a:pt x="101" y="61"/>
                      <a:pt x="101" y="60"/>
                      <a:pt x="102" y="61"/>
                    </a:cubicBezTo>
                    <a:cubicBezTo>
                      <a:pt x="102" y="58"/>
                      <a:pt x="104" y="61"/>
                      <a:pt x="103" y="58"/>
                    </a:cubicBezTo>
                    <a:cubicBezTo>
                      <a:pt x="103" y="59"/>
                      <a:pt x="103" y="59"/>
                      <a:pt x="103" y="59"/>
                    </a:cubicBezTo>
                    <a:cubicBezTo>
                      <a:pt x="104" y="58"/>
                      <a:pt x="103" y="56"/>
                      <a:pt x="104" y="56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5" y="61"/>
                      <a:pt x="105" y="58"/>
                      <a:pt x="105" y="59"/>
                    </a:cubicBezTo>
                    <a:cubicBezTo>
                      <a:pt x="105" y="58"/>
                      <a:pt x="106" y="59"/>
                      <a:pt x="106" y="58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7" y="55"/>
                      <a:pt x="107" y="58"/>
                      <a:pt x="107" y="58"/>
                    </a:cubicBezTo>
                    <a:cubicBezTo>
                      <a:pt x="107" y="59"/>
                      <a:pt x="108" y="58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9" y="57"/>
                    </a:cubicBezTo>
                    <a:cubicBezTo>
                      <a:pt x="109" y="57"/>
                      <a:pt x="109" y="57"/>
                      <a:pt x="109" y="57"/>
                    </a:cubicBezTo>
                    <a:cubicBezTo>
                      <a:pt x="109" y="57"/>
                      <a:pt x="109" y="57"/>
                      <a:pt x="109" y="58"/>
                    </a:cubicBezTo>
                    <a:cubicBezTo>
                      <a:pt x="109" y="59"/>
                      <a:pt x="109" y="59"/>
                      <a:pt x="109" y="59"/>
                    </a:cubicBezTo>
                    <a:cubicBezTo>
                      <a:pt x="110" y="59"/>
                      <a:pt x="110" y="57"/>
                      <a:pt x="110" y="57"/>
                    </a:cubicBezTo>
                    <a:cubicBezTo>
                      <a:pt x="111" y="58"/>
                      <a:pt x="113" y="56"/>
                      <a:pt x="113" y="55"/>
                    </a:cubicBezTo>
                    <a:cubicBezTo>
                      <a:pt x="113" y="55"/>
                      <a:pt x="113" y="56"/>
                      <a:pt x="113" y="55"/>
                    </a:cubicBezTo>
                    <a:cubicBezTo>
                      <a:pt x="114" y="55"/>
                      <a:pt x="114" y="53"/>
                      <a:pt x="114" y="54"/>
                    </a:cubicBezTo>
                    <a:cubicBezTo>
                      <a:pt x="114" y="54"/>
                      <a:pt x="115" y="55"/>
                      <a:pt x="115" y="55"/>
                    </a:cubicBezTo>
                    <a:cubicBezTo>
                      <a:pt x="115" y="56"/>
                      <a:pt x="115" y="54"/>
                      <a:pt x="115" y="54"/>
                    </a:cubicBezTo>
                    <a:cubicBezTo>
                      <a:pt x="116" y="56"/>
                      <a:pt x="116" y="52"/>
                      <a:pt x="118" y="53"/>
                    </a:cubicBezTo>
                    <a:cubicBezTo>
                      <a:pt x="118" y="53"/>
                      <a:pt x="118" y="54"/>
                      <a:pt x="118" y="55"/>
                    </a:cubicBezTo>
                    <a:cubicBezTo>
                      <a:pt x="119" y="54"/>
                      <a:pt x="119" y="53"/>
                      <a:pt x="120" y="51"/>
                    </a:cubicBezTo>
                    <a:cubicBezTo>
                      <a:pt x="120" y="53"/>
                      <a:pt x="120" y="53"/>
                      <a:pt x="120" y="53"/>
                    </a:cubicBezTo>
                    <a:cubicBezTo>
                      <a:pt x="120" y="52"/>
                      <a:pt x="121" y="52"/>
                      <a:pt x="121" y="51"/>
                    </a:cubicBezTo>
                    <a:cubicBezTo>
                      <a:pt x="120" y="50"/>
                      <a:pt x="120" y="48"/>
                      <a:pt x="121" y="49"/>
                    </a:cubicBezTo>
                    <a:cubicBezTo>
                      <a:pt x="121" y="49"/>
                      <a:pt x="121" y="49"/>
                      <a:pt x="121" y="49"/>
                    </a:cubicBezTo>
                    <a:cubicBezTo>
                      <a:pt x="122" y="48"/>
                      <a:pt x="122" y="48"/>
                      <a:pt x="122" y="48"/>
                    </a:cubicBezTo>
                    <a:cubicBezTo>
                      <a:pt x="122" y="48"/>
                      <a:pt x="122" y="48"/>
                      <a:pt x="122" y="49"/>
                    </a:cubicBezTo>
                    <a:cubicBezTo>
                      <a:pt x="123" y="51"/>
                      <a:pt x="124" y="50"/>
                      <a:pt x="124" y="50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8"/>
                      <a:pt x="125" y="50"/>
                      <a:pt x="125" y="50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5" y="45"/>
                      <a:pt x="126" y="47"/>
                      <a:pt x="126" y="48"/>
                    </a:cubicBezTo>
                    <a:cubicBezTo>
                      <a:pt x="127" y="47"/>
                      <a:pt x="126" y="44"/>
                      <a:pt x="126" y="42"/>
                    </a:cubicBezTo>
                    <a:cubicBezTo>
                      <a:pt x="127" y="43"/>
                      <a:pt x="127" y="41"/>
                      <a:pt x="127" y="41"/>
                    </a:cubicBezTo>
                    <a:cubicBezTo>
                      <a:pt x="128" y="42"/>
                      <a:pt x="127" y="41"/>
                      <a:pt x="127" y="42"/>
                    </a:cubicBezTo>
                    <a:cubicBezTo>
                      <a:pt x="128" y="43"/>
                      <a:pt x="128" y="43"/>
                      <a:pt x="128" y="43"/>
                    </a:cubicBezTo>
                    <a:cubicBezTo>
                      <a:pt x="128" y="44"/>
                      <a:pt x="129" y="46"/>
                      <a:pt x="129" y="47"/>
                    </a:cubicBezTo>
                    <a:cubicBezTo>
                      <a:pt x="129" y="46"/>
                      <a:pt x="131" y="46"/>
                      <a:pt x="132" y="46"/>
                    </a:cubicBezTo>
                    <a:cubicBezTo>
                      <a:pt x="130" y="44"/>
                      <a:pt x="132" y="45"/>
                      <a:pt x="132" y="42"/>
                    </a:cubicBezTo>
                    <a:cubicBezTo>
                      <a:pt x="132" y="41"/>
                      <a:pt x="133" y="44"/>
                      <a:pt x="133" y="44"/>
                    </a:cubicBezTo>
                    <a:cubicBezTo>
                      <a:pt x="134" y="43"/>
                      <a:pt x="135" y="44"/>
                      <a:pt x="136" y="43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6" y="42"/>
                      <a:pt x="138" y="43"/>
                      <a:pt x="138" y="40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9" y="42"/>
                      <a:pt x="137" y="39"/>
                      <a:pt x="139" y="40"/>
                    </a:cubicBezTo>
                    <a:cubicBezTo>
                      <a:pt x="139" y="41"/>
                      <a:pt x="139" y="41"/>
                      <a:pt x="139" y="41"/>
                    </a:cubicBezTo>
                    <a:cubicBezTo>
                      <a:pt x="139" y="40"/>
                      <a:pt x="140" y="42"/>
                      <a:pt x="140" y="39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41" y="40"/>
                      <a:pt x="142" y="40"/>
                      <a:pt x="142" y="38"/>
                    </a:cubicBezTo>
                    <a:cubicBezTo>
                      <a:pt x="142" y="40"/>
                      <a:pt x="142" y="40"/>
                      <a:pt x="142" y="40"/>
                    </a:cubicBezTo>
                    <a:cubicBezTo>
                      <a:pt x="143" y="41"/>
                      <a:pt x="142" y="38"/>
                      <a:pt x="143" y="38"/>
                    </a:cubicBezTo>
                    <a:cubicBezTo>
                      <a:pt x="143" y="38"/>
                      <a:pt x="144" y="39"/>
                      <a:pt x="144" y="39"/>
                    </a:cubicBezTo>
                    <a:cubicBezTo>
                      <a:pt x="143" y="38"/>
                      <a:pt x="144" y="38"/>
                      <a:pt x="144" y="37"/>
                    </a:cubicBezTo>
                    <a:cubicBezTo>
                      <a:pt x="146" y="39"/>
                      <a:pt x="146" y="39"/>
                      <a:pt x="146" y="39"/>
                    </a:cubicBezTo>
                    <a:cubicBezTo>
                      <a:pt x="149" y="37"/>
                      <a:pt x="152" y="36"/>
                      <a:pt x="154" y="33"/>
                    </a:cubicBezTo>
                    <a:cubicBezTo>
                      <a:pt x="156" y="35"/>
                      <a:pt x="154" y="35"/>
                      <a:pt x="155" y="36"/>
                    </a:cubicBezTo>
                    <a:cubicBezTo>
                      <a:pt x="154" y="34"/>
                      <a:pt x="155" y="35"/>
                      <a:pt x="156" y="34"/>
                    </a:cubicBezTo>
                    <a:cubicBezTo>
                      <a:pt x="156" y="34"/>
                      <a:pt x="156" y="34"/>
                      <a:pt x="156" y="34"/>
                    </a:cubicBezTo>
                    <a:cubicBezTo>
                      <a:pt x="156" y="34"/>
                      <a:pt x="157" y="35"/>
                      <a:pt x="157" y="34"/>
                    </a:cubicBezTo>
                    <a:cubicBezTo>
                      <a:pt x="157" y="34"/>
                      <a:pt x="157" y="34"/>
                      <a:pt x="157" y="34"/>
                    </a:cubicBezTo>
                    <a:cubicBezTo>
                      <a:pt x="157" y="32"/>
                      <a:pt x="159" y="36"/>
                      <a:pt x="158" y="33"/>
                    </a:cubicBezTo>
                    <a:cubicBezTo>
                      <a:pt x="159" y="34"/>
                      <a:pt x="159" y="34"/>
                      <a:pt x="159" y="34"/>
                    </a:cubicBezTo>
                    <a:cubicBezTo>
                      <a:pt x="158" y="32"/>
                      <a:pt x="160" y="35"/>
                      <a:pt x="160" y="33"/>
                    </a:cubicBezTo>
                    <a:cubicBezTo>
                      <a:pt x="160" y="33"/>
                      <a:pt x="160" y="33"/>
                      <a:pt x="160" y="33"/>
                    </a:cubicBezTo>
                    <a:cubicBezTo>
                      <a:pt x="161" y="34"/>
                      <a:pt x="160" y="30"/>
                      <a:pt x="161" y="32"/>
                    </a:cubicBezTo>
                    <a:cubicBezTo>
                      <a:pt x="162" y="31"/>
                      <a:pt x="162" y="30"/>
                      <a:pt x="161" y="28"/>
                    </a:cubicBezTo>
                    <a:cubicBezTo>
                      <a:pt x="162" y="30"/>
                      <a:pt x="162" y="30"/>
                      <a:pt x="162" y="30"/>
                    </a:cubicBezTo>
                    <a:cubicBezTo>
                      <a:pt x="164" y="28"/>
                      <a:pt x="167" y="27"/>
                      <a:pt x="167" y="24"/>
                    </a:cubicBezTo>
                    <a:cubicBezTo>
                      <a:pt x="168" y="25"/>
                      <a:pt x="168" y="25"/>
                      <a:pt x="168" y="25"/>
                    </a:cubicBezTo>
                    <a:cubicBezTo>
                      <a:pt x="167" y="22"/>
                      <a:pt x="171" y="25"/>
                      <a:pt x="170" y="21"/>
                    </a:cubicBezTo>
                    <a:cubicBezTo>
                      <a:pt x="169" y="19"/>
                      <a:pt x="169" y="19"/>
                      <a:pt x="169" y="19"/>
                    </a:cubicBezTo>
                    <a:cubicBezTo>
                      <a:pt x="171" y="21"/>
                      <a:pt x="171" y="21"/>
                      <a:pt x="171" y="21"/>
                    </a:cubicBezTo>
                    <a:cubicBezTo>
                      <a:pt x="170" y="20"/>
                      <a:pt x="172" y="20"/>
                      <a:pt x="171" y="19"/>
                    </a:cubicBezTo>
                    <a:cubicBezTo>
                      <a:pt x="171" y="19"/>
                      <a:pt x="171" y="19"/>
                      <a:pt x="172" y="20"/>
                    </a:cubicBezTo>
                    <a:cubicBezTo>
                      <a:pt x="172" y="20"/>
                      <a:pt x="171" y="17"/>
                      <a:pt x="172" y="17"/>
                    </a:cubicBezTo>
                    <a:cubicBezTo>
                      <a:pt x="173" y="18"/>
                      <a:pt x="173" y="18"/>
                      <a:pt x="173" y="18"/>
                    </a:cubicBezTo>
                    <a:cubicBezTo>
                      <a:pt x="177" y="19"/>
                      <a:pt x="182" y="18"/>
                      <a:pt x="181" y="13"/>
                    </a:cubicBezTo>
                    <a:cubicBezTo>
                      <a:pt x="181" y="12"/>
                      <a:pt x="183" y="14"/>
                      <a:pt x="183" y="14"/>
                    </a:cubicBezTo>
                    <a:cubicBezTo>
                      <a:pt x="182" y="10"/>
                      <a:pt x="188" y="11"/>
                      <a:pt x="186" y="6"/>
                    </a:cubicBezTo>
                    <a:cubicBezTo>
                      <a:pt x="186" y="4"/>
                      <a:pt x="182" y="0"/>
                      <a:pt x="182" y="0"/>
                    </a:cubicBezTo>
                    <a:cubicBezTo>
                      <a:pt x="180" y="4"/>
                      <a:pt x="176" y="5"/>
                      <a:pt x="171" y="6"/>
                    </a:cubicBezTo>
                    <a:cubicBezTo>
                      <a:pt x="171" y="7"/>
                      <a:pt x="170" y="9"/>
                      <a:pt x="169" y="9"/>
                    </a:cubicBezTo>
                    <a:cubicBezTo>
                      <a:pt x="165" y="12"/>
                      <a:pt x="158" y="11"/>
                      <a:pt x="154" y="16"/>
                    </a:cubicBezTo>
                    <a:cubicBezTo>
                      <a:pt x="155" y="16"/>
                      <a:pt x="155" y="18"/>
                      <a:pt x="155" y="18"/>
                    </a:cubicBezTo>
                    <a:cubicBezTo>
                      <a:pt x="155" y="18"/>
                      <a:pt x="155" y="18"/>
                      <a:pt x="155" y="18"/>
                    </a:cubicBezTo>
                    <a:cubicBezTo>
                      <a:pt x="155" y="19"/>
                      <a:pt x="155" y="19"/>
                      <a:pt x="155" y="19"/>
                    </a:cubicBezTo>
                    <a:cubicBezTo>
                      <a:pt x="155" y="19"/>
                      <a:pt x="154" y="18"/>
                      <a:pt x="154" y="17"/>
                    </a:cubicBezTo>
                    <a:cubicBezTo>
                      <a:pt x="153" y="19"/>
                      <a:pt x="151" y="20"/>
                      <a:pt x="149" y="20"/>
                    </a:cubicBezTo>
                    <a:cubicBezTo>
                      <a:pt x="150" y="22"/>
                      <a:pt x="148" y="21"/>
                      <a:pt x="149" y="23"/>
                    </a:cubicBezTo>
                    <a:cubicBezTo>
                      <a:pt x="148" y="22"/>
                      <a:pt x="148" y="22"/>
                      <a:pt x="148" y="22"/>
                    </a:cubicBezTo>
                    <a:cubicBezTo>
                      <a:pt x="147" y="24"/>
                      <a:pt x="147" y="24"/>
                      <a:pt x="145" y="22"/>
                    </a:cubicBezTo>
                    <a:cubicBezTo>
                      <a:pt x="139" y="23"/>
                      <a:pt x="134" y="27"/>
                      <a:pt x="128" y="28"/>
                    </a:cubicBezTo>
                    <a:cubicBezTo>
                      <a:pt x="123" y="30"/>
                      <a:pt x="118" y="35"/>
                      <a:pt x="112" y="37"/>
                    </a:cubicBezTo>
                    <a:cubicBezTo>
                      <a:pt x="112" y="40"/>
                      <a:pt x="110" y="39"/>
                      <a:pt x="110" y="42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09" y="43"/>
                      <a:pt x="109" y="41"/>
                      <a:pt x="107" y="40"/>
                    </a:cubicBezTo>
                    <a:cubicBezTo>
                      <a:pt x="107" y="42"/>
                      <a:pt x="107" y="41"/>
                      <a:pt x="107" y="43"/>
                    </a:cubicBezTo>
                    <a:cubicBezTo>
                      <a:pt x="107" y="45"/>
                      <a:pt x="106" y="40"/>
                      <a:pt x="106" y="41"/>
                    </a:cubicBezTo>
                    <a:cubicBezTo>
                      <a:pt x="105" y="41"/>
                      <a:pt x="106" y="42"/>
                      <a:pt x="106" y="42"/>
                    </a:cubicBezTo>
                    <a:cubicBezTo>
                      <a:pt x="105" y="45"/>
                      <a:pt x="106" y="41"/>
                      <a:pt x="103" y="39"/>
                    </a:cubicBezTo>
                    <a:cubicBezTo>
                      <a:pt x="101" y="41"/>
                      <a:pt x="98" y="44"/>
                      <a:pt x="95" y="43"/>
                    </a:cubicBezTo>
                    <a:cubicBezTo>
                      <a:pt x="95" y="43"/>
                      <a:pt x="96" y="44"/>
                      <a:pt x="96" y="44"/>
                    </a:cubicBezTo>
                    <a:cubicBezTo>
                      <a:pt x="95" y="41"/>
                      <a:pt x="95" y="46"/>
                      <a:pt x="94" y="44"/>
                    </a:cubicBezTo>
                    <a:cubicBezTo>
                      <a:pt x="94" y="44"/>
                      <a:pt x="94" y="43"/>
                      <a:pt x="94" y="43"/>
                    </a:cubicBezTo>
                    <a:cubicBezTo>
                      <a:pt x="93" y="42"/>
                      <a:pt x="92" y="44"/>
                      <a:pt x="91" y="43"/>
                    </a:cubicBezTo>
                    <a:cubicBezTo>
                      <a:pt x="90" y="45"/>
                      <a:pt x="88" y="42"/>
                      <a:pt x="88" y="44"/>
                    </a:cubicBezTo>
                    <a:cubicBezTo>
                      <a:pt x="88" y="43"/>
                      <a:pt x="87" y="43"/>
                      <a:pt x="87" y="43"/>
                    </a:cubicBezTo>
                    <a:cubicBezTo>
                      <a:pt x="87" y="47"/>
                      <a:pt x="84" y="42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1" y="45"/>
                      <a:pt x="77" y="45"/>
                      <a:pt x="75" y="47"/>
                    </a:cubicBezTo>
                    <a:cubicBezTo>
                      <a:pt x="73" y="47"/>
                      <a:pt x="70" y="44"/>
                      <a:pt x="69" y="46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68" y="48"/>
                      <a:pt x="69" y="47"/>
                      <a:pt x="68" y="46"/>
                    </a:cubicBezTo>
                    <a:cubicBezTo>
                      <a:pt x="68" y="48"/>
                      <a:pt x="66" y="47"/>
                      <a:pt x="65" y="47"/>
                    </a:cubicBezTo>
                    <a:cubicBezTo>
                      <a:pt x="65" y="47"/>
                      <a:pt x="65" y="48"/>
                      <a:pt x="65" y="49"/>
                    </a:cubicBezTo>
                    <a:cubicBezTo>
                      <a:pt x="63" y="46"/>
                      <a:pt x="62" y="50"/>
                      <a:pt x="60" y="48"/>
                    </a:cubicBezTo>
                    <a:cubicBezTo>
                      <a:pt x="61" y="51"/>
                      <a:pt x="60" y="50"/>
                      <a:pt x="59" y="51"/>
                    </a:cubicBezTo>
                    <a:cubicBezTo>
                      <a:pt x="59" y="51"/>
                      <a:pt x="59" y="50"/>
                      <a:pt x="59" y="49"/>
                    </a:cubicBezTo>
                    <a:cubicBezTo>
                      <a:pt x="58" y="50"/>
                      <a:pt x="57" y="50"/>
                      <a:pt x="56" y="49"/>
                    </a:cubicBezTo>
                    <a:cubicBezTo>
                      <a:pt x="56" y="49"/>
                      <a:pt x="56" y="51"/>
                      <a:pt x="55" y="51"/>
                    </a:cubicBezTo>
                    <a:cubicBezTo>
                      <a:pt x="54" y="49"/>
                      <a:pt x="54" y="51"/>
                      <a:pt x="53" y="50"/>
                    </a:cubicBezTo>
                    <a:cubicBezTo>
                      <a:pt x="54" y="52"/>
                      <a:pt x="52" y="54"/>
                      <a:pt x="52" y="53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50" y="52"/>
                      <a:pt x="47" y="49"/>
                      <a:pt x="44" y="52"/>
                    </a:cubicBezTo>
                    <a:cubicBezTo>
                      <a:pt x="44" y="51"/>
                      <a:pt x="44" y="51"/>
                      <a:pt x="44" y="51"/>
                    </a:cubicBezTo>
                    <a:cubicBezTo>
                      <a:pt x="42" y="53"/>
                      <a:pt x="39" y="51"/>
                      <a:pt x="37" y="54"/>
                    </a:cubicBezTo>
                    <a:cubicBezTo>
                      <a:pt x="36" y="53"/>
                      <a:pt x="35" y="52"/>
                      <a:pt x="35" y="52"/>
                    </a:cubicBezTo>
                    <a:cubicBezTo>
                      <a:pt x="34" y="53"/>
                      <a:pt x="33" y="53"/>
                      <a:pt x="32" y="55"/>
                    </a:cubicBezTo>
                    <a:cubicBezTo>
                      <a:pt x="32" y="56"/>
                      <a:pt x="32" y="54"/>
                      <a:pt x="32" y="54"/>
                    </a:cubicBezTo>
                    <a:cubicBezTo>
                      <a:pt x="31" y="53"/>
                      <a:pt x="30" y="51"/>
                      <a:pt x="29" y="53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8" y="53"/>
                      <a:pt x="27" y="55"/>
                      <a:pt x="26" y="53"/>
                    </a:cubicBezTo>
                    <a:cubicBezTo>
                      <a:pt x="25" y="54"/>
                      <a:pt x="24" y="55"/>
                      <a:pt x="25" y="56"/>
                    </a:cubicBezTo>
                    <a:cubicBezTo>
                      <a:pt x="24" y="56"/>
                      <a:pt x="25" y="54"/>
                      <a:pt x="24" y="55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3" y="52"/>
                      <a:pt x="21" y="53"/>
                      <a:pt x="19" y="53"/>
                    </a:cubicBezTo>
                    <a:cubicBezTo>
                      <a:pt x="19" y="51"/>
                      <a:pt x="17" y="53"/>
                      <a:pt x="16" y="51"/>
                    </a:cubicBezTo>
                    <a:cubicBezTo>
                      <a:pt x="15" y="52"/>
                      <a:pt x="15" y="50"/>
                      <a:pt x="13" y="53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3" y="51"/>
                      <a:pt x="12" y="51"/>
                      <a:pt x="11" y="49"/>
                    </a:cubicBezTo>
                    <a:cubicBezTo>
                      <a:pt x="11" y="49"/>
                      <a:pt x="10" y="50"/>
                      <a:pt x="9" y="51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9" y="50"/>
                      <a:pt x="7" y="51"/>
                      <a:pt x="6" y="52"/>
                    </a:cubicBezTo>
                    <a:cubicBezTo>
                      <a:pt x="6" y="51"/>
                      <a:pt x="6" y="52"/>
                      <a:pt x="6" y="51"/>
                    </a:cubicBezTo>
                    <a:cubicBezTo>
                      <a:pt x="7" y="51"/>
                      <a:pt x="8" y="50"/>
                      <a:pt x="9" y="48"/>
                    </a:cubicBezTo>
                    <a:cubicBezTo>
                      <a:pt x="9" y="48"/>
                      <a:pt x="6" y="50"/>
                      <a:pt x="7" y="48"/>
                    </a:cubicBezTo>
                    <a:cubicBezTo>
                      <a:pt x="7" y="47"/>
                      <a:pt x="7" y="47"/>
                      <a:pt x="5" y="49"/>
                    </a:cubicBezTo>
                    <a:cubicBezTo>
                      <a:pt x="6" y="48"/>
                      <a:pt x="6" y="48"/>
                      <a:pt x="7" y="47"/>
                    </a:cubicBezTo>
                    <a:cubicBezTo>
                      <a:pt x="6" y="47"/>
                      <a:pt x="6" y="47"/>
                      <a:pt x="5" y="47"/>
                    </a:cubicBezTo>
                    <a:cubicBezTo>
                      <a:pt x="6" y="47"/>
                      <a:pt x="5" y="47"/>
                      <a:pt x="5" y="48"/>
                    </a:cubicBezTo>
                    <a:cubicBezTo>
                      <a:pt x="4" y="48"/>
                      <a:pt x="4" y="48"/>
                      <a:pt x="2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2" y="50"/>
                      <a:pt x="1" y="50"/>
                      <a:pt x="2" y="49"/>
                    </a:cubicBezTo>
                    <a:cubicBezTo>
                      <a:pt x="3" y="48"/>
                      <a:pt x="4" y="48"/>
                      <a:pt x="5" y="47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2" y="48"/>
                      <a:pt x="2" y="49"/>
                      <a:pt x="1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1" y="51"/>
                      <a:pt x="1" y="52"/>
                      <a:pt x="2" y="52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4" y="51"/>
                      <a:pt x="5" y="50"/>
                      <a:pt x="5" y="52"/>
                    </a:cubicBezTo>
                    <a:cubicBezTo>
                      <a:pt x="4" y="52"/>
                      <a:pt x="4" y="53"/>
                      <a:pt x="3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5" y="52"/>
                      <a:pt x="4" y="55"/>
                      <a:pt x="5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11" name="Freeform 243"/>
              <p:cNvSpPr/>
              <p:nvPr/>
            </p:nvSpPr>
            <p:spPr bwMode="auto">
              <a:xfrm>
                <a:off x="6642" y="3122"/>
                <a:ext cx="3" cy="5"/>
              </a:xfrm>
              <a:custGeom>
                <a:avLst/>
                <a:gdLst>
                  <a:gd name="T0" fmla="*/ 3 w 3"/>
                  <a:gd name="T1" fmla="*/ 5 h 5"/>
                  <a:gd name="T2" fmla="*/ 3 w 3"/>
                  <a:gd name="T3" fmla="*/ 5 h 5"/>
                  <a:gd name="T4" fmla="*/ 0 w 3"/>
                  <a:gd name="T5" fmla="*/ 0 h 5"/>
                  <a:gd name="T6" fmla="*/ 3 w 3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3" y="5"/>
                    </a:lnTo>
                    <a:lnTo>
                      <a:pt x="0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12" name="Freeform 244"/>
              <p:cNvSpPr/>
              <p:nvPr/>
            </p:nvSpPr>
            <p:spPr bwMode="auto">
              <a:xfrm>
                <a:off x="6614" y="313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13" name="Freeform 245"/>
              <p:cNvSpPr/>
              <p:nvPr/>
            </p:nvSpPr>
            <p:spPr bwMode="auto">
              <a:xfrm>
                <a:off x="6616" y="31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14" name="Freeform 246"/>
              <p:cNvSpPr/>
              <p:nvPr/>
            </p:nvSpPr>
            <p:spPr bwMode="auto">
              <a:xfrm>
                <a:off x="6355" y="3174"/>
                <a:ext cx="5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15" name="Freeform 247"/>
              <p:cNvSpPr/>
              <p:nvPr/>
            </p:nvSpPr>
            <p:spPr bwMode="auto">
              <a:xfrm>
                <a:off x="6614" y="3148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0" y="2"/>
                      <a:pt x="1" y="2"/>
                    </a:cubicBezTo>
                    <a:cubicBezTo>
                      <a:pt x="1" y="2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16" name="Freeform 248"/>
              <p:cNvSpPr/>
              <p:nvPr/>
            </p:nvSpPr>
            <p:spPr bwMode="auto">
              <a:xfrm>
                <a:off x="6365" y="3186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17" name="Freeform 249"/>
              <p:cNvSpPr/>
              <p:nvPr/>
            </p:nvSpPr>
            <p:spPr bwMode="auto">
              <a:xfrm>
                <a:off x="6386" y="3191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18" name="Freeform 250"/>
              <p:cNvSpPr/>
              <p:nvPr/>
            </p:nvSpPr>
            <p:spPr bwMode="auto">
              <a:xfrm>
                <a:off x="6367" y="3181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19" name="Freeform 251"/>
              <p:cNvSpPr/>
              <p:nvPr/>
            </p:nvSpPr>
            <p:spPr bwMode="auto">
              <a:xfrm>
                <a:off x="6516" y="3378"/>
                <a:ext cx="5" cy="10"/>
              </a:xfrm>
              <a:custGeom>
                <a:avLst/>
                <a:gdLst>
                  <a:gd name="T0" fmla="*/ 2 w 2"/>
                  <a:gd name="T1" fmla="*/ 0 h 4"/>
                  <a:gd name="T2" fmla="*/ 1 w 2"/>
                  <a:gd name="T3" fmla="*/ 1 h 4"/>
                  <a:gd name="T4" fmla="*/ 1 w 2"/>
                  <a:gd name="T5" fmla="*/ 2 h 4"/>
                  <a:gd name="T6" fmla="*/ 0 w 2"/>
                  <a:gd name="T7" fmla="*/ 4 h 4"/>
                  <a:gd name="T8" fmla="*/ 2 w 2"/>
                  <a:gd name="T9" fmla="*/ 1 h 4"/>
                  <a:gd name="T10" fmla="*/ 2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0" y="3"/>
                      <a:pt x="1" y="2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1" y="3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20" name="Freeform 252"/>
              <p:cNvSpPr/>
              <p:nvPr/>
            </p:nvSpPr>
            <p:spPr bwMode="auto">
              <a:xfrm>
                <a:off x="6398" y="319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21" name="Freeform 253"/>
              <p:cNvSpPr/>
              <p:nvPr/>
            </p:nvSpPr>
            <p:spPr bwMode="auto">
              <a:xfrm>
                <a:off x="6583" y="33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22" name="Freeform 254"/>
              <p:cNvSpPr>
                <a:spLocks noEditPoints="1"/>
              </p:cNvSpPr>
              <p:nvPr/>
            </p:nvSpPr>
            <p:spPr bwMode="auto">
              <a:xfrm>
                <a:off x="6519" y="3305"/>
                <a:ext cx="171" cy="106"/>
              </a:xfrm>
              <a:custGeom>
                <a:avLst/>
                <a:gdLst>
                  <a:gd name="T0" fmla="*/ 54 w 72"/>
                  <a:gd name="T1" fmla="*/ 4 h 45"/>
                  <a:gd name="T2" fmla="*/ 55 w 72"/>
                  <a:gd name="T3" fmla="*/ 8 h 45"/>
                  <a:gd name="T4" fmla="*/ 44 w 72"/>
                  <a:gd name="T5" fmla="*/ 20 h 45"/>
                  <a:gd name="T6" fmla="*/ 38 w 72"/>
                  <a:gd name="T7" fmla="*/ 21 h 45"/>
                  <a:gd name="T8" fmla="*/ 35 w 72"/>
                  <a:gd name="T9" fmla="*/ 21 h 45"/>
                  <a:gd name="T10" fmla="*/ 30 w 72"/>
                  <a:gd name="T11" fmla="*/ 22 h 45"/>
                  <a:gd name="T12" fmla="*/ 27 w 72"/>
                  <a:gd name="T13" fmla="*/ 22 h 45"/>
                  <a:gd name="T14" fmla="*/ 21 w 72"/>
                  <a:gd name="T15" fmla="*/ 23 h 45"/>
                  <a:gd name="T16" fmla="*/ 16 w 72"/>
                  <a:gd name="T17" fmla="*/ 23 h 45"/>
                  <a:gd name="T18" fmla="*/ 11 w 72"/>
                  <a:gd name="T19" fmla="*/ 23 h 45"/>
                  <a:gd name="T20" fmla="*/ 9 w 72"/>
                  <a:gd name="T21" fmla="*/ 21 h 45"/>
                  <a:gd name="T22" fmla="*/ 8 w 72"/>
                  <a:gd name="T23" fmla="*/ 20 h 45"/>
                  <a:gd name="T24" fmla="*/ 7 w 72"/>
                  <a:gd name="T25" fmla="*/ 20 h 45"/>
                  <a:gd name="T26" fmla="*/ 4 w 72"/>
                  <a:gd name="T27" fmla="*/ 22 h 45"/>
                  <a:gd name="T28" fmla="*/ 2 w 72"/>
                  <a:gd name="T29" fmla="*/ 25 h 45"/>
                  <a:gd name="T30" fmla="*/ 2 w 72"/>
                  <a:gd name="T31" fmla="*/ 31 h 45"/>
                  <a:gd name="T32" fmla="*/ 8 w 72"/>
                  <a:gd name="T33" fmla="*/ 29 h 45"/>
                  <a:gd name="T34" fmla="*/ 4 w 72"/>
                  <a:gd name="T35" fmla="*/ 34 h 45"/>
                  <a:gd name="T36" fmla="*/ 3 w 72"/>
                  <a:gd name="T37" fmla="*/ 39 h 45"/>
                  <a:gd name="T38" fmla="*/ 8 w 72"/>
                  <a:gd name="T39" fmla="*/ 33 h 45"/>
                  <a:gd name="T40" fmla="*/ 6 w 72"/>
                  <a:gd name="T41" fmla="*/ 39 h 45"/>
                  <a:gd name="T42" fmla="*/ 7 w 72"/>
                  <a:gd name="T43" fmla="*/ 41 h 45"/>
                  <a:gd name="T44" fmla="*/ 8 w 72"/>
                  <a:gd name="T45" fmla="*/ 42 h 45"/>
                  <a:gd name="T46" fmla="*/ 9 w 72"/>
                  <a:gd name="T47" fmla="*/ 43 h 45"/>
                  <a:gd name="T48" fmla="*/ 12 w 72"/>
                  <a:gd name="T49" fmla="*/ 40 h 45"/>
                  <a:gd name="T50" fmla="*/ 13 w 72"/>
                  <a:gd name="T51" fmla="*/ 44 h 45"/>
                  <a:gd name="T52" fmla="*/ 15 w 72"/>
                  <a:gd name="T53" fmla="*/ 40 h 45"/>
                  <a:gd name="T54" fmla="*/ 16 w 72"/>
                  <a:gd name="T55" fmla="*/ 40 h 45"/>
                  <a:gd name="T56" fmla="*/ 17 w 72"/>
                  <a:gd name="T57" fmla="*/ 42 h 45"/>
                  <a:gd name="T58" fmla="*/ 23 w 72"/>
                  <a:gd name="T59" fmla="*/ 41 h 45"/>
                  <a:gd name="T60" fmla="*/ 24 w 72"/>
                  <a:gd name="T61" fmla="*/ 41 h 45"/>
                  <a:gd name="T62" fmla="*/ 28 w 72"/>
                  <a:gd name="T63" fmla="*/ 41 h 45"/>
                  <a:gd name="T64" fmla="*/ 31 w 72"/>
                  <a:gd name="T65" fmla="*/ 40 h 45"/>
                  <a:gd name="T66" fmla="*/ 33 w 72"/>
                  <a:gd name="T67" fmla="*/ 39 h 45"/>
                  <a:gd name="T68" fmla="*/ 34 w 72"/>
                  <a:gd name="T69" fmla="*/ 40 h 45"/>
                  <a:gd name="T70" fmla="*/ 34 w 72"/>
                  <a:gd name="T71" fmla="*/ 37 h 45"/>
                  <a:gd name="T72" fmla="*/ 37 w 72"/>
                  <a:gd name="T73" fmla="*/ 38 h 45"/>
                  <a:gd name="T74" fmla="*/ 41 w 72"/>
                  <a:gd name="T75" fmla="*/ 39 h 45"/>
                  <a:gd name="T76" fmla="*/ 43 w 72"/>
                  <a:gd name="T77" fmla="*/ 35 h 45"/>
                  <a:gd name="T78" fmla="*/ 46 w 72"/>
                  <a:gd name="T79" fmla="*/ 35 h 45"/>
                  <a:gd name="T80" fmla="*/ 47 w 72"/>
                  <a:gd name="T81" fmla="*/ 34 h 45"/>
                  <a:gd name="T82" fmla="*/ 49 w 72"/>
                  <a:gd name="T83" fmla="*/ 34 h 45"/>
                  <a:gd name="T84" fmla="*/ 50 w 72"/>
                  <a:gd name="T85" fmla="*/ 36 h 45"/>
                  <a:gd name="T86" fmla="*/ 51 w 72"/>
                  <a:gd name="T87" fmla="*/ 32 h 45"/>
                  <a:gd name="T88" fmla="*/ 52 w 72"/>
                  <a:gd name="T89" fmla="*/ 27 h 45"/>
                  <a:gd name="T90" fmla="*/ 54 w 72"/>
                  <a:gd name="T91" fmla="*/ 28 h 45"/>
                  <a:gd name="T92" fmla="*/ 54 w 72"/>
                  <a:gd name="T93" fmla="*/ 23 h 45"/>
                  <a:gd name="T94" fmla="*/ 58 w 72"/>
                  <a:gd name="T95" fmla="*/ 23 h 45"/>
                  <a:gd name="T96" fmla="*/ 59 w 72"/>
                  <a:gd name="T97" fmla="*/ 21 h 45"/>
                  <a:gd name="T98" fmla="*/ 61 w 72"/>
                  <a:gd name="T99" fmla="*/ 20 h 45"/>
                  <a:gd name="T100" fmla="*/ 65 w 72"/>
                  <a:gd name="T101" fmla="*/ 17 h 45"/>
                  <a:gd name="T102" fmla="*/ 65 w 72"/>
                  <a:gd name="T103" fmla="*/ 13 h 45"/>
                  <a:gd name="T104" fmla="*/ 67 w 72"/>
                  <a:gd name="T105" fmla="*/ 8 h 45"/>
                  <a:gd name="T106" fmla="*/ 61 w 72"/>
                  <a:gd name="T107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" h="45">
                    <a:moveTo>
                      <a:pt x="68" y="4"/>
                    </a:moveTo>
                    <a:cubicBezTo>
                      <a:pt x="67" y="4"/>
                      <a:pt x="70" y="3"/>
                      <a:pt x="70" y="3"/>
                    </a:cubicBezTo>
                    <a:cubicBezTo>
                      <a:pt x="66" y="4"/>
                      <a:pt x="69" y="0"/>
                      <a:pt x="65" y="3"/>
                    </a:cubicBezTo>
                    <a:cubicBezTo>
                      <a:pt x="64" y="3"/>
                      <a:pt x="63" y="5"/>
                      <a:pt x="63" y="6"/>
                    </a:cubicBezTo>
                    <a:cubicBezTo>
                      <a:pt x="62" y="6"/>
                      <a:pt x="61" y="6"/>
                      <a:pt x="61" y="6"/>
                    </a:cubicBezTo>
                    <a:cubicBezTo>
                      <a:pt x="59" y="4"/>
                      <a:pt x="51" y="2"/>
                      <a:pt x="54" y="4"/>
                    </a:cubicBezTo>
                    <a:cubicBezTo>
                      <a:pt x="55" y="4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7" y="6"/>
                      <a:pt x="55" y="5"/>
                      <a:pt x="55" y="4"/>
                    </a:cubicBezTo>
                    <a:cubicBezTo>
                      <a:pt x="55" y="5"/>
                      <a:pt x="55" y="6"/>
                      <a:pt x="54" y="6"/>
                    </a:cubicBezTo>
                    <a:cubicBezTo>
                      <a:pt x="55" y="7"/>
                      <a:pt x="54" y="6"/>
                      <a:pt x="55" y="8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8"/>
                      <a:pt x="55" y="8"/>
                      <a:pt x="53" y="7"/>
                    </a:cubicBezTo>
                    <a:cubicBezTo>
                      <a:pt x="50" y="7"/>
                      <a:pt x="49" y="9"/>
                      <a:pt x="47" y="10"/>
                    </a:cubicBezTo>
                    <a:cubicBezTo>
                      <a:pt x="46" y="12"/>
                      <a:pt x="45" y="14"/>
                      <a:pt x="43" y="16"/>
                    </a:cubicBezTo>
                    <a:cubicBezTo>
                      <a:pt x="44" y="19"/>
                      <a:pt x="43" y="18"/>
                      <a:pt x="44" y="21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4" y="22"/>
                      <a:pt x="43" y="20"/>
                      <a:pt x="42" y="19"/>
                    </a:cubicBezTo>
                    <a:cubicBezTo>
                      <a:pt x="43" y="21"/>
                      <a:pt x="42" y="20"/>
                      <a:pt x="43" y="22"/>
                    </a:cubicBezTo>
                    <a:cubicBezTo>
                      <a:pt x="44" y="23"/>
                      <a:pt x="41" y="19"/>
                      <a:pt x="42" y="20"/>
                    </a:cubicBezTo>
                    <a:cubicBezTo>
                      <a:pt x="41" y="20"/>
                      <a:pt x="42" y="21"/>
                      <a:pt x="42" y="21"/>
                    </a:cubicBezTo>
                    <a:cubicBezTo>
                      <a:pt x="42" y="23"/>
                      <a:pt x="41" y="20"/>
                      <a:pt x="40" y="18"/>
                    </a:cubicBezTo>
                    <a:cubicBezTo>
                      <a:pt x="39" y="19"/>
                      <a:pt x="39" y="22"/>
                      <a:pt x="38" y="21"/>
                    </a:cubicBezTo>
                    <a:cubicBezTo>
                      <a:pt x="38" y="21"/>
                      <a:pt x="38" y="22"/>
                      <a:pt x="38" y="22"/>
                    </a:cubicBezTo>
                    <a:cubicBezTo>
                      <a:pt x="37" y="19"/>
                      <a:pt x="38" y="23"/>
                      <a:pt x="38" y="22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6" y="20"/>
                      <a:pt x="37" y="22"/>
                      <a:pt x="36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6" y="23"/>
                      <a:pt x="35" y="20"/>
                      <a:pt x="35" y="21"/>
                    </a:cubicBezTo>
                    <a:cubicBezTo>
                      <a:pt x="35" y="20"/>
                      <a:pt x="35" y="21"/>
                      <a:pt x="35" y="20"/>
                    </a:cubicBezTo>
                    <a:cubicBezTo>
                      <a:pt x="36" y="24"/>
                      <a:pt x="34" y="19"/>
                      <a:pt x="34" y="21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4" y="21"/>
                      <a:pt x="34" y="20"/>
                      <a:pt x="32" y="22"/>
                    </a:cubicBezTo>
                    <a:cubicBezTo>
                      <a:pt x="32" y="22"/>
                      <a:pt x="31" y="19"/>
                      <a:pt x="30" y="21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2"/>
                      <a:pt x="30" y="21"/>
                      <a:pt x="30" y="21"/>
                    </a:cubicBezTo>
                    <a:cubicBezTo>
                      <a:pt x="30" y="22"/>
                      <a:pt x="30" y="20"/>
                      <a:pt x="29" y="20"/>
                    </a:cubicBezTo>
                    <a:cubicBezTo>
                      <a:pt x="29" y="21"/>
                      <a:pt x="29" y="21"/>
                      <a:pt x="29" y="22"/>
                    </a:cubicBezTo>
                    <a:cubicBezTo>
                      <a:pt x="29" y="20"/>
                      <a:pt x="28" y="23"/>
                      <a:pt x="27" y="21"/>
                    </a:cubicBezTo>
                    <a:cubicBezTo>
                      <a:pt x="27" y="25"/>
                      <a:pt x="27" y="23"/>
                      <a:pt x="27" y="24"/>
                    </a:cubicBezTo>
                    <a:cubicBezTo>
                      <a:pt x="27" y="24"/>
                      <a:pt x="27" y="23"/>
                      <a:pt x="27" y="22"/>
                    </a:cubicBezTo>
                    <a:cubicBezTo>
                      <a:pt x="26" y="22"/>
                      <a:pt x="26" y="22"/>
                      <a:pt x="26" y="21"/>
                    </a:cubicBezTo>
                    <a:cubicBezTo>
                      <a:pt x="26" y="22"/>
                      <a:pt x="25" y="24"/>
                      <a:pt x="25" y="23"/>
                    </a:cubicBezTo>
                    <a:cubicBezTo>
                      <a:pt x="25" y="21"/>
                      <a:pt x="25" y="23"/>
                      <a:pt x="25" y="22"/>
                    </a:cubicBezTo>
                    <a:cubicBezTo>
                      <a:pt x="24" y="24"/>
                      <a:pt x="24" y="25"/>
                      <a:pt x="24" y="25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3"/>
                      <a:pt x="23" y="20"/>
                      <a:pt x="21" y="23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0" y="23"/>
                      <a:pt x="20" y="21"/>
                      <a:pt x="18" y="24"/>
                    </a:cubicBezTo>
                    <a:cubicBezTo>
                      <a:pt x="18" y="23"/>
                      <a:pt x="18" y="22"/>
                      <a:pt x="18" y="22"/>
                    </a:cubicBezTo>
                    <a:cubicBezTo>
                      <a:pt x="17" y="24"/>
                      <a:pt x="17" y="23"/>
                      <a:pt x="16" y="25"/>
                    </a:cubicBezTo>
                    <a:cubicBezTo>
                      <a:pt x="16" y="25"/>
                      <a:pt x="16" y="24"/>
                      <a:pt x="16" y="24"/>
                    </a:cubicBezTo>
                    <a:cubicBezTo>
                      <a:pt x="16" y="23"/>
                      <a:pt x="17" y="21"/>
                      <a:pt x="16" y="23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5" y="23"/>
                      <a:pt x="14" y="24"/>
                      <a:pt x="15" y="23"/>
                    </a:cubicBezTo>
                    <a:cubicBezTo>
                      <a:pt x="14" y="24"/>
                      <a:pt x="13" y="24"/>
                      <a:pt x="13" y="26"/>
                    </a:cubicBezTo>
                    <a:cubicBezTo>
                      <a:pt x="12" y="26"/>
                      <a:pt x="14" y="23"/>
                      <a:pt x="13" y="25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2"/>
                      <a:pt x="12" y="23"/>
                      <a:pt x="11" y="23"/>
                    </a:cubicBezTo>
                    <a:cubicBezTo>
                      <a:pt x="12" y="21"/>
                      <a:pt x="10" y="23"/>
                      <a:pt x="11" y="22"/>
                    </a:cubicBezTo>
                    <a:cubicBezTo>
                      <a:pt x="10" y="23"/>
                      <a:pt x="11" y="21"/>
                      <a:pt x="9" y="23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2"/>
                      <a:pt x="10" y="21"/>
                      <a:pt x="10" y="21"/>
                    </a:cubicBezTo>
                    <a:cubicBezTo>
                      <a:pt x="10" y="20"/>
                      <a:pt x="8" y="21"/>
                      <a:pt x="8" y="22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8" y="21"/>
                      <a:pt x="6" y="22"/>
                      <a:pt x="5" y="23"/>
                    </a:cubicBezTo>
                    <a:cubicBezTo>
                      <a:pt x="6" y="22"/>
                      <a:pt x="5" y="23"/>
                      <a:pt x="5" y="22"/>
                    </a:cubicBezTo>
                    <a:cubicBezTo>
                      <a:pt x="6" y="22"/>
                      <a:pt x="8" y="21"/>
                      <a:pt x="9" y="20"/>
                    </a:cubicBezTo>
                    <a:cubicBezTo>
                      <a:pt x="10" y="20"/>
                      <a:pt x="6" y="21"/>
                      <a:pt x="8" y="20"/>
                    </a:cubicBezTo>
                    <a:cubicBezTo>
                      <a:pt x="9" y="20"/>
                      <a:pt x="8" y="20"/>
                      <a:pt x="6" y="21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0"/>
                      <a:pt x="7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5" y="21"/>
                      <a:pt x="5" y="20"/>
                      <a:pt x="3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" y="22"/>
                      <a:pt x="2" y="22"/>
                      <a:pt x="3" y="21"/>
                    </a:cubicBezTo>
                    <a:cubicBezTo>
                      <a:pt x="5" y="20"/>
                      <a:pt x="6" y="20"/>
                      <a:pt x="7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20"/>
                      <a:pt x="3" y="21"/>
                      <a:pt x="2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2" y="22"/>
                      <a:pt x="1" y="23"/>
                      <a:pt x="2" y="23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6" y="21"/>
                      <a:pt x="4" y="22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4" y="23"/>
                      <a:pt x="2" y="25"/>
                      <a:pt x="3" y="24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6"/>
                      <a:pt x="4" y="24"/>
                      <a:pt x="4" y="24"/>
                    </a:cubicBezTo>
                    <a:cubicBezTo>
                      <a:pt x="4" y="24"/>
                      <a:pt x="1" y="26"/>
                      <a:pt x="1" y="27"/>
                    </a:cubicBezTo>
                    <a:cubicBezTo>
                      <a:pt x="1" y="27"/>
                      <a:pt x="3" y="26"/>
                      <a:pt x="2" y="28"/>
                    </a:cubicBezTo>
                    <a:cubicBezTo>
                      <a:pt x="2" y="28"/>
                      <a:pt x="4" y="28"/>
                      <a:pt x="5" y="27"/>
                    </a:cubicBezTo>
                    <a:cubicBezTo>
                      <a:pt x="5" y="28"/>
                      <a:pt x="3" y="29"/>
                      <a:pt x="4" y="29"/>
                    </a:cubicBezTo>
                    <a:cubicBezTo>
                      <a:pt x="3" y="29"/>
                      <a:pt x="2" y="30"/>
                      <a:pt x="2" y="31"/>
                    </a:cubicBezTo>
                    <a:cubicBezTo>
                      <a:pt x="3" y="30"/>
                      <a:pt x="2" y="32"/>
                      <a:pt x="4" y="30"/>
                    </a:cubicBezTo>
                    <a:cubicBezTo>
                      <a:pt x="4" y="30"/>
                      <a:pt x="4" y="31"/>
                      <a:pt x="5" y="31"/>
                    </a:cubicBezTo>
                    <a:cubicBezTo>
                      <a:pt x="4" y="31"/>
                      <a:pt x="3" y="33"/>
                      <a:pt x="3" y="33"/>
                    </a:cubicBezTo>
                    <a:cubicBezTo>
                      <a:pt x="4" y="32"/>
                      <a:pt x="5" y="32"/>
                      <a:pt x="5" y="32"/>
                    </a:cubicBezTo>
                    <a:cubicBezTo>
                      <a:pt x="6" y="31"/>
                      <a:pt x="6" y="31"/>
                      <a:pt x="7" y="29"/>
                    </a:cubicBezTo>
                    <a:cubicBezTo>
                      <a:pt x="7" y="29"/>
                      <a:pt x="8" y="28"/>
                      <a:pt x="8" y="29"/>
                    </a:cubicBezTo>
                    <a:cubicBezTo>
                      <a:pt x="7" y="30"/>
                      <a:pt x="5" y="32"/>
                      <a:pt x="6" y="33"/>
                    </a:cubicBezTo>
                    <a:cubicBezTo>
                      <a:pt x="4" y="35"/>
                      <a:pt x="5" y="32"/>
                      <a:pt x="4" y="34"/>
                    </a:cubicBezTo>
                    <a:cubicBezTo>
                      <a:pt x="2" y="36"/>
                      <a:pt x="2" y="36"/>
                      <a:pt x="2" y="35"/>
                    </a:cubicBezTo>
                    <a:cubicBezTo>
                      <a:pt x="0" y="36"/>
                      <a:pt x="2" y="35"/>
                      <a:pt x="1" y="37"/>
                    </a:cubicBezTo>
                    <a:cubicBezTo>
                      <a:pt x="1" y="37"/>
                      <a:pt x="2" y="36"/>
                      <a:pt x="3" y="36"/>
                    </a:cubicBezTo>
                    <a:cubicBezTo>
                      <a:pt x="4" y="35"/>
                      <a:pt x="4" y="35"/>
                      <a:pt x="4" y="34"/>
                    </a:cubicBezTo>
                    <a:cubicBezTo>
                      <a:pt x="6" y="32"/>
                      <a:pt x="4" y="36"/>
                      <a:pt x="4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3" y="37"/>
                      <a:pt x="4" y="36"/>
                      <a:pt x="4" y="36"/>
                    </a:cubicBezTo>
                    <a:cubicBezTo>
                      <a:pt x="3" y="39"/>
                      <a:pt x="4" y="36"/>
                      <a:pt x="3" y="38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2" y="41"/>
                      <a:pt x="3" y="38"/>
                      <a:pt x="3" y="39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4" y="38"/>
                      <a:pt x="5" y="37"/>
                      <a:pt x="4" y="37"/>
                    </a:cubicBezTo>
                    <a:cubicBezTo>
                      <a:pt x="6" y="34"/>
                      <a:pt x="5" y="37"/>
                      <a:pt x="6" y="36"/>
                    </a:cubicBezTo>
                    <a:cubicBezTo>
                      <a:pt x="7" y="35"/>
                      <a:pt x="5" y="36"/>
                      <a:pt x="6" y="35"/>
                    </a:cubicBezTo>
                    <a:cubicBezTo>
                      <a:pt x="7" y="33"/>
                      <a:pt x="7" y="34"/>
                      <a:pt x="8" y="33"/>
                    </a:cubicBezTo>
                    <a:cubicBezTo>
                      <a:pt x="8" y="34"/>
                      <a:pt x="7" y="35"/>
                      <a:pt x="6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5" y="37"/>
                      <a:pt x="5" y="39"/>
                      <a:pt x="4" y="40"/>
                    </a:cubicBezTo>
                    <a:cubicBezTo>
                      <a:pt x="4" y="41"/>
                      <a:pt x="5" y="38"/>
                      <a:pt x="5" y="39"/>
                    </a:cubicBezTo>
                    <a:cubicBezTo>
                      <a:pt x="5" y="39"/>
                      <a:pt x="6" y="37"/>
                      <a:pt x="6" y="37"/>
                    </a:cubicBezTo>
                    <a:cubicBezTo>
                      <a:pt x="9" y="33"/>
                      <a:pt x="5" y="40"/>
                      <a:pt x="6" y="39"/>
                    </a:cubicBezTo>
                    <a:cubicBezTo>
                      <a:pt x="7" y="37"/>
                      <a:pt x="9" y="36"/>
                      <a:pt x="10" y="33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0" y="34"/>
                      <a:pt x="10" y="34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7" y="39"/>
                      <a:pt x="7" y="40"/>
                      <a:pt x="7" y="41"/>
                    </a:cubicBezTo>
                    <a:cubicBezTo>
                      <a:pt x="8" y="41"/>
                      <a:pt x="8" y="40"/>
                      <a:pt x="8" y="39"/>
                    </a:cubicBezTo>
                    <a:cubicBezTo>
                      <a:pt x="8" y="40"/>
                      <a:pt x="7" y="41"/>
                      <a:pt x="8" y="41"/>
                    </a:cubicBezTo>
                    <a:cubicBezTo>
                      <a:pt x="8" y="40"/>
                      <a:pt x="9" y="38"/>
                      <a:pt x="9" y="38"/>
                    </a:cubicBezTo>
                    <a:cubicBezTo>
                      <a:pt x="10" y="38"/>
                      <a:pt x="9" y="40"/>
                      <a:pt x="9" y="41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9" y="41"/>
                      <a:pt x="8" y="43"/>
                      <a:pt x="8" y="42"/>
                    </a:cubicBezTo>
                    <a:cubicBezTo>
                      <a:pt x="9" y="41"/>
                      <a:pt x="9" y="40"/>
                      <a:pt x="10" y="38"/>
                    </a:cubicBezTo>
                    <a:cubicBezTo>
                      <a:pt x="11" y="38"/>
                      <a:pt x="10" y="40"/>
                      <a:pt x="10" y="39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10" y="40"/>
                      <a:pt x="8" y="43"/>
                      <a:pt x="9" y="43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2"/>
                      <a:pt x="11" y="40"/>
                      <a:pt x="11" y="42"/>
                    </a:cubicBezTo>
                    <a:cubicBezTo>
                      <a:pt x="12" y="40"/>
                      <a:pt x="11" y="42"/>
                      <a:pt x="11" y="41"/>
                    </a:cubicBezTo>
                    <a:cubicBezTo>
                      <a:pt x="11" y="39"/>
                      <a:pt x="12" y="39"/>
                      <a:pt x="12" y="39"/>
                    </a:cubicBezTo>
                    <a:cubicBezTo>
                      <a:pt x="11" y="42"/>
                      <a:pt x="12" y="39"/>
                      <a:pt x="12" y="40"/>
                    </a:cubicBezTo>
                    <a:cubicBezTo>
                      <a:pt x="12" y="41"/>
                      <a:pt x="12" y="41"/>
                      <a:pt x="12" y="42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2" y="43"/>
                      <a:pt x="13" y="39"/>
                      <a:pt x="13" y="41"/>
                    </a:cubicBezTo>
                    <a:cubicBezTo>
                      <a:pt x="13" y="42"/>
                      <a:pt x="12" y="43"/>
                      <a:pt x="12" y="43"/>
                    </a:cubicBezTo>
                    <a:cubicBezTo>
                      <a:pt x="13" y="41"/>
                      <a:pt x="14" y="40"/>
                      <a:pt x="14" y="39"/>
                    </a:cubicBezTo>
                    <a:cubicBezTo>
                      <a:pt x="14" y="40"/>
                      <a:pt x="13" y="42"/>
                      <a:pt x="13" y="44"/>
                    </a:cubicBezTo>
                    <a:cubicBezTo>
                      <a:pt x="14" y="42"/>
                      <a:pt x="13" y="45"/>
                      <a:pt x="14" y="43"/>
                    </a:cubicBezTo>
                    <a:cubicBezTo>
                      <a:pt x="14" y="42"/>
                      <a:pt x="14" y="41"/>
                      <a:pt x="15" y="40"/>
                    </a:cubicBezTo>
                    <a:cubicBezTo>
                      <a:pt x="15" y="40"/>
                      <a:pt x="14" y="41"/>
                      <a:pt x="14" y="42"/>
                    </a:cubicBezTo>
                    <a:cubicBezTo>
                      <a:pt x="14" y="42"/>
                      <a:pt x="15" y="40"/>
                      <a:pt x="15" y="39"/>
                    </a:cubicBezTo>
                    <a:cubicBezTo>
                      <a:pt x="15" y="39"/>
                      <a:pt x="16" y="37"/>
                      <a:pt x="16" y="39"/>
                    </a:cubicBezTo>
                    <a:cubicBezTo>
                      <a:pt x="16" y="40"/>
                      <a:pt x="15" y="39"/>
                      <a:pt x="15" y="40"/>
                    </a:cubicBezTo>
                    <a:cubicBezTo>
                      <a:pt x="16" y="41"/>
                      <a:pt x="17" y="37"/>
                      <a:pt x="17" y="36"/>
                    </a:cubicBezTo>
                    <a:cubicBezTo>
                      <a:pt x="17" y="35"/>
                      <a:pt x="18" y="32"/>
                      <a:pt x="19" y="31"/>
                    </a:cubicBezTo>
                    <a:cubicBezTo>
                      <a:pt x="19" y="32"/>
                      <a:pt x="18" y="32"/>
                      <a:pt x="18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7"/>
                      <a:pt x="16" y="39"/>
                      <a:pt x="16" y="41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41"/>
                      <a:pt x="16" y="43"/>
                      <a:pt x="16" y="42"/>
                    </a:cubicBezTo>
                    <a:cubicBezTo>
                      <a:pt x="17" y="41"/>
                      <a:pt x="16" y="43"/>
                      <a:pt x="16" y="41"/>
                    </a:cubicBezTo>
                    <a:cubicBezTo>
                      <a:pt x="17" y="41"/>
                      <a:pt x="18" y="38"/>
                      <a:pt x="18" y="39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7" y="43"/>
                      <a:pt x="17" y="41"/>
                      <a:pt x="17" y="42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8" y="43"/>
                      <a:pt x="19" y="43"/>
                      <a:pt x="21" y="39"/>
                    </a:cubicBezTo>
                    <a:cubicBezTo>
                      <a:pt x="21" y="41"/>
                      <a:pt x="21" y="41"/>
                      <a:pt x="21" y="42"/>
                    </a:cubicBezTo>
                    <a:cubicBezTo>
                      <a:pt x="21" y="42"/>
                      <a:pt x="22" y="41"/>
                      <a:pt x="22" y="41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2" y="44"/>
                      <a:pt x="23" y="42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4"/>
                      <a:pt x="23" y="41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0"/>
                      <a:pt x="24" y="41"/>
                      <a:pt x="24" y="43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3"/>
                      <a:pt x="25" y="43"/>
                      <a:pt x="26" y="42"/>
                    </a:cubicBezTo>
                    <a:cubicBezTo>
                      <a:pt x="25" y="42"/>
                      <a:pt x="25" y="41"/>
                      <a:pt x="26" y="39"/>
                    </a:cubicBezTo>
                    <a:cubicBezTo>
                      <a:pt x="26" y="37"/>
                      <a:pt x="26" y="40"/>
                      <a:pt x="26" y="39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6" y="44"/>
                      <a:pt x="27" y="42"/>
                      <a:pt x="28" y="42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3"/>
                      <a:pt x="29" y="41"/>
                      <a:pt x="30" y="42"/>
                    </a:cubicBezTo>
                    <a:cubicBezTo>
                      <a:pt x="30" y="41"/>
                      <a:pt x="30" y="38"/>
                      <a:pt x="30" y="38"/>
                    </a:cubicBezTo>
                    <a:cubicBezTo>
                      <a:pt x="30" y="36"/>
                      <a:pt x="30" y="41"/>
                      <a:pt x="30" y="42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0"/>
                      <a:pt x="31" y="39"/>
                      <a:pt x="31" y="40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2" y="42"/>
                      <a:pt x="32" y="42"/>
                    </a:cubicBezTo>
                    <a:cubicBezTo>
                      <a:pt x="32" y="40"/>
                      <a:pt x="33" y="41"/>
                      <a:pt x="33" y="39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3" y="42"/>
                      <a:pt x="33" y="40"/>
                      <a:pt x="33" y="39"/>
                    </a:cubicBezTo>
                    <a:cubicBezTo>
                      <a:pt x="33" y="38"/>
                      <a:pt x="33" y="39"/>
                      <a:pt x="33" y="40"/>
                    </a:cubicBezTo>
                    <a:cubicBezTo>
                      <a:pt x="33" y="41"/>
                      <a:pt x="33" y="40"/>
                      <a:pt x="33" y="40"/>
                    </a:cubicBezTo>
                    <a:cubicBezTo>
                      <a:pt x="33" y="41"/>
                      <a:pt x="33" y="40"/>
                      <a:pt x="33" y="41"/>
                    </a:cubicBezTo>
                    <a:cubicBezTo>
                      <a:pt x="33" y="41"/>
                      <a:pt x="33" y="39"/>
                      <a:pt x="34" y="40"/>
                    </a:cubicBezTo>
                    <a:cubicBezTo>
                      <a:pt x="34" y="40"/>
                      <a:pt x="34" y="40"/>
                      <a:pt x="34" y="41"/>
                    </a:cubicBezTo>
                    <a:cubicBezTo>
                      <a:pt x="34" y="40"/>
                      <a:pt x="34" y="40"/>
                      <a:pt x="35" y="40"/>
                    </a:cubicBezTo>
                    <a:cubicBezTo>
                      <a:pt x="34" y="39"/>
                      <a:pt x="34" y="39"/>
                      <a:pt x="34" y="38"/>
                    </a:cubicBezTo>
                    <a:cubicBezTo>
                      <a:pt x="34" y="38"/>
                      <a:pt x="34" y="37"/>
                      <a:pt x="34" y="38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4" y="38"/>
                      <a:pt x="35" y="39"/>
                      <a:pt x="34" y="37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9"/>
                      <a:pt x="35" y="41"/>
                      <a:pt x="36" y="42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6" y="40"/>
                      <a:pt x="37" y="40"/>
                      <a:pt x="37" y="41"/>
                    </a:cubicBezTo>
                    <a:cubicBezTo>
                      <a:pt x="38" y="42"/>
                      <a:pt x="37" y="36"/>
                      <a:pt x="37" y="38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8" y="40"/>
                      <a:pt x="38" y="39"/>
                      <a:pt x="38" y="39"/>
                    </a:cubicBezTo>
                    <a:cubicBezTo>
                      <a:pt x="38" y="38"/>
                      <a:pt x="38" y="41"/>
                      <a:pt x="38" y="39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39" y="42"/>
                      <a:pt x="40" y="38"/>
                      <a:pt x="41" y="40"/>
                    </a:cubicBezTo>
                    <a:cubicBezTo>
                      <a:pt x="40" y="38"/>
                      <a:pt x="41" y="39"/>
                      <a:pt x="41" y="39"/>
                    </a:cubicBezTo>
                    <a:cubicBezTo>
                      <a:pt x="42" y="41"/>
                      <a:pt x="41" y="38"/>
                      <a:pt x="42" y="39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2" y="38"/>
                      <a:pt x="40" y="33"/>
                      <a:pt x="42" y="36"/>
                    </a:cubicBezTo>
                    <a:cubicBezTo>
                      <a:pt x="42" y="37"/>
                      <a:pt x="42" y="38"/>
                      <a:pt x="42" y="38"/>
                    </a:cubicBezTo>
                    <a:cubicBezTo>
                      <a:pt x="44" y="41"/>
                      <a:pt x="42" y="36"/>
                      <a:pt x="44" y="38"/>
                    </a:cubicBezTo>
                    <a:cubicBezTo>
                      <a:pt x="43" y="37"/>
                      <a:pt x="43" y="36"/>
                      <a:pt x="43" y="35"/>
                    </a:cubicBezTo>
                    <a:cubicBezTo>
                      <a:pt x="43" y="36"/>
                      <a:pt x="44" y="37"/>
                      <a:pt x="44" y="37"/>
                    </a:cubicBezTo>
                    <a:cubicBezTo>
                      <a:pt x="44" y="37"/>
                      <a:pt x="44" y="36"/>
                      <a:pt x="44" y="37"/>
                    </a:cubicBezTo>
                    <a:cubicBezTo>
                      <a:pt x="45" y="37"/>
                      <a:pt x="45" y="38"/>
                      <a:pt x="45" y="38"/>
                    </a:cubicBezTo>
                    <a:cubicBezTo>
                      <a:pt x="45" y="38"/>
                      <a:pt x="45" y="37"/>
                      <a:pt x="45" y="36"/>
                    </a:cubicBezTo>
                    <a:cubicBezTo>
                      <a:pt x="46" y="38"/>
                      <a:pt x="46" y="37"/>
                      <a:pt x="47" y="38"/>
                    </a:cubicBezTo>
                    <a:cubicBezTo>
                      <a:pt x="46" y="35"/>
                      <a:pt x="48" y="38"/>
                      <a:pt x="46" y="35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6" y="35"/>
                      <a:pt x="46" y="34"/>
                      <a:pt x="46" y="33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8" y="37"/>
                      <a:pt x="47" y="35"/>
                      <a:pt x="48" y="37"/>
                    </a:cubicBezTo>
                    <a:cubicBezTo>
                      <a:pt x="47" y="35"/>
                      <a:pt x="48" y="36"/>
                      <a:pt x="47" y="35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4"/>
                      <a:pt x="47" y="33"/>
                      <a:pt x="47" y="33"/>
                    </a:cubicBezTo>
                    <a:cubicBezTo>
                      <a:pt x="47" y="33"/>
                      <a:pt x="48" y="35"/>
                      <a:pt x="48" y="35"/>
                    </a:cubicBezTo>
                    <a:cubicBezTo>
                      <a:pt x="49" y="36"/>
                      <a:pt x="49" y="35"/>
                      <a:pt x="48" y="35"/>
                    </a:cubicBezTo>
                    <a:cubicBezTo>
                      <a:pt x="48" y="35"/>
                      <a:pt x="48" y="35"/>
                      <a:pt x="48" y="34"/>
                    </a:cubicBezTo>
                    <a:cubicBezTo>
                      <a:pt x="48" y="34"/>
                      <a:pt x="48" y="35"/>
                      <a:pt x="48" y="35"/>
                    </a:cubicBezTo>
                    <a:cubicBezTo>
                      <a:pt x="48" y="34"/>
                      <a:pt x="48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5"/>
                      <a:pt x="49" y="34"/>
                    </a:cubicBezTo>
                    <a:cubicBezTo>
                      <a:pt x="50" y="35"/>
                      <a:pt x="50" y="33"/>
                      <a:pt x="50" y="32"/>
                    </a:cubicBezTo>
                    <a:cubicBezTo>
                      <a:pt x="50" y="33"/>
                      <a:pt x="51" y="34"/>
                      <a:pt x="50" y="33"/>
                    </a:cubicBezTo>
                    <a:cubicBezTo>
                      <a:pt x="50" y="33"/>
                      <a:pt x="50" y="31"/>
                      <a:pt x="50" y="32"/>
                    </a:cubicBezTo>
                    <a:cubicBezTo>
                      <a:pt x="50" y="32"/>
                      <a:pt x="51" y="33"/>
                      <a:pt x="51" y="33"/>
                    </a:cubicBezTo>
                    <a:cubicBezTo>
                      <a:pt x="52" y="33"/>
                      <a:pt x="51" y="32"/>
                      <a:pt x="51" y="32"/>
                    </a:cubicBezTo>
                    <a:cubicBezTo>
                      <a:pt x="52" y="34"/>
                      <a:pt x="51" y="30"/>
                      <a:pt x="52" y="31"/>
                    </a:cubicBezTo>
                    <a:cubicBezTo>
                      <a:pt x="52" y="31"/>
                      <a:pt x="53" y="32"/>
                      <a:pt x="53" y="33"/>
                    </a:cubicBezTo>
                    <a:cubicBezTo>
                      <a:pt x="53" y="32"/>
                      <a:pt x="53" y="31"/>
                      <a:pt x="52" y="29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0"/>
                      <a:pt x="53" y="29"/>
                    </a:cubicBezTo>
                    <a:cubicBezTo>
                      <a:pt x="52" y="28"/>
                      <a:pt x="51" y="27"/>
                      <a:pt x="52" y="27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2" y="27"/>
                      <a:pt x="52" y="27"/>
                      <a:pt x="53" y="28"/>
                    </a:cubicBezTo>
                    <a:cubicBezTo>
                      <a:pt x="54" y="30"/>
                      <a:pt x="54" y="29"/>
                      <a:pt x="54" y="29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27"/>
                      <a:pt x="54" y="29"/>
                      <a:pt x="54" y="28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4"/>
                      <a:pt x="54" y="26"/>
                      <a:pt x="54" y="27"/>
                    </a:cubicBezTo>
                    <a:cubicBezTo>
                      <a:pt x="54" y="26"/>
                      <a:pt x="53" y="24"/>
                      <a:pt x="52" y="22"/>
                    </a:cubicBezTo>
                    <a:cubicBezTo>
                      <a:pt x="52" y="22"/>
                      <a:pt x="52" y="21"/>
                      <a:pt x="52" y="21"/>
                    </a:cubicBezTo>
                    <a:cubicBezTo>
                      <a:pt x="53" y="22"/>
                      <a:pt x="52" y="21"/>
                      <a:pt x="53" y="22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4" y="23"/>
                      <a:pt x="55" y="25"/>
                      <a:pt x="55" y="26"/>
                    </a:cubicBezTo>
                    <a:cubicBezTo>
                      <a:pt x="55" y="25"/>
                      <a:pt x="56" y="26"/>
                      <a:pt x="57" y="26"/>
                    </a:cubicBezTo>
                    <a:cubicBezTo>
                      <a:pt x="55" y="23"/>
                      <a:pt x="56" y="24"/>
                      <a:pt x="55" y="22"/>
                    </a:cubicBezTo>
                    <a:cubicBezTo>
                      <a:pt x="55" y="22"/>
                      <a:pt x="56" y="24"/>
                      <a:pt x="57" y="24"/>
                    </a:cubicBezTo>
                    <a:cubicBezTo>
                      <a:pt x="56" y="23"/>
                      <a:pt x="57" y="23"/>
                      <a:pt x="57" y="23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7" y="23"/>
                      <a:pt x="58" y="23"/>
                      <a:pt x="57" y="21"/>
                    </a:cubicBezTo>
                    <a:cubicBezTo>
                      <a:pt x="58" y="22"/>
                      <a:pt x="58" y="22"/>
                      <a:pt x="58" y="22"/>
                    </a:cubicBezTo>
                    <a:cubicBezTo>
                      <a:pt x="59" y="22"/>
                      <a:pt x="56" y="19"/>
                      <a:pt x="57" y="20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20"/>
                      <a:pt x="59" y="22"/>
                      <a:pt x="58" y="20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9" y="21"/>
                      <a:pt x="59" y="21"/>
                      <a:pt x="58" y="19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0" y="22"/>
                      <a:pt x="58" y="19"/>
                      <a:pt x="59" y="19"/>
                    </a:cubicBezTo>
                    <a:cubicBezTo>
                      <a:pt x="59" y="19"/>
                      <a:pt x="60" y="20"/>
                      <a:pt x="60" y="20"/>
                    </a:cubicBezTo>
                    <a:cubicBezTo>
                      <a:pt x="59" y="19"/>
                      <a:pt x="60" y="19"/>
                      <a:pt x="60" y="19"/>
                    </a:cubicBezTo>
                    <a:cubicBezTo>
                      <a:pt x="61" y="20"/>
                      <a:pt x="61" y="20"/>
                      <a:pt x="61" y="20"/>
                    </a:cubicBezTo>
                    <a:cubicBezTo>
                      <a:pt x="62" y="19"/>
                      <a:pt x="64" y="18"/>
                      <a:pt x="63" y="16"/>
                    </a:cubicBezTo>
                    <a:cubicBezTo>
                      <a:pt x="65" y="17"/>
                      <a:pt x="64" y="17"/>
                      <a:pt x="65" y="18"/>
                    </a:cubicBezTo>
                    <a:cubicBezTo>
                      <a:pt x="64" y="17"/>
                      <a:pt x="65" y="18"/>
                      <a:pt x="65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5" y="17"/>
                      <a:pt x="66" y="18"/>
                      <a:pt x="66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4" y="15"/>
                      <a:pt x="68" y="18"/>
                      <a:pt x="66" y="16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5" y="15"/>
                      <a:pt x="68" y="17"/>
                      <a:pt x="66" y="16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68" y="17"/>
                      <a:pt x="65" y="14"/>
                      <a:pt x="67" y="15"/>
                    </a:cubicBezTo>
                    <a:cubicBezTo>
                      <a:pt x="67" y="15"/>
                      <a:pt x="66" y="14"/>
                      <a:pt x="65" y="13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3"/>
                      <a:pt x="68" y="12"/>
                      <a:pt x="66" y="10"/>
                    </a:cubicBezTo>
                    <a:cubicBezTo>
                      <a:pt x="67" y="10"/>
                      <a:pt x="67" y="10"/>
                      <a:pt x="67" y="10"/>
                    </a:cubicBezTo>
                    <a:cubicBezTo>
                      <a:pt x="65" y="9"/>
                      <a:pt x="70" y="11"/>
                      <a:pt x="66" y="8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6" y="8"/>
                      <a:pt x="67" y="8"/>
                      <a:pt x="66" y="7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8"/>
                      <a:pt x="65" y="6"/>
                      <a:pt x="65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9" y="7"/>
                      <a:pt x="72" y="3"/>
                      <a:pt x="68" y="4"/>
                    </a:cubicBezTo>
                    <a:close/>
                    <a:moveTo>
                      <a:pt x="61" y="9"/>
                    </a:moveTo>
                    <a:cubicBezTo>
                      <a:pt x="60" y="9"/>
                      <a:pt x="61" y="7"/>
                      <a:pt x="62" y="6"/>
                    </a:cubicBezTo>
                    <a:cubicBezTo>
                      <a:pt x="62" y="8"/>
                      <a:pt x="61" y="9"/>
                      <a:pt x="61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23" name="Freeform 255"/>
              <p:cNvSpPr/>
              <p:nvPr/>
            </p:nvSpPr>
            <p:spPr bwMode="auto">
              <a:xfrm>
                <a:off x="6649" y="3359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0 w 5"/>
                  <a:gd name="T3" fmla="*/ 0 h 5"/>
                  <a:gd name="T4" fmla="*/ 3 w 5"/>
                  <a:gd name="T5" fmla="*/ 5 h 5"/>
                  <a:gd name="T6" fmla="*/ 5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24" name="Freeform 256"/>
              <p:cNvSpPr/>
              <p:nvPr/>
            </p:nvSpPr>
            <p:spPr bwMode="auto">
              <a:xfrm>
                <a:off x="6538" y="340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25" name="Freeform 257"/>
              <p:cNvSpPr/>
              <p:nvPr/>
            </p:nvSpPr>
            <p:spPr bwMode="auto">
              <a:xfrm>
                <a:off x="6633" y="338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26" name="Oval 258"/>
              <p:cNvSpPr>
                <a:spLocks noChangeArrowheads="1"/>
              </p:cNvSpPr>
              <p:nvPr/>
            </p:nvSpPr>
            <p:spPr bwMode="auto">
              <a:xfrm>
                <a:off x="6184" y="1975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27" name="Freeform 259"/>
              <p:cNvSpPr/>
              <p:nvPr/>
            </p:nvSpPr>
            <p:spPr bwMode="auto">
              <a:xfrm>
                <a:off x="6187" y="197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28" name="Freeform 260"/>
              <p:cNvSpPr/>
              <p:nvPr/>
            </p:nvSpPr>
            <p:spPr bwMode="auto">
              <a:xfrm>
                <a:off x="6545" y="31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29" name="Freeform 261"/>
              <p:cNvSpPr/>
              <p:nvPr/>
            </p:nvSpPr>
            <p:spPr bwMode="auto">
              <a:xfrm>
                <a:off x="6552" y="3331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30" name="Freeform 262"/>
              <p:cNvSpPr/>
              <p:nvPr/>
            </p:nvSpPr>
            <p:spPr bwMode="auto">
              <a:xfrm>
                <a:off x="6621" y="331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31" name="Freeform 263"/>
              <p:cNvSpPr/>
              <p:nvPr/>
            </p:nvSpPr>
            <p:spPr bwMode="auto">
              <a:xfrm>
                <a:off x="6524" y="339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32" name="Rectangle 264"/>
              <p:cNvSpPr>
                <a:spLocks noChangeArrowheads="1"/>
              </p:cNvSpPr>
              <p:nvPr/>
            </p:nvSpPr>
            <p:spPr bwMode="auto">
              <a:xfrm>
                <a:off x="6652" y="3293"/>
                <a:ext cx="1" cy="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33" name="Freeform 265"/>
              <p:cNvSpPr/>
              <p:nvPr/>
            </p:nvSpPr>
            <p:spPr bwMode="auto">
              <a:xfrm>
                <a:off x="6528" y="3350"/>
                <a:ext cx="7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34" name="Freeform 266"/>
              <p:cNvSpPr/>
              <p:nvPr/>
            </p:nvSpPr>
            <p:spPr bwMode="auto">
              <a:xfrm>
                <a:off x="6531" y="3350"/>
                <a:ext cx="4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35" name="Freeform 267"/>
              <p:cNvSpPr/>
              <p:nvPr/>
            </p:nvSpPr>
            <p:spPr bwMode="auto">
              <a:xfrm>
                <a:off x="6521" y="3383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36" name="Freeform 268"/>
              <p:cNvSpPr/>
              <p:nvPr/>
            </p:nvSpPr>
            <p:spPr bwMode="auto">
              <a:xfrm>
                <a:off x="6521" y="3395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37" name="Freeform 269"/>
              <p:cNvSpPr/>
              <p:nvPr/>
            </p:nvSpPr>
            <p:spPr bwMode="auto">
              <a:xfrm>
                <a:off x="6618" y="3395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38" name="Freeform 270"/>
              <p:cNvSpPr/>
              <p:nvPr/>
            </p:nvSpPr>
            <p:spPr bwMode="auto">
              <a:xfrm>
                <a:off x="6189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39" name="Freeform 271"/>
              <p:cNvSpPr/>
              <p:nvPr/>
            </p:nvSpPr>
            <p:spPr bwMode="auto">
              <a:xfrm>
                <a:off x="6531" y="340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40" name="Freeform 272"/>
              <p:cNvSpPr/>
              <p:nvPr/>
            </p:nvSpPr>
            <p:spPr bwMode="auto">
              <a:xfrm>
                <a:off x="6894" y="2707"/>
                <a:ext cx="4" cy="3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41" name="Freeform 273"/>
              <p:cNvSpPr/>
              <p:nvPr/>
            </p:nvSpPr>
            <p:spPr bwMode="auto">
              <a:xfrm>
                <a:off x="6519" y="3378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0 h 1"/>
                  <a:gd name="T4" fmla="*/ 1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42" name="Freeform 274"/>
              <p:cNvSpPr/>
              <p:nvPr/>
            </p:nvSpPr>
            <p:spPr bwMode="auto">
              <a:xfrm>
                <a:off x="6645" y="33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43" name="Freeform 275"/>
              <p:cNvSpPr/>
              <p:nvPr/>
            </p:nvSpPr>
            <p:spPr bwMode="auto">
              <a:xfrm>
                <a:off x="6187" y="19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44" name="Freeform 276"/>
              <p:cNvSpPr/>
              <p:nvPr/>
            </p:nvSpPr>
            <p:spPr bwMode="auto">
              <a:xfrm>
                <a:off x="6642" y="3371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45" name="Freeform 277"/>
              <p:cNvSpPr/>
              <p:nvPr/>
            </p:nvSpPr>
            <p:spPr bwMode="auto">
              <a:xfrm>
                <a:off x="6645" y="33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46" name="Freeform 278"/>
              <p:cNvSpPr/>
              <p:nvPr/>
            </p:nvSpPr>
            <p:spPr bwMode="auto">
              <a:xfrm>
                <a:off x="6187" y="197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47" name="Freeform 279"/>
              <p:cNvSpPr/>
              <p:nvPr/>
            </p:nvSpPr>
            <p:spPr bwMode="auto">
              <a:xfrm>
                <a:off x="6187" y="197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0 w 1"/>
                  <a:gd name="T5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48" name="Freeform 280"/>
              <p:cNvSpPr/>
              <p:nvPr/>
            </p:nvSpPr>
            <p:spPr bwMode="auto">
              <a:xfrm>
                <a:off x="6647" y="338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49" name="Freeform 281"/>
              <p:cNvSpPr/>
              <p:nvPr/>
            </p:nvSpPr>
            <p:spPr bwMode="auto">
              <a:xfrm>
                <a:off x="6192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50" name="Freeform 282"/>
              <p:cNvSpPr/>
              <p:nvPr/>
            </p:nvSpPr>
            <p:spPr bwMode="auto">
              <a:xfrm>
                <a:off x="6557" y="2025"/>
                <a:ext cx="5" cy="9"/>
              </a:xfrm>
              <a:custGeom>
                <a:avLst/>
                <a:gdLst>
                  <a:gd name="T0" fmla="*/ 2 w 2"/>
                  <a:gd name="T1" fmla="*/ 1 h 4"/>
                  <a:gd name="T2" fmla="*/ 1 w 2"/>
                  <a:gd name="T3" fmla="*/ 4 h 4"/>
                  <a:gd name="T4" fmla="*/ 2 w 2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1"/>
                      <a:pt x="0" y="1"/>
                      <a:pt x="1" y="4"/>
                    </a:cubicBezTo>
                    <a:cubicBezTo>
                      <a:pt x="1" y="0"/>
                      <a:pt x="2" y="4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51" name="Freeform 283"/>
              <p:cNvSpPr/>
              <p:nvPr/>
            </p:nvSpPr>
            <p:spPr bwMode="auto">
              <a:xfrm>
                <a:off x="6286" y="1700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5 w 5"/>
                  <a:gd name="T3" fmla="*/ 0 h 5"/>
                  <a:gd name="T4" fmla="*/ 0 w 5"/>
                  <a:gd name="T5" fmla="*/ 3 h 5"/>
                  <a:gd name="T6" fmla="*/ 0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5" y="0"/>
                    </a:lnTo>
                    <a:lnTo>
                      <a:pt x="0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52" name="Freeform 284"/>
              <p:cNvSpPr/>
              <p:nvPr/>
            </p:nvSpPr>
            <p:spPr bwMode="auto">
              <a:xfrm>
                <a:off x="6732" y="1705"/>
                <a:ext cx="10" cy="5"/>
              </a:xfrm>
              <a:custGeom>
                <a:avLst/>
                <a:gdLst>
                  <a:gd name="T0" fmla="*/ 2 w 4"/>
                  <a:gd name="T1" fmla="*/ 2 h 2"/>
                  <a:gd name="T2" fmla="*/ 1 w 4"/>
                  <a:gd name="T3" fmla="*/ 0 h 2"/>
                  <a:gd name="T4" fmla="*/ 2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2" y="2"/>
                      <a:pt x="3" y="1"/>
                      <a:pt x="1" y="0"/>
                    </a:cubicBezTo>
                    <a:cubicBezTo>
                      <a:pt x="4" y="2"/>
                      <a:pt x="0" y="1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53" name="Freeform 285"/>
              <p:cNvSpPr/>
              <p:nvPr/>
            </p:nvSpPr>
            <p:spPr bwMode="auto">
              <a:xfrm>
                <a:off x="6161" y="2072"/>
                <a:ext cx="2" cy="24"/>
              </a:xfrm>
              <a:custGeom>
                <a:avLst/>
                <a:gdLst>
                  <a:gd name="T0" fmla="*/ 0 w 1"/>
                  <a:gd name="T1" fmla="*/ 0 h 10"/>
                  <a:gd name="T2" fmla="*/ 1 w 1"/>
                  <a:gd name="T3" fmla="*/ 10 h 10"/>
                  <a:gd name="T4" fmla="*/ 0 w 1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cubicBezTo>
                      <a:pt x="0" y="4"/>
                      <a:pt x="0" y="10"/>
                      <a:pt x="1" y="1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54" name="Freeform 286"/>
              <p:cNvSpPr>
                <a:spLocks noEditPoints="1"/>
              </p:cNvSpPr>
              <p:nvPr/>
            </p:nvSpPr>
            <p:spPr bwMode="auto">
              <a:xfrm>
                <a:off x="6144" y="1918"/>
                <a:ext cx="85" cy="102"/>
              </a:xfrm>
              <a:custGeom>
                <a:avLst/>
                <a:gdLst>
                  <a:gd name="T0" fmla="*/ 32 w 36"/>
                  <a:gd name="T1" fmla="*/ 19 h 43"/>
                  <a:gd name="T2" fmla="*/ 27 w 36"/>
                  <a:gd name="T3" fmla="*/ 2 h 43"/>
                  <a:gd name="T4" fmla="*/ 8 w 36"/>
                  <a:gd name="T5" fmla="*/ 14 h 43"/>
                  <a:gd name="T6" fmla="*/ 16 w 36"/>
                  <a:gd name="T7" fmla="*/ 25 h 43"/>
                  <a:gd name="T8" fmla="*/ 16 w 36"/>
                  <a:gd name="T9" fmla="*/ 24 h 43"/>
                  <a:gd name="T10" fmla="*/ 17 w 36"/>
                  <a:gd name="T11" fmla="*/ 24 h 43"/>
                  <a:gd name="T12" fmla="*/ 17 w 36"/>
                  <a:gd name="T13" fmla="*/ 23 h 43"/>
                  <a:gd name="T14" fmla="*/ 17 w 36"/>
                  <a:gd name="T15" fmla="*/ 24 h 43"/>
                  <a:gd name="T16" fmla="*/ 19 w 36"/>
                  <a:gd name="T17" fmla="*/ 23 h 43"/>
                  <a:gd name="T18" fmla="*/ 18 w 36"/>
                  <a:gd name="T19" fmla="*/ 24 h 43"/>
                  <a:gd name="T20" fmla="*/ 17 w 36"/>
                  <a:gd name="T21" fmla="*/ 24 h 43"/>
                  <a:gd name="T22" fmla="*/ 19 w 36"/>
                  <a:gd name="T23" fmla="*/ 23 h 43"/>
                  <a:gd name="T24" fmla="*/ 20 w 36"/>
                  <a:gd name="T25" fmla="*/ 23 h 43"/>
                  <a:gd name="T26" fmla="*/ 21 w 36"/>
                  <a:gd name="T27" fmla="*/ 24 h 43"/>
                  <a:gd name="T28" fmla="*/ 21 w 36"/>
                  <a:gd name="T29" fmla="*/ 23 h 43"/>
                  <a:gd name="T30" fmla="*/ 21 w 36"/>
                  <a:gd name="T31" fmla="*/ 23 h 43"/>
                  <a:gd name="T32" fmla="*/ 21 w 36"/>
                  <a:gd name="T33" fmla="*/ 23 h 43"/>
                  <a:gd name="T34" fmla="*/ 21 w 36"/>
                  <a:gd name="T35" fmla="*/ 24 h 43"/>
                  <a:gd name="T36" fmla="*/ 22 w 36"/>
                  <a:gd name="T37" fmla="*/ 24 h 43"/>
                  <a:gd name="T38" fmla="*/ 22 w 36"/>
                  <a:gd name="T39" fmla="*/ 24 h 43"/>
                  <a:gd name="T40" fmla="*/ 22 w 36"/>
                  <a:gd name="T41" fmla="*/ 19 h 43"/>
                  <a:gd name="T42" fmla="*/ 22 w 36"/>
                  <a:gd name="T43" fmla="*/ 19 h 43"/>
                  <a:gd name="T44" fmla="*/ 23 w 36"/>
                  <a:gd name="T45" fmla="*/ 23 h 43"/>
                  <a:gd name="T46" fmla="*/ 27 w 36"/>
                  <a:gd name="T47" fmla="*/ 24 h 43"/>
                  <a:gd name="T48" fmla="*/ 25 w 36"/>
                  <a:gd name="T49" fmla="*/ 24 h 43"/>
                  <a:gd name="T50" fmla="*/ 25 w 36"/>
                  <a:gd name="T51" fmla="*/ 24 h 43"/>
                  <a:gd name="T52" fmla="*/ 26 w 36"/>
                  <a:gd name="T53" fmla="*/ 23 h 43"/>
                  <a:gd name="T54" fmla="*/ 25 w 36"/>
                  <a:gd name="T55" fmla="*/ 24 h 43"/>
                  <a:gd name="T56" fmla="*/ 24 w 36"/>
                  <a:gd name="T57" fmla="*/ 24 h 43"/>
                  <a:gd name="T58" fmla="*/ 24 w 36"/>
                  <a:gd name="T59" fmla="*/ 22 h 43"/>
                  <a:gd name="T60" fmla="*/ 24 w 36"/>
                  <a:gd name="T61" fmla="*/ 24 h 43"/>
                  <a:gd name="T62" fmla="*/ 23 w 36"/>
                  <a:gd name="T63" fmla="*/ 24 h 43"/>
                  <a:gd name="T64" fmla="*/ 23 w 36"/>
                  <a:gd name="T65" fmla="*/ 24 h 43"/>
                  <a:gd name="T66" fmla="*/ 24 w 36"/>
                  <a:gd name="T67" fmla="*/ 24 h 43"/>
                  <a:gd name="T68" fmla="*/ 24 w 36"/>
                  <a:gd name="T69" fmla="*/ 24 h 43"/>
                  <a:gd name="T70" fmla="*/ 25 w 36"/>
                  <a:gd name="T71" fmla="*/ 24 h 43"/>
                  <a:gd name="T72" fmla="*/ 29 w 36"/>
                  <a:gd name="T73" fmla="*/ 24 h 43"/>
                  <a:gd name="T74" fmla="*/ 26 w 36"/>
                  <a:gd name="T75" fmla="*/ 24 h 43"/>
                  <a:gd name="T76" fmla="*/ 24 w 36"/>
                  <a:gd name="T77" fmla="*/ 22 h 43"/>
                  <a:gd name="T78" fmla="*/ 23 w 36"/>
                  <a:gd name="T79" fmla="*/ 21 h 43"/>
                  <a:gd name="T80" fmla="*/ 24 w 36"/>
                  <a:gd name="T81" fmla="*/ 21 h 43"/>
                  <a:gd name="T82" fmla="*/ 24 w 36"/>
                  <a:gd name="T83" fmla="*/ 21 h 43"/>
                  <a:gd name="T84" fmla="*/ 23 w 36"/>
                  <a:gd name="T85" fmla="*/ 20 h 43"/>
                  <a:gd name="T86" fmla="*/ 22 w 36"/>
                  <a:gd name="T87" fmla="*/ 19 h 43"/>
                  <a:gd name="T88" fmla="*/ 22 w 36"/>
                  <a:gd name="T89" fmla="*/ 20 h 43"/>
                  <a:gd name="T90" fmla="*/ 21 w 36"/>
                  <a:gd name="T91" fmla="*/ 19 h 43"/>
                  <a:gd name="T92" fmla="*/ 22 w 36"/>
                  <a:gd name="T93" fmla="*/ 21 h 43"/>
                  <a:gd name="T94" fmla="*/ 20 w 36"/>
                  <a:gd name="T95" fmla="*/ 21 h 43"/>
                  <a:gd name="T96" fmla="*/ 17 w 36"/>
                  <a:gd name="T97" fmla="*/ 20 h 43"/>
                  <a:gd name="T98" fmla="*/ 20 w 36"/>
                  <a:gd name="T99" fmla="*/ 19 h 43"/>
                  <a:gd name="T100" fmla="*/ 18 w 36"/>
                  <a:gd name="T101" fmla="*/ 18 h 43"/>
                  <a:gd name="T102" fmla="*/ 19 w 36"/>
                  <a:gd name="T103" fmla="*/ 18 h 43"/>
                  <a:gd name="T104" fmla="*/ 20 w 36"/>
                  <a:gd name="T105" fmla="*/ 18 h 43"/>
                  <a:gd name="T106" fmla="*/ 21 w 36"/>
                  <a:gd name="T107" fmla="*/ 19 h 43"/>
                  <a:gd name="T108" fmla="*/ 20 w 36"/>
                  <a:gd name="T109" fmla="*/ 18 h 43"/>
                  <a:gd name="T110" fmla="*/ 18 w 36"/>
                  <a:gd name="T111" fmla="*/ 18 h 43"/>
                  <a:gd name="T112" fmla="*/ 18 w 36"/>
                  <a:gd name="T113" fmla="*/ 18 h 43"/>
                  <a:gd name="T114" fmla="*/ 15 w 36"/>
                  <a:gd name="T115" fmla="*/ 18 h 43"/>
                  <a:gd name="T116" fmla="*/ 18 w 36"/>
                  <a:gd name="T117" fmla="*/ 18 h 43"/>
                  <a:gd name="T118" fmla="*/ 18 w 36"/>
                  <a:gd name="T119" fmla="*/ 18 h 43"/>
                  <a:gd name="T120" fmla="*/ 17 w 36"/>
                  <a:gd name="T121" fmla="*/ 19 h 43"/>
                  <a:gd name="T122" fmla="*/ 16 w 36"/>
                  <a:gd name="T123" fmla="*/ 25 h 43"/>
                  <a:gd name="T124" fmla="*/ 14 w 36"/>
                  <a:gd name="T125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6" h="43">
                    <a:moveTo>
                      <a:pt x="5" y="16"/>
                    </a:moveTo>
                    <a:cubicBezTo>
                      <a:pt x="6" y="19"/>
                      <a:pt x="3" y="20"/>
                      <a:pt x="0" y="23"/>
                    </a:cubicBezTo>
                    <a:cubicBezTo>
                      <a:pt x="0" y="23"/>
                      <a:pt x="1" y="25"/>
                      <a:pt x="1" y="28"/>
                    </a:cubicBezTo>
                    <a:cubicBezTo>
                      <a:pt x="5" y="39"/>
                      <a:pt x="13" y="43"/>
                      <a:pt x="19" y="41"/>
                    </a:cubicBezTo>
                    <a:cubicBezTo>
                      <a:pt x="18" y="40"/>
                      <a:pt x="18" y="39"/>
                      <a:pt x="19" y="39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9"/>
                      <a:pt x="19" y="40"/>
                    </a:cubicBezTo>
                    <a:cubicBezTo>
                      <a:pt x="20" y="39"/>
                      <a:pt x="21" y="39"/>
                      <a:pt x="23" y="39"/>
                    </a:cubicBezTo>
                    <a:cubicBezTo>
                      <a:pt x="22" y="36"/>
                      <a:pt x="23" y="38"/>
                      <a:pt x="23" y="36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6"/>
                      <a:pt x="23" y="36"/>
                      <a:pt x="25" y="38"/>
                    </a:cubicBezTo>
                    <a:cubicBezTo>
                      <a:pt x="29" y="38"/>
                      <a:pt x="31" y="35"/>
                      <a:pt x="33" y="33"/>
                    </a:cubicBezTo>
                    <a:cubicBezTo>
                      <a:pt x="36" y="30"/>
                      <a:pt x="36" y="26"/>
                      <a:pt x="36" y="21"/>
                    </a:cubicBezTo>
                    <a:cubicBezTo>
                      <a:pt x="33" y="20"/>
                      <a:pt x="35" y="19"/>
                      <a:pt x="32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1" y="18"/>
                      <a:pt x="33" y="18"/>
                      <a:pt x="34" y="17"/>
                    </a:cubicBezTo>
                    <a:cubicBezTo>
                      <a:pt x="33" y="17"/>
                      <a:pt x="34" y="17"/>
                      <a:pt x="32" y="17"/>
                    </a:cubicBezTo>
                    <a:cubicBezTo>
                      <a:pt x="30" y="17"/>
                      <a:pt x="35" y="17"/>
                      <a:pt x="34" y="16"/>
                    </a:cubicBezTo>
                    <a:cubicBezTo>
                      <a:pt x="34" y="16"/>
                      <a:pt x="33" y="17"/>
                      <a:pt x="33" y="16"/>
                    </a:cubicBezTo>
                    <a:cubicBezTo>
                      <a:pt x="31" y="16"/>
                      <a:pt x="34" y="17"/>
                      <a:pt x="36" y="15"/>
                    </a:cubicBezTo>
                    <a:cubicBezTo>
                      <a:pt x="35" y="13"/>
                      <a:pt x="32" y="12"/>
                      <a:pt x="33" y="10"/>
                    </a:cubicBezTo>
                    <a:cubicBezTo>
                      <a:pt x="33" y="11"/>
                      <a:pt x="32" y="11"/>
                      <a:pt x="32" y="11"/>
                    </a:cubicBezTo>
                    <a:cubicBezTo>
                      <a:pt x="35" y="9"/>
                      <a:pt x="31" y="11"/>
                      <a:pt x="32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4" y="9"/>
                      <a:pt x="32" y="9"/>
                      <a:pt x="32" y="7"/>
                    </a:cubicBezTo>
                    <a:cubicBezTo>
                      <a:pt x="30" y="7"/>
                      <a:pt x="32" y="5"/>
                      <a:pt x="30" y="5"/>
                    </a:cubicBezTo>
                    <a:cubicBezTo>
                      <a:pt x="31" y="5"/>
                      <a:pt x="30" y="4"/>
                      <a:pt x="30" y="4"/>
                    </a:cubicBezTo>
                    <a:cubicBezTo>
                      <a:pt x="27" y="6"/>
                      <a:pt x="29" y="1"/>
                      <a:pt x="27" y="3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5" y="1"/>
                      <a:pt x="21" y="0"/>
                      <a:pt x="18" y="3"/>
                    </a:cubicBezTo>
                    <a:cubicBezTo>
                      <a:pt x="16" y="3"/>
                      <a:pt x="12" y="1"/>
                      <a:pt x="13" y="3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4"/>
                      <a:pt x="12" y="3"/>
                    </a:cubicBezTo>
                    <a:cubicBezTo>
                      <a:pt x="13" y="5"/>
                      <a:pt x="11" y="4"/>
                      <a:pt x="11" y="4"/>
                    </a:cubicBezTo>
                    <a:cubicBezTo>
                      <a:pt x="11" y="5"/>
                      <a:pt x="11" y="5"/>
                      <a:pt x="11" y="6"/>
                    </a:cubicBezTo>
                    <a:cubicBezTo>
                      <a:pt x="9" y="4"/>
                      <a:pt x="11" y="8"/>
                      <a:pt x="9" y="7"/>
                    </a:cubicBezTo>
                    <a:cubicBezTo>
                      <a:pt x="12" y="9"/>
                      <a:pt x="10" y="8"/>
                      <a:pt x="10" y="9"/>
                    </a:cubicBezTo>
                    <a:cubicBezTo>
                      <a:pt x="10" y="9"/>
                      <a:pt x="10" y="9"/>
                      <a:pt x="9" y="8"/>
                    </a:cubicBezTo>
                    <a:cubicBezTo>
                      <a:pt x="9" y="9"/>
                      <a:pt x="9" y="9"/>
                      <a:pt x="8" y="9"/>
                    </a:cubicBezTo>
                    <a:cubicBezTo>
                      <a:pt x="8" y="9"/>
                      <a:pt x="10" y="10"/>
                      <a:pt x="9" y="10"/>
                    </a:cubicBezTo>
                    <a:cubicBezTo>
                      <a:pt x="7" y="9"/>
                      <a:pt x="9" y="11"/>
                      <a:pt x="8" y="10"/>
                    </a:cubicBezTo>
                    <a:cubicBezTo>
                      <a:pt x="10" y="11"/>
                      <a:pt x="11" y="13"/>
                      <a:pt x="10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9" y="12"/>
                      <a:pt x="5" y="12"/>
                      <a:pt x="8" y="1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8" y="15"/>
                      <a:pt x="6" y="15"/>
                      <a:pt x="8" y="17"/>
                    </a:cubicBezTo>
                    <a:cubicBezTo>
                      <a:pt x="8" y="17"/>
                      <a:pt x="7" y="17"/>
                      <a:pt x="7" y="17"/>
                    </a:cubicBezTo>
                    <a:cubicBezTo>
                      <a:pt x="6" y="17"/>
                      <a:pt x="5" y="16"/>
                      <a:pt x="5" y="16"/>
                    </a:cubicBezTo>
                    <a:close/>
                    <a:moveTo>
                      <a:pt x="16" y="26"/>
                    </a:move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7"/>
                      <a:pt x="16" y="27"/>
                      <a:pt x="16" y="26"/>
                    </a:cubicBezTo>
                    <a:close/>
                    <a:moveTo>
                      <a:pt x="17" y="24"/>
                    </a:moveTo>
                    <a:cubicBezTo>
                      <a:pt x="17" y="25"/>
                      <a:pt x="16" y="25"/>
                      <a:pt x="17" y="27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6" y="24"/>
                      <a:pt x="17" y="24"/>
                    </a:cubicBezTo>
                    <a:cubicBezTo>
                      <a:pt x="17" y="25"/>
                      <a:pt x="17" y="25"/>
                      <a:pt x="17" y="24"/>
                    </a:cubicBezTo>
                    <a:close/>
                    <a:moveTo>
                      <a:pt x="16" y="25"/>
                    </a:move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5"/>
                      <a:pt x="17" y="23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6" y="25"/>
                      <a:pt x="17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8" y="25"/>
                      <a:pt x="17" y="24"/>
                      <a:pt x="17" y="24"/>
                    </a:cubicBezTo>
                    <a:close/>
                    <a:moveTo>
                      <a:pt x="18" y="24"/>
                    </a:move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lose/>
                    <a:moveTo>
                      <a:pt x="20" y="23"/>
                    </a:move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19" y="23"/>
                      <a:pt x="19" y="23"/>
                    </a:cubicBezTo>
                    <a:cubicBezTo>
                      <a:pt x="19" y="23"/>
                      <a:pt x="18" y="23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3"/>
                      <a:pt x="19" y="23"/>
                      <a:pt x="18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3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8" y="25"/>
                      <a:pt x="19" y="26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3"/>
                      <a:pt x="17" y="23"/>
                    </a:cubicBezTo>
                    <a:cubicBezTo>
                      <a:pt x="17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2"/>
                      <a:pt x="17" y="22"/>
                      <a:pt x="17" y="22"/>
                    </a:cubicBezTo>
                    <a:cubicBezTo>
                      <a:pt x="18" y="22"/>
                      <a:pt x="18" y="23"/>
                      <a:pt x="18" y="23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19" y="23"/>
                      <a:pt x="19" y="23"/>
                    </a:cubicBezTo>
                    <a:cubicBezTo>
                      <a:pt x="19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1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lose/>
                    <a:moveTo>
                      <a:pt x="2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1" y="24"/>
                      <a:pt x="21" y="24"/>
                      <a:pt x="21" y="25"/>
                    </a:cubicBezTo>
                    <a:lnTo>
                      <a:pt x="20" y="24"/>
                    </a:ln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2" y="25"/>
                    </a:cubicBezTo>
                    <a:lnTo>
                      <a:pt x="21" y="24"/>
                    </a:lnTo>
                    <a:close/>
                    <a:moveTo>
                      <a:pt x="22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lose/>
                    <a:moveTo>
                      <a:pt x="22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lnTo>
                      <a:pt x="22" y="23"/>
                    </a:lnTo>
                    <a:close/>
                    <a:moveTo>
                      <a:pt x="22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3" y="24"/>
                      <a:pt x="22" y="24"/>
                    </a:cubicBezTo>
                    <a:close/>
                    <a:moveTo>
                      <a:pt x="22" y="22"/>
                    </a:move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2" y="22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2" y="20"/>
                      <a:pt x="22" y="20"/>
                    </a:cubicBezTo>
                    <a:cubicBezTo>
                      <a:pt x="22" y="20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3" y="23"/>
                    </a:moveTo>
                    <a:cubicBezTo>
                      <a:pt x="23" y="23"/>
                      <a:pt x="23" y="22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lose/>
                    <a:moveTo>
                      <a:pt x="23" y="22"/>
                    </a:move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3"/>
                      <a:pt x="23" y="22"/>
                      <a:pt x="23" y="22"/>
                    </a:cubicBezTo>
                    <a:close/>
                    <a:moveTo>
                      <a:pt x="27" y="24"/>
                    </a:moveTo>
                    <a:cubicBezTo>
                      <a:pt x="26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7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5" y="24"/>
                    </a:cubicBezTo>
                    <a:cubicBezTo>
                      <a:pt x="26" y="24"/>
                      <a:pt x="25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3"/>
                    </a:move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lose/>
                    <a:moveTo>
                      <a:pt x="26" y="23"/>
                    </a:move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6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lose/>
                    <a:moveTo>
                      <a:pt x="25" y="23"/>
                    </a:move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6" y="23"/>
                    </a:cubicBezTo>
                    <a:cubicBezTo>
                      <a:pt x="25" y="23"/>
                      <a:pt x="25" y="23"/>
                      <a:pt x="25" y="23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lnTo>
                      <a:pt x="24" y="22"/>
                    </a:ln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4" y="22"/>
                      <a:pt x="24" y="22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3" y="22"/>
                    </a:moveTo>
                    <a:cubicBezTo>
                      <a:pt x="23" y="22"/>
                      <a:pt x="23" y="23"/>
                      <a:pt x="23" y="23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3" y="24"/>
                    </a:move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3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5" y="24"/>
                      <a:pt x="25" y="24"/>
                      <a:pt x="26" y="24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5"/>
                      <a:pt x="27" y="25"/>
                      <a:pt x="27" y="25"/>
                    </a:cubicBezTo>
                    <a:cubicBezTo>
                      <a:pt x="26" y="24"/>
                      <a:pt x="25" y="24"/>
                      <a:pt x="24" y="24"/>
                    </a:cubicBezTo>
                    <a:close/>
                    <a:moveTo>
                      <a:pt x="27" y="25"/>
                    </a:move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8" y="24"/>
                      <a:pt x="28" y="24"/>
                      <a:pt x="27" y="24"/>
                    </a:cubicBezTo>
                    <a:close/>
                    <a:moveTo>
                      <a:pt x="29" y="24"/>
                    </a:moveTo>
                    <a:cubicBezTo>
                      <a:pt x="29" y="24"/>
                      <a:pt x="26" y="24"/>
                      <a:pt x="27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6" y="24"/>
                    </a:cubicBezTo>
                    <a:lnTo>
                      <a:pt x="29" y="24"/>
                    </a:lnTo>
                    <a:close/>
                    <a:moveTo>
                      <a:pt x="27" y="24"/>
                    </a:move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7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2"/>
                    </a:moveTo>
                    <a:cubicBezTo>
                      <a:pt x="26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6" y="22"/>
                      <a:pt x="26" y="22"/>
                    </a:cubicBezTo>
                    <a:close/>
                    <a:moveTo>
                      <a:pt x="25" y="22"/>
                    </a:move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2"/>
                      <a:pt x="25" y="22"/>
                    </a:cubicBezTo>
                    <a:cubicBezTo>
                      <a:pt x="25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5" y="22"/>
                    </a:cubicBezTo>
                    <a:cubicBezTo>
                      <a:pt x="24" y="22"/>
                      <a:pt x="24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2" y="21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4" y="21"/>
                    </a:cubicBezTo>
                    <a:cubicBezTo>
                      <a:pt x="24" y="22"/>
                      <a:pt x="24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lose/>
                    <a:moveTo>
                      <a:pt x="23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3" y="21"/>
                      <a:pt x="23" y="21"/>
                      <a:pt x="23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5" y="21"/>
                    </a:cubicBezTo>
                    <a:cubicBezTo>
                      <a:pt x="25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5" y="21"/>
                      <a:pt x="25" y="21"/>
                      <a:pt x="25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19"/>
                      <a:pt x="23" y="19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2" y="19"/>
                      <a:pt x="22" y="18"/>
                      <a:pt x="22" y="18"/>
                    </a:cubicBezTo>
                    <a:cubicBezTo>
                      <a:pt x="21" y="17"/>
                      <a:pt x="22" y="18"/>
                      <a:pt x="23" y="20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19"/>
                    </a:cubicBezTo>
                    <a:close/>
                    <a:moveTo>
                      <a:pt x="22" y="21"/>
                    </a:move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2" y="21"/>
                    </a:cubicBezTo>
                    <a:close/>
                    <a:moveTo>
                      <a:pt x="22" y="21"/>
                    </a:move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1" y="21"/>
                      <a:pt x="22" y="21"/>
                      <a:pt x="22" y="21"/>
                    </a:cubicBezTo>
                    <a:close/>
                    <a:moveTo>
                      <a:pt x="20" y="21"/>
                    </a:moveTo>
                    <a:cubicBezTo>
                      <a:pt x="20" y="21"/>
                      <a:pt x="20" y="22"/>
                      <a:pt x="20" y="22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8" y="21"/>
                      <a:pt x="18" y="20"/>
                      <a:pt x="17" y="21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7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7" y="20"/>
                      <a:pt x="17" y="20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7" y="19"/>
                      <a:pt x="17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19" y="19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18"/>
                      <a:pt x="19" y="21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20" y="20"/>
                    </a:cubicBezTo>
                    <a:cubicBezTo>
                      <a:pt x="20" y="20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1"/>
                      <a:pt x="20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0" y="21"/>
                    </a:cubicBezTo>
                    <a:close/>
                    <a:moveTo>
                      <a:pt x="18" y="18"/>
                    </a:moveTo>
                    <a:cubicBezTo>
                      <a:pt x="19" y="18"/>
                      <a:pt x="19" y="18"/>
                      <a:pt x="18" y="18"/>
                    </a:cubicBezTo>
                    <a:cubicBezTo>
                      <a:pt x="19" y="18"/>
                      <a:pt x="19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ubicBezTo>
                      <a:pt x="18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18"/>
                      <a:pt x="19" y="18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8"/>
                    </a:cubicBezTo>
                    <a:cubicBezTo>
                      <a:pt x="20" y="19"/>
                      <a:pt x="20" y="19"/>
                      <a:pt x="21" y="19"/>
                    </a:cubicBezTo>
                    <a:close/>
                    <a:moveTo>
                      <a:pt x="20" y="18"/>
                    </a:moveTo>
                    <a:cubicBezTo>
                      <a:pt x="20" y="19"/>
                      <a:pt x="20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8"/>
                      <a:pt x="20" y="18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1" y="19"/>
                    </a:cubicBezTo>
                    <a:lnTo>
                      <a:pt x="20" y="18"/>
                    </a:lnTo>
                    <a:close/>
                    <a:moveTo>
                      <a:pt x="19" y="18"/>
                    </a:move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8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9"/>
                      <a:pt x="18" y="18"/>
                      <a:pt x="16" y="18"/>
                    </a:cubicBezTo>
                    <a:cubicBezTo>
                      <a:pt x="18" y="18"/>
                      <a:pt x="16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8"/>
                      <a:pt x="17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8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7" y="18"/>
                      <a:pt x="18" y="18"/>
                    </a:cubicBezTo>
                    <a:cubicBezTo>
                      <a:pt x="17" y="18"/>
                      <a:pt x="17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7" y="18"/>
                      <a:pt x="17" y="19"/>
                    </a:cubicBezTo>
                    <a:cubicBezTo>
                      <a:pt x="16" y="19"/>
                      <a:pt x="17" y="18"/>
                      <a:pt x="18" y="18"/>
                    </a:cubicBezTo>
                    <a:cubicBezTo>
                      <a:pt x="16" y="19"/>
                      <a:pt x="17" y="18"/>
                      <a:pt x="16" y="19"/>
                    </a:cubicBezTo>
                    <a:cubicBezTo>
                      <a:pt x="16" y="19"/>
                      <a:pt x="17" y="19"/>
                      <a:pt x="17" y="19"/>
                    </a:cubicBezTo>
                    <a:cubicBezTo>
                      <a:pt x="17" y="19"/>
                      <a:pt x="19" y="18"/>
                      <a:pt x="17" y="19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9" y="18"/>
                    </a:cubicBezTo>
                    <a:cubicBezTo>
                      <a:pt x="18" y="18"/>
                      <a:pt x="18" y="19"/>
                      <a:pt x="18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5" y="18"/>
                      <a:pt x="15" y="18"/>
                    </a:cubicBezTo>
                    <a:cubicBezTo>
                      <a:pt x="16" y="18"/>
                      <a:pt x="16" y="18"/>
                      <a:pt x="16" y="19"/>
                    </a:cubicBezTo>
                    <a:cubicBezTo>
                      <a:pt x="18" y="18"/>
                      <a:pt x="15" y="19"/>
                      <a:pt x="18" y="18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4"/>
                    </a:cubicBezTo>
                    <a:cubicBezTo>
                      <a:pt x="16" y="24"/>
                      <a:pt x="15" y="24"/>
                      <a:pt x="15" y="23"/>
                    </a:cubicBezTo>
                    <a:cubicBezTo>
                      <a:pt x="16" y="23"/>
                      <a:pt x="16" y="24"/>
                      <a:pt x="17" y="24"/>
                    </a:cubicBezTo>
                    <a:close/>
                    <a:moveTo>
                      <a:pt x="15" y="26"/>
                    </a:moveTo>
                    <a:cubicBezTo>
                      <a:pt x="15" y="26"/>
                      <a:pt x="15" y="26"/>
                      <a:pt x="15" y="26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5" y="26"/>
                      <a:pt x="15" y="26"/>
                      <a:pt x="15" y="27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lose/>
                    <a:moveTo>
                      <a:pt x="15" y="26"/>
                    </a:moveTo>
                    <a:cubicBezTo>
                      <a:pt x="14" y="27"/>
                      <a:pt x="15" y="26"/>
                      <a:pt x="14" y="27"/>
                    </a:cubicBezTo>
                    <a:cubicBezTo>
                      <a:pt x="14" y="27"/>
                      <a:pt x="14" y="27"/>
                      <a:pt x="14" y="26"/>
                    </a:cubicBezTo>
                    <a:cubicBezTo>
                      <a:pt x="14" y="26"/>
                      <a:pt x="15" y="26"/>
                      <a:pt x="15" y="26"/>
                    </a:cubicBezTo>
                    <a:close/>
                    <a:moveTo>
                      <a:pt x="15" y="29"/>
                    </a:moveTo>
                    <a:cubicBezTo>
                      <a:pt x="14" y="30"/>
                      <a:pt x="14" y="30"/>
                      <a:pt x="14" y="29"/>
                    </a:cubicBezTo>
                    <a:cubicBezTo>
                      <a:pt x="14" y="29"/>
                      <a:pt x="14" y="29"/>
                      <a:pt x="15" y="29"/>
                    </a:cubicBezTo>
                    <a:close/>
                    <a:moveTo>
                      <a:pt x="13" y="28"/>
                    </a:moveTo>
                    <a:cubicBezTo>
                      <a:pt x="13" y="28"/>
                      <a:pt x="13" y="27"/>
                      <a:pt x="13" y="27"/>
                    </a:cubicBezTo>
                    <a:cubicBezTo>
                      <a:pt x="13" y="27"/>
                      <a:pt x="13" y="28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2" y="28"/>
                      <a:pt x="12" y="29"/>
                    </a:cubicBezTo>
                    <a:lnTo>
                      <a:pt x="13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55" name="Freeform 287"/>
              <p:cNvSpPr/>
              <p:nvPr/>
            </p:nvSpPr>
            <p:spPr bwMode="auto">
              <a:xfrm>
                <a:off x="6199" y="2068"/>
                <a:ext cx="4" cy="7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1 w 2"/>
                  <a:gd name="T5" fmla="*/ 3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56" name="Freeform 288"/>
              <p:cNvSpPr/>
              <p:nvPr/>
            </p:nvSpPr>
            <p:spPr bwMode="auto">
              <a:xfrm>
                <a:off x="6763" y="1710"/>
                <a:ext cx="5" cy="4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1" y="2"/>
                      <a:pt x="2" y="2"/>
                    </a:cubicBezTo>
                    <a:cubicBezTo>
                      <a:pt x="0" y="0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57" name="Freeform 289"/>
              <p:cNvSpPr/>
              <p:nvPr/>
            </p:nvSpPr>
            <p:spPr bwMode="auto">
              <a:xfrm>
                <a:off x="6182" y="19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58" name="Freeform 290"/>
              <p:cNvSpPr/>
              <p:nvPr/>
            </p:nvSpPr>
            <p:spPr bwMode="auto">
              <a:xfrm>
                <a:off x="6917" y="1868"/>
                <a:ext cx="5" cy="5"/>
              </a:xfrm>
              <a:custGeom>
                <a:avLst/>
                <a:gdLst>
                  <a:gd name="T0" fmla="*/ 0 w 5"/>
                  <a:gd name="T1" fmla="*/ 3 h 5"/>
                  <a:gd name="T2" fmla="*/ 3 w 5"/>
                  <a:gd name="T3" fmla="*/ 5 h 5"/>
                  <a:gd name="T4" fmla="*/ 5 w 5"/>
                  <a:gd name="T5" fmla="*/ 0 h 5"/>
                  <a:gd name="T6" fmla="*/ 0 w 5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3"/>
                    </a:moveTo>
                    <a:lnTo>
                      <a:pt x="3" y="5"/>
                    </a:lnTo>
                    <a:lnTo>
                      <a:pt x="5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59" name="Freeform 291"/>
              <p:cNvSpPr/>
              <p:nvPr/>
            </p:nvSpPr>
            <p:spPr bwMode="auto">
              <a:xfrm>
                <a:off x="6614" y="265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60" name="Freeform 292"/>
              <p:cNvSpPr/>
              <p:nvPr/>
            </p:nvSpPr>
            <p:spPr bwMode="auto">
              <a:xfrm>
                <a:off x="6614" y="2670"/>
                <a:ext cx="4" cy="4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0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2"/>
                      <a:pt x="0" y="0"/>
                      <a:pt x="1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61" name="Freeform 293"/>
              <p:cNvSpPr/>
              <p:nvPr/>
            </p:nvSpPr>
            <p:spPr bwMode="auto">
              <a:xfrm>
                <a:off x="6706" y="2454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62" name="Freeform 294"/>
              <p:cNvSpPr/>
              <p:nvPr/>
            </p:nvSpPr>
            <p:spPr bwMode="auto">
              <a:xfrm>
                <a:off x="6818" y="2395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1" y="2"/>
                      <a:pt x="1" y="1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63" name="Freeform 295"/>
              <p:cNvSpPr/>
              <p:nvPr/>
            </p:nvSpPr>
            <p:spPr bwMode="auto">
              <a:xfrm>
                <a:off x="6820" y="2326"/>
                <a:ext cx="5" cy="2"/>
              </a:xfrm>
              <a:custGeom>
                <a:avLst/>
                <a:gdLst>
                  <a:gd name="T0" fmla="*/ 5 w 5"/>
                  <a:gd name="T1" fmla="*/ 2 h 2"/>
                  <a:gd name="T2" fmla="*/ 5 w 5"/>
                  <a:gd name="T3" fmla="*/ 0 h 2"/>
                  <a:gd name="T4" fmla="*/ 0 w 5"/>
                  <a:gd name="T5" fmla="*/ 2 h 2"/>
                  <a:gd name="T6" fmla="*/ 5 w 5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2"/>
                    </a:moveTo>
                    <a:lnTo>
                      <a:pt x="5" y="0"/>
                    </a:lnTo>
                    <a:lnTo>
                      <a:pt x="0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64" name="Freeform 296"/>
              <p:cNvSpPr/>
              <p:nvPr/>
            </p:nvSpPr>
            <p:spPr bwMode="auto">
              <a:xfrm>
                <a:off x="6196" y="1968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65" name="Oval 297"/>
              <p:cNvSpPr>
                <a:spLocks noChangeArrowheads="1"/>
              </p:cNvSpPr>
              <p:nvPr/>
            </p:nvSpPr>
            <p:spPr bwMode="auto">
              <a:xfrm>
                <a:off x="6187" y="1966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66" name="Oval 298"/>
              <p:cNvSpPr>
                <a:spLocks noChangeArrowheads="1"/>
              </p:cNvSpPr>
              <p:nvPr/>
            </p:nvSpPr>
            <p:spPr bwMode="auto">
              <a:xfrm>
                <a:off x="6189" y="1966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67" name="Freeform 299"/>
              <p:cNvSpPr/>
              <p:nvPr/>
            </p:nvSpPr>
            <p:spPr bwMode="auto">
              <a:xfrm>
                <a:off x="6187" y="1966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w 1"/>
                  <a:gd name="T5" fmla="*/ 1 w 1"/>
                  <a:gd name="T6" fmla="*/ 1 w 1"/>
                  <a:gd name="T7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68" name="Oval 300"/>
              <p:cNvSpPr>
                <a:spLocks noChangeArrowheads="1"/>
              </p:cNvSpPr>
              <p:nvPr/>
            </p:nvSpPr>
            <p:spPr bwMode="auto">
              <a:xfrm>
                <a:off x="6192" y="1968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69" name="Freeform 301"/>
              <p:cNvSpPr/>
              <p:nvPr/>
            </p:nvSpPr>
            <p:spPr bwMode="auto">
              <a:xfrm>
                <a:off x="6192" y="1966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  <a:gd name="T4" fmla="*/ 0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70" name="Freeform 302"/>
              <p:cNvSpPr/>
              <p:nvPr/>
            </p:nvSpPr>
            <p:spPr bwMode="auto">
              <a:xfrm>
                <a:off x="6192" y="196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71" name="Oval 303"/>
              <p:cNvSpPr>
                <a:spLocks noChangeArrowheads="1"/>
              </p:cNvSpPr>
              <p:nvPr/>
            </p:nvSpPr>
            <p:spPr bwMode="auto">
              <a:xfrm>
                <a:off x="6182" y="1963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72" name="Freeform 304"/>
              <p:cNvSpPr/>
              <p:nvPr/>
            </p:nvSpPr>
            <p:spPr bwMode="auto">
              <a:xfrm>
                <a:off x="6187" y="1963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73" name="Freeform 305"/>
              <p:cNvSpPr/>
              <p:nvPr/>
            </p:nvSpPr>
            <p:spPr bwMode="auto">
              <a:xfrm>
                <a:off x="6187" y="196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74" name="Oval 306"/>
              <p:cNvSpPr>
                <a:spLocks noChangeArrowheads="1"/>
              </p:cNvSpPr>
              <p:nvPr/>
            </p:nvSpPr>
            <p:spPr bwMode="auto">
              <a:xfrm>
                <a:off x="6203" y="1970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75" name="Freeform 307"/>
              <p:cNvSpPr/>
              <p:nvPr/>
            </p:nvSpPr>
            <p:spPr bwMode="auto">
              <a:xfrm>
                <a:off x="6611" y="2705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76" name="Freeform 308"/>
              <p:cNvSpPr/>
              <p:nvPr/>
            </p:nvSpPr>
            <p:spPr bwMode="auto">
              <a:xfrm>
                <a:off x="6184" y="1961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77" name="Freeform 309"/>
              <p:cNvSpPr/>
              <p:nvPr/>
            </p:nvSpPr>
            <p:spPr bwMode="auto">
              <a:xfrm>
                <a:off x="6187" y="1963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78" name="Freeform 310"/>
              <p:cNvSpPr/>
              <p:nvPr/>
            </p:nvSpPr>
            <p:spPr bwMode="auto">
              <a:xfrm>
                <a:off x="6599" y="271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79" name="Freeform 311"/>
              <p:cNvSpPr/>
              <p:nvPr/>
            </p:nvSpPr>
            <p:spPr bwMode="auto">
              <a:xfrm>
                <a:off x="6441" y="2470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80" name="Freeform 312"/>
              <p:cNvSpPr/>
              <p:nvPr/>
            </p:nvSpPr>
            <p:spPr bwMode="auto">
              <a:xfrm>
                <a:off x="6424" y="2470"/>
                <a:ext cx="9" cy="3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0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81" name="Freeform 313"/>
              <p:cNvSpPr/>
              <p:nvPr/>
            </p:nvSpPr>
            <p:spPr bwMode="auto">
              <a:xfrm>
                <a:off x="6452" y="2478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82" name="Freeform 314"/>
              <p:cNvSpPr/>
              <p:nvPr/>
            </p:nvSpPr>
            <p:spPr bwMode="auto">
              <a:xfrm>
                <a:off x="6450" y="2470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1" y="2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83" name="Freeform 315"/>
              <p:cNvSpPr/>
              <p:nvPr/>
            </p:nvSpPr>
            <p:spPr bwMode="auto">
              <a:xfrm>
                <a:off x="6450" y="2537"/>
                <a:ext cx="10" cy="2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4 w 4"/>
                  <a:gd name="T5" fmla="*/ 0 h 1"/>
                  <a:gd name="T6" fmla="*/ 3 w 4"/>
                  <a:gd name="T7" fmla="*/ 0 h 1"/>
                  <a:gd name="T8" fmla="*/ 2 w 4"/>
                  <a:gd name="T9" fmla="*/ 0 h 1"/>
                  <a:gd name="T10" fmla="*/ 0 w 4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1" y="1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2" y="0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84" name="Freeform 316"/>
              <p:cNvSpPr/>
              <p:nvPr/>
            </p:nvSpPr>
            <p:spPr bwMode="auto">
              <a:xfrm>
                <a:off x="6455" y="2539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85" name="Freeform 317"/>
              <p:cNvSpPr/>
              <p:nvPr/>
            </p:nvSpPr>
            <p:spPr bwMode="auto">
              <a:xfrm>
                <a:off x="6457" y="2537"/>
                <a:ext cx="5" cy="0"/>
              </a:xfrm>
              <a:custGeom>
                <a:avLst/>
                <a:gdLst>
                  <a:gd name="T0" fmla="*/ 1 w 2"/>
                  <a:gd name="T1" fmla="*/ 0 w 2"/>
                  <a:gd name="T2" fmla="*/ 1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86" name="Freeform 318"/>
              <p:cNvSpPr/>
              <p:nvPr/>
            </p:nvSpPr>
            <p:spPr bwMode="auto">
              <a:xfrm>
                <a:off x="6443" y="2470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87" name="Freeform 319"/>
              <p:cNvSpPr/>
              <p:nvPr/>
            </p:nvSpPr>
            <p:spPr bwMode="auto">
              <a:xfrm>
                <a:off x="6334" y="3127"/>
                <a:ext cx="7" cy="5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1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88" name="Freeform 320"/>
              <p:cNvSpPr/>
              <p:nvPr/>
            </p:nvSpPr>
            <p:spPr bwMode="auto">
              <a:xfrm>
                <a:off x="6336" y="3125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89" name="Freeform 321"/>
              <p:cNvSpPr/>
              <p:nvPr/>
            </p:nvSpPr>
            <p:spPr bwMode="auto">
              <a:xfrm>
                <a:off x="6521" y="3089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90" name="Freeform 322"/>
              <p:cNvSpPr/>
              <p:nvPr/>
            </p:nvSpPr>
            <p:spPr bwMode="auto">
              <a:xfrm>
                <a:off x="6645" y="3053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5 h 5"/>
                  <a:gd name="T4" fmla="*/ 0 w 2"/>
                  <a:gd name="T5" fmla="*/ 0 h 5"/>
                  <a:gd name="T6" fmla="*/ 2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91" name="Freeform 323"/>
              <p:cNvSpPr/>
              <p:nvPr/>
            </p:nvSpPr>
            <p:spPr bwMode="auto">
              <a:xfrm>
                <a:off x="6604" y="3080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1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0" y="2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92" name="Freeform 324"/>
              <p:cNvSpPr/>
              <p:nvPr/>
            </p:nvSpPr>
            <p:spPr bwMode="auto">
              <a:xfrm>
                <a:off x="6602" y="2731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93" name="Freeform 325"/>
              <p:cNvSpPr/>
              <p:nvPr/>
            </p:nvSpPr>
            <p:spPr bwMode="auto">
              <a:xfrm>
                <a:off x="6469" y="31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94" name="Freeform 326"/>
              <p:cNvSpPr/>
              <p:nvPr/>
            </p:nvSpPr>
            <p:spPr bwMode="auto">
              <a:xfrm>
                <a:off x="6265" y="2238"/>
                <a:ext cx="10" cy="19"/>
              </a:xfrm>
              <a:custGeom>
                <a:avLst/>
                <a:gdLst>
                  <a:gd name="T0" fmla="*/ 4 w 4"/>
                  <a:gd name="T1" fmla="*/ 0 h 8"/>
                  <a:gd name="T2" fmla="*/ 0 w 4"/>
                  <a:gd name="T3" fmla="*/ 6 h 8"/>
                  <a:gd name="T4" fmla="*/ 4 w 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2" y="1"/>
                      <a:pt x="1" y="5"/>
                      <a:pt x="0" y="6"/>
                    </a:cubicBezTo>
                    <a:cubicBezTo>
                      <a:pt x="1" y="8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95" name="Freeform 327"/>
              <p:cNvSpPr/>
              <p:nvPr/>
            </p:nvSpPr>
            <p:spPr bwMode="auto">
              <a:xfrm>
                <a:off x="6455" y="2537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96" name="Freeform 328"/>
              <p:cNvSpPr/>
              <p:nvPr/>
            </p:nvSpPr>
            <p:spPr bwMode="auto">
              <a:xfrm>
                <a:off x="6597" y="2734"/>
                <a:ext cx="5" cy="2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97" name="Freeform 329"/>
              <p:cNvSpPr/>
              <p:nvPr/>
            </p:nvSpPr>
            <p:spPr bwMode="auto">
              <a:xfrm>
                <a:off x="6607" y="2703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98" name="Freeform 330"/>
              <p:cNvSpPr/>
              <p:nvPr/>
            </p:nvSpPr>
            <p:spPr bwMode="auto">
              <a:xfrm>
                <a:off x="6597" y="2726"/>
                <a:ext cx="12" cy="5"/>
              </a:xfrm>
              <a:custGeom>
                <a:avLst/>
                <a:gdLst>
                  <a:gd name="T0" fmla="*/ 5 w 5"/>
                  <a:gd name="T1" fmla="*/ 1 h 2"/>
                  <a:gd name="T2" fmla="*/ 1 w 5"/>
                  <a:gd name="T3" fmla="*/ 2 h 2"/>
                  <a:gd name="T4" fmla="*/ 0 w 5"/>
                  <a:gd name="T5" fmla="*/ 2 h 2"/>
                  <a:gd name="T6" fmla="*/ 2 w 5"/>
                  <a:gd name="T7" fmla="*/ 2 h 2"/>
                  <a:gd name="T8" fmla="*/ 3 w 5"/>
                  <a:gd name="T9" fmla="*/ 1 h 2"/>
                  <a:gd name="T10" fmla="*/ 5 w 5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cubicBezTo>
                      <a:pt x="4" y="0"/>
                      <a:pt x="2" y="1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4" y="2"/>
                      <a:pt x="3" y="1"/>
                    </a:cubicBezTo>
                    <a:cubicBezTo>
                      <a:pt x="4" y="1"/>
                      <a:pt x="5" y="1"/>
                      <a:pt x="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99" name="Freeform 331"/>
              <p:cNvSpPr/>
              <p:nvPr/>
            </p:nvSpPr>
            <p:spPr bwMode="auto">
              <a:xfrm>
                <a:off x="6452" y="2700"/>
                <a:ext cx="5" cy="0"/>
              </a:xfrm>
              <a:custGeom>
                <a:avLst/>
                <a:gdLst>
                  <a:gd name="T0" fmla="*/ 0 w 2"/>
                  <a:gd name="T1" fmla="*/ 1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00" name="Freeform 332"/>
              <p:cNvSpPr/>
              <p:nvPr/>
            </p:nvSpPr>
            <p:spPr bwMode="auto">
              <a:xfrm>
                <a:off x="6445" y="2556"/>
                <a:ext cx="5" cy="0"/>
              </a:xfrm>
              <a:custGeom>
                <a:avLst/>
                <a:gdLst>
                  <a:gd name="T0" fmla="*/ 1 w 2"/>
                  <a:gd name="T1" fmla="*/ 1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2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01" name="Freeform 333"/>
              <p:cNvSpPr/>
              <p:nvPr/>
            </p:nvSpPr>
            <p:spPr bwMode="auto">
              <a:xfrm>
                <a:off x="6448" y="2546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02" name="Freeform 334"/>
              <p:cNvSpPr/>
              <p:nvPr/>
            </p:nvSpPr>
            <p:spPr bwMode="auto">
              <a:xfrm>
                <a:off x="6469" y="2719"/>
                <a:ext cx="5" cy="3"/>
              </a:xfrm>
              <a:custGeom>
                <a:avLst/>
                <a:gdLst>
                  <a:gd name="T0" fmla="*/ 0 w 5"/>
                  <a:gd name="T1" fmla="*/ 3 h 3"/>
                  <a:gd name="T2" fmla="*/ 0 w 5"/>
                  <a:gd name="T3" fmla="*/ 3 h 3"/>
                  <a:gd name="T4" fmla="*/ 5 w 5"/>
                  <a:gd name="T5" fmla="*/ 0 h 3"/>
                  <a:gd name="T6" fmla="*/ 0 w 5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0" y="3"/>
                    </a:lnTo>
                    <a:lnTo>
                      <a:pt x="5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03" name="Freeform 335"/>
              <p:cNvSpPr/>
              <p:nvPr/>
            </p:nvSpPr>
            <p:spPr bwMode="auto">
              <a:xfrm>
                <a:off x="6452" y="2546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04" name="Rectangle 336"/>
              <p:cNvSpPr>
                <a:spLocks noChangeArrowheads="1"/>
              </p:cNvSpPr>
              <p:nvPr/>
            </p:nvSpPr>
            <p:spPr bwMode="auto">
              <a:xfrm>
                <a:off x="6452" y="2655"/>
                <a:ext cx="3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05" name="Freeform 337"/>
              <p:cNvSpPr/>
              <p:nvPr/>
            </p:nvSpPr>
            <p:spPr bwMode="auto">
              <a:xfrm>
                <a:off x="6448" y="2560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06" name="Freeform 338"/>
              <p:cNvSpPr/>
              <p:nvPr/>
            </p:nvSpPr>
            <p:spPr bwMode="auto">
              <a:xfrm>
                <a:off x="6192" y="197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07" name="Freeform 339"/>
              <p:cNvSpPr/>
              <p:nvPr/>
            </p:nvSpPr>
            <p:spPr bwMode="auto">
              <a:xfrm>
                <a:off x="6531" y="24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08" name="Freeform 340"/>
              <p:cNvSpPr/>
              <p:nvPr/>
            </p:nvSpPr>
            <p:spPr bwMode="auto">
              <a:xfrm>
                <a:off x="6388" y="3264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09" name="Freeform 341"/>
              <p:cNvSpPr/>
              <p:nvPr/>
            </p:nvSpPr>
            <p:spPr bwMode="auto">
              <a:xfrm>
                <a:off x="6353" y="3094"/>
                <a:ext cx="446" cy="187"/>
              </a:xfrm>
              <a:custGeom>
                <a:avLst/>
                <a:gdLst>
                  <a:gd name="T0" fmla="*/ 154 w 188"/>
                  <a:gd name="T1" fmla="*/ 20 h 79"/>
                  <a:gd name="T2" fmla="*/ 145 w 188"/>
                  <a:gd name="T3" fmla="*/ 25 h 79"/>
                  <a:gd name="T4" fmla="*/ 108 w 188"/>
                  <a:gd name="T5" fmla="*/ 47 h 79"/>
                  <a:gd name="T6" fmla="*/ 94 w 188"/>
                  <a:gd name="T7" fmla="*/ 49 h 79"/>
                  <a:gd name="T8" fmla="*/ 84 w 188"/>
                  <a:gd name="T9" fmla="*/ 48 h 79"/>
                  <a:gd name="T10" fmla="*/ 64 w 188"/>
                  <a:gd name="T11" fmla="*/ 52 h 79"/>
                  <a:gd name="T12" fmla="*/ 52 w 188"/>
                  <a:gd name="T13" fmla="*/ 54 h 79"/>
                  <a:gd name="T14" fmla="*/ 33 w 188"/>
                  <a:gd name="T15" fmla="*/ 56 h 79"/>
                  <a:gd name="T16" fmla="*/ 23 w 188"/>
                  <a:gd name="T17" fmla="*/ 60 h 79"/>
                  <a:gd name="T18" fmla="*/ 12 w 188"/>
                  <a:gd name="T19" fmla="*/ 55 h 79"/>
                  <a:gd name="T20" fmla="*/ 5 w 188"/>
                  <a:gd name="T21" fmla="*/ 55 h 79"/>
                  <a:gd name="T22" fmla="*/ 5 w 188"/>
                  <a:gd name="T23" fmla="*/ 53 h 79"/>
                  <a:gd name="T24" fmla="*/ 4 w 188"/>
                  <a:gd name="T25" fmla="*/ 51 h 79"/>
                  <a:gd name="T26" fmla="*/ 3 w 188"/>
                  <a:gd name="T27" fmla="*/ 53 h 79"/>
                  <a:gd name="T28" fmla="*/ 3 w 188"/>
                  <a:gd name="T29" fmla="*/ 56 h 79"/>
                  <a:gd name="T30" fmla="*/ 0 w 188"/>
                  <a:gd name="T31" fmla="*/ 58 h 79"/>
                  <a:gd name="T32" fmla="*/ 2 w 188"/>
                  <a:gd name="T33" fmla="*/ 61 h 79"/>
                  <a:gd name="T34" fmla="*/ 13 w 188"/>
                  <a:gd name="T35" fmla="*/ 66 h 79"/>
                  <a:gd name="T36" fmla="*/ 15 w 188"/>
                  <a:gd name="T37" fmla="*/ 70 h 79"/>
                  <a:gd name="T38" fmla="*/ 16 w 188"/>
                  <a:gd name="T39" fmla="*/ 72 h 79"/>
                  <a:gd name="T40" fmla="*/ 18 w 188"/>
                  <a:gd name="T41" fmla="*/ 76 h 79"/>
                  <a:gd name="T42" fmla="*/ 21 w 188"/>
                  <a:gd name="T43" fmla="*/ 71 h 79"/>
                  <a:gd name="T44" fmla="*/ 26 w 188"/>
                  <a:gd name="T45" fmla="*/ 67 h 79"/>
                  <a:gd name="T46" fmla="*/ 27 w 188"/>
                  <a:gd name="T47" fmla="*/ 76 h 79"/>
                  <a:gd name="T48" fmla="*/ 30 w 188"/>
                  <a:gd name="T49" fmla="*/ 74 h 79"/>
                  <a:gd name="T50" fmla="*/ 31 w 188"/>
                  <a:gd name="T51" fmla="*/ 78 h 79"/>
                  <a:gd name="T52" fmla="*/ 35 w 188"/>
                  <a:gd name="T53" fmla="*/ 74 h 79"/>
                  <a:gd name="T54" fmla="*/ 38 w 188"/>
                  <a:gd name="T55" fmla="*/ 73 h 79"/>
                  <a:gd name="T56" fmla="*/ 42 w 188"/>
                  <a:gd name="T57" fmla="*/ 64 h 79"/>
                  <a:gd name="T58" fmla="*/ 43 w 188"/>
                  <a:gd name="T59" fmla="*/ 76 h 79"/>
                  <a:gd name="T60" fmla="*/ 51 w 188"/>
                  <a:gd name="T61" fmla="*/ 72 h 79"/>
                  <a:gd name="T62" fmla="*/ 57 w 188"/>
                  <a:gd name="T63" fmla="*/ 72 h 79"/>
                  <a:gd name="T64" fmla="*/ 61 w 188"/>
                  <a:gd name="T65" fmla="*/ 70 h 79"/>
                  <a:gd name="T66" fmla="*/ 70 w 188"/>
                  <a:gd name="T67" fmla="*/ 68 h 79"/>
                  <a:gd name="T68" fmla="*/ 75 w 188"/>
                  <a:gd name="T69" fmla="*/ 71 h 79"/>
                  <a:gd name="T70" fmla="*/ 77 w 188"/>
                  <a:gd name="T71" fmla="*/ 68 h 79"/>
                  <a:gd name="T72" fmla="*/ 80 w 188"/>
                  <a:gd name="T73" fmla="*/ 68 h 79"/>
                  <a:gd name="T74" fmla="*/ 81 w 188"/>
                  <a:gd name="T75" fmla="*/ 66 h 79"/>
                  <a:gd name="T76" fmla="*/ 86 w 188"/>
                  <a:gd name="T77" fmla="*/ 67 h 79"/>
                  <a:gd name="T78" fmla="*/ 92 w 188"/>
                  <a:gd name="T79" fmla="*/ 65 h 79"/>
                  <a:gd name="T80" fmla="*/ 98 w 188"/>
                  <a:gd name="T81" fmla="*/ 64 h 79"/>
                  <a:gd name="T82" fmla="*/ 104 w 188"/>
                  <a:gd name="T83" fmla="*/ 60 h 79"/>
                  <a:gd name="T84" fmla="*/ 107 w 188"/>
                  <a:gd name="T85" fmla="*/ 62 h 79"/>
                  <a:gd name="T86" fmla="*/ 108 w 188"/>
                  <a:gd name="T87" fmla="*/ 62 h 79"/>
                  <a:gd name="T88" fmla="*/ 114 w 188"/>
                  <a:gd name="T89" fmla="*/ 59 h 79"/>
                  <a:gd name="T90" fmla="*/ 119 w 188"/>
                  <a:gd name="T91" fmla="*/ 59 h 79"/>
                  <a:gd name="T92" fmla="*/ 122 w 188"/>
                  <a:gd name="T93" fmla="*/ 52 h 79"/>
                  <a:gd name="T94" fmla="*/ 126 w 188"/>
                  <a:gd name="T95" fmla="*/ 52 h 79"/>
                  <a:gd name="T96" fmla="*/ 132 w 188"/>
                  <a:gd name="T97" fmla="*/ 50 h 79"/>
                  <a:gd name="T98" fmla="*/ 139 w 188"/>
                  <a:gd name="T99" fmla="*/ 45 h 79"/>
                  <a:gd name="T100" fmla="*/ 143 w 188"/>
                  <a:gd name="T101" fmla="*/ 43 h 79"/>
                  <a:gd name="T102" fmla="*/ 156 w 188"/>
                  <a:gd name="T103" fmla="*/ 39 h 79"/>
                  <a:gd name="T104" fmla="*/ 160 w 188"/>
                  <a:gd name="T105" fmla="*/ 37 h 79"/>
                  <a:gd name="T106" fmla="*/ 167 w 188"/>
                  <a:gd name="T107" fmla="*/ 26 h 79"/>
                  <a:gd name="T108" fmla="*/ 172 w 188"/>
                  <a:gd name="T109" fmla="*/ 21 h 79"/>
                  <a:gd name="T110" fmla="*/ 180 w 188"/>
                  <a:gd name="T11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8" h="79">
                    <a:moveTo>
                      <a:pt x="180" y="0"/>
                    </a:moveTo>
                    <a:cubicBezTo>
                      <a:pt x="179" y="5"/>
                      <a:pt x="175" y="6"/>
                      <a:pt x="171" y="7"/>
                    </a:cubicBezTo>
                    <a:cubicBezTo>
                      <a:pt x="170" y="8"/>
                      <a:pt x="169" y="10"/>
                      <a:pt x="168" y="10"/>
                    </a:cubicBezTo>
                    <a:cubicBezTo>
                      <a:pt x="164" y="15"/>
                      <a:pt x="157" y="14"/>
                      <a:pt x="154" y="19"/>
                    </a:cubicBezTo>
                    <a:cubicBezTo>
                      <a:pt x="155" y="19"/>
                      <a:pt x="155" y="20"/>
                      <a:pt x="155" y="21"/>
                    </a:cubicBezTo>
                    <a:cubicBezTo>
                      <a:pt x="154" y="20"/>
                      <a:pt x="154" y="20"/>
                      <a:pt x="154" y="20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4" y="20"/>
                      <a:pt x="154" y="20"/>
                    </a:cubicBezTo>
                    <a:cubicBezTo>
                      <a:pt x="152" y="21"/>
                      <a:pt x="151" y="23"/>
                      <a:pt x="149" y="23"/>
                    </a:cubicBezTo>
                    <a:cubicBezTo>
                      <a:pt x="149" y="25"/>
                      <a:pt x="148" y="24"/>
                      <a:pt x="149" y="26"/>
                    </a:cubicBezTo>
                    <a:cubicBezTo>
                      <a:pt x="148" y="25"/>
                      <a:pt x="148" y="25"/>
                      <a:pt x="148" y="25"/>
                    </a:cubicBezTo>
                    <a:cubicBezTo>
                      <a:pt x="147" y="27"/>
                      <a:pt x="147" y="27"/>
                      <a:pt x="145" y="25"/>
                    </a:cubicBezTo>
                    <a:cubicBezTo>
                      <a:pt x="139" y="27"/>
                      <a:pt x="134" y="30"/>
                      <a:pt x="128" y="32"/>
                    </a:cubicBezTo>
                    <a:cubicBezTo>
                      <a:pt x="123" y="34"/>
                      <a:pt x="118" y="39"/>
                      <a:pt x="112" y="41"/>
                    </a:cubicBezTo>
                    <a:cubicBezTo>
                      <a:pt x="112" y="45"/>
                      <a:pt x="111" y="43"/>
                      <a:pt x="110" y="47"/>
                    </a:cubicBezTo>
                    <a:cubicBezTo>
                      <a:pt x="110" y="46"/>
                      <a:pt x="110" y="46"/>
                      <a:pt x="110" y="46"/>
                    </a:cubicBezTo>
                    <a:cubicBezTo>
                      <a:pt x="110" y="47"/>
                      <a:pt x="109" y="46"/>
                      <a:pt x="107" y="45"/>
                    </a:cubicBezTo>
                    <a:cubicBezTo>
                      <a:pt x="108" y="46"/>
                      <a:pt x="107" y="45"/>
                      <a:pt x="108" y="47"/>
                    </a:cubicBezTo>
                    <a:cubicBezTo>
                      <a:pt x="108" y="49"/>
                      <a:pt x="106" y="45"/>
                      <a:pt x="106" y="46"/>
                    </a:cubicBezTo>
                    <a:cubicBezTo>
                      <a:pt x="105" y="45"/>
                      <a:pt x="106" y="47"/>
                      <a:pt x="106" y="46"/>
                    </a:cubicBezTo>
                    <a:cubicBezTo>
                      <a:pt x="105" y="49"/>
                      <a:pt x="106" y="45"/>
                      <a:pt x="103" y="44"/>
                    </a:cubicBezTo>
                    <a:cubicBezTo>
                      <a:pt x="101" y="45"/>
                      <a:pt x="98" y="48"/>
                      <a:pt x="95" y="47"/>
                    </a:cubicBezTo>
                    <a:cubicBezTo>
                      <a:pt x="95" y="47"/>
                      <a:pt x="96" y="49"/>
                      <a:pt x="96" y="49"/>
                    </a:cubicBezTo>
                    <a:cubicBezTo>
                      <a:pt x="95" y="46"/>
                      <a:pt x="95" y="50"/>
                      <a:pt x="94" y="49"/>
                    </a:cubicBezTo>
                    <a:cubicBezTo>
                      <a:pt x="94" y="48"/>
                      <a:pt x="94" y="48"/>
                      <a:pt x="94" y="48"/>
                    </a:cubicBezTo>
                    <a:cubicBezTo>
                      <a:pt x="93" y="47"/>
                      <a:pt x="92" y="49"/>
                      <a:pt x="91" y="48"/>
                    </a:cubicBezTo>
                    <a:cubicBezTo>
                      <a:pt x="90" y="49"/>
                      <a:pt x="88" y="47"/>
                      <a:pt x="88" y="49"/>
                    </a:cubicBezTo>
                    <a:cubicBezTo>
                      <a:pt x="88" y="47"/>
                      <a:pt x="87" y="48"/>
                      <a:pt x="87" y="47"/>
                    </a:cubicBezTo>
                    <a:cubicBezTo>
                      <a:pt x="87" y="51"/>
                      <a:pt x="84" y="46"/>
                      <a:pt x="84" y="49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1" y="49"/>
                      <a:pt x="77" y="49"/>
                      <a:pt x="74" y="51"/>
                    </a:cubicBezTo>
                    <a:cubicBezTo>
                      <a:pt x="73" y="52"/>
                      <a:pt x="70" y="48"/>
                      <a:pt x="69" y="50"/>
                    </a:cubicBezTo>
                    <a:cubicBezTo>
                      <a:pt x="68" y="52"/>
                      <a:pt x="68" y="52"/>
                      <a:pt x="68" y="52"/>
                    </a:cubicBezTo>
                    <a:cubicBezTo>
                      <a:pt x="68" y="52"/>
                      <a:pt x="68" y="51"/>
                      <a:pt x="68" y="51"/>
                    </a:cubicBezTo>
                    <a:cubicBezTo>
                      <a:pt x="67" y="52"/>
                      <a:pt x="66" y="51"/>
                      <a:pt x="65" y="51"/>
                    </a:cubicBezTo>
                    <a:cubicBezTo>
                      <a:pt x="65" y="51"/>
                      <a:pt x="64" y="52"/>
                      <a:pt x="64" y="52"/>
                    </a:cubicBezTo>
                    <a:cubicBezTo>
                      <a:pt x="63" y="50"/>
                      <a:pt x="61" y="54"/>
                      <a:pt x="60" y="52"/>
                    </a:cubicBezTo>
                    <a:cubicBezTo>
                      <a:pt x="61" y="55"/>
                      <a:pt x="59" y="54"/>
                      <a:pt x="59" y="55"/>
                    </a:cubicBezTo>
                    <a:cubicBezTo>
                      <a:pt x="58" y="55"/>
                      <a:pt x="58" y="54"/>
                      <a:pt x="58" y="53"/>
                    </a:cubicBezTo>
                    <a:cubicBezTo>
                      <a:pt x="57" y="53"/>
                      <a:pt x="57" y="54"/>
                      <a:pt x="56" y="53"/>
                    </a:cubicBezTo>
                    <a:cubicBezTo>
                      <a:pt x="55" y="53"/>
                      <a:pt x="55" y="55"/>
                      <a:pt x="54" y="55"/>
                    </a:cubicBezTo>
                    <a:cubicBezTo>
                      <a:pt x="54" y="52"/>
                      <a:pt x="53" y="54"/>
                      <a:pt x="52" y="54"/>
                    </a:cubicBezTo>
                    <a:cubicBezTo>
                      <a:pt x="52" y="56"/>
                      <a:pt x="52" y="57"/>
                      <a:pt x="51" y="56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49" y="56"/>
                      <a:pt x="46" y="53"/>
                      <a:pt x="43" y="56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41" y="56"/>
                      <a:pt x="38" y="54"/>
                      <a:pt x="36" y="57"/>
                    </a:cubicBezTo>
                    <a:cubicBezTo>
                      <a:pt x="35" y="56"/>
                      <a:pt x="34" y="56"/>
                      <a:pt x="33" y="56"/>
                    </a:cubicBezTo>
                    <a:cubicBezTo>
                      <a:pt x="32" y="57"/>
                      <a:pt x="32" y="57"/>
                      <a:pt x="31" y="59"/>
                    </a:cubicBezTo>
                    <a:cubicBezTo>
                      <a:pt x="31" y="59"/>
                      <a:pt x="31" y="58"/>
                      <a:pt x="31" y="57"/>
                    </a:cubicBezTo>
                    <a:cubicBezTo>
                      <a:pt x="30" y="57"/>
                      <a:pt x="29" y="54"/>
                      <a:pt x="28" y="57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7" y="57"/>
                      <a:pt x="25" y="58"/>
                      <a:pt x="25" y="57"/>
                    </a:cubicBezTo>
                    <a:cubicBezTo>
                      <a:pt x="24" y="58"/>
                      <a:pt x="23" y="58"/>
                      <a:pt x="23" y="60"/>
                    </a:cubicBezTo>
                    <a:cubicBezTo>
                      <a:pt x="23" y="60"/>
                      <a:pt x="23" y="57"/>
                      <a:pt x="23" y="59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1" y="56"/>
                      <a:pt x="19" y="56"/>
                      <a:pt x="17" y="57"/>
                    </a:cubicBezTo>
                    <a:cubicBezTo>
                      <a:pt x="17" y="55"/>
                      <a:pt x="15" y="57"/>
                      <a:pt x="14" y="55"/>
                    </a:cubicBezTo>
                    <a:cubicBezTo>
                      <a:pt x="13" y="56"/>
                      <a:pt x="13" y="54"/>
                      <a:pt x="11" y="56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1" y="54"/>
                      <a:pt x="10" y="54"/>
                      <a:pt x="9" y="53"/>
                    </a:cubicBezTo>
                    <a:cubicBezTo>
                      <a:pt x="9" y="52"/>
                      <a:pt x="8" y="54"/>
                      <a:pt x="7" y="54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8" y="53"/>
                      <a:pt x="7" y="54"/>
                      <a:pt x="6" y="55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5" y="55"/>
                      <a:pt x="5" y="56"/>
                      <a:pt x="5" y="56"/>
                    </a:cubicBezTo>
                    <a:cubicBezTo>
                      <a:pt x="5" y="55"/>
                      <a:pt x="4" y="56"/>
                      <a:pt x="4" y="54"/>
                    </a:cubicBezTo>
                    <a:cubicBezTo>
                      <a:pt x="5" y="54"/>
                      <a:pt x="7" y="53"/>
                      <a:pt x="8" y="52"/>
                    </a:cubicBezTo>
                    <a:cubicBezTo>
                      <a:pt x="8" y="51"/>
                      <a:pt x="5" y="53"/>
                      <a:pt x="6" y="52"/>
                    </a:cubicBezTo>
                    <a:cubicBezTo>
                      <a:pt x="6" y="51"/>
                      <a:pt x="6" y="51"/>
                      <a:pt x="5" y="51"/>
                    </a:cubicBezTo>
                    <a:cubicBezTo>
                      <a:pt x="5" y="52"/>
                      <a:pt x="5" y="52"/>
                      <a:pt x="5" y="53"/>
                    </a:cubicBezTo>
                    <a:cubicBezTo>
                      <a:pt x="5" y="53"/>
                      <a:pt x="5" y="52"/>
                      <a:pt x="5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2"/>
                      <a:pt x="4" y="52"/>
                      <a:pt x="5" y="52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3" y="51"/>
                      <a:pt x="3" y="51"/>
                      <a:pt x="2" y="50"/>
                    </a:cubicBezTo>
                    <a:cubicBezTo>
                      <a:pt x="1" y="52"/>
                      <a:pt x="4" y="46"/>
                      <a:pt x="0" y="55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54"/>
                      <a:pt x="3" y="54"/>
                      <a:pt x="3" y="54"/>
                    </a:cubicBezTo>
                    <a:cubicBezTo>
                      <a:pt x="3" y="54"/>
                      <a:pt x="3" y="53"/>
                      <a:pt x="3" y="53"/>
                    </a:cubicBezTo>
                    <a:cubicBezTo>
                      <a:pt x="3" y="53"/>
                      <a:pt x="3" y="54"/>
                      <a:pt x="3" y="53"/>
                    </a:cubicBezTo>
                    <a:cubicBezTo>
                      <a:pt x="3" y="52"/>
                      <a:pt x="4" y="51"/>
                      <a:pt x="4" y="53"/>
                    </a:cubicBezTo>
                    <a:cubicBezTo>
                      <a:pt x="4" y="54"/>
                      <a:pt x="4" y="54"/>
                      <a:pt x="4" y="55"/>
                    </a:cubicBezTo>
                    <a:cubicBezTo>
                      <a:pt x="4" y="55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5"/>
                      <a:pt x="3" y="55"/>
                    </a:cubicBezTo>
                    <a:cubicBezTo>
                      <a:pt x="2" y="55"/>
                      <a:pt x="2" y="56"/>
                      <a:pt x="1" y="56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2" y="57"/>
                      <a:pt x="2" y="57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60"/>
                      <a:pt x="4" y="57"/>
                      <a:pt x="4" y="58"/>
                    </a:cubicBezTo>
                    <a:cubicBezTo>
                      <a:pt x="4" y="58"/>
                      <a:pt x="2" y="60"/>
                      <a:pt x="2" y="61"/>
                    </a:cubicBezTo>
                    <a:cubicBezTo>
                      <a:pt x="3" y="62"/>
                      <a:pt x="6" y="61"/>
                      <a:pt x="6" y="63"/>
                    </a:cubicBezTo>
                    <a:cubicBezTo>
                      <a:pt x="7" y="63"/>
                      <a:pt x="8" y="63"/>
                      <a:pt x="9" y="62"/>
                    </a:cubicBezTo>
                    <a:cubicBezTo>
                      <a:pt x="10" y="62"/>
                      <a:pt x="8" y="65"/>
                      <a:pt x="9" y="64"/>
                    </a:cubicBezTo>
                    <a:cubicBezTo>
                      <a:pt x="9" y="65"/>
                      <a:pt x="9" y="66"/>
                      <a:pt x="8" y="66"/>
                    </a:cubicBezTo>
                    <a:cubicBezTo>
                      <a:pt x="9" y="66"/>
                      <a:pt x="10" y="67"/>
                      <a:pt x="10" y="65"/>
                    </a:cubicBezTo>
                    <a:cubicBezTo>
                      <a:pt x="11" y="66"/>
                      <a:pt x="12" y="67"/>
                      <a:pt x="13" y="66"/>
                    </a:cubicBezTo>
                    <a:cubicBezTo>
                      <a:pt x="13" y="66"/>
                      <a:pt x="12" y="68"/>
                      <a:pt x="12" y="69"/>
                    </a:cubicBezTo>
                    <a:cubicBezTo>
                      <a:pt x="13" y="67"/>
                      <a:pt x="15" y="67"/>
                      <a:pt x="15" y="67"/>
                    </a:cubicBezTo>
                    <a:cubicBezTo>
                      <a:pt x="16" y="66"/>
                      <a:pt x="16" y="66"/>
                      <a:pt x="16" y="64"/>
                    </a:cubicBezTo>
                    <a:cubicBezTo>
                      <a:pt x="16" y="64"/>
                      <a:pt x="17" y="63"/>
                      <a:pt x="17" y="63"/>
                    </a:cubicBezTo>
                    <a:cubicBezTo>
                      <a:pt x="17" y="65"/>
                      <a:pt x="16" y="68"/>
                      <a:pt x="17" y="68"/>
                    </a:cubicBezTo>
                    <a:cubicBezTo>
                      <a:pt x="16" y="71"/>
                      <a:pt x="15" y="67"/>
                      <a:pt x="15" y="70"/>
                    </a:cubicBezTo>
                    <a:cubicBezTo>
                      <a:pt x="14" y="72"/>
                      <a:pt x="12" y="72"/>
                      <a:pt x="12" y="70"/>
                    </a:cubicBezTo>
                    <a:cubicBezTo>
                      <a:pt x="11" y="73"/>
                      <a:pt x="13" y="71"/>
                      <a:pt x="12" y="73"/>
                    </a:cubicBezTo>
                    <a:cubicBezTo>
                      <a:pt x="13" y="73"/>
                      <a:pt x="14" y="72"/>
                      <a:pt x="15" y="72"/>
                    </a:cubicBezTo>
                    <a:cubicBezTo>
                      <a:pt x="15" y="71"/>
                      <a:pt x="15" y="70"/>
                      <a:pt x="16" y="70"/>
                    </a:cubicBezTo>
                    <a:cubicBezTo>
                      <a:pt x="17" y="67"/>
                      <a:pt x="16" y="72"/>
                      <a:pt x="17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3"/>
                      <a:pt x="17" y="72"/>
                      <a:pt x="18" y="72"/>
                    </a:cubicBezTo>
                    <a:cubicBezTo>
                      <a:pt x="17" y="75"/>
                      <a:pt x="17" y="72"/>
                      <a:pt x="16" y="74"/>
                    </a:cubicBezTo>
                    <a:cubicBezTo>
                      <a:pt x="16" y="76"/>
                      <a:pt x="16" y="76"/>
                      <a:pt x="16" y="76"/>
                    </a:cubicBezTo>
                    <a:cubicBezTo>
                      <a:pt x="17" y="77"/>
                      <a:pt x="17" y="74"/>
                      <a:pt x="18" y="75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8" y="74"/>
                      <a:pt x="19" y="73"/>
                      <a:pt x="18" y="73"/>
                    </a:cubicBezTo>
                    <a:cubicBezTo>
                      <a:pt x="19" y="70"/>
                      <a:pt x="19" y="72"/>
                      <a:pt x="20" y="72"/>
                    </a:cubicBezTo>
                    <a:cubicBezTo>
                      <a:pt x="20" y="70"/>
                      <a:pt x="19" y="72"/>
                      <a:pt x="20" y="70"/>
                    </a:cubicBezTo>
                    <a:cubicBezTo>
                      <a:pt x="20" y="69"/>
                      <a:pt x="20" y="69"/>
                      <a:pt x="21" y="69"/>
                    </a:cubicBezTo>
                    <a:cubicBezTo>
                      <a:pt x="22" y="69"/>
                      <a:pt x="21" y="71"/>
                      <a:pt x="21" y="72"/>
                    </a:cubicBezTo>
                    <a:cubicBezTo>
                      <a:pt x="21" y="72"/>
                      <a:pt x="20" y="72"/>
                      <a:pt x="21" y="71"/>
                    </a:cubicBezTo>
                    <a:cubicBezTo>
                      <a:pt x="19" y="73"/>
                      <a:pt x="20" y="75"/>
                      <a:pt x="19" y="76"/>
                    </a:cubicBezTo>
                    <a:cubicBezTo>
                      <a:pt x="20" y="77"/>
                      <a:pt x="20" y="75"/>
                      <a:pt x="21" y="75"/>
                    </a:cubicBezTo>
                    <a:cubicBezTo>
                      <a:pt x="21" y="74"/>
                      <a:pt x="21" y="73"/>
                      <a:pt x="21" y="72"/>
                    </a:cubicBezTo>
                    <a:cubicBezTo>
                      <a:pt x="23" y="68"/>
                      <a:pt x="21" y="76"/>
                      <a:pt x="23" y="75"/>
                    </a:cubicBezTo>
                    <a:cubicBezTo>
                      <a:pt x="23" y="72"/>
                      <a:pt x="25" y="71"/>
                      <a:pt x="25" y="68"/>
                    </a:cubicBezTo>
                    <a:cubicBezTo>
                      <a:pt x="25" y="67"/>
                      <a:pt x="25" y="66"/>
                      <a:pt x="26" y="67"/>
                    </a:cubicBezTo>
                    <a:cubicBezTo>
                      <a:pt x="25" y="69"/>
                      <a:pt x="26" y="68"/>
                      <a:pt x="25" y="70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5" y="74"/>
                      <a:pt x="25" y="76"/>
                      <a:pt x="26" y="77"/>
                    </a:cubicBezTo>
                    <a:cubicBezTo>
                      <a:pt x="26" y="76"/>
                      <a:pt x="26" y="75"/>
                      <a:pt x="26" y="74"/>
                    </a:cubicBezTo>
                    <a:cubicBezTo>
                      <a:pt x="26" y="75"/>
                      <a:pt x="26" y="76"/>
                      <a:pt x="27" y="76"/>
                    </a:cubicBezTo>
                    <a:cubicBezTo>
                      <a:pt x="26" y="76"/>
                      <a:pt x="27" y="74"/>
                      <a:pt x="27" y="73"/>
                    </a:cubicBezTo>
                    <a:cubicBezTo>
                      <a:pt x="28" y="73"/>
                      <a:pt x="28" y="75"/>
                      <a:pt x="28" y="76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8" y="76"/>
                      <a:pt x="28" y="78"/>
                      <a:pt x="28" y="78"/>
                    </a:cubicBezTo>
                    <a:cubicBezTo>
                      <a:pt x="28" y="76"/>
                      <a:pt x="29" y="75"/>
                      <a:pt x="29" y="73"/>
                    </a:cubicBezTo>
                    <a:cubicBezTo>
                      <a:pt x="30" y="73"/>
                      <a:pt x="30" y="74"/>
                      <a:pt x="30" y="74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30" y="75"/>
                      <a:pt x="29" y="78"/>
                      <a:pt x="30" y="78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1" y="77"/>
                      <a:pt x="31" y="77"/>
                      <a:pt x="31" y="76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32" y="77"/>
                      <a:pt x="32" y="75"/>
                      <a:pt x="33" y="77"/>
                    </a:cubicBezTo>
                    <a:cubicBezTo>
                      <a:pt x="32" y="74"/>
                      <a:pt x="32" y="77"/>
                      <a:pt x="32" y="75"/>
                    </a:cubicBezTo>
                    <a:cubicBezTo>
                      <a:pt x="31" y="73"/>
                      <a:pt x="32" y="74"/>
                      <a:pt x="33" y="73"/>
                    </a:cubicBezTo>
                    <a:cubicBezTo>
                      <a:pt x="32" y="76"/>
                      <a:pt x="33" y="74"/>
                      <a:pt x="34" y="74"/>
                    </a:cubicBezTo>
                    <a:cubicBezTo>
                      <a:pt x="34" y="75"/>
                      <a:pt x="34" y="75"/>
                      <a:pt x="34" y="76"/>
                    </a:cubicBezTo>
                    <a:cubicBezTo>
                      <a:pt x="35" y="74"/>
                      <a:pt x="35" y="74"/>
                      <a:pt x="35" y="74"/>
                    </a:cubicBezTo>
                    <a:cubicBezTo>
                      <a:pt x="35" y="78"/>
                      <a:pt x="36" y="73"/>
                      <a:pt x="36" y="74"/>
                    </a:cubicBezTo>
                    <a:cubicBezTo>
                      <a:pt x="36" y="75"/>
                      <a:pt x="36" y="77"/>
                      <a:pt x="36" y="77"/>
                    </a:cubicBezTo>
                    <a:cubicBezTo>
                      <a:pt x="36" y="75"/>
                      <a:pt x="37" y="74"/>
                      <a:pt x="37" y="72"/>
                    </a:cubicBezTo>
                    <a:cubicBezTo>
                      <a:pt x="38" y="73"/>
                      <a:pt x="36" y="76"/>
                      <a:pt x="37" y="78"/>
                    </a:cubicBezTo>
                    <a:cubicBezTo>
                      <a:pt x="37" y="75"/>
                      <a:pt x="38" y="79"/>
                      <a:pt x="38" y="76"/>
                    </a:cubicBezTo>
                    <a:cubicBezTo>
                      <a:pt x="37" y="75"/>
                      <a:pt x="38" y="75"/>
                      <a:pt x="38" y="73"/>
                    </a:cubicBezTo>
                    <a:cubicBezTo>
                      <a:pt x="39" y="74"/>
                      <a:pt x="38" y="75"/>
                      <a:pt x="39" y="75"/>
                    </a:cubicBezTo>
                    <a:cubicBezTo>
                      <a:pt x="39" y="75"/>
                      <a:pt x="39" y="73"/>
                      <a:pt x="39" y="72"/>
                    </a:cubicBezTo>
                    <a:cubicBezTo>
                      <a:pt x="39" y="73"/>
                      <a:pt x="40" y="70"/>
                      <a:pt x="40" y="72"/>
                    </a:cubicBezTo>
                    <a:cubicBezTo>
                      <a:pt x="41" y="74"/>
                      <a:pt x="39" y="73"/>
                      <a:pt x="40" y="74"/>
                    </a:cubicBezTo>
                    <a:cubicBezTo>
                      <a:pt x="41" y="74"/>
                      <a:pt x="40" y="70"/>
                      <a:pt x="41" y="69"/>
                    </a:cubicBezTo>
                    <a:cubicBezTo>
                      <a:pt x="41" y="68"/>
                      <a:pt x="41" y="65"/>
                      <a:pt x="42" y="64"/>
                    </a:cubicBezTo>
                    <a:cubicBezTo>
                      <a:pt x="43" y="65"/>
                      <a:pt x="41" y="65"/>
                      <a:pt x="42" y="68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3" y="70"/>
                      <a:pt x="41" y="72"/>
                      <a:pt x="41" y="74"/>
                    </a:cubicBezTo>
                    <a:cubicBezTo>
                      <a:pt x="42" y="73"/>
                      <a:pt x="42" y="73"/>
                      <a:pt x="42" y="73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2" y="75"/>
                      <a:pt x="43" y="76"/>
                      <a:pt x="43" y="76"/>
                    </a:cubicBezTo>
                    <a:cubicBezTo>
                      <a:pt x="43" y="74"/>
                      <a:pt x="43" y="76"/>
                      <a:pt x="43" y="75"/>
                    </a:cubicBezTo>
                    <a:cubicBezTo>
                      <a:pt x="43" y="74"/>
                      <a:pt x="43" y="71"/>
                      <a:pt x="44" y="73"/>
                    </a:cubicBezTo>
                    <a:cubicBezTo>
                      <a:pt x="44" y="74"/>
                      <a:pt x="44" y="75"/>
                      <a:pt x="44" y="76"/>
                    </a:cubicBezTo>
                    <a:cubicBezTo>
                      <a:pt x="45" y="77"/>
                      <a:pt x="44" y="74"/>
                      <a:pt x="45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7" y="76"/>
                      <a:pt x="50" y="76"/>
                      <a:pt x="51" y="72"/>
                    </a:cubicBezTo>
                    <a:cubicBezTo>
                      <a:pt x="52" y="73"/>
                      <a:pt x="52" y="73"/>
                      <a:pt x="53" y="74"/>
                    </a:cubicBezTo>
                    <a:cubicBezTo>
                      <a:pt x="53" y="74"/>
                      <a:pt x="53" y="73"/>
                      <a:pt x="53" y="72"/>
                    </a:cubicBezTo>
                    <a:cubicBezTo>
                      <a:pt x="54" y="74"/>
                      <a:pt x="54" y="74"/>
                      <a:pt x="54" y="74"/>
                    </a:cubicBezTo>
                    <a:cubicBezTo>
                      <a:pt x="55" y="76"/>
                      <a:pt x="55" y="74"/>
                      <a:pt x="56" y="72"/>
                    </a:cubicBezTo>
                    <a:cubicBezTo>
                      <a:pt x="56" y="74"/>
                      <a:pt x="56" y="74"/>
                      <a:pt x="56" y="74"/>
                    </a:cubicBezTo>
                    <a:cubicBezTo>
                      <a:pt x="57" y="75"/>
                      <a:pt x="56" y="73"/>
                      <a:pt x="57" y="72"/>
                    </a:cubicBezTo>
                    <a:cubicBezTo>
                      <a:pt x="57" y="74"/>
                      <a:pt x="57" y="74"/>
                      <a:pt x="57" y="74"/>
                    </a:cubicBezTo>
                    <a:cubicBezTo>
                      <a:pt x="57" y="72"/>
                      <a:pt x="57" y="72"/>
                      <a:pt x="57" y="72"/>
                    </a:cubicBezTo>
                    <a:cubicBezTo>
                      <a:pt x="58" y="72"/>
                      <a:pt x="58" y="72"/>
                      <a:pt x="58" y="74"/>
                    </a:cubicBezTo>
                    <a:cubicBezTo>
                      <a:pt x="59" y="74"/>
                      <a:pt x="59" y="73"/>
                      <a:pt x="58" y="73"/>
                    </a:cubicBezTo>
                    <a:cubicBezTo>
                      <a:pt x="59" y="74"/>
                      <a:pt x="60" y="74"/>
                      <a:pt x="61" y="73"/>
                    </a:cubicBezTo>
                    <a:cubicBezTo>
                      <a:pt x="61" y="72"/>
                      <a:pt x="61" y="72"/>
                      <a:pt x="61" y="70"/>
                    </a:cubicBezTo>
                    <a:cubicBezTo>
                      <a:pt x="61" y="68"/>
                      <a:pt x="61" y="71"/>
                      <a:pt x="61" y="69"/>
                    </a:cubicBezTo>
                    <a:cubicBezTo>
                      <a:pt x="61" y="70"/>
                      <a:pt x="62" y="71"/>
                      <a:pt x="61" y="72"/>
                    </a:cubicBezTo>
                    <a:cubicBezTo>
                      <a:pt x="63" y="75"/>
                      <a:pt x="64" y="72"/>
                      <a:pt x="66" y="72"/>
                    </a:cubicBezTo>
                    <a:cubicBezTo>
                      <a:pt x="66" y="71"/>
                      <a:pt x="66" y="71"/>
                      <a:pt x="66" y="71"/>
                    </a:cubicBezTo>
                    <a:cubicBezTo>
                      <a:pt x="68" y="73"/>
                      <a:pt x="68" y="71"/>
                      <a:pt x="70" y="72"/>
                    </a:cubicBezTo>
                    <a:cubicBezTo>
                      <a:pt x="69" y="71"/>
                      <a:pt x="69" y="68"/>
                      <a:pt x="70" y="68"/>
                    </a:cubicBezTo>
                    <a:cubicBezTo>
                      <a:pt x="70" y="66"/>
                      <a:pt x="70" y="70"/>
                      <a:pt x="71" y="71"/>
                    </a:cubicBezTo>
                    <a:cubicBezTo>
                      <a:pt x="71" y="71"/>
                      <a:pt x="72" y="70"/>
                      <a:pt x="72" y="70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2" y="70"/>
                      <a:pt x="73" y="69"/>
                      <a:pt x="73" y="70"/>
                    </a:cubicBezTo>
                    <a:cubicBezTo>
                      <a:pt x="73" y="70"/>
                      <a:pt x="73" y="70"/>
                      <a:pt x="73" y="70"/>
                    </a:cubicBezTo>
                    <a:cubicBezTo>
                      <a:pt x="74" y="70"/>
                      <a:pt x="74" y="71"/>
                      <a:pt x="75" y="71"/>
                    </a:cubicBezTo>
                    <a:cubicBezTo>
                      <a:pt x="75" y="69"/>
                      <a:pt x="76" y="70"/>
                      <a:pt x="76" y="69"/>
                    </a:cubicBezTo>
                    <a:cubicBezTo>
                      <a:pt x="76" y="69"/>
                      <a:pt x="76" y="69"/>
                      <a:pt x="76" y="69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70"/>
                      <a:pt x="76" y="70"/>
                      <a:pt x="76" y="70"/>
                    </a:cubicBezTo>
                    <a:cubicBezTo>
                      <a:pt x="77" y="71"/>
                      <a:pt x="76" y="69"/>
                      <a:pt x="77" y="68"/>
                    </a:cubicBezTo>
                    <a:cubicBezTo>
                      <a:pt x="77" y="67"/>
                      <a:pt x="77" y="68"/>
                      <a:pt x="77" y="69"/>
                    </a:cubicBezTo>
                    <a:cubicBezTo>
                      <a:pt x="77" y="70"/>
                      <a:pt x="77" y="68"/>
                      <a:pt x="77" y="69"/>
                    </a:cubicBezTo>
                    <a:cubicBezTo>
                      <a:pt x="77" y="70"/>
                      <a:pt x="77" y="69"/>
                      <a:pt x="77" y="70"/>
                    </a:cubicBezTo>
                    <a:cubicBezTo>
                      <a:pt x="78" y="70"/>
                      <a:pt x="77" y="68"/>
                      <a:pt x="78" y="69"/>
                    </a:cubicBezTo>
                    <a:cubicBezTo>
                      <a:pt x="78" y="69"/>
                      <a:pt x="79" y="68"/>
                      <a:pt x="79" y="70"/>
                    </a:cubicBezTo>
                    <a:cubicBezTo>
                      <a:pt x="79" y="69"/>
                      <a:pt x="80" y="69"/>
                      <a:pt x="80" y="68"/>
                    </a:cubicBezTo>
                    <a:cubicBezTo>
                      <a:pt x="79" y="68"/>
                      <a:pt x="79" y="68"/>
                      <a:pt x="7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79" y="67"/>
                      <a:pt x="79" y="67"/>
                      <a:pt x="79" y="67"/>
                    </a:cubicBezTo>
                    <a:cubicBezTo>
                      <a:pt x="79" y="66"/>
                      <a:pt x="80" y="67"/>
                      <a:pt x="80" y="65"/>
                    </a:cubicBezTo>
                    <a:cubicBezTo>
                      <a:pt x="80" y="67"/>
                      <a:pt x="80" y="67"/>
                      <a:pt x="80" y="67"/>
                    </a:cubicBezTo>
                    <a:cubicBezTo>
                      <a:pt x="80" y="66"/>
                      <a:pt x="81" y="66"/>
                      <a:pt x="81" y="66"/>
                    </a:cubicBezTo>
                    <a:cubicBezTo>
                      <a:pt x="82" y="67"/>
                      <a:pt x="82" y="69"/>
                      <a:pt x="82" y="70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83" y="68"/>
                      <a:pt x="83" y="68"/>
                      <a:pt x="83" y="69"/>
                    </a:cubicBezTo>
                    <a:cubicBezTo>
                      <a:pt x="85" y="70"/>
                      <a:pt x="84" y="64"/>
                      <a:pt x="85" y="65"/>
                    </a:cubicBezTo>
                    <a:cubicBezTo>
                      <a:pt x="85" y="67"/>
                      <a:pt x="85" y="68"/>
                      <a:pt x="86" y="68"/>
                    </a:cubicBezTo>
                    <a:cubicBezTo>
                      <a:pt x="86" y="68"/>
                      <a:pt x="86" y="67"/>
                      <a:pt x="86" y="67"/>
                    </a:cubicBezTo>
                    <a:cubicBezTo>
                      <a:pt x="86" y="66"/>
                      <a:pt x="86" y="68"/>
                      <a:pt x="85" y="67"/>
                    </a:cubicBezTo>
                    <a:cubicBezTo>
                      <a:pt x="85" y="66"/>
                      <a:pt x="86" y="66"/>
                      <a:pt x="86" y="66"/>
                    </a:cubicBezTo>
                    <a:cubicBezTo>
                      <a:pt x="87" y="70"/>
                      <a:pt x="89" y="66"/>
                      <a:pt x="91" y="68"/>
                    </a:cubicBezTo>
                    <a:cubicBezTo>
                      <a:pt x="90" y="66"/>
                      <a:pt x="91" y="67"/>
                      <a:pt x="91" y="66"/>
                    </a:cubicBezTo>
                    <a:cubicBezTo>
                      <a:pt x="92" y="69"/>
                      <a:pt x="92" y="66"/>
                      <a:pt x="93" y="67"/>
                    </a:cubicBezTo>
                    <a:cubicBezTo>
                      <a:pt x="92" y="65"/>
                      <a:pt x="92" y="65"/>
                      <a:pt x="92" y="65"/>
                    </a:cubicBezTo>
                    <a:cubicBezTo>
                      <a:pt x="93" y="66"/>
                      <a:pt x="92" y="61"/>
                      <a:pt x="94" y="63"/>
                    </a:cubicBezTo>
                    <a:cubicBezTo>
                      <a:pt x="94" y="64"/>
                      <a:pt x="94" y="65"/>
                      <a:pt x="94" y="66"/>
                    </a:cubicBezTo>
                    <a:cubicBezTo>
                      <a:pt x="95" y="68"/>
                      <a:pt x="95" y="63"/>
                      <a:pt x="96" y="66"/>
                    </a:cubicBezTo>
                    <a:cubicBezTo>
                      <a:pt x="96" y="65"/>
                      <a:pt x="95" y="63"/>
                      <a:pt x="96" y="62"/>
                    </a:cubicBezTo>
                    <a:cubicBezTo>
                      <a:pt x="96" y="63"/>
                      <a:pt x="98" y="64"/>
                      <a:pt x="98" y="65"/>
                    </a:cubicBezTo>
                    <a:cubicBezTo>
                      <a:pt x="98" y="64"/>
                      <a:pt x="98" y="64"/>
                      <a:pt x="98" y="64"/>
                    </a:cubicBezTo>
                    <a:cubicBezTo>
                      <a:pt x="99" y="65"/>
                      <a:pt x="98" y="65"/>
                      <a:pt x="98" y="65"/>
                    </a:cubicBezTo>
                    <a:cubicBezTo>
                      <a:pt x="99" y="66"/>
                      <a:pt x="99" y="65"/>
                      <a:pt x="100" y="64"/>
                    </a:cubicBezTo>
                    <a:cubicBezTo>
                      <a:pt x="101" y="65"/>
                      <a:pt x="101" y="64"/>
                      <a:pt x="102" y="65"/>
                    </a:cubicBezTo>
                    <a:cubicBezTo>
                      <a:pt x="102" y="63"/>
                      <a:pt x="104" y="66"/>
                      <a:pt x="103" y="63"/>
                    </a:cubicBezTo>
                    <a:cubicBezTo>
                      <a:pt x="104" y="64"/>
                      <a:pt x="104" y="64"/>
                      <a:pt x="104" y="64"/>
                    </a:cubicBezTo>
                    <a:cubicBezTo>
                      <a:pt x="104" y="63"/>
                      <a:pt x="103" y="61"/>
                      <a:pt x="104" y="60"/>
                    </a:cubicBezTo>
                    <a:cubicBezTo>
                      <a:pt x="104" y="62"/>
                      <a:pt x="104" y="62"/>
                      <a:pt x="104" y="62"/>
                    </a:cubicBezTo>
                    <a:cubicBezTo>
                      <a:pt x="105" y="65"/>
                      <a:pt x="105" y="63"/>
                      <a:pt x="106" y="64"/>
                    </a:cubicBezTo>
                    <a:cubicBezTo>
                      <a:pt x="105" y="62"/>
                      <a:pt x="106" y="64"/>
                      <a:pt x="106" y="62"/>
                    </a:cubicBezTo>
                    <a:cubicBezTo>
                      <a:pt x="106" y="62"/>
                      <a:pt x="106" y="62"/>
                      <a:pt x="106" y="62"/>
                    </a:cubicBezTo>
                    <a:cubicBezTo>
                      <a:pt x="106" y="61"/>
                      <a:pt x="106" y="61"/>
                      <a:pt x="106" y="60"/>
                    </a:cubicBezTo>
                    <a:cubicBezTo>
                      <a:pt x="107" y="60"/>
                      <a:pt x="107" y="62"/>
                      <a:pt x="107" y="62"/>
                    </a:cubicBezTo>
                    <a:cubicBezTo>
                      <a:pt x="108" y="63"/>
                      <a:pt x="108" y="62"/>
                      <a:pt x="108" y="62"/>
                    </a:cubicBezTo>
                    <a:cubicBezTo>
                      <a:pt x="108" y="62"/>
                      <a:pt x="108" y="62"/>
                      <a:pt x="108" y="61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8" y="62"/>
                      <a:pt x="108" y="61"/>
                      <a:pt x="109" y="61"/>
                    </a:cubicBezTo>
                    <a:cubicBezTo>
                      <a:pt x="109" y="61"/>
                      <a:pt x="109" y="61"/>
                      <a:pt x="109" y="61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8" y="62"/>
                      <a:pt x="109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10" y="64"/>
                      <a:pt x="110" y="64"/>
                      <a:pt x="110" y="64"/>
                    </a:cubicBezTo>
                    <a:cubicBezTo>
                      <a:pt x="110" y="64"/>
                      <a:pt x="110" y="62"/>
                      <a:pt x="110" y="61"/>
                    </a:cubicBezTo>
                    <a:cubicBezTo>
                      <a:pt x="112" y="62"/>
                      <a:pt x="113" y="60"/>
                      <a:pt x="114" y="59"/>
                    </a:cubicBezTo>
                    <a:cubicBezTo>
                      <a:pt x="113" y="59"/>
                      <a:pt x="114" y="60"/>
                      <a:pt x="114" y="60"/>
                    </a:cubicBezTo>
                    <a:cubicBezTo>
                      <a:pt x="114" y="59"/>
                      <a:pt x="114" y="58"/>
                      <a:pt x="114" y="59"/>
                    </a:cubicBezTo>
                    <a:cubicBezTo>
                      <a:pt x="114" y="58"/>
                      <a:pt x="115" y="60"/>
                      <a:pt x="116" y="60"/>
                    </a:cubicBezTo>
                    <a:cubicBezTo>
                      <a:pt x="116" y="60"/>
                      <a:pt x="115" y="58"/>
                      <a:pt x="115" y="58"/>
                    </a:cubicBezTo>
                    <a:cubicBezTo>
                      <a:pt x="117" y="60"/>
                      <a:pt x="117" y="56"/>
                      <a:pt x="118" y="57"/>
                    </a:cubicBezTo>
                    <a:cubicBezTo>
                      <a:pt x="118" y="58"/>
                      <a:pt x="118" y="58"/>
                      <a:pt x="119" y="59"/>
                    </a:cubicBezTo>
                    <a:cubicBezTo>
                      <a:pt x="119" y="58"/>
                      <a:pt x="120" y="57"/>
                      <a:pt x="120" y="55"/>
                    </a:cubicBezTo>
                    <a:cubicBezTo>
                      <a:pt x="120" y="57"/>
                      <a:pt x="120" y="57"/>
                      <a:pt x="120" y="57"/>
                    </a:cubicBezTo>
                    <a:cubicBezTo>
                      <a:pt x="121" y="57"/>
                      <a:pt x="121" y="56"/>
                      <a:pt x="121" y="55"/>
                    </a:cubicBezTo>
                    <a:cubicBezTo>
                      <a:pt x="120" y="54"/>
                      <a:pt x="121" y="52"/>
                      <a:pt x="121" y="53"/>
                    </a:cubicBezTo>
                    <a:cubicBezTo>
                      <a:pt x="121" y="53"/>
                      <a:pt x="121" y="53"/>
                      <a:pt x="121" y="53"/>
                    </a:cubicBezTo>
                    <a:cubicBezTo>
                      <a:pt x="122" y="52"/>
                      <a:pt x="122" y="52"/>
                      <a:pt x="122" y="52"/>
                    </a:cubicBezTo>
                    <a:cubicBezTo>
                      <a:pt x="123" y="52"/>
                      <a:pt x="122" y="52"/>
                      <a:pt x="122" y="53"/>
                    </a:cubicBezTo>
                    <a:cubicBezTo>
                      <a:pt x="123" y="55"/>
                      <a:pt x="124" y="54"/>
                      <a:pt x="125" y="54"/>
                    </a:cubicBezTo>
                    <a:cubicBezTo>
                      <a:pt x="124" y="53"/>
                      <a:pt x="124" y="53"/>
                      <a:pt x="124" y="53"/>
                    </a:cubicBezTo>
                    <a:cubicBezTo>
                      <a:pt x="125" y="52"/>
                      <a:pt x="125" y="54"/>
                      <a:pt x="125" y="54"/>
                    </a:cubicBezTo>
                    <a:cubicBezTo>
                      <a:pt x="125" y="49"/>
                      <a:pt x="125" y="49"/>
                      <a:pt x="125" y="49"/>
                    </a:cubicBezTo>
                    <a:cubicBezTo>
                      <a:pt x="125" y="49"/>
                      <a:pt x="126" y="51"/>
                      <a:pt x="126" y="52"/>
                    </a:cubicBezTo>
                    <a:cubicBezTo>
                      <a:pt x="127" y="51"/>
                      <a:pt x="126" y="48"/>
                      <a:pt x="126" y="46"/>
                    </a:cubicBezTo>
                    <a:cubicBezTo>
                      <a:pt x="127" y="47"/>
                      <a:pt x="127" y="45"/>
                      <a:pt x="128" y="45"/>
                    </a:cubicBezTo>
                    <a:cubicBezTo>
                      <a:pt x="128" y="46"/>
                      <a:pt x="127" y="45"/>
                      <a:pt x="128" y="46"/>
                    </a:cubicBezTo>
                    <a:cubicBezTo>
                      <a:pt x="129" y="47"/>
                      <a:pt x="129" y="47"/>
                      <a:pt x="129" y="47"/>
                    </a:cubicBezTo>
                    <a:cubicBezTo>
                      <a:pt x="128" y="48"/>
                      <a:pt x="130" y="50"/>
                      <a:pt x="130" y="51"/>
                    </a:cubicBezTo>
                    <a:cubicBezTo>
                      <a:pt x="130" y="50"/>
                      <a:pt x="132" y="50"/>
                      <a:pt x="132" y="50"/>
                    </a:cubicBezTo>
                    <a:cubicBezTo>
                      <a:pt x="131" y="48"/>
                      <a:pt x="133" y="49"/>
                      <a:pt x="132" y="46"/>
                    </a:cubicBezTo>
                    <a:cubicBezTo>
                      <a:pt x="133" y="45"/>
                      <a:pt x="133" y="48"/>
                      <a:pt x="134" y="48"/>
                    </a:cubicBezTo>
                    <a:cubicBezTo>
                      <a:pt x="134" y="47"/>
                      <a:pt x="135" y="47"/>
                      <a:pt x="136" y="47"/>
                    </a:cubicBezTo>
                    <a:cubicBezTo>
                      <a:pt x="136" y="47"/>
                      <a:pt x="136" y="47"/>
                      <a:pt x="136" y="47"/>
                    </a:cubicBezTo>
                    <a:cubicBezTo>
                      <a:pt x="137" y="46"/>
                      <a:pt x="138" y="46"/>
                      <a:pt x="138" y="44"/>
                    </a:cubicBezTo>
                    <a:cubicBezTo>
                      <a:pt x="139" y="45"/>
                      <a:pt x="139" y="45"/>
                      <a:pt x="139" y="45"/>
                    </a:cubicBezTo>
                    <a:cubicBezTo>
                      <a:pt x="140" y="46"/>
                      <a:pt x="137" y="42"/>
                      <a:pt x="139" y="43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39" y="43"/>
                      <a:pt x="141" y="45"/>
                      <a:pt x="141" y="43"/>
                    </a:cubicBezTo>
                    <a:cubicBezTo>
                      <a:pt x="141" y="44"/>
                      <a:pt x="141" y="44"/>
                      <a:pt x="141" y="44"/>
                    </a:cubicBezTo>
                    <a:cubicBezTo>
                      <a:pt x="141" y="43"/>
                      <a:pt x="142" y="43"/>
                      <a:pt x="142" y="41"/>
                    </a:cubicBezTo>
                    <a:cubicBezTo>
                      <a:pt x="143" y="43"/>
                      <a:pt x="143" y="43"/>
                      <a:pt x="143" y="43"/>
                    </a:cubicBezTo>
                    <a:cubicBezTo>
                      <a:pt x="144" y="44"/>
                      <a:pt x="142" y="41"/>
                      <a:pt x="143" y="42"/>
                    </a:cubicBezTo>
                    <a:cubicBezTo>
                      <a:pt x="143" y="42"/>
                      <a:pt x="144" y="42"/>
                      <a:pt x="144" y="43"/>
                    </a:cubicBezTo>
                    <a:cubicBezTo>
                      <a:pt x="144" y="41"/>
                      <a:pt x="145" y="41"/>
                      <a:pt x="145" y="40"/>
                    </a:cubicBezTo>
                    <a:cubicBezTo>
                      <a:pt x="146" y="42"/>
                      <a:pt x="146" y="42"/>
                      <a:pt x="146" y="42"/>
                    </a:cubicBezTo>
                    <a:cubicBezTo>
                      <a:pt x="149" y="41"/>
                      <a:pt x="153" y="39"/>
                      <a:pt x="154" y="36"/>
                    </a:cubicBezTo>
                    <a:cubicBezTo>
                      <a:pt x="156" y="38"/>
                      <a:pt x="154" y="37"/>
                      <a:pt x="156" y="39"/>
                    </a:cubicBezTo>
                    <a:cubicBezTo>
                      <a:pt x="154" y="37"/>
                      <a:pt x="156" y="38"/>
                      <a:pt x="156" y="37"/>
                    </a:cubicBezTo>
                    <a:cubicBezTo>
                      <a:pt x="156" y="37"/>
                      <a:pt x="156" y="37"/>
                      <a:pt x="156" y="37"/>
                    </a:cubicBezTo>
                    <a:cubicBezTo>
                      <a:pt x="157" y="36"/>
                      <a:pt x="158" y="38"/>
                      <a:pt x="158" y="37"/>
                    </a:cubicBezTo>
                    <a:cubicBezTo>
                      <a:pt x="157" y="36"/>
                      <a:pt x="157" y="36"/>
                      <a:pt x="157" y="36"/>
                    </a:cubicBezTo>
                    <a:cubicBezTo>
                      <a:pt x="157" y="35"/>
                      <a:pt x="160" y="38"/>
                      <a:pt x="158" y="36"/>
                    </a:cubicBezTo>
                    <a:cubicBezTo>
                      <a:pt x="160" y="37"/>
                      <a:pt x="160" y="37"/>
                      <a:pt x="160" y="37"/>
                    </a:cubicBezTo>
                    <a:cubicBezTo>
                      <a:pt x="159" y="34"/>
                      <a:pt x="161" y="37"/>
                      <a:pt x="160" y="35"/>
                    </a:cubicBezTo>
                    <a:cubicBezTo>
                      <a:pt x="160" y="35"/>
                      <a:pt x="160" y="35"/>
                      <a:pt x="160" y="35"/>
                    </a:cubicBezTo>
                    <a:cubicBezTo>
                      <a:pt x="162" y="36"/>
                      <a:pt x="160" y="32"/>
                      <a:pt x="162" y="34"/>
                    </a:cubicBezTo>
                    <a:cubicBezTo>
                      <a:pt x="162" y="33"/>
                      <a:pt x="162" y="32"/>
                      <a:pt x="161" y="30"/>
                    </a:cubicBezTo>
                    <a:cubicBezTo>
                      <a:pt x="163" y="33"/>
                      <a:pt x="163" y="33"/>
                      <a:pt x="163" y="33"/>
                    </a:cubicBezTo>
                    <a:cubicBezTo>
                      <a:pt x="164" y="30"/>
                      <a:pt x="167" y="29"/>
                      <a:pt x="167" y="26"/>
                    </a:cubicBezTo>
                    <a:cubicBezTo>
                      <a:pt x="168" y="27"/>
                      <a:pt x="168" y="27"/>
                      <a:pt x="168" y="27"/>
                    </a:cubicBezTo>
                    <a:cubicBezTo>
                      <a:pt x="168" y="24"/>
                      <a:pt x="172" y="27"/>
                      <a:pt x="170" y="23"/>
                    </a:cubicBezTo>
                    <a:cubicBezTo>
                      <a:pt x="169" y="21"/>
                      <a:pt x="169" y="21"/>
                      <a:pt x="169" y="21"/>
                    </a:cubicBezTo>
                    <a:cubicBezTo>
                      <a:pt x="171" y="23"/>
                      <a:pt x="171" y="23"/>
                      <a:pt x="171" y="23"/>
                    </a:cubicBezTo>
                    <a:cubicBezTo>
                      <a:pt x="170" y="22"/>
                      <a:pt x="172" y="22"/>
                      <a:pt x="171" y="20"/>
                    </a:cubicBezTo>
                    <a:cubicBezTo>
                      <a:pt x="171" y="21"/>
                      <a:pt x="171" y="21"/>
                      <a:pt x="172" y="21"/>
                    </a:cubicBezTo>
                    <a:cubicBezTo>
                      <a:pt x="172" y="21"/>
                      <a:pt x="171" y="19"/>
                      <a:pt x="172" y="19"/>
                    </a:cubicBezTo>
                    <a:cubicBezTo>
                      <a:pt x="172" y="20"/>
                      <a:pt x="172" y="20"/>
                      <a:pt x="172" y="20"/>
                    </a:cubicBezTo>
                    <a:cubicBezTo>
                      <a:pt x="177" y="20"/>
                      <a:pt x="182" y="19"/>
                      <a:pt x="180" y="14"/>
                    </a:cubicBezTo>
                    <a:cubicBezTo>
                      <a:pt x="180" y="13"/>
                      <a:pt x="182" y="15"/>
                      <a:pt x="182" y="15"/>
                    </a:cubicBezTo>
                    <a:cubicBezTo>
                      <a:pt x="181" y="11"/>
                      <a:pt x="188" y="11"/>
                      <a:pt x="185" y="6"/>
                    </a:cubicBezTo>
                    <a:cubicBezTo>
                      <a:pt x="185" y="4"/>
                      <a:pt x="180" y="0"/>
                      <a:pt x="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10" name="Freeform 342"/>
              <p:cNvSpPr/>
              <p:nvPr/>
            </p:nvSpPr>
            <p:spPr bwMode="auto">
              <a:xfrm>
                <a:off x="6365" y="3215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11" name="Freeform 343"/>
              <p:cNvSpPr/>
              <p:nvPr/>
            </p:nvSpPr>
            <p:spPr bwMode="auto">
              <a:xfrm>
                <a:off x="6889" y="2757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12" name="Freeform 344"/>
              <p:cNvSpPr/>
              <p:nvPr/>
            </p:nvSpPr>
            <p:spPr bwMode="auto">
              <a:xfrm>
                <a:off x="6360" y="322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13" name="Freeform 345"/>
              <p:cNvSpPr/>
              <p:nvPr/>
            </p:nvSpPr>
            <p:spPr bwMode="auto">
              <a:xfrm>
                <a:off x="6609" y="32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14" name="Freeform 346"/>
              <p:cNvSpPr/>
              <p:nvPr/>
            </p:nvSpPr>
            <p:spPr bwMode="auto">
              <a:xfrm>
                <a:off x="6531" y="24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15" name="Freeform 347"/>
              <p:cNvSpPr/>
              <p:nvPr/>
            </p:nvSpPr>
            <p:spPr bwMode="auto">
              <a:xfrm>
                <a:off x="6960" y="2793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0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16" name="Freeform 348"/>
              <p:cNvSpPr/>
              <p:nvPr/>
            </p:nvSpPr>
            <p:spPr bwMode="auto">
              <a:xfrm>
                <a:off x="6524" y="2463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3 h 3"/>
                  <a:gd name="T4" fmla="*/ 0 w 2"/>
                  <a:gd name="T5" fmla="*/ 0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17" name="Freeform 349"/>
              <p:cNvSpPr/>
              <p:nvPr/>
            </p:nvSpPr>
            <p:spPr bwMode="auto">
              <a:xfrm>
                <a:off x="6569" y="3205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18" name="Freeform 350"/>
              <p:cNvSpPr/>
              <p:nvPr/>
            </p:nvSpPr>
            <p:spPr bwMode="auto">
              <a:xfrm>
                <a:off x="6512" y="2485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0 w 2"/>
                  <a:gd name="T5" fmla="*/ 4 h 4"/>
                  <a:gd name="T6" fmla="*/ 2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19" name="Freeform 351"/>
              <p:cNvSpPr/>
              <p:nvPr/>
            </p:nvSpPr>
            <p:spPr bwMode="auto">
              <a:xfrm>
                <a:off x="6460" y="2473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2"/>
                      <a:pt x="0" y="0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20" name="Freeform 352"/>
              <p:cNvSpPr/>
              <p:nvPr/>
            </p:nvSpPr>
            <p:spPr bwMode="auto">
              <a:xfrm>
                <a:off x="6462" y="2470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21" name="Freeform 353"/>
              <p:cNvSpPr/>
              <p:nvPr/>
            </p:nvSpPr>
            <p:spPr bwMode="auto">
              <a:xfrm>
                <a:off x="6524" y="2475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22" name="Freeform 354"/>
              <p:cNvSpPr/>
              <p:nvPr/>
            </p:nvSpPr>
            <p:spPr bwMode="auto">
              <a:xfrm>
                <a:off x="6386" y="3269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23" name="Freeform 355"/>
              <p:cNvSpPr/>
              <p:nvPr/>
            </p:nvSpPr>
            <p:spPr bwMode="auto">
              <a:xfrm>
                <a:off x="6407" y="3272"/>
                <a:ext cx="3" cy="7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1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24" name="Freeform 356"/>
              <p:cNvSpPr/>
              <p:nvPr/>
            </p:nvSpPr>
            <p:spPr bwMode="auto">
              <a:xfrm>
                <a:off x="6374" y="3257"/>
                <a:ext cx="7" cy="3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1"/>
                      <a:pt x="3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25" name="Freeform 357"/>
              <p:cNvSpPr/>
              <p:nvPr/>
            </p:nvSpPr>
            <p:spPr bwMode="auto">
              <a:xfrm>
                <a:off x="6417" y="327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26" name="Freeform 358"/>
              <p:cNvSpPr/>
              <p:nvPr/>
            </p:nvSpPr>
            <p:spPr bwMode="auto">
              <a:xfrm>
                <a:off x="6054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27" name="Freeform 359"/>
              <p:cNvSpPr/>
              <p:nvPr/>
            </p:nvSpPr>
            <p:spPr bwMode="auto">
              <a:xfrm>
                <a:off x="6369" y="3250"/>
                <a:ext cx="3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28" name="Freeform 360"/>
              <p:cNvSpPr/>
              <p:nvPr/>
            </p:nvSpPr>
            <p:spPr bwMode="auto">
              <a:xfrm>
                <a:off x="6573" y="3250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29" name="Freeform 361"/>
              <p:cNvSpPr/>
              <p:nvPr/>
            </p:nvSpPr>
            <p:spPr bwMode="auto">
              <a:xfrm>
                <a:off x="6640" y="322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30" name="Freeform 362"/>
              <p:cNvSpPr/>
              <p:nvPr/>
            </p:nvSpPr>
            <p:spPr bwMode="auto">
              <a:xfrm>
                <a:off x="6640" y="32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31" name="Freeform 363"/>
              <p:cNvSpPr/>
              <p:nvPr/>
            </p:nvSpPr>
            <p:spPr bwMode="auto">
              <a:xfrm>
                <a:off x="6633" y="323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32" name="Freeform 364"/>
              <p:cNvSpPr/>
              <p:nvPr/>
            </p:nvSpPr>
            <p:spPr bwMode="auto">
              <a:xfrm>
                <a:off x="6365" y="3314"/>
                <a:ext cx="4" cy="5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2" y="1"/>
                      <a:pt x="1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33" name="Freeform 365"/>
              <p:cNvSpPr/>
              <p:nvPr/>
            </p:nvSpPr>
            <p:spPr bwMode="auto">
              <a:xfrm>
                <a:off x="6640" y="3231"/>
                <a:ext cx="0" cy="5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34" name="Freeform 366"/>
              <p:cNvSpPr/>
              <p:nvPr/>
            </p:nvSpPr>
            <p:spPr bwMode="auto">
              <a:xfrm>
                <a:off x="6490" y="321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35" name="Freeform 367"/>
              <p:cNvSpPr/>
              <p:nvPr/>
            </p:nvSpPr>
            <p:spPr bwMode="auto">
              <a:xfrm>
                <a:off x="6666" y="3205"/>
                <a:ext cx="2" cy="5"/>
              </a:xfrm>
              <a:custGeom>
                <a:avLst/>
                <a:gdLst>
                  <a:gd name="T0" fmla="*/ 0 w 2"/>
                  <a:gd name="T1" fmla="*/ 0 h 5"/>
                  <a:gd name="T2" fmla="*/ 2 w 2"/>
                  <a:gd name="T3" fmla="*/ 5 h 5"/>
                  <a:gd name="T4" fmla="*/ 2 w 2"/>
                  <a:gd name="T5" fmla="*/ 5 h 5"/>
                  <a:gd name="T6" fmla="*/ 0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2" y="5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36" name="Rectangle 368"/>
              <p:cNvSpPr>
                <a:spLocks noChangeArrowheads="1"/>
              </p:cNvSpPr>
              <p:nvPr/>
            </p:nvSpPr>
            <p:spPr bwMode="auto">
              <a:xfrm>
                <a:off x="6943" y="2776"/>
                <a:ext cx="1" cy="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37" name="Oval 369"/>
              <p:cNvSpPr>
                <a:spLocks noChangeArrowheads="1"/>
              </p:cNvSpPr>
              <p:nvPr/>
            </p:nvSpPr>
            <p:spPr bwMode="auto">
              <a:xfrm>
                <a:off x="6047" y="2255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38" name="Freeform 370"/>
              <p:cNvSpPr/>
              <p:nvPr/>
            </p:nvSpPr>
            <p:spPr bwMode="auto">
              <a:xfrm>
                <a:off x="6882" y="275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39" name="Freeform 371"/>
              <p:cNvSpPr/>
              <p:nvPr/>
            </p:nvSpPr>
            <p:spPr bwMode="auto">
              <a:xfrm>
                <a:off x="6894" y="2757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40" name="Freeform 372"/>
              <p:cNvSpPr/>
              <p:nvPr/>
            </p:nvSpPr>
            <p:spPr bwMode="auto">
              <a:xfrm>
                <a:off x="6047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41" name="Freeform 373"/>
              <p:cNvSpPr/>
              <p:nvPr/>
            </p:nvSpPr>
            <p:spPr bwMode="auto">
              <a:xfrm>
                <a:off x="6879" y="2710"/>
                <a:ext cx="162" cy="130"/>
              </a:xfrm>
              <a:custGeom>
                <a:avLst/>
                <a:gdLst>
                  <a:gd name="T0" fmla="*/ 63 w 68"/>
                  <a:gd name="T1" fmla="*/ 35 h 55"/>
                  <a:gd name="T2" fmla="*/ 47 w 68"/>
                  <a:gd name="T3" fmla="*/ 21 h 55"/>
                  <a:gd name="T4" fmla="*/ 43 w 68"/>
                  <a:gd name="T5" fmla="*/ 21 h 55"/>
                  <a:gd name="T6" fmla="*/ 40 w 68"/>
                  <a:gd name="T7" fmla="*/ 15 h 55"/>
                  <a:gd name="T8" fmla="*/ 35 w 68"/>
                  <a:gd name="T9" fmla="*/ 11 h 55"/>
                  <a:gd name="T10" fmla="*/ 29 w 68"/>
                  <a:gd name="T11" fmla="*/ 6 h 55"/>
                  <a:gd name="T12" fmla="*/ 24 w 68"/>
                  <a:gd name="T13" fmla="*/ 7 h 55"/>
                  <a:gd name="T14" fmla="*/ 16 w 68"/>
                  <a:gd name="T15" fmla="*/ 6 h 55"/>
                  <a:gd name="T16" fmla="*/ 13 w 68"/>
                  <a:gd name="T17" fmla="*/ 5 h 55"/>
                  <a:gd name="T18" fmla="*/ 10 w 68"/>
                  <a:gd name="T19" fmla="*/ 1 h 55"/>
                  <a:gd name="T20" fmla="*/ 9 w 68"/>
                  <a:gd name="T21" fmla="*/ 1 h 55"/>
                  <a:gd name="T22" fmla="*/ 5 w 68"/>
                  <a:gd name="T23" fmla="*/ 2 h 55"/>
                  <a:gd name="T24" fmla="*/ 2 w 68"/>
                  <a:gd name="T25" fmla="*/ 3 h 55"/>
                  <a:gd name="T26" fmla="*/ 2 w 68"/>
                  <a:gd name="T27" fmla="*/ 6 h 55"/>
                  <a:gd name="T28" fmla="*/ 5 w 68"/>
                  <a:gd name="T29" fmla="*/ 8 h 55"/>
                  <a:gd name="T30" fmla="*/ 4 w 68"/>
                  <a:gd name="T31" fmla="*/ 10 h 55"/>
                  <a:gd name="T32" fmla="*/ 6 w 68"/>
                  <a:gd name="T33" fmla="*/ 13 h 55"/>
                  <a:gd name="T34" fmla="*/ 4 w 68"/>
                  <a:gd name="T35" fmla="*/ 16 h 55"/>
                  <a:gd name="T36" fmla="*/ 2 w 68"/>
                  <a:gd name="T37" fmla="*/ 19 h 55"/>
                  <a:gd name="T38" fmla="*/ 6 w 68"/>
                  <a:gd name="T39" fmla="*/ 16 h 55"/>
                  <a:gd name="T40" fmla="*/ 9 w 68"/>
                  <a:gd name="T41" fmla="*/ 13 h 55"/>
                  <a:gd name="T42" fmla="*/ 7 w 68"/>
                  <a:gd name="T43" fmla="*/ 19 h 55"/>
                  <a:gd name="T44" fmla="*/ 8 w 68"/>
                  <a:gd name="T45" fmla="*/ 18 h 55"/>
                  <a:gd name="T46" fmla="*/ 8 w 68"/>
                  <a:gd name="T47" fmla="*/ 21 h 55"/>
                  <a:gd name="T48" fmla="*/ 9 w 68"/>
                  <a:gd name="T49" fmla="*/ 21 h 55"/>
                  <a:gd name="T50" fmla="*/ 10 w 68"/>
                  <a:gd name="T51" fmla="*/ 22 h 55"/>
                  <a:gd name="T52" fmla="*/ 15 w 68"/>
                  <a:gd name="T53" fmla="*/ 17 h 55"/>
                  <a:gd name="T54" fmla="*/ 11 w 68"/>
                  <a:gd name="T55" fmla="*/ 23 h 55"/>
                  <a:gd name="T56" fmla="*/ 13 w 68"/>
                  <a:gd name="T57" fmla="*/ 23 h 55"/>
                  <a:gd name="T58" fmla="*/ 16 w 68"/>
                  <a:gd name="T59" fmla="*/ 23 h 55"/>
                  <a:gd name="T60" fmla="*/ 18 w 68"/>
                  <a:gd name="T61" fmla="*/ 24 h 55"/>
                  <a:gd name="T62" fmla="*/ 18 w 68"/>
                  <a:gd name="T63" fmla="*/ 24 h 55"/>
                  <a:gd name="T64" fmla="*/ 21 w 68"/>
                  <a:gd name="T65" fmla="*/ 24 h 55"/>
                  <a:gd name="T66" fmla="*/ 23 w 68"/>
                  <a:gd name="T67" fmla="*/ 23 h 55"/>
                  <a:gd name="T68" fmla="*/ 22 w 68"/>
                  <a:gd name="T69" fmla="*/ 26 h 55"/>
                  <a:gd name="T70" fmla="*/ 25 w 68"/>
                  <a:gd name="T71" fmla="*/ 24 h 55"/>
                  <a:gd name="T72" fmla="*/ 24 w 68"/>
                  <a:gd name="T73" fmla="*/ 27 h 55"/>
                  <a:gd name="T74" fmla="*/ 26 w 68"/>
                  <a:gd name="T75" fmla="*/ 29 h 55"/>
                  <a:gd name="T76" fmla="*/ 28 w 68"/>
                  <a:gd name="T77" fmla="*/ 30 h 55"/>
                  <a:gd name="T78" fmla="*/ 29 w 68"/>
                  <a:gd name="T79" fmla="*/ 32 h 55"/>
                  <a:gd name="T80" fmla="*/ 31 w 68"/>
                  <a:gd name="T81" fmla="*/ 31 h 55"/>
                  <a:gd name="T82" fmla="*/ 32 w 68"/>
                  <a:gd name="T83" fmla="*/ 32 h 55"/>
                  <a:gd name="T84" fmla="*/ 31 w 68"/>
                  <a:gd name="T85" fmla="*/ 33 h 55"/>
                  <a:gd name="T86" fmla="*/ 34 w 68"/>
                  <a:gd name="T87" fmla="*/ 34 h 55"/>
                  <a:gd name="T88" fmla="*/ 37 w 68"/>
                  <a:gd name="T89" fmla="*/ 34 h 55"/>
                  <a:gd name="T90" fmla="*/ 39 w 68"/>
                  <a:gd name="T91" fmla="*/ 34 h 55"/>
                  <a:gd name="T92" fmla="*/ 44 w 68"/>
                  <a:gd name="T93" fmla="*/ 32 h 55"/>
                  <a:gd name="T94" fmla="*/ 43 w 68"/>
                  <a:gd name="T95" fmla="*/ 36 h 55"/>
                  <a:gd name="T96" fmla="*/ 46 w 68"/>
                  <a:gd name="T97" fmla="*/ 36 h 55"/>
                  <a:gd name="T98" fmla="*/ 47 w 68"/>
                  <a:gd name="T99" fmla="*/ 38 h 55"/>
                  <a:gd name="T100" fmla="*/ 48 w 68"/>
                  <a:gd name="T101" fmla="*/ 43 h 55"/>
                  <a:gd name="T102" fmla="*/ 50 w 68"/>
                  <a:gd name="T103" fmla="*/ 44 h 55"/>
                  <a:gd name="T104" fmla="*/ 58 w 68"/>
                  <a:gd name="T105" fmla="*/ 45 h 55"/>
                  <a:gd name="T106" fmla="*/ 58 w 68"/>
                  <a:gd name="T107" fmla="*/ 5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8" h="55">
                    <a:moveTo>
                      <a:pt x="66" y="42"/>
                    </a:moveTo>
                    <a:cubicBezTo>
                      <a:pt x="65" y="40"/>
                      <a:pt x="67" y="35"/>
                      <a:pt x="64" y="34"/>
                    </a:cubicBezTo>
                    <a:cubicBezTo>
                      <a:pt x="63" y="35"/>
                      <a:pt x="62" y="35"/>
                      <a:pt x="62" y="36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61" y="36"/>
                      <a:pt x="61" y="36"/>
                      <a:pt x="61" y="36"/>
                    </a:cubicBezTo>
                    <a:cubicBezTo>
                      <a:pt x="61" y="36"/>
                      <a:pt x="62" y="35"/>
                      <a:pt x="63" y="35"/>
                    </a:cubicBezTo>
                    <a:cubicBezTo>
                      <a:pt x="62" y="34"/>
                      <a:pt x="61" y="34"/>
                      <a:pt x="61" y="33"/>
                    </a:cubicBezTo>
                    <a:cubicBezTo>
                      <a:pt x="59" y="34"/>
                      <a:pt x="60" y="32"/>
                      <a:pt x="58" y="34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58" y="33"/>
                      <a:pt x="58" y="33"/>
                      <a:pt x="59" y="31"/>
                    </a:cubicBezTo>
                    <a:cubicBezTo>
                      <a:pt x="59" y="28"/>
                      <a:pt x="56" y="27"/>
                      <a:pt x="55" y="24"/>
                    </a:cubicBezTo>
                    <a:cubicBezTo>
                      <a:pt x="53" y="22"/>
                      <a:pt x="50" y="22"/>
                      <a:pt x="47" y="21"/>
                    </a:cubicBezTo>
                    <a:cubicBezTo>
                      <a:pt x="45" y="23"/>
                      <a:pt x="45" y="22"/>
                      <a:pt x="43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2" y="23"/>
                      <a:pt x="43" y="22"/>
                      <a:pt x="44" y="21"/>
                    </a:cubicBezTo>
                    <a:cubicBezTo>
                      <a:pt x="43" y="22"/>
                      <a:pt x="44" y="21"/>
                      <a:pt x="42" y="22"/>
                    </a:cubicBezTo>
                    <a:cubicBezTo>
                      <a:pt x="41" y="24"/>
                      <a:pt x="44" y="20"/>
                      <a:pt x="43" y="21"/>
                    </a:cubicBezTo>
                    <a:cubicBezTo>
                      <a:pt x="44" y="20"/>
                      <a:pt x="42" y="22"/>
                      <a:pt x="43" y="21"/>
                    </a:cubicBezTo>
                    <a:cubicBezTo>
                      <a:pt x="41" y="22"/>
                      <a:pt x="44" y="20"/>
                      <a:pt x="44" y="18"/>
                    </a:cubicBezTo>
                    <a:cubicBezTo>
                      <a:pt x="43" y="18"/>
                      <a:pt x="41" y="19"/>
                      <a:pt x="41" y="17"/>
                    </a:cubicBezTo>
                    <a:cubicBezTo>
                      <a:pt x="41" y="17"/>
                      <a:pt x="40" y="18"/>
                      <a:pt x="40" y="18"/>
                    </a:cubicBezTo>
                    <a:cubicBezTo>
                      <a:pt x="42" y="16"/>
                      <a:pt x="39" y="19"/>
                      <a:pt x="40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1" y="15"/>
                      <a:pt x="39" y="17"/>
                      <a:pt x="40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38" y="16"/>
                      <a:pt x="40" y="13"/>
                      <a:pt x="39" y="15"/>
                    </a:cubicBezTo>
                    <a:cubicBezTo>
                      <a:pt x="40" y="14"/>
                      <a:pt x="39" y="14"/>
                      <a:pt x="40" y="13"/>
                    </a:cubicBezTo>
                    <a:cubicBezTo>
                      <a:pt x="37" y="16"/>
                      <a:pt x="40" y="12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7" y="12"/>
                      <a:pt x="37" y="11"/>
                      <a:pt x="35" y="11"/>
                    </a:cubicBezTo>
                    <a:cubicBezTo>
                      <a:pt x="34" y="11"/>
                      <a:pt x="36" y="8"/>
                      <a:pt x="34" y="9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2" y="10"/>
                      <a:pt x="33" y="9"/>
                      <a:pt x="34" y="9"/>
                    </a:cubicBezTo>
                    <a:cubicBezTo>
                      <a:pt x="32" y="10"/>
                      <a:pt x="33" y="8"/>
                      <a:pt x="33" y="7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29" y="7"/>
                      <a:pt x="29" y="6"/>
                    </a:cubicBezTo>
                    <a:cubicBezTo>
                      <a:pt x="28" y="9"/>
                      <a:pt x="28" y="7"/>
                      <a:pt x="28" y="8"/>
                    </a:cubicBezTo>
                    <a:cubicBezTo>
                      <a:pt x="28" y="8"/>
                      <a:pt x="28" y="7"/>
                      <a:pt x="28" y="6"/>
                    </a:cubicBezTo>
                    <a:cubicBezTo>
                      <a:pt x="28" y="6"/>
                      <a:pt x="28" y="6"/>
                      <a:pt x="28" y="5"/>
                    </a:cubicBezTo>
                    <a:cubicBezTo>
                      <a:pt x="27" y="6"/>
                      <a:pt x="26" y="7"/>
                      <a:pt x="26" y="7"/>
                    </a:cubicBezTo>
                    <a:cubicBezTo>
                      <a:pt x="27" y="4"/>
                      <a:pt x="26" y="6"/>
                      <a:pt x="26" y="5"/>
                    </a:cubicBezTo>
                    <a:cubicBezTo>
                      <a:pt x="25" y="7"/>
                      <a:pt x="24" y="8"/>
                      <a:pt x="24" y="7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4" y="6"/>
                      <a:pt x="24" y="3"/>
                      <a:pt x="22" y="5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5"/>
                      <a:pt x="21" y="3"/>
                      <a:pt x="19" y="5"/>
                    </a:cubicBezTo>
                    <a:cubicBezTo>
                      <a:pt x="19" y="4"/>
                      <a:pt x="19" y="4"/>
                      <a:pt x="19" y="3"/>
                    </a:cubicBezTo>
                    <a:cubicBezTo>
                      <a:pt x="18" y="4"/>
                      <a:pt x="18" y="4"/>
                      <a:pt x="16" y="6"/>
                    </a:cubicBezTo>
                    <a:cubicBezTo>
                      <a:pt x="16" y="6"/>
                      <a:pt x="17" y="5"/>
                      <a:pt x="17" y="4"/>
                    </a:cubicBezTo>
                    <a:cubicBezTo>
                      <a:pt x="17" y="4"/>
                      <a:pt x="18" y="2"/>
                      <a:pt x="16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4"/>
                      <a:pt x="14" y="5"/>
                      <a:pt x="15" y="3"/>
                    </a:cubicBezTo>
                    <a:cubicBezTo>
                      <a:pt x="14" y="4"/>
                      <a:pt x="14" y="5"/>
                      <a:pt x="13" y="6"/>
                    </a:cubicBezTo>
                    <a:cubicBezTo>
                      <a:pt x="13" y="6"/>
                      <a:pt x="14" y="4"/>
                      <a:pt x="13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3"/>
                      <a:pt x="13" y="3"/>
                      <a:pt x="12" y="4"/>
                    </a:cubicBezTo>
                    <a:cubicBezTo>
                      <a:pt x="13" y="2"/>
                      <a:pt x="11" y="3"/>
                      <a:pt x="12" y="2"/>
                    </a:cubicBezTo>
                    <a:cubicBezTo>
                      <a:pt x="11" y="3"/>
                      <a:pt x="12" y="1"/>
                      <a:pt x="9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1" y="1"/>
                      <a:pt x="9" y="2"/>
                      <a:pt x="8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7" y="3"/>
                      <a:pt x="6" y="4"/>
                    </a:cubicBezTo>
                    <a:cubicBezTo>
                      <a:pt x="6" y="3"/>
                      <a:pt x="5" y="4"/>
                      <a:pt x="6" y="3"/>
                    </a:cubicBezTo>
                    <a:cubicBezTo>
                      <a:pt x="7" y="3"/>
                      <a:pt x="8" y="2"/>
                      <a:pt x="10" y="1"/>
                    </a:cubicBezTo>
                    <a:cubicBezTo>
                      <a:pt x="10" y="0"/>
                      <a:pt x="7" y="2"/>
                      <a:pt x="9" y="1"/>
                    </a:cubicBezTo>
                    <a:cubicBezTo>
                      <a:pt x="9" y="0"/>
                      <a:pt x="9" y="1"/>
                      <a:pt x="7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2"/>
                      <a:pt x="6" y="1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3" y="3"/>
                      <a:pt x="4" y="2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4" y="2"/>
                      <a:pt x="3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2" y="4"/>
                      <a:pt x="3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7" y="2"/>
                      <a:pt x="5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4"/>
                      <a:pt x="3" y="6"/>
                      <a:pt x="4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7"/>
                      <a:pt x="4" y="5"/>
                      <a:pt x="5" y="5"/>
                    </a:cubicBezTo>
                    <a:cubicBezTo>
                      <a:pt x="4" y="5"/>
                      <a:pt x="2" y="7"/>
                      <a:pt x="2" y="8"/>
                    </a:cubicBezTo>
                    <a:cubicBezTo>
                      <a:pt x="2" y="8"/>
                      <a:pt x="4" y="7"/>
                      <a:pt x="3" y="9"/>
                    </a:cubicBezTo>
                    <a:cubicBezTo>
                      <a:pt x="3" y="9"/>
                      <a:pt x="4" y="9"/>
                      <a:pt x="5" y="8"/>
                    </a:cubicBezTo>
                    <a:cubicBezTo>
                      <a:pt x="5" y="8"/>
                      <a:pt x="3" y="10"/>
                      <a:pt x="4" y="9"/>
                    </a:cubicBezTo>
                    <a:cubicBezTo>
                      <a:pt x="3" y="10"/>
                      <a:pt x="2" y="12"/>
                      <a:pt x="1" y="13"/>
                    </a:cubicBezTo>
                    <a:cubicBezTo>
                      <a:pt x="1" y="13"/>
                      <a:pt x="0" y="14"/>
                      <a:pt x="1" y="14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1" y="14"/>
                      <a:pt x="2" y="13"/>
                      <a:pt x="2" y="12"/>
                    </a:cubicBezTo>
                    <a:cubicBezTo>
                      <a:pt x="3" y="10"/>
                      <a:pt x="3" y="12"/>
                      <a:pt x="4" y="10"/>
                    </a:cubicBezTo>
                    <a:cubicBezTo>
                      <a:pt x="4" y="11"/>
                      <a:pt x="5" y="11"/>
                      <a:pt x="5" y="11"/>
                    </a:cubicBezTo>
                    <a:cubicBezTo>
                      <a:pt x="5" y="11"/>
                      <a:pt x="4" y="12"/>
                      <a:pt x="3" y="13"/>
                    </a:cubicBezTo>
                    <a:cubicBezTo>
                      <a:pt x="5" y="12"/>
                      <a:pt x="6" y="11"/>
                      <a:pt x="6" y="12"/>
                    </a:cubicBezTo>
                    <a:cubicBezTo>
                      <a:pt x="7" y="11"/>
                      <a:pt x="7" y="11"/>
                      <a:pt x="8" y="9"/>
                    </a:cubicBezTo>
                    <a:cubicBezTo>
                      <a:pt x="8" y="9"/>
                      <a:pt x="8" y="8"/>
                      <a:pt x="8" y="9"/>
                    </a:cubicBezTo>
                    <a:cubicBezTo>
                      <a:pt x="7" y="10"/>
                      <a:pt x="6" y="12"/>
                      <a:pt x="6" y="13"/>
                    </a:cubicBezTo>
                    <a:cubicBezTo>
                      <a:pt x="4" y="15"/>
                      <a:pt x="6" y="12"/>
                      <a:pt x="4" y="14"/>
                    </a:cubicBezTo>
                    <a:cubicBezTo>
                      <a:pt x="2" y="16"/>
                      <a:pt x="2" y="15"/>
                      <a:pt x="3" y="14"/>
                    </a:cubicBezTo>
                    <a:cubicBezTo>
                      <a:pt x="1" y="16"/>
                      <a:pt x="3" y="15"/>
                      <a:pt x="1" y="16"/>
                    </a:cubicBezTo>
                    <a:cubicBezTo>
                      <a:pt x="1" y="17"/>
                      <a:pt x="2" y="16"/>
                      <a:pt x="3" y="16"/>
                    </a:cubicBezTo>
                    <a:cubicBezTo>
                      <a:pt x="4" y="15"/>
                      <a:pt x="4" y="15"/>
                      <a:pt x="4" y="14"/>
                    </a:cubicBezTo>
                    <a:cubicBezTo>
                      <a:pt x="6" y="12"/>
                      <a:pt x="4" y="16"/>
                      <a:pt x="4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7"/>
                      <a:pt x="4" y="16"/>
                      <a:pt x="4" y="16"/>
                    </a:cubicBezTo>
                    <a:cubicBezTo>
                      <a:pt x="2" y="19"/>
                      <a:pt x="4" y="16"/>
                      <a:pt x="2" y="18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3" y="18"/>
                      <a:pt x="3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8"/>
                      <a:pt x="4" y="17"/>
                      <a:pt x="4" y="17"/>
                    </a:cubicBezTo>
                    <a:cubicBezTo>
                      <a:pt x="6" y="14"/>
                      <a:pt x="4" y="16"/>
                      <a:pt x="5" y="16"/>
                    </a:cubicBezTo>
                    <a:cubicBezTo>
                      <a:pt x="6" y="15"/>
                      <a:pt x="5" y="16"/>
                      <a:pt x="6" y="15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8" y="14"/>
                      <a:pt x="6" y="15"/>
                      <a:pt x="6" y="16"/>
                    </a:cubicBezTo>
                    <a:cubicBezTo>
                      <a:pt x="6" y="16"/>
                      <a:pt x="5" y="16"/>
                      <a:pt x="6" y="15"/>
                    </a:cubicBezTo>
                    <a:cubicBezTo>
                      <a:pt x="5" y="17"/>
                      <a:pt x="4" y="19"/>
                      <a:pt x="3" y="19"/>
                    </a:cubicBezTo>
                    <a:cubicBezTo>
                      <a:pt x="3" y="21"/>
                      <a:pt x="4" y="18"/>
                      <a:pt x="5" y="18"/>
                    </a:cubicBezTo>
                    <a:cubicBezTo>
                      <a:pt x="4" y="19"/>
                      <a:pt x="5" y="17"/>
                      <a:pt x="6" y="16"/>
                    </a:cubicBezTo>
                    <a:cubicBezTo>
                      <a:pt x="9" y="13"/>
                      <a:pt x="4" y="20"/>
                      <a:pt x="5" y="19"/>
                    </a:cubicBezTo>
                    <a:cubicBezTo>
                      <a:pt x="7" y="17"/>
                      <a:pt x="8" y="16"/>
                      <a:pt x="9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9" y="14"/>
                      <a:pt x="9" y="14"/>
                      <a:pt x="8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6" y="19"/>
                      <a:pt x="6" y="20"/>
                      <a:pt x="5" y="21"/>
                    </a:cubicBezTo>
                    <a:cubicBezTo>
                      <a:pt x="6" y="20"/>
                      <a:pt x="6" y="19"/>
                      <a:pt x="7" y="19"/>
                    </a:cubicBezTo>
                    <a:cubicBezTo>
                      <a:pt x="6" y="20"/>
                      <a:pt x="6" y="21"/>
                      <a:pt x="6" y="21"/>
                    </a:cubicBezTo>
                    <a:cubicBezTo>
                      <a:pt x="6" y="20"/>
                      <a:pt x="7" y="18"/>
                      <a:pt x="8" y="18"/>
                    </a:cubicBezTo>
                    <a:cubicBezTo>
                      <a:pt x="8" y="18"/>
                      <a:pt x="7" y="20"/>
                      <a:pt x="7" y="20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7" y="20"/>
                      <a:pt x="5" y="22"/>
                      <a:pt x="6" y="22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8"/>
                      <a:pt x="8" y="19"/>
                      <a:pt x="8" y="19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8" y="20"/>
                      <a:pt x="6" y="23"/>
                      <a:pt x="7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1"/>
                      <a:pt x="7" y="22"/>
                      <a:pt x="8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8" y="22"/>
                      <a:pt x="9" y="20"/>
                      <a:pt x="8" y="22"/>
                    </a:cubicBezTo>
                    <a:cubicBezTo>
                      <a:pt x="9" y="19"/>
                      <a:pt x="8" y="21"/>
                      <a:pt x="8" y="20"/>
                    </a:cubicBezTo>
                    <a:cubicBezTo>
                      <a:pt x="9" y="19"/>
                      <a:pt x="9" y="19"/>
                      <a:pt x="10" y="19"/>
                    </a:cubicBezTo>
                    <a:cubicBezTo>
                      <a:pt x="8" y="21"/>
                      <a:pt x="10" y="19"/>
                      <a:pt x="10" y="19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8" y="23"/>
                      <a:pt x="11" y="19"/>
                      <a:pt x="10" y="20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10" y="20"/>
                      <a:pt x="11" y="20"/>
                      <a:pt x="12" y="18"/>
                    </a:cubicBezTo>
                    <a:cubicBezTo>
                      <a:pt x="11" y="19"/>
                      <a:pt x="10" y="21"/>
                      <a:pt x="9" y="23"/>
                    </a:cubicBezTo>
                    <a:cubicBezTo>
                      <a:pt x="10" y="21"/>
                      <a:pt x="9" y="24"/>
                      <a:pt x="10" y="22"/>
                    </a:cubicBezTo>
                    <a:cubicBezTo>
                      <a:pt x="10" y="21"/>
                      <a:pt x="11" y="21"/>
                      <a:pt x="12" y="20"/>
                    </a:cubicBezTo>
                    <a:cubicBezTo>
                      <a:pt x="12" y="20"/>
                      <a:pt x="11" y="21"/>
                      <a:pt x="11" y="21"/>
                    </a:cubicBezTo>
                    <a:cubicBezTo>
                      <a:pt x="11" y="21"/>
                      <a:pt x="12" y="19"/>
                      <a:pt x="12" y="19"/>
                    </a:cubicBezTo>
                    <a:cubicBezTo>
                      <a:pt x="12" y="19"/>
                      <a:pt x="14" y="17"/>
                      <a:pt x="13" y="19"/>
                    </a:cubicBezTo>
                    <a:cubicBezTo>
                      <a:pt x="12" y="20"/>
                      <a:pt x="12" y="19"/>
                      <a:pt x="12" y="20"/>
                    </a:cubicBezTo>
                    <a:cubicBezTo>
                      <a:pt x="12" y="21"/>
                      <a:pt x="14" y="17"/>
                      <a:pt x="15" y="17"/>
                    </a:cubicBezTo>
                    <a:cubicBezTo>
                      <a:pt x="15" y="16"/>
                      <a:pt x="16" y="13"/>
                      <a:pt x="17" y="12"/>
                    </a:cubicBezTo>
                    <a:cubicBezTo>
                      <a:pt x="17" y="13"/>
                      <a:pt x="16" y="13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5" y="18"/>
                      <a:pt x="13" y="19"/>
                      <a:pt x="12" y="21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1"/>
                      <a:pt x="12" y="23"/>
                      <a:pt x="12" y="22"/>
                    </a:cubicBezTo>
                    <a:cubicBezTo>
                      <a:pt x="13" y="21"/>
                      <a:pt x="12" y="23"/>
                      <a:pt x="12" y="22"/>
                    </a:cubicBezTo>
                    <a:cubicBezTo>
                      <a:pt x="13" y="21"/>
                      <a:pt x="14" y="19"/>
                      <a:pt x="14" y="20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3" y="21"/>
                      <a:pt x="13" y="22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4" y="24"/>
                      <a:pt x="16" y="20"/>
                    </a:cubicBezTo>
                    <a:cubicBezTo>
                      <a:pt x="16" y="22"/>
                      <a:pt x="16" y="22"/>
                      <a:pt x="15" y="23"/>
                    </a:cubicBezTo>
                    <a:cubicBezTo>
                      <a:pt x="16" y="23"/>
                      <a:pt x="16" y="22"/>
                      <a:pt x="16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5"/>
                      <a:pt x="16" y="23"/>
                      <a:pt x="17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5"/>
                      <a:pt x="17" y="23"/>
                      <a:pt x="17" y="22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2"/>
                      <a:pt x="18" y="22"/>
                      <a:pt x="17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4"/>
                      <a:pt x="18" y="24"/>
                      <a:pt x="18" y="24"/>
                    </a:cubicBezTo>
                    <a:cubicBezTo>
                      <a:pt x="18" y="24"/>
                      <a:pt x="18" y="23"/>
                      <a:pt x="18" y="24"/>
                    </a:cubicBezTo>
                    <a:cubicBezTo>
                      <a:pt x="18" y="23"/>
                      <a:pt x="19" y="23"/>
                      <a:pt x="20" y="21"/>
                    </a:cubicBezTo>
                    <a:cubicBezTo>
                      <a:pt x="21" y="19"/>
                      <a:pt x="19" y="22"/>
                      <a:pt x="20" y="21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5"/>
                      <a:pt x="20" y="23"/>
                      <a:pt x="20" y="24"/>
                    </a:cubicBezTo>
                    <a:cubicBezTo>
                      <a:pt x="20" y="24"/>
                      <a:pt x="22" y="22"/>
                      <a:pt x="22" y="22"/>
                    </a:cubicBezTo>
                    <a:cubicBezTo>
                      <a:pt x="24" y="20"/>
                      <a:pt x="21" y="24"/>
                      <a:pt x="20" y="25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2" y="24"/>
                      <a:pt x="22" y="23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5"/>
                      <a:pt x="21" y="26"/>
                      <a:pt x="21" y="26"/>
                    </a:cubicBezTo>
                    <a:cubicBezTo>
                      <a:pt x="22" y="24"/>
                      <a:pt x="22" y="25"/>
                      <a:pt x="23" y="24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1" y="26"/>
                      <a:pt x="23" y="24"/>
                      <a:pt x="24" y="24"/>
                    </a:cubicBezTo>
                    <a:cubicBezTo>
                      <a:pt x="24" y="23"/>
                      <a:pt x="23" y="24"/>
                      <a:pt x="23" y="25"/>
                    </a:cubicBezTo>
                    <a:cubicBezTo>
                      <a:pt x="22" y="25"/>
                      <a:pt x="23" y="25"/>
                      <a:pt x="23" y="25"/>
                    </a:cubicBezTo>
                    <a:cubicBezTo>
                      <a:pt x="22" y="26"/>
                      <a:pt x="23" y="25"/>
                      <a:pt x="22" y="26"/>
                    </a:cubicBezTo>
                    <a:cubicBezTo>
                      <a:pt x="22" y="26"/>
                      <a:pt x="23" y="25"/>
                      <a:pt x="23" y="25"/>
                    </a:cubicBezTo>
                    <a:cubicBezTo>
                      <a:pt x="23" y="25"/>
                      <a:pt x="24" y="25"/>
                      <a:pt x="23" y="26"/>
                    </a:cubicBezTo>
                    <a:cubicBezTo>
                      <a:pt x="23" y="26"/>
                      <a:pt x="23" y="26"/>
                      <a:pt x="24" y="25"/>
                    </a:cubicBezTo>
                    <a:cubicBezTo>
                      <a:pt x="24" y="25"/>
                      <a:pt x="24" y="24"/>
                      <a:pt x="25" y="24"/>
                    </a:cubicBezTo>
                    <a:cubicBezTo>
                      <a:pt x="25" y="24"/>
                      <a:pt x="25" y="23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3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5" y="25"/>
                      <a:pt x="23" y="27"/>
                      <a:pt x="23" y="27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6"/>
                      <a:pt x="25" y="26"/>
                      <a:pt x="24" y="27"/>
                    </a:cubicBezTo>
                    <a:cubicBezTo>
                      <a:pt x="24" y="28"/>
                      <a:pt x="27" y="24"/>
                      <a:pt x="27" y="25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6"/>
                      <a:pt x="25" y="28"/>
                      <a:pt x="25" y="27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4" y="29"/>
                      <a:pt x="27" y="27"/>
                      <a:pt x="26" y="29"/>
                    </a:cubicBezTo>
                    <a:cubicBezTo>
                      <a:pt x="27" y="27"/>
                      <a:pt x="26" y="29"/>
                      <a:pt x="27" y="28"/>
                    </a:cubicBezTo>
                    <a:cubicBezTo>
                      <a:pt x="25" y="30"/>
                      <a:pt x="27" y="28"/>
                      <a:pt x="26" y="29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29"/>
                      <a:pt x="31" y="25"/>
                      <a:pt x="29" y="27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6" y="31"/>
                      <a:pt x="29" y="27"/>
                      <a:pt x="28" y="30"/>
                    </a:cubicBezTo>
                    <a:cubicBezTo>
                      <a:pt x="28" y="29"/>
                      <a:pt x="29" y="28"/>
                      <a:pt x="30" y="27"/>
                    </a:cubicBezTo>
                    <a:cubicBezTo>
                      <a:pt x="30" y="28"/>
                      <a:pt x="29" y="29"/>
                      <a:pt x="29" y="30"/>
                    </a:cubicBezTo>
                    <a:cubicBezTo>
                      <a:pt x="29" y="29"/>
                      <a:pt x="30" y="29"/>
                      <a:pt x="29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1"/>
                      <a:pt x="29" y="30"/>
                      <a:pt x="30" y="30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1" y="30"/>
                      <a:pt x="29" y="33"/>
                      <a:pt x="31" y="31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1" y="31"/>
                      <a:pt x="32" y="29"/>
                      <a:pt x="32" y="29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9" y="33"/>
                      <a:pt x="31" y="31"/>
                      <a:pt x="30" y="32"/>
                    </a:cubicBezTo>
                    <a:cubicBezTo>
                      <a:pt x="31" y="31"/>
                      <a:pt x="30" y="32"/>
                      <a:pt x="31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1" y="32"/>
                      <a:pt x="31" y="32"/>
                    </a:cubicBezTo>
                    <a:cubicBezTo>
                      <a:pt x="31" y="33"/>
                      <a:pt x="31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1" y="33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34"/>
                      <a:pt x="32" y="33"/>
                      <a:pt x="32" y="32"/>
                    </a:cubicBezTo>
                    <a:cubicBezTo>
                      <a:pt x="32" y="34"/>
                      <a:pt x="33" y="33"/>
                      <a:pt x="34" y="33"/>
                    </a:cubicBezTo>
                    <a:cubicBezTo>
                      <a:pt x="34" y="33"/>
                      <a:pt x="33" y="33"/>
                      <a:pt x="33" y="33"/>
                    </a:cubicBezTo>
                    <a:cubicBezTo>
                      <a:pt x="34" y="33"/>
                      <a:pt x="35" y="32"/>
                      <a:pt x="34" y="33"/>
                    </a:cubicBezTo>
                    <a:cubicBezTo>
                      <a:pt x="35" y="32"/>
                      <a:pt x="33" y="34"/>
                      <a:pt x="34" y="34"/>
                    </a:cubicBezTo>
                    <a:cubicBezTo>
                      <a:pt x="33" y="34"/>
                      <a:pt x="35" y="33"/>
                      <a:pt x="34" y="33"/>
                    </a:cubicBezTo>
                    <a:cubicBezTo>
                      <a:pt x="33" y="35"/>
                      <a:pt x="36" y="32"/>
                      <a:pt x="35" y="34"/>
                    </a:cubicBezTo>
                    <a:cubicBezTo>
                      <a:pt x="36" y="33"/>
                      <a:pt x="35" y="34"/>
                      <a:pt x="34" y="35"/>
                    </a:cubicBezTo>
                    <a:cubicBezTo>
                      <a:pt x="35" y="34"/>
                      <a:pt x="36" y="34"/>
                      <a:pt x="37" y="33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6" y="34"/>
                      <a:pt x="36" y="34"/>
                      <a:pt x="37" y="34"/>
                    </a:cubicBezTo>
                    <a:cubicBezTo>
                      <a:pt x="38" y="33"/>
                      <a:pt x="39" y="32"/>
                      <a:pt x="39" y="32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39" y="33"/>
                      <a:pt x="39" y="32"/>
                      <a:pt x="39" y="33"/>
                    </a:cubicBezTo>
                    <a:cubicBezTo>
                      <a:pt x="37" y="35"/>
                      <a:pt x="38" y="34"/>
                      <a:pt x="38" y="35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40" y="33"/>
                      <a:pt x="38" y="35"/>
                      <a:pt x="38" y="35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2" y="32"/>
                      <a:pt x="41" y="33"/>
                      <a:pt x="40" y="34"/>
                    </a:cubicBezTo>
                    <a:cubicBezTo>
                      <a:pt x="40" y="34"/>
                      <a:pt x="42" y="32"/>
                      <a:pt x="44" y="31"/>
                    </a:cubicBezTo>
                    <a:cubicBezTo>
                      <a:pt x="44" y="31"/>
                      <a:pt x="45" y="31"/>
                      <a:pt x="45" y="31"/>
                    </a:cubicBezTo>
                    <a:cubicBezTo>
                      <a:pt x="44" y="32"/>
                      <a:pt x="45" y="31"/>
                      <a:pt x="44" y="32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33"/>
                      <a:pt x="41" y="34"/>
                      <a:pt x="40" y="35"/>
                    </a:cubicBezTo>
                    <a:cubicBezTo>
                      <a:pt x="41" y="35"/>
                      <a:pt x="41" y="36"/>
                      <a:pt x="41" y="36"/>
                    </a:cubicBezTo>
                    <a:cubicBezTo>
                      <a:pt x="43" y="34"/>
                      <a:pt x="42" y="35"/>
                      <a:pt x="44" y="34"/>
                    </a:cubicBezTo>
                    <a:cubicBezTo>
                      <a:pt x="44" y="34"/>
                      <a:pt x="43" y="35"/>
                      <a:pt x="42" y="36"/>
                    </a:cubicBezTo>
                    <a:cubicBezTo>
                      <a:pt x="43" y="35"/>
                      <a:pt x="43" y="36"/>
                      <a:pt x="43" y="36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4" y="36"/>
                      <a:pt x="43" y="37"/>
                      <a:pt x="45" y="36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4" y="37"/>
                      <a:pt x="47" y="34"/>
                      <a:pt x="46" y="36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6" y="36"/>
                      <a:pt x="44" y="38"/>
                      <a:pt x="46" y="36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5" y="37"/>
                      <a:pt x="45" y="37"/>
                      <a:pt x="47" y="36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5" y="39"/>
                      <a:pt x="47" y="36"/>
                      <a:pt x="47" y="37"/>
                    </a:cubicBezTo>
                    <a:cubicBezTo>
                      <a:pt x="47" y="37"/>
                      <a:pt x="46" y="38"/>
                      <a:pt x="46" y="38"/>
                    </a:cubicBezTo>
                    <a:cubicBezTo>
                      <a:pt x="47" y="37"/>
                      <a:pt x="47" y="38"/>
                      <a:pt x="47" y="38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47" y="40"/>
                      <a:pt x="47" y="41"/>
                      <a:pt x="50" y="41"/>
                    </a:cubicBezTo>
                    <a:cubicBezTo>
                      <a:pt x="48" y="42"/>
                      <a:pt x="48" y="41"/>
                      <a:pt x="47" y="43"/>
                    </a:cubicBezTo>
                    <a:cubicBezTo>
                      <a:pt x="49" y="41"/>
                      <a:pt x="48" y="42"/>
                      <a:pt x="49" y="42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9" y="42"/>
                      <a:pt x="48" y="43"/>
                      <a:pt x="48" y="43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50" y="42"/>
                      <a:pt x="47" y="45"/>
                      <a:pt x="49" y="43"/>
                    </a:cubicBezTo>
                    <a:cubicBezTo>
                      <a:pt x="48" y="44"/>
                      <a:pt x="48" y="44"/>
                      <a:pt x="48" y="44"/>
                    </a:cubicBezTo>
                    <a:cubicBezTo>
                      <a:pt x="50" y="43"/>
                      <a:pt x="47" y="45"/>
                      <a:pt x="49" y="44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8" y="45"/>
                      <a:pt x="51" y="43"/>
                      <a:pt x="50" y="44"/>
                    </a:cubicBezTo>
                    <a:cubicBezTo>
                      <a:pt x="50" y="44"/>
                      <a:pt x="51" y="44"/>
                      <a:pt x="53" y="43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2" y="44"/>
                      <a:pt x="52" y="46"/>
                      <a:pt x="55" y="45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6" y="44"/>
                      <a:pt x="52" y="48"/>
                      <a:pt x="56" y="45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7" y="46"/>
                      <a:pt x="56" y="46"/>
                      <a:pt x="58" y="46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6" y="47"/>
                      <a:pt x="59" y="46"/>
                      <a:pt x="58" y="46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55" y="49"/>
                      <a:pt x="54" y="52"/>
                      <a:pt x="58" y="51"/>
                    </a:cubicBezTo>
                    <a:cubicBezTo>
                      <a:pt x="59" y="50"/>
                      <a:pt x="56" y="52"/>
                      <a:pt x="56" y="52"/>
                    </a:cubicBezTo>
                    <a:cubicBezTo>
                      <a:pt x="60" y="51"/>
                      <a:pt x="56" y="55"/>
                      <a:pt x="61" y="53"/>
                    </a:cubicBezTo>
                    <a:cubicBezTo>
                      <a:pt x="63" y="53"/>
                      <a:pt x="68" y="50"/>
                      <a:pt x="68" y="50"/>
                    </a:cubicBezTo>
                    <a:cubicBezTo>
                      <a:pt x="65" y="50"/>
                      <a:pt x="66" y="47"/>
                      <a:pt x="68" y="44"/>
                    </a:cubicBezTo>
                    <a:cubicBezTo>
                      <a:pt x="67" y="44"/>
                      <a:pt x="66" y="43"/>
                      <a:pt x="66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42" name="Freeform 374"/>
              <p:cNvSpPr/>
              <p:nvPr/>
            </p:nvSpPr>
            <p:spPr bwMode="auto">
              <a:xfrm>
                <a:off x="6047" y="2257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43" name="Freeform 375"/>
              <p:cNvSpPr/>
              <p:nvPr/>
            </p:nvSpPr>
            <p:spPr bwMode="auto">
              <a:xfrm>
                <a:off x="6882" y="2736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44" name="Freeform 376"/>
              <p:cNvSpPr/>
              <p:nvPr/>
            </p:nvSpPr>
            <p:spPr bwMode="auto">
              <a:xfrm>
                <a:off x="6891" y="2710"/>
                <a:ext cx="7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45" name="Freeform 377"/>
              <p:cNvSpPr/>
              <p:nvPr/>
            </p:nvSpPr>
            <p:spPr bwMode="auto">
              <a:xfrm>
                <a:off x="6047" y="2252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1 h 1"/>
                  <a:gd name="T4" fmla="*/ 1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46" name="Freeform 378"/>
              <p:cNvSpPr/>
              <p:nvPr/>
            </p:nvSpPr>
            <p:spPr bwMode="auto">
              <a:xfrm>
                <a:off x="6047" y="22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47" name="Freeform 379"/>
              <p:cNvSpPr/>
              <p:nvPr/>
            </p:nvSpPr>
            <p:spPr bwMode="auto">
              <a:xfrm>
                <a:off x="6882" y="2741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48" name="Freeform 380"/>
              <p:cNvSpPr/>
              <p:nvPr/>
            </p:nvSpPr>
            <p:spPr bwMode="auto">
              <a:xfrm>
                <a:off x="6884" y="274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1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49" name="Oval 381"/>
              <p:cNvSpPr>
                <a:spLocks noChangeArrowheads="1"/>
              </p:cNvSpPr>
              <p:nvPr/>
            </p:nvSpPr>
            <p:spPr bwMode="auto">
              <a:xfrm>
                <a:off x="6531" y="2478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50" name="Freeform 382"/>
              <p:cNvSpPr/>
              <p:nvPr/>
            </p:nvSpPr>
            <p:spPr bwMode="auto">
              <a:xfrm>
                <a:off x="6879" y="2741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51" name="Freeform 383"/>
              <p:cNvSpPr/>
              <p:nvPr/>
            </p:nvSpPr>
            <p:spPr bwMode="auto">
              <a:xfrm>
                <a:off x="6967" y="2788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52" name="Freeform 384"/>
              <p:cNvSpPr/>
              <p:nvPr/>
            </p:nvSpPr>
            <p:spPr bwMode="auto">
              <a:xfrm>
                <a:off x="6960" y="27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53" name="Freeform 385"/>
              <p:cNvSpPr/>
              <p:nvPr/>
            </p:nvSpPr>
            <p:spPr bwMode="auto">
              <a:xfrm>
                <a:off x="6967" y="278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54" name="Freeform 386"/>
              <p:cNvSpPr/>
              <p:nvPr/>
            </p:nvSpPr>
            <p:spPr bwMode="auto">
              <a:xfrm>
                <a:off x="6979" y="2790"/>
                <a:ext cx="2" cy="5"/>
              </a:xfrm>
              <a:custGeom>
                <a:avLst/>
                <a:gdLst>
                  <a:gd name="T0" fmla="*/ 0 w 2"/>
                  <a:gd name="T1" fmla="*/ 5 h 5"/>
                  <a:gd name="T2" fmla="*/ 0 w 2"/>
                  <a:gd name="T3" fmla="*/ 5 h 5"/>
                  <a:gd name="T4" fmla="*/ 2 w 2"/>
                  <a:gd name="T5" fmla="*/ 0 h 5"/>
                  <a:gd name="T6" fmla="*/ 0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0" y="5"/>
                    </a:lnTo>
                    <a:lnTo>
                      <a:pt x="2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55" name="Freeform 387"/>
              <p:cNvSpPr/>
              <p:nvPr/>
            </p:nvSpPr>
            <p:spPr bwMode="auto">
              <a:xfrm>
                <a:off x="6528" y="2478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56" name="Freeform 388"/>
              <p:cNvSpPr/>
              <p:nvPr/>
            </p:nvSpPr>
            <p:spPr bwMode="auto">
              <a:xfrm>
                <a:off x="6526" y="28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57" name="Freeform 389"/>
              <p:cNvSpPr/>
              <p:nvPr/>
            </p:nvSpPr>
            <p:spPr bwMode="auto">
              <a:xfrm>
                <a:off x="6955" y="27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58" name="Freeform 390"/>
              <p:cNvSpPr/>
              <p:nvPr/>
            </p:nvSpPr>
            <p:spPr bwMode="auto">
              <a:xfrm>
                <a:off x="6047" y="225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59" name="Rectangle 391"/>
              <p:cNvSpPr>
                <a:spLocks noChangeArrowheads="1"/>
              </p:cNvSpPr>
              <p:nvPr/>
            </p:nvSpPr>
            <p:spPr bwMode="auto">
              <a:xfrm>
                <a:off x="6047" y="2259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60" name="Freeform 392"/>
              <p:cNvSpPr/>
              <p:nvPr/>
            </p:nvSpPr>
            <p:spPr bwMode="auto">
              <a:xfrm>
                <a:off x="6946" y="2724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61" name="Freeform 393"/>
              <p:cNvSpPr/>
              <p:nvPr/>
            </p:nvSpPr>
            <p:spPr bwMode="auto">
              <a:xfrm>
                <a:off x="6047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62" name="Freeform 394"/>
              <p:cNvSpPr/>
              <p:nvPr/>
            </p:nvSpPr>
            <p:spPr bwMode="auto">
              <a:xfrm>
                <a:off x="6922" y="276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63" name="Freeform 395"/>
              <p:cNvSpPr/>
              <p:nvPr/>
            </p:nvSpPr>
            <p:spPr bwMode="auto">
              <a:xfrm>
                <a:off x="6277" y="2686"/>
                <a:ext cx="21" cy="14"/>
              </a:xfrm>
              <a:custGeom>
                <a:avLst/>
                <a:gdLst>
                  <a:gd name="T0" fmla="*/ 0 w 9"/>
                  <a:gd name="T1" fmla="*/ 0 h 6"/>
                  <a:gd name="T2" fmla="*/ 9 w 9"/>
                  <a:gd name="T3" fmla="*/ 6 h 6"/>
                  <a:gd name="T4" fmla="*/ 0 w 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6" y="3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64" name="Freeform 396"/>
              <p:cNvSpPr/>
              <p:nvPr/>
            </p:nvSpPr>
            <p:spPr bwMode="auto">
              <a:xfrm>
                <a:off x="6073" y="2527"/>
                <a:ext cx="5" cy="7"/>
              </a:xfrm>
              <a:custGeom>
                <a:avLst/>
                <a:gdLst>
                  <a:gd name="T0" fmla="*/ 1 w 2"/>
                  <a:gd name="T1" fmla="*/ 1 h 3"/>
                  <a:gd name="T2" fmla="*/ 2 w 2"/>
                  <a:gd name="T3" fmla="*/ 3 h 3"/>
                  <a:gd name="T4" fmla="*/ 2 w 2"/>
                  <a:gd name="T5" fmla="*/ 1 h 3"/>
                  <a:gd name="T6" fmla="*/ 1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2" y="2"/>
                      <a:pt x="2" y="2"/>
                      <a:pt x="2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65" name="Freeform 397"/>
              <p:cNvSpPr/>
              <p:nvPr/>
            </p:nvSpPr>
            <p:spPr bwMode="auto">
              <a:xfrm>
                <a:off x="6059" y="2345"/>
                <a:ext cx="7" cy="5"/>
              </a:xfrm>
              <a:custGeom>
                <a:avLst/>
                <a:gdLst>
                  <a:gd name="T0" fmla="*/ 2 w 3"/>
                  <a:gd name="T1" fmla="*/ 1 h 2"/>
                  <a:gd name="T2" fmla="*/ 1 w 3"/>
                  <a:gd name="T3" fmla="*/ 2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0" y="0"/>
                      <a:pt x="3" y="1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66" name="Freeform 398"/>
              <p:cNvSpPr/>
              <p:nvPr/>
            </p:nvSpPr>
            <p:spPr bwMode="auto">
              <a:xfrm>
                <a:off x="6116" y="2558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0 w 6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0" y="2"/>
                      <a:pt x="3" y="3"/>
                      <a:pt x="4" y="3"/>
                    </a:cubicBezTo>
                    <a:cubicBezTo>
                      <a:pt x="6" y="3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67" name="Freeform 399"/>
              <p:cNvSpPr/>
              <p:nvPr/>
            </p:nvSpPr>
            <p:spPr bwMode="auto">
              <a:xfrm>
                <a:off x="6040" y="2271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68" name="Freeform 400"/>
              <p:cNvSpPr/>
              <p:nvPr/>
            </p:nvSpPr>
            <p:spPr bwMode="auto">
              <a:xfrm>
                <a:off x="6040" y="2286"/>
                <a:ext cx="5" cy="0"/>
              </a:xfrm>
              <a:custGeom>
                <a:avLst/>
                <a:gdLst>
                  <a:gd name="T0" fmla="*/ 0 w 2"/>
                  <a:gd name="T1" fmla="*/ 1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69" name="Freeform 401"/>
              <p:cNvSpPr/>
              <p:nvPr/>
            </p:nvSpPr>
            <p:spPr bwMode="auto">
              <a:xfrm>
                <a:off x="6052" y="2340"/>
                <a:ext cx="4" cy="10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1"/>
                      <a:pt x="1" y="0"/>
                    </a:cubicBezTo>
                    <a:cubicBezTo>
                      <a:pt x="0" y="2"/>
                      <a:pt x="1" y="2"/>
                      <a:pt x="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70" name="Freeform 402"/>
              <p:cNvSpPr/>
              <p:nvPr/>
            </p:nvSpPr>
            <p:spPr bwMode="auto">
              <a:xfrm>
                <a:off x="6040" y="2278"/>
                <a:ext cx="9" cy="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2 w 4"/>
                  <a:gd name="T5" fmla="*/ 2 h 2"/>
                  <a:gd name="T6" fmla="*/ 2 w 4"/>
                  <a:gd name="T7" fmla="*/ 1 h 2"/>
                  <a:gd name="T8" fmla="*/ 4 w 4"/>
                  <a:gd name="T9" fmla="*/ 0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3" y="1"/>
                      <a:pt x="2" y="1"/>
                    </a:cubicBezTo>
                    <a:cubicBezTo>
                      <a:pt x="3" y="0"/>
                      <a:pt x="4" y="1"/>
                      <a:pt x="4" y="0"/>
                    </a:cubicBezTo>
                    <a:cubicBezTo>
                      <a:pt x="3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71" name="Freeform 403"/>
              <p:cNvSpPr/>
              <p:nvPr/>
            </p:nvSpPr>
            <p:spPr bwMode="auto">
              <a:xfrm>
                <a:off x="6045" y="2283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72" name="Freeform 404"/>
              <p:cNvSpPr/>
              <p:nvPr/>
            </p:nvSpPr>
            <p:spPr bwMode="auto">
              <a:xfrm>
                <a:off x="6322" y="2731"/>
                <a:ext cx="5" cy="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2" y="1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ubicBezTo>
                      <a:pt x="0" y="0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73" name="Freeform 405"/>
              <p:cNvSpPr/>
              <p:nvPr/>
            </p:nvSpPr>
            <p:spPr bwMode="auto">
              <a:xfrm>
                <a:off x="6222" y="2636"/>
                <a:ext cx="7" cy="7"/>
              </a:xfrm>
              <a:custGeom>
                <a:avLst/>
                <a:gdLst>
                  <a:gd name="T0" fmla="*/ 2 w 3"/>
                  <a:gd name="T1" fmla="*/ 3 h 3"/>
                  <a:gd name="T2" fmla="*/ 0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2"/>
                      <a:pt x="1" y="1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</p:grpSp>
        <p:sp>
          <p:nvSpPr>
            <p:cNvPr id="26" name="Freeform 407"/>
            <p:cNvSpPr/>
            <p:nvPr/>
          </p:nvSpPr>
          <p:spPr bwMode="auto">
            <a:xfrm>
              <a:off x="10033000" y="4324350"/>
              <a:ext cx="6350" cy="7938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7" name="Freeform 408"/>
            <p:cNvSpPr/>
            <p:nvPr/>
          </p:nvSpPr>
          <p:spPr bwMode="auto">
            <a:xfrm>
              <a:off x="10013950" y="4297363"/>
              <a:ext cx="19050" cy="26988"/>
            </a:xfrm>
            <a:custGeom>
              <a:avLst/>
              <a:gdLst>
                <a:gd name="T0" fmla="*/ 5 w 5"/>
                <a:gd name="T1" fmla="*/ 7 h 7"/>
                <a:gd name="T2" fmla="*/ 2 w 5"/>
                <a:gd name="T3" fmla="*/ 3 h 7"/>
                <a:gd name="T4" fmla="*/ 2 w 5"/>
                <a:gd name="T5" fmla="*/ 1 h 7"/>
                <a:gd name="T6" fmla="*/ 3 w 5"/>
                <a:gd name="T7" fmla="*/ 7 h 7"/>
                <a:gd name="T8" fmla="*/ 3 w 5"/>
                <a:gd name="T9" fmla="*/ 7 h 7"/>
                <a:gd name="T10" fmla="*/ 5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5" y="7"/>
                  </a:moveTo>
                  <a:cubicBezTo>
                    <a:pt x="4" y="5"/>
                    <a:pt x="4" y="3"/>
                    <a:pt x="2" y="3"/>
                  </a:cubicBezTo>
                  <a:cubicBezTo>
                    <a:pt x="1" y="1"/>
                    <a:pt x="4" y="3"/>
                    <a:pt x="2" y="1"/>
                  </a:cubicBezTo>
                  <a:cubicBezTo>
                    <a:pt x="0" y="0"/>
                    <a:pt x="1" y="4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8" name="Freeform 409"/>
            <p:cNvSpPr/>
            <p:nvPr/>
          </p:nvSpPr>
          <p:spPr bwMode="auto">
            <a:xfrm>
              <a:off x="10148888" y="5287963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9" name="Freeform 410"/>
            <p:cNvSpPr/>
            <p:nvPr/>
          </p:nvSpPr>
          <p:spPr bwMode="auto">
            <a:xfrm>
              <a:off x="9882188" y="3887788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0" name="Freeform 411"/>
            <p:cNvSpPr/>
            <p:nvPr/>
          </p:nvSpPr>
          <p:spPr bwMode="auto">
            <a:xfrm>
              <a:off x="10514013" y="5253038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1" name="Freeform 412"/>
            <p:cNvSpPr/>
            <p:nvPr/>
          </p:nvSpPr>
          <p:spPr bwMode="auto">
            <a:xfrm>
              <a:off x="10280650" y="5222875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2" name="Freeform 413"/>
            <p:cNvSpPr/>
            <p:nvPr/>
          </p:nvSpPr>
          <p:spPr bwMode="auto">
            <a:xfrm>
              <a:off x="10401300" y="5216525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3" name="Freeform 414"/>
            <p:cNvSpPr/>
            <p:nvPr/>
          </p:nvSpPr>
          <p:spPr bwMode="auto">
            <a:xfrm>
              <a:off x="9756775" y="3429000"/>
              <a:ext cx="4762" cy="14288"/>
            </a:xfrm>
            <a:custGeom>
              <a:avLst/>
              <a:gdLst>
                <a:gd name="T0" fmla="*/ 1 w 1"/>
                <a:gd name="T1" fmla="*/ 1 h 4"/>
                <a:gd name="T2" fmla="*/ 0 w 1"/>
                <a:gd name="T3" fmla="*/ 0 h 4"/>
                <a:gd name="T4" fmla="*/ 1 w 1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4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3"/>
                    <a:pt x="0" y="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6" name="Freeform 415"/>
            <p:cNvSpPr/>
            <p:nvPr/>
          </p:nvSpPr>
          <p:spPr bwMode="auto">
            <a:xfrm>
              <a:off x="10171113" y="5291138"/>
              <a:ext cx="4762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7" name="Freeform 416"/>
            <p:cNvSpPr/>
            <p:nvPr/>
          </p:nvSpPr>
          <p:spPr bwMode="auto">
            <a:xfrm>
              <a:off x="10461625" y="52768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8" name="Freeform 417"/>
            <p:cNvSpPr/>
            <p:nvPr/>
          </p:nvSpPr>
          <p:spPr bwMode="auto">
            <a:xfrm>
              <a:off x="10502900" y="5268913"/>
              <a:ext cx="0" cy="3175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9" name="Freeform 418"/>
            <p:cNvSpPr/>
            <p:nvPr/>
          </p:nvSpPr>
          <p:spPr bwMode="auto">
            <a:xfrm>
              <a:off x="9817100" y="31353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0" name="Freeform 419"/>
            <p:cNvSpPr/>
            <p:nvPr/>
          </p:nvSpPr>
          <p:spPr bwMode="auto">
            <a:xfrm>
              <a:off x="10104438" y="518636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1" name="Freeform 420"/>
            <p:cNvSpPr/>
            <p:nvPr/>
          </p:nvSpPr>
          <p:spPr bwMode="auto">
            <a:xfrm>
              <a:off x="9874250" y="3071813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2" name="Freeform 421"/>
            <p:cNvSpPr/>
            <p:nvPr/>
          </p:nvSpPr>
          <p:spPr bwMode="auto">
            <a:xfrm>
              <a:off x="9786938" y="30749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3" name="Rectangle 422"/>
            <p:cNvSpPr>
              <a:spLocks noChangeArrowheads="1"/>
            </p:cNvSpPr>
            <p:nvPr/>
          </p:nvSpPr>
          <p:spPr bwMode="auto">
            <a:xfrm>
              <a:off x="9813925" y="3135313"/>
              <a:ext cx="1587" cy="15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4" name="Freeform 423"/>
            <p:cNvSpPr/>
            <p:nvPr/>
          </p:nvSpPr>
          <p:spPr bwMode="auto">
            <a:xfrm>
              <a:off x="9813925" y="3135313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5" name="Freeform 424"/>
            <p:cNvSpPr/>
            <p:nvPr/>
          </p:nvSpPr>
          <p:spPr bwMode="auto">
            <a:xfrm>
              <a:off x="9813925" y="313531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6" name="Freeform 425"/>
            <p:cNvSpPr/>
            <p:nvPr/>
          </p:nvSpPr>
          <p:spPr bwMode="auto">
            <a:xfrm>
              <a:off x="9893300" y="4184650"/>
              <a:ext cx="11112" cy="11113"/>
            </a:xfrm>
            <a:custGeom>
              <a:avLst/>
              <a:gdLst>
                <a:gd name="T0" fmla="*/ 1 w 3"/>
                <a:gd name="T1" fmla="*/ 2 h 3"/>
                <a:gd name="T2" fmla="*/ 3 w 3"/>
                <a:gd name="T3" fmla="*/ 2 h 3"/>
                <a:gd name="T4" fmla="*/ 1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2" y="2"/>
                    <a:pt x="3" y="3"/>
                    <a:pt x="3" y="2"/>
                  </a:cubicBezTo>
                  <a:cubicBezTo>
                    <a:pt x="0" y="0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7" name="Freeform 426"/>
            <p:cNvSpPr/>
            <p:nvPr/>
          </p:nvSpPr>
          <p:spPr bwMode="auto">
            <a:xfrm>
              <a:off x="10017125" y="4764088"/>
              <a:ext cx="3175" cy="11113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3"/>
                    <a:pt x="1" y="0"/>
                    <a:pt x="0" y="0"/>
                  </a:cubicBezTo>
                  <a:cubicBezTo>
                    <a:pt x="0" y="0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8" name="Freeform 427"/>
            <p:cNvSpPr/>
            <p:nvPr/>
          </p:nvSpPr>
          <p:spPr bwMode="auto">
            <a:xfrm>
              <a:off x="10028238" y="4752975"/>
              <a:ext cx="7937" cy="4763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1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9" name="Freeform 428"/>
            <p:cNvSpPr/>
            <p:nvPr/>
          </p:nvSpPr>
          <p:spPr bwMode="auto">
            <a:xfrm>
              <a:off x="10013950" y="4752975"/>
              <a:ext cx="19050" cy="7938"/>
            </a:xfrm>
            <a:custGeom>
              <a:avLst/>
              <a:gdLst>
                <a:gd name="T0" fmla="*/ 0 w 5"/>
                <a:gd name="T1" fmla="*/ 1 h 2"/>
                <a:gd name="T2" fmla="*/ 4 w 5"/>
                <a:gd name="T3" fmla="*/ 1 h 2"/>
                <a:gd name="T4" fmla="*/ 5 w 5"/>
                <a:gd name="T5" fmla="*/ 2 h 2"/>
                <a:gd name="T6" fmla="*/ 3 w 5"/>
                <a:gd name="T7" fmla="*/ 1 h 2"/>
                <a:gd name="T8" fmla="*/ 2 w 5"/>
                <a:gd name="T9" fmla="*/ 1 h 2"/>
                <a:gd name="T10" fmla="*/ 0 w 5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1" y="2"/>
                    <a:pt x="3" y="2"/>
                    <a:pt x="4" y="1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1" y="0"/>
                    <a:pt x="2" y="1"/>
                  </a:cubicBezTo>
                  <a:cubicBezTo>
                    <a:pt x="2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0" name="Freeform 429"/>
            <p:cNvSpPr/>
            <p:nvPr/>
          </p:nvSpPr>
          <p:spPr bwMode="auto">
            <a:xfrm>
              <a:off x="10099675" y="4719638"/>
              <a:ext cx="7937" cy="11113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2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2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1" name="Freeform 430"/>
            <p:cNvSpPr/>
            <p:nvPr/>
          </p:nvSpPr>
          <p:spPr bwMode="auto">
            <a:xfrm>
              <a:off x="10110788" y="4745038"/>
              <a:ext cx="7937" cy="30163"/>
            </a:xfrm>
            <a:custGeom>
              <a:avLst/>
              <a:gdLst>
                <a:gd name="T0" fmla="*/ 1 w 2"/>
                <a:gd name="T1" fmla="*/ 7 h 8"/>
                <a:gd name="T2" fmla="*/ 0 w 2"/>
                <a:gd name="T3" fmla="*/ 3 h 8"/>
                <a:gd name="T4" fmla="*/ 1 w 2"/>
                <a:gd name="T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1" y="7"/>
                  </a:moveTo>
                  <a:cubicBezTo>
                    <a:pt x="2" y="0"/>
                    <a:pt x="1" y="8"/>
                    <a:pt x="0" y="3"/>
                  </a:cubicBezTo>
                  <a:cubicBezTo>
                    <a:pt x="0" y="5"/>
                    <a:pt x="0" y="6"/>
                    <a:pt x="1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2" name="Freeform 431"/>
            <p:cNvSpPr/>
            <p:nvPr/>
          </p:nvSpPr>
          <p:spPr bwMode="auto">
            <a:xfrm>
              <a:off x="10107613" y="4722813"/>
              <a:ext cx="3175" cy="4763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3" name="Freeform 432"/>
            <p:cNvSpPr/>
            <p:nvPr/>
          </p:nvSpPr>
          <p:spPr bwMode="auto">
            <a:xfrm>
              <a:off x="10110788" y="4711700"/>
              <a:ext cx="12700" cy="22225"/>
            </a:xfrm>
            <a:custGeom>
              <a:avLst/>
              <a:gdLst>
                <a:gd name="T0" fmla="*/ 0 w 3"/>
                <a:gd name="T1" fmla="*/ 5 h 6"/>
                <a:gd name="T2" fmla="*/ 3 w 3"/>
                <a:gd name="T3" fmla="*/ 3 h 6"/>
                <a:gd name="T4" fmla="*/ 0 w 3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cubicBezTo>
                    <a:pt x="1" y="6"/>
                    <a:pt x="2" y="3"/>
                    <a:pt x="3" y="3"/>
                  </a:cubicBezTo>
                  <a:cubicBezTo>
                    <a:pt x="2" y="0"/>
                    <a:pt x="1" y="4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4" name="Freeform 433"/>
            <p:cNvSpPr/>
            <p:nvPr/>
          </p:nvSpPr>
          <p:spPr bwMode="auto">
            <a:xfrm>
              <a:off x="10025063" y="4752975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5" name="Freeform 434"/>
            <p:cNvSpPr>
              <a:spLocks noEditPoints="1"/>
            </p:cNvSpPr>
            <p:nvPr/>
          </p:nvSpPr>
          <p:spPr bwMode="auto">
            <a:xfrm>
              <a:off x="10077450" y="5054600"/>
              <a:ext cx="681037" cy="258763"/>
            </a:xfrm>
            <a:custGeom>
              <a:avLst/>
              <a:gdLst>
                <a:gd name="T0" fmla="*/ 150 w 181"/>
                <a:gd name="T1" fmla="*/ 21 h 69"/>
                <a:gd name="T2" fmla="*/ 144 w 181"/>
                <a:gd name="T3" fmla="*/ 25 h 69"/>
                <a:gd name="T4" fmla="*/ 103 w 181"/>
                <a:gd name="T5" fmla="*/ 42 h 69"/>
                <a:gd name="T6" fmla="*/ 91 w 181"/>
                <a:gd name="T7" fmla="*/ 45 h 69"/>
                <a:gd name="T8" fmla="*/ 79 w 181"/>
                <a:gd name="T9" fmla="*/ 44 h 69"/>
                <a:gd name="T10" fmla="*/ 60 w 181"/>
                <a:gd name="T11" fmla="*/ 44 h 69"/>
                <a:gd name="T12" fmla="*/ 50 w 181"/>
                <a:gd name="T13" fmla="*/ 47 h 69"/>
                <a:gd name="T14" fmla="*/ 32 w 181"/>
                <a:gd name="T15" fmla="*/ 47 h 69"/>
                <a:gd name="T16" fmla="*/ 22 w 181"/>
                <a:gd name="T17" fmla="*/ 44 h 69"/>
                <a:gd name="T18" fmla="*/ 10 w 181"/>
                <a:gd name="T19" fmla="*/ 39 h 69"/>
                <a:gd name="T20" fmla="*/ 10 w 181"/>
                <a:gd name="T21" fmla="*/ 37 h 69"/>
                <a:gd name="T22" fmla="*/ 10 w 181"/>
                <a:gd name="T23" fmla="*/ 35 h 69"/>
                <a:gd name="T24" fmla="*/ 10 w 181"/>
                <a:gd name="T25" fmla="*/ 34 h 69"/>
                <a:gd name="T26" fmla="*/ 10 w 181"/>
                <a:gd name="T27" fmla="*/ 30 h 69"/>
                <a:gd name="T28" fmla="*/ 2 w 181"/>
                <a:gd name="T29" fmla="*/ 32 h 69"/>
                <a:gd name="T30" fmla="*/ 6 w 181"/>
                <a:gd name="T31" fmla="*/ 44 h 69"/>
                <a:gd name="T32" fmla="*/ 10 w 181"/>
                <a:gd name="T33" fmla="*/ 51 h 69"/>
                <a:gd name="T34" fmla="*/ 4 w 181"/>
                <a:gd name="T35" fmla="*/ 55 h 69"/>
                <a:gd name="T36" fmla="*/ 8 w 181"/>
                <a:gd name="T37" fmla="*/ 58 h 69"/>
                <a:gd name="T38" fmla="*/ 13 w 181"/>
                <a:gd name="T39" fmla="*/ 57 h 69"/>
                <a:gd name="T40" fmla="*/ 13 w 181"/>
                <a:gd name="T41" fmla="*/ 60 h 69"/>
                <a:gd name="T42" fmla="*/ 19 w 181"/>
                <a:gd name="T43" fmla="*/ 57 h 69"/>
                <a:gd name="T44" fmla="*/ 20 w 181"/>
                <a:gd name="T45" fmla="*/ 63 h 69"/>
                <a:gd name="T46" fmla="*/ 22 w 181"/>
                <a:gd name="T47" fmla="*/ 66 h 69"/>
                <a:gd name="T48" fmla="*/ 24 w 181"/>
                <a:gd name="T49" fmla="*/ 64 h 69"/>
                <a:gd name="T50" fmla="*/ 28 w 181"/>
                <a:gd name="T51" fmla="*/ 64 h 69"/>
                <a:gd name="T52" fmla="*/ 31 w 181"/>
                <a:gd name="T53" fmla="*/ 66 h 69"/>
                <a:gd name="T54" fmla="*/ 36 w 181"/>
                <a:gd name="T55" fmla="*/ 58 h 69"/>
                <a:gd name="T56" fmla="*/ 36 w 181"/>
                <a:gd name="T57" fmla="*/ 65 h 69"/>
                <a:gd name="T58" fmla="*/ 46 w 181"/>
                <a:gd name="T59" fmla="*/ 67 h 69"/>
                <a:gd name="T60" fmla="*/ 50 w 181"/>
                <a:gd name="T61" fmla="*/ 66 h 69"/>
                <a:gd name="T62" fmla="*/ 55 w 181"/>
                <a:gd name="T63" fmla="*/ 62 h 69"/>
                <a:gd name="T64" fmla="*/ 65 w 181"/>
                <a:gd name="T65" fmla="*/ 66 h 69"/>
                <a:gd name="T66" fmla="*/ 69 w 181"/>
                <a:gd name="T67" fmla="*/ 63 h 69"/>
                <a:gd name="T68" fmla="*/ 71 w 181"/>
                <a:gd name="T69" fmla="*/ 63 h 69"/>
                <a:gd name="T70" fmla="*/ 72 w 181"/>
                <a:gd name="T71" fmla="*/ 61 h 69"/>
                <a:gd name="T72" fmla="*/ 76 w 181"/>
                <a:gd name="T73" fmla="*/ 65 h 69"/>
                <a:gd name="T74" fmla="*/ 79 w 181"/>
                <a:gd name="T75" fmla="*/ 63 h 69"/>
                <a:gd name="T76" fmla="*/ 88 w 181"/>
                <a:gd name="T77" fmla="*/ 60 h 69"/>
                <a:gd name="T78" fmla="*/ 92 w 181"/>
                <a:gd name="T79" fmla="*/ 62 h 69"/>
                <a:gd name="T80" fmla="*/ 98 w 181"/>
                <a:gd name="T81" fmla="*/ 60 h 69"/>
                <a:gd name="T82" fmla="*/ 102 w 181"/>
                <a:gd name="T83" fmla="*/ 59 h 69"/>
                <a:gd name="T84" fmla="*/ 103 w 181"/>
                <a:gd name="T85" fmla="*/ 59 h 69"/>
                <a:gd name="T86" fmla="*/ 108 w 181"/>
                <a:gd name="T87" fmla="*/ 58 h 69"/>
                <a:gd name="T88" fmla="*/ 115 w 181"/>
                <a:gd name="T89" fmla="*/ 53 h 69"/>
                <a:gd name="T90" fmla="*/ 117 w 181"/>
                <a:gd name="T91" fmla="*/ 52 h 69"/>
                <a:gd name="T92" fmla="*/ 122 w 181"/>
                <a:gd name="T93" fmla="*/ 45 h 69"/>
                <a:gd name="T94" fmla="*/ 127 w 181"/>
                <a:gd name="T95" fmla="*/ 45 h 69"/>
                <a:gd name="T96" fmla="*/ 134 w 181"/>
                <a:gd name="T97" fmla="*/ 43 h 69"/>
                <a:gd name="T98" fmla="*/ 139 w 181"/>
                <a:gd name="T99" fmla="*/ 41 h 69"/>
                <a:gd name="T100" fmla="*/ 152 w 181"/>
                <a:gd name="T101" fmla="*/ 37 h 69"/>
                <a:gd name="T102" fmla="*/ 156 w 181"/>
                <a:gd name="T103" fmla="*/ 35 h 69"/>
                <a:gd name="T104" fmla="*/ 163 w 181"/>
                <a:gd name="T105" fmla="*/ 27 h 69"/>
                <a:gd name="T106" fmla="*/ 167 w 181"/>
                <a:gd name="T107" fmla="*/ 19 h 69"/>
                <a:gd name="T108" fmla="*/ 10 w 181"/>
                <a:gd name="T109" fmla="*/ 31 h 69"/>
                <a:gd name="T110" fmla="*/ 10 w 181"/>
                <a:gd name="T111" fmla="*/ 35 h 69"/>
                <a:gd name="T112" fmla="*/ 9 w 181"/>
                <a:gd name="T113" fmla="*/ 34 h 69"/>
                <a:gd name="T114" fmla="*/ 7 w 181"/>
                <a:gd name="T115" fmla="*/ 35 h 69"/>
                <a:gd name="T116" fmla="*/ 8 w 181"/>
                <a:gd name="T117" fmla="*/ 36 h 69"/>
                <a:gd name="T118" fmla="*/ 10 w 181"/>
                <a:gd name="T11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1" h="69">
                  <a:moveTo>
                    <a:pt x="177" y="5"/>
                  </a:moveTo>
                  <a:cubicBezTo>
                    <a:pt x="177" y="2"/>
                    <a:pt x="172" y="0"/>
                    <a:pt x="172" y="0"/>
                  </a:cubicBezTo>
                  <a:cubicBezTo>
                    <a:pt x="172" y="4"/>
                    <a:pt x="169" y="7"/>
                    <a:pt x="164" y="8"/>
                  </a:cubicBezTo>
                  <a:cubicBezTo>
                    <a:pt x="163" y="9"/>
                    <a:pt x="163" y="11"/>
                    <a:pt x="162" y="11"/>
                  </a:cubicBezTo>
                  <a:cubicBezTo>
                    <a:pt x="159" y="15"/>
                    <a:pt x="152" y="15"/>
                    <a:pt x="149" y="19"/>
                  </a:cubicBezTo>
                  <a:cubicBezTo>
                    <a:pt x="150" y="19"/>
                    <a:pt x="150" y="20"/>
                    <a:pt x="150" y="21"/>
                  </a:cubicBezTo>
                  <a:cubicBezTo>
                    <a:pt x="150" y="20"/>
                    <a:pt x="150" y="20"/>
                    <a:pt x="150" y="20"/>
                  </a:cubicBezTo>
                  <a:cubicBezTo>
                    <a:pt x="150" y="22"/>
                    <a:pt x="150" y="22"/>
                    <a:pt x="150" y="22"/>
                  </a:cubicBezTo>
                  <a:cubicBezTo>
                    <a:pt x="150" y="22"/>
                    <a:pt x="149" y="21"/>
                    <a:pt x="149" y="20"/>
                  </a:cubicBezTo>
                  <a:cubicBezTo>
                    <a:pt x="147" y="21"/>
                    <a:pt x="146" y="23"/>
                    <a:pt x="144" y="24"/>
                  </a:cubicBezTo>
                  <a:cubicBezTo>
                    <a:pt x="145" y="26"/>
                    <a:pt x="143" y="24"/>
                    <a:pt x="144" y="26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3" y="27"/>
                    <a:pt x="143" y="27"/>
                    <a:pt x="141" y="25"/>
                  </a:cubicBezTo>
                  <a:cubicBezTo>
                    <a:pt x="135" y="26"/>
                    <a:pt x="130" y="30"/>
                    <a:pt x="125" y="31"/>
                  </a:cubicBezTo>
                  <a:cubicBezTo>
                    <a:pt x="119" y="33"/>
                    <a:pt x="114" y="37"/>
                    <a:pt x="108" y="39"/>
                  </a:cubicBezTo>
                  <a:cubicBezTo>
                    <a:pt x="108" y="42"/>
                    <a:pt x="106" y="41"/>
                    <a:pt x="106" y="44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5" y="45"/>
                    <a:pt x="104" y="43"/>
                    <a:pt x="103" y="42"/>
                  </a:cubicBezTo>
                  <a:cubicBezTo>
                    <a:pt x="103" y="44"/>
                    <a:pt x="102" y="43"/>
                    <a:pt x="103" y="45"/>
                  </a:cubicBezTo>
                  <a:cubicBezTo>
                    <a:pt x="103" y="46"/>
                    <a:pt x="102" y="42"/>
                    <a:pt x="101" y="43"/>
                  </a:cubicBezTo>
                  <a:cubicBezTo>
                    <a:pt x="101" y="42"/>
                    <a:pt x="101" y="44"/>
                    <a:pt x="101" y="44"/>
                  </a:cubicBezTo>
                  <a:cubicBezTo>
                    <a:pt x="100" y="46"/>
                    <a:pt x="101" y="42"/>
                    <a:pt x="99" y="41"/>
                  </a:cubicBezTo>
                  <a:cubicBezTo>
                    <a:pt x="96" y="42"/>
                    <a:pt x="94" y="45"/>
                    <a:pt x="91" y="44"/>
                  </a:cubicBezTo>
                  <a:cubicBezTo>
                    <a:pt x="91" y="44"/>
                    <a:pt x="91" y="45"/>
                    <a:pt x="91" y="45"/>
                  </a:cubicBezTo>
                  <a:cubicBezTo>
                    <a:pt x="90" y="42"/>
                    <a:pt x="90" y="46"/>
                    <a:pt x="90" y="45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88" y="43"/>
                    <a:pt x="88" y="45"/>
                    <a:pt x="86" y="44"/>
                  </a:cubicBezTo>
                  <a:cubicBezTo>
                    <a:pt x="85" y="45"/>
                    <a:pt x="84" y="42"/>
                    <a:pt x="83" y="44"/>
                  </a:cubicBezTo>
                  <a:cubicBezTo>
                    <a:pt x="83" y="43"/>
                    <a:pt x="83" y="43"/>
                    <a:pt x="82" y="43"/>
                  </a:cubicBezTo>
                  <a:cubicBezTo>
                    <a:pt x="82" y="47"/>
                    <a:pt x="80" y="42"/>
                    <a:pt x="79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6" y="44"/>
                    <a:pt x="73" y="43"/>
                    <a:pt x="70" y="46"/>
                  </a:cubicBezTo>
                  <a:cubicBezTo>
                    <a:pt x="68" y="46"/>
                    <a:pt x="66" y="43"/>
                    <a:pt x="64" y="4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3" y="46"/>
                    <a:pt x="64" y="45"/>
                    <a:pt x="64" y="44"/>
                  </a:cubicBezTo>
                  <a:cubicBezTo>
                    <a:pt x="63" y="46"/>
                    <a:pt x="61" y="44"/>
                    <a:pt x="60" y="44"/>
                  </a:cubicBezTo>
                  <a:cubicBezTo>
                    <a:pt x="60" y="45"/>
                    <a:pt x="60" y="45"/>
                    <a:pt x="60" y="46"/>
                  </a:cubicBezTo>
                  <a:cubicBezTo>
                    <a:pt x="59" y="43"/>
                    <a:pt x="57" y="47"/>
                    <a:pt x="55" y="45"/>
                  </a:cubicBezTo>
                  <a:cubicBezTo>
                    <a:pt x="56" y="48"/>
                    <a:pt x="55" y="47"/>
                    <a:pt x="54" y="48"/>
                  </a:cubicBezTo>
                  <a:cubicBezTo>
                    <a:pt x="54" y="47"/>
                    <a:pt x="54" y="46"/>
                    <a:pt x="54" y="46"/>
                  </a:cubicBezTo>
                  <a:cubicBezTo>
                    <a:pt x="53" y="46"/>
                    <a:pt x="52" y="46"/>
                    <a:pt x="51" y="45"/>
                  </a:cubicBezTo>
                  <a:cubicBezTo>
                    <a:pt x="51" y="46"/>
                    <a:pt x="50" y="48"/>
                    <a:pt x="50" y="47"/>
                  </a:cubicBezTo>
                  <a:cubicBezTo>
                    <a:pt x="49" y="45"/>
                    <a:pt x="48" y="47"/>
                    <a:pt x="48" y="46"/>
                  </a:cubicBezTo>
                  <a:cubicBezTo>
                    <a:pt x="48" y="48"/>
                    <a:pt x="47" y="49"/>
                    <a:pt x="46" y="49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4" y="47"/>
                    <a:pt x="42" y="44"/>
                    <a:pt x="39" y="47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6" y="47"/>
                    <a:pt x="35" y="45"/>
                    <a:pt x="32" y="47"/>
                  </a:cubicBezTo>
                  <a:cubicBezTo>
                    <a:pt x="33" y="46"/>
                    <a:pt x="30" y="45"/>
                    <a:pt x="30" y="45"/>
                  </a:cubicBezTo>
                  <a:cubicBezTo>
                    <a:pt x="29" y="46"/>
                    <a:pt x="28" y="46"/>
                    <a:pt x="27" y="48"/>
                  </a:cubicBezTo>
                  <a:cubicBezTo>
                    <a:pt x="27" y="48"/>
                    <a:pt x="27" y="46"/>
                    <a:pt x="27" y="46"/>
                  </a:cubicBezTo>
                  <a:cubicBezTo>
                    <a:pt x="26" y="45"/>
                    <a:pt x="26" y="43"/>
                    <a:pt x="25" y="45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4" y="44"/>
                    <a:pt x="22" y="46"/>
                    <a:pt x="22" y="44"/>
                  </a:cubicBezTo>
                  <a:cubicBezTo>
                    <a:pt x="21" y="45"/>
                    <a:pt x="20" y="45"/>
                    <a:pt x="20" y="46"/>
                  </a:cubicBezTo>
                  <a:cubicBezTo>
                    <a:pt x="19" y="46"/>
                    <a:pt x="20" y="44"/>
                    <a:pt x="19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19" y="42"/>
                    <a:pt x="17" y="42"/>
                    <a:pt x="15" y="42"/>
                  </a:cubicBezTo>
                  <a:cubicBezTo>
                    <a:pt x="16" y="40"/>
                    <a:pt x="13" y="41"/>
                    <a:pt x="13" y="39"/>
                  </a:cubicBezTo>
                  <a:cubicBezTo>
                    <a:pt x="12" y="40"/>
                    <a:pt x="13" y="38"/>
                    <a:pt x="10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8"/>
                    <a:pt x="11" y="37"/>
                    <a:pt x="12" y="37"/>
                  </a:cubicBezTo>
                  <a:cubicBezTo>
                    <a:pt x="12" y="37"/>
                    <a:pt x="11" y="37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1" y="36"/>
                    <a:pt x="11" y="36"/>
                  </a:cubicBezTo>
                  <a:cubicBezTo>
                    <a:pt x="11" y="36"/>
                    <a:pt x="11" y="36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9" y="35"/>
                    <a:pt x="12" y="34"/>
                    <a:pt x="10" y="34"/>
                  </a:cubicBezTo>
                  <a:cubicBezTo>
                    <a:pt x="10" y="34"/>
                    <a:pt x="10" y="33"/>
                    <a:pt x="11" y="32"/>
                  </a:cubicBezTo>
                  <a:cubicBezTo>
                    <a:pt x="10" y="34"/>
                    <a:pt x="10" y="32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10" y="30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30"/>
                    <a:pt x="10" y="30"/>
                  </a:cubicBezTo>
                  <a:cubicBezTo>
                    <a:pt x="10" y="30"/>
                    <a:pt x="9" y="30"/>
                    <a:pt x="5" y="31"/>
                  </a:cubicBezTo>
                  <a:cubicBezTo>
                    <a:pt x="4" y="32"/>
                    <a:pt x="9" y="31"/>
                    <a:pt x="8" y="32"/>
                  </a:cubicBezTo>
                  <a:cubicBezTo>
                    <a:pt x="5" y="32"/>
                    <a:pt x="9" y="34"/>
                    <a:pt x="6" y="34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5" y="33"/>
                    <a:pt x="5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5" y="34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6"/>
                    <a:pt x="4" y="35"/>
                    <a:pt x="4" y="36"/>
                  </a:cubicBezTo>
                  <a:cubicBezTo>
                    <a:pt x="4" y="36"/>
                    <a:pt x="1" y="36"/>
                    <a:pt x="0" y="37"/>
                  </a:cubicBezTo>
                  <a:cubicBezTo>
                    <a:pt x="1" y="38"/>
                    <a:pt x="3" y="40"/>
                    <a:pt x="2" y="42"/>
                  </a:cubicBezTo>
                  <a:cubicBezTo>
                    <a:pt x="3" y="43"/>
                    <a:pt x="4" y="44"/>
                    <a:pt x="6" y="44"/>
                  </a:cubicBezTo>
                  <a:cubicBezTo>
                    <a:pt x="6" y="44"/>
                    <a:pt x="3" y="45"/>
                    <a:pt x="5" y="45"/>
                  </a:cubicBezTo>
                  <a:cubicBezTo>
                    <a:pt x="4" y="46"/>
                    <a:pt x="3" y="47"/>
                    <a:pt x="3" y="47"/>
                  </a:cubicBezTo>
                  <a:cubicBezTo>
                    <a:pt x="4" y="47"/>
                    <a:pt x="4" y="49"/>
                    <a:pt x="5" y="46"/>
                  </a:cubicBezTo>
                  <a:cubicBezTo>
                    <a:pt x="6" y="48"/>
                    <a:pt x="7" y="49"/>
                    <a:pt x="8" y="49"/>
                  </a:cubicBezTo>
                  <a:cubicBezTo>
                    <a:pt x="8" y="49"/>
                    <a:pt x="6" y="50"/>
                    <a:pt x="6" y="51"/>
                  </a:cubicBezTo>
                  <a:cubicBezTo>
                    <a:pt x="8" y="50"/>
                    <a:pt x="9" y="50"/>
                    <a:pt x="10" y="51"/>
                  </a:cubicBezTo>
                  <a:cubicBezTo>
                    <a:pt x="11" y="50"/>
                    <a:pt x="10" y="50"/>
                    <a:pt x="11" y="48"/>
                  </a:cubicBezTo>
                  <a:cubicBezTo>
                    <a:pt x="12" y="48"/>
                    <a:pt x="12" y="48"/>
                    <a:pt x="13" y="48"/>
                  </a:cubicBezTo>
                  <a:cubicBezTo>
                    <a:pt x="12" y="49"/>
                    <a:pt x="10" y="52"/>
                    <a:pt x="11" y="52"/>
                  </a:cubicBezTo>
                  <a:cubicBezTo>
                    <a:pt x="9" y="55"/>
                    <a:pt x="10" y="51"/>
                    <a:pt x="8" y="54"/>
                  </a:cubicBezTo>
                  <a:cubicBezTo>
                    <a:pt x="7" y="55"/>
                    <a:pt x="5" y="54"/>
                    <a:pt x="6" y="53"/>
                  </a:cubicBezTo>
                  <a:cubicBezTo>
                    <a:pt x="3" y="54"/>
                    <a:pt x="6" y="54"/>
                    <a:pt x="4" y="55"/>
                  </a:cubicBezTo>
                  <a:cubicBezTo>
                    <a:pt x="5" y="56"/>
                    <a:pt x="6" y="55"/>
                    <a:pt x="8" y="55"/>
                  </a:cubicBezTo>
                  <a:cubicBezTo>
                    <a:pt x="8" y="54"/>
                    <a:pt x="8" y="54"/>
                    <a:pt x="9" y="53"/>
                  </a:cubicBezTo>
                  <a:cubicBezTo>
                    <a:pt x="11" y="52"/>
                    <a:pt x="9" y="56"/>
                    <a:pt x="9" y="56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57"/>
                    <a:pt x="10" y="56"/>
                    <a:pt x="11" y="57"/>
                  </a:cubicBezTo>
                  <a:cubicBezTo>
                    <a:pt x="9" y="60"/>
                    <a:pt x="9" y="56"/>
                    <a:pt x="8" y="58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8" y="61"/>
                    <a:pt x="9" y="58"/>
                    <a:pt x="10" y="59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1" y="59"/>
                    <a:pt x="11" y="57"/>
                    <a:pt x="11" y="57"/>
                  </a:cubicBezTo>
                  <a:cubicBezTo>
                    <a:pt x="13" y="55"/>
                    <a:pt x="11" y="57"/>
                    <a:pt x="13" y="57"/>
                  </a:cubicBezTo>
                  <a:cubicBezTo>
                    <a:pt x="14" y="56"/>
                    <a:pt x="12" y="57"/>
                    <a:pt x="13" y="56"/>
                  </a:cubicBezTo>
                  <a:cubicBezTo>
                    <a:pt x="14" y="54"/>
                    <a:pt x="14" y="54"/>
                    <a:pt x="15" y="54"/>
                  </a:cubicBezTo>
                  <a:cubicBezTo>
                    <a:pt x="15" y="55"/>
                    <a:pt x="14" y="56"/>
                    <a:pt x="14" y="57"/>
                  </a:cubicBezTo>
                  <a:cubicBezTo>
                    <a:pt x="14" y="58"/>
                    <a:pt x="13" y="57"/>
                    <a:pt x="14" y="57"/>
                  </a:cubicBezTo>
                  <a:cubicBezTo>
                    <a:pt x="12" y="58"/>
                    <a:pt x="12" y="60"/>
                    <a:pt x="11" y="61"/>
                  </a:cubicBezTo>
                  <a:cubicBezTo>
                    <a:pt x="11" y="62"/>
                    <a:pt x="12" y="60"/>
                    <a:pt x="13" y="60"/>
                  </a:cubicBezTo>
                  <a:cubicBezTo>
                    <a:pt x="13" y="60"/>
                    <a:pt x="14" y="58"/>
                    <a:pt x="14" y="58"/>
                  </a:cubicBezTo>
                  <a:cubicBezTo>
                    <a:pt x="17" y="54"/>
                    <a:pt x="13" y="61"/>
                    <a:pt x="15" y="61"/>
                  </a:cubicBezTo>
                  <a:cubicBezTo>
                    <a:pt x="16" y="58"/>
                    <a:pt x="18" y="58"/>
                    <a:pt x="19" y="54"/>
                  </a:cubicBezTo>
                  <a:cubicBezTo>
                    <a:pt x="19" y="54"/>
                    <a:pt x="20" y="53"/>
                    <a:pt x="20" y="54"/>
                  </a:cubicBezTo>
                  <a:cubicBezTo>
                    <a:pt x="19" y="56"/>
                    <a:pt x="20" y="56"/>
                    <a:pt x="18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61"/>
                    <a:pt x="17" y="63"/>
                    <a:pt x="17" y="64"/>
                  </a:cubicBezTo>
                  <a:cubicBezTo>
                    <a:pt x="18" y="63"/>
                    <a:pt x="18" y="62"/>
                    <a:pt x="19" y="62"/>
                  </a:cubicBezTo>
                  <a:cubicBezTo>
                    <a:pt x="18" y="62"/>
                    <a:pt x="18" y="63"/>
                    <a:pt x="19" y="64"/>
                  </a:cubicBezTo>
                  <a:cubicBezTo>
                    <a:pt x="18" y="63"/>
                    <a:pt x="20" y="61"/>
                    <a:pt x="20" y="60"/>
                  </a:cubicBezTo>
                  <a:cubicBezTo>
                    <a:pt x="21" y="61"/>
                    <a:pt x="21" y="63"/>
                    <a:pt x="20" y="63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20" y="63"/>
                    <a:pt x="19" y="65"/>
                    <a:pt x="20" y="65"/>
                  </a:cubicBezTo>
                  <a:cubicBezTo>
                    <a:pt x="20" y="64"/>
                    <a:pt x="21" y="62"/>
                    <a:pt x="22" y="61"/>
                  </a:cubicBezTo>
                  <a:cubicBezTo>
                    <a:pt x="22" y="61"/>
                    <a:pt x="22" y="62"/>
                    <a:pt x="23" y="62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2" y="63"/>
                    <a:pt x="21" y="66"/>
                    <a:pt x="22" y="66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3" y="65"/>
                    <a:pt x="23" y="65"/>
                    <a:pt x="24" y="65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4" y="65"/>
                    <a:pt x="25" y="63"/>
                    <a:pt x="25" y="65"/>
                  </a:cubicBezTo>
                  <a:cubicBezTo>
                    <a:pt x="25" y="63"/>
                    <a:pt x="24" y="65"/>
                    <a:pt x="24" y="64"/>
                  </a:cubicBezTo>
                  <a:cubicBezTo>
                    <a:pt x="24" y="62"/>
                    <a:pt x="25" y="62"/>
                    <a:pt x="25" y="62"/>
                  </a:cubicBezTo>
                  <a:cubicBezTo>
                    <a:pt x="25" y="62"/>
                    <a:pt x="25" y="62"/>
                    <a:pt x="25" y="63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6" y="63"/>
                    <a:pt x="26" y="64"/>
                    <a:pt x="26" y="65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6" y="66"/>
                    <a:pt x="28" y="62"/>
                    <a:pt x="28" y="64"/>
                  </a:cubicBezTo>
                  <a:cubicBezTo>
                    <a:pt x="28" y="65"/>
                    <a:pt x="27" y="66"/>
                    <a:pt x="27" y="67"/>
                  </a:cubicBezTo>
                  <a:cubicBezTo>
                    <a:pt x="28" y="64"/>
                    <a:pt x="29" y="64"/>
                    <a:pt x="30" y="62"/>
                  </a:cubicBezTo>
                  <a:cubicBezTo>
                    <a:pt x="30" y="63"/>
                    <a:pt x="28" y="65"/>
                    <a:pt x="28" y="67"/>
                  </a:cubicBezTo>
                  <a:cubicBezTo>
                    <a:pt x="29" y="65"/>
                    <a:pt x="29" y="69"/>
                    <a:pt x="30" y="66"/>
                  </a:cubicBezTo>
                  <a:cubicBezTo>
                    <a:pt x="30" y="65"/>
                    <a:pt x="31" y="64"/>
                    <a:pt x="31" y="63"/>
                  </a:cubicBezTo>
                  <a:cubicBezTo>
                    <a:pt x="32" y="64"/>
                    <a:pt x="31" y="64"/>
                    <a:pt x="31" y="66"/>
                  </a:cubicBezTo>
                  <a:cubicBezTo>
                    <a:pt x="32" y="65"/>
                    <a:pt x="32" y="63"/>
                    <a:pt x="32" y="62"/>
                  </a:cubicBezTo>
                  <a:cubicBezTo>
                    <a:pt x="32" y="63"/>
                    <a:pt x="33" y="61"/>
                    <a:pt x="34" y="62"/>
                  </a:cubicBezTo>
                  <a:cubicBezTo>
                    <a:pt x="33" y="64"/>
                    <a:pt x="32" y="63"/>
                    <a:pt x="33" y="64"/>
                  </a:cubicBezTo>
                  <a:cubicBezTo>
                    <a:pt x="34" y="65"/>
                    <a:pt x="34" y="60"/>
                    <a:pt x="35" y="60"/>
                  </a:cubicBezTo>
                  <a:cubicBezTo>
                    <a:pt x="35" y="59"/>
                    <a:pt x="36" y="56"/>
                    <a:pt x="36" y="55"/>
                  </a:cubicBezTo>
                  <a:cubicBezTo>
                    <a:pt x="37" y="56"/>
                    <a:pt x="36" y="56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61"/>
                    <a:pt x="34" y="63"/>
                    <a:pt x="34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5" y="65"/>
                    <a:pt x="34" y="66"/>
                    <a:pt x="34" y="67"/>
                  </a:cubicBezTo>
                  <a:cubicBezTo>
                    <a:pt x="35" y="65"/>
                    <a:pt x="36" y="67"/>
                    <a:pt x="36" y="66"/>
                  </a:cubicBezTo>
                  <a:cubicBezTo>
                    <a:pt x="36" y="65"/>
                    <a:pt x="35" y="67"/>
                    <a:pt x="36" y="65"/>
                  </a:cubicBezTo>
                  <a:cubicBezTo>
                    <a:pt x="36" y="65"/>
                    <a:pt x="37" y="62"/>
                    <a:pt x="37" y="63"/>
                  </a:cubicBezTo>
                  <a:cubicBezTo>
                    <a:pt x="37" y="65"/>
                    <a:pt x="37" y="66"/>
                    <a:pt x="37" y="67"/>
                  </a:cubicBezTo>
                  <a:cubicBezTo>
                    <a:pt x="37" y="68"/>
                    <a:pt x="37" y="65"/>
                    <a:pt x="38" y="66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40" y="68"/>
                    <a:pt x="42" y="67"/>
                    <a:pt x="45" y="63"/>
                  </a:cubicBezTo>
                  <a:cubicBezTo>
                    <a:pt x="45" y="65"/>
                    <a:pt x="45" y="65"/>
                    <a:pt x="46" y="67"/>
                  </a:cubicBezTo>
                  <a:cubicBezTo>
                    <a:pt x="46" y="66"/>
                    <a:pt x="46" y="65"/>
                    <a:pt x="47" y="65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8" y="68"/>
                    <a:pt x="49" y="66"/>
                    <a:pt x="49" y="65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50" y="68"/>
                    <a:pt x="50" y="65"/>
                    <a:pt x="50" y="65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4"/>
                    <a:pt x="52" y="65"/>
                    <a:pt x="52" y="67"/>
                  </a:cubicBezTo>
                  <a:cubicBezTo>
                    <a:pt x="52" y="66"/>
                    <a:pt x="52" y="66"/>
                    <a:pt x="52" y="65"/>
                  </a:cubicBezTo>
                  <a:cubicBezTo>
                    <a:pt x="52" y="67"/>
                    <a:pt x="54" y="67"/>
                    <a:pt x="55" y="66"/>
                  </a:cubicBezTo>
                  <a:cubicBezTo>
                    <a:pt x="54" y="65"/>
                    <a:pt x="54" y="65"/>
                    <a:pt x="54" y="63"/>
                  </a:cubicBezTo>
                  <a:cubicBezTo>
                    <a:pt x="54" y="61"/>
                    <a:pt x="55" y="64"/>
                    <a:pt x="55" y="62"/>
                  </a:cubicBezTo>
                  <a:cubicBezTo>
                    <a:pt x="55" y="63"/>
                    <a:pt x="55" y="64"/>
                    <a:pt x="55" y="65"/>
                  </a:cubicBezTo>
                  <a:cubicBezTo>
                    <a:pt x="56" y="68"/>
                    <a:pt x="58" y="65"/>
                    <a:pt x="59" y="66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1" y="67"/>
                    <a:pt x="62" y="64"/>
                    <a:pt x="63" y="65"/>
                  </a:cubicBezTo>
                  <a:cubicBezTo>
                    <a:pt x="63" y="65"/>
                    <a:pt x="63" y="62"/>
                    <a:pt x="64" y="62"/>
                  </a:cubicBezTo>
                  <a:cubicBezTo>
                    <a:pt x="64" y="60"/>
                    <a:pt x="64" y="64"/>
                    <a:pt x="65" y="66"/>
                  </a:cubicBezTo>
                  <a:cubicBezTo>
                    <a:pt x="65" y="65"/>
                    <a:pt x="65" y="64"/>
                    <a:pt x="66" y="64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66" y="64"/>
                    <a:pt x="67" y="63"/>
                    <a:pt x="67" y="64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7" y="64"/>
                    <a:pt x="68" y="66"/>
                    <a:pt x="68" y="65"/>
                  </a:cubicBezTo>
                  <a:cubicBezTo>
                    <a:pt x="68" y="64"/>
                    <a:pt x="69" y="65"/>
                    <a:pt x="69" y="63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1" y="66"/>
                    <a:pt x="70" y="63"/>
                    <a:pt x="70" y="62"/>
                  </a:cubicBezTo>
                  <a:cubicBezTo>
                    <a:pt x="71" y="61"/>
                    <a:pt x="71" y="63"/>
                    <a:pt x="71" y="63"/>
                  </a:cubicBezTo>
                  <a:cubicBezTo>
                    <a:pt x="71" y="64"/>
                    <a:pt x="71" y="63"/>
                    <a:pt x="71" y="63"/>
                  </a:cubicBezTo>
                  <a:cubicBezTo>
                    <a:pt x="70" y="65"/>
                    <a:pt x="71" y="64"/>
                    <a:pt x="71" y="65"/>
                  </a:cubicBezTo>
                  <a:cubicBezTo>
                    <a:pt x="71" y="65"/>
                    <a:pt x="71" y="63"/>
                    <a:pt x="72" y="63"/>
                  </a:cubicBezTo>
                  <a:cubicBezTo>
                    <a:pt x="72" y="63"/>
                    <a:pt x="73" y="63"/>
                    <a:pt x="73" y="65"/>
                  </a:cubicBezTo>
                  <a:cubicBezTo>
                    <a:pt x="73" y="64"/>
                    <a:pt x="73" y="64"/>
                    <a:pt x="73" y="63"/>
                  </a:cubicBezTo>
                  <a:cubicBezTo>
                    <a:pt x="73" y="63"/>
                    <a:pt x="73" y="62"/>
                    <a:pt x="72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1"/>
                    <a:pt x="74" y="62"/>
                    <a:pt x="74" y="60"/>
                  </a:cubicBezTo>
                  <a:cubicBezTo>
                    <a:pt x="74" y="62"/>
                    <a:pt x="74" y="62"/>
                    <a:pt x="74" y="62"/>
                  </a:cubicBezTo>
                  <a:cubicBezTo>
                    <a:pt x="74" y="61"/>
                    <a:pt x="75" y="61"/>
                    <a:pt x="75" y="61"/>
                  </a:cubicBezTo>
                  <a:cubicBezTo>
                    <a:pt x="75" y="62"/>
                    <a:pt x="75" y="64"/>
                    <a:pt x="76" y="65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7" y="63"/>
                    <a:pt x="77" y="63"/>
                    <a:pt x="77" y="64"/>
                  </a:cubicBezTo>
                  <a:cubicBezTo>
                    <a:pt x="78" y="65"/>
                    <a:pt x="78" y="59"/>
                    <a:pt x="79" y="61"/>
                  </a:cubicBezTo>
                  <a:cubicBezTo>
                    <a:pt x="79" y="63"/>
                    <a:pt x="79" y="63"/>
                    <a:pt x="80" y="64"/>
                  </a:cubicBezTo>
                  <a:cubicBezTo>
                    <a:pt x="80" y="63"/>
                    <a:pt x="80" y="63"/>
                    <a:pt x="80" y="62"/>
                  </a:cubicBezTo>
                  <a:cubicBezTo>
                    <a:pt x="80" y="61"/>
                    <a:pt x="80" y="64"/>
                    <a:pt x="79" y="63"/>
                  </a:cubicBezTo>
                  <a:cubicBezTo>
                    <a:pt x="79" y="61"/>
                    <a:pt x="80" y="62"/>
                    <a:pt x="80" y="61"/>
                  </a:cubicBezTo>
                  <a:cubicBezTo>
                    <a:pt x="81" y="66"/>
                    <a:pt x="83" y="62"/>
                    <a:pt x="84" y="64"/>
                  </a:cubicBezTo>
                  <a:cubicBezTo>
                    <a:pt x="84" y="61"/>
                    <a:pt x="85" y="63"/>
                    <a:pt x="85" y="62"/>
                  </a:cubicBezTo>
                  <a:cubicBezTo>
                    <a:pt x="85" y="65"/>
                    <a:pt x="86" y="62"/>
                    <a:pt x="86" y="63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7" y="62"/>
                    <a:pt x="87" y="57"/>
                    <a:pt x="88" y="60"/>
                  </a:cubicBezTo>
                  <a:cubicBezTo>
                    <a:pt x="88" y="60"/>
                    <a:pt x="88" y="61"/>
                    <a:pt x="88" y="62"/>
                  </a:cubicBezTo>
                  <a:cubicBezTo>
                    <a:pt x="89" y="65"/>
                    <a:pt x="89" y="59"/>
                    <a:pt x="90" y="62"/>
                  </a:cubicBezTo>
                  <a:cubicBezTo>
                    <a:pt x="90" y="61"/>
                    <a:pt x="89" y="60"/>
                    <a:pt x="90" y="59"/>
                  </a:cubicBezTo>
                  <a:cubicBezTo>
                    <a:pt x="91" y="60"/>
                    <a:pt x="92" y="61"/>
                    <a:pt x="92" y="62"/>
                  </a:cubicBezTo>
                  <a:cubicBezTo>
                    <a:pt x="92" y="61"/>
                    <a:pt x="92" y="60"/>
                    <a:pt x="92" y="61"/>
                  </a:cubicBezTo>
                  <a:cubicBezTo>
                    <a:pt x="93" y="62"/>
                    <a:pt x="92" y="62"/>
                    <a:pt x="92" y="62"/>
                  </a:cubicBezTo>
                  <a:cubicBezTo>
                    <a:pt x="93" y="63"/>
                    <a:pt x="93" y="61"/>
                    <a:pt x="94" y="60"/>
                  </a:cubicBezTo>
                  <a:cubicBezTo>
                    <a:pt x="94" y="62"/>
                    <a:pt x="95" y="61"/>
                    <a:pt x="96" y="62"/>
                  </a:cubicBezTo>
                  <a:cubicBezTo>
                    <a:pt x="96" y="60"/>
                    <a:pt x="98" y="63"/>
                    <a:pt x="97" y="60"/>
                  </a:cubicBezTo>
                  <a:cubicBezTo>
                    <a:pt x="98" y="61"/>
                    <a:pt x="98" y="61"/>
                    <a:pt x="98" y="61"/>
                  </a:cubicBezTo>
                  <a:cubicBezTo>
                    <a:pt x="98" y="60"/>
                    <a:pt x="98" y="58"/>
                    <a:pt x="98" y="5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99" y="62"/>
                    <a:pt x="99" y="60"/>
                    <a:pt x="100" y="61"/>
                  </a:cubicBezTo>
                  <a:cubicBezTo>
                    <a:pt x="99" y="59"/>
                    <a:pt x="100" y="61"/>
                    <a:pt x="100" y="60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1" y="58"/>
                    <a:pt x="100" y="58"/>
                    <a:pt x="101" y="57"/>
                  </a:cubicBezTo>
                  <a:cubicBezTo>
                    <a:pt x="101" y="57"/>
                    <a:pt x="101" y="60"/>
                    <a:pt x="101" y="59"/>
                  </a:cubicBezTo>
                  <a:cubicBezTo>
                    <a:pt x="102" y="60"/>
                    <a:pt x="102" y="60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2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60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4" y="61"/>
                    <a:pt x="104" y="59"/>
                    <a:pt x="104" y="59"/>
                  </a:cubicBezTo>
                  <a:cubicBezTo>
                    <a:pt x="106" y="60"/>
                    <a:pt x="108" y="58"/>
                    <a:pt x="108" y="57"/>
                  </a:cubicBezTo>
                  <a:cubicBezTo>
                    <a:pt x="108" y="57"/>
                    <a:pt x="108" y="58"/>
                    <a:pt x="108" y="58"/>
                  </a:cubicBezTo>
                  <a:cubicBezTo>
                    <a:pt x="108" y="57"/>
                    <a:pt x="108" y="56"/>
                    <a:pt x="109" y="57"/>
                  </a:cubicBezTo>
                  <a:cubicBezTo>
                    <a:pt x="109" y="56"/>
                    <a:pt x="109" y="58"/>
                    <a:pt x="110" y="58"/>
                  </a:cubicBezTo>
                  <a:cubicBezTo>
                    <a:pt x="110" y="58"/>
                    <a:pt x="110" y="56"/>
                    <a:pt x="109" y="56"/>
                  </a:cubicBezTo>
                  <a:cubicBezTo>
                    <a:pt x="111" y="59"/>
                    <a:pt x="111" y="55"/>
                    <a:pt x="113" y="56"/>
                  </a:cubicBezTo>
                  <a:cubicBezTo>
                    <a:pt x="113" y="56"/>
                    <a:pt x="113" y="57"/>
                    <a:pt x="113" y="57"/>
                  </a:cubicBezTo>
                  <a:cubicBezTo>
                    <a:pt x="114" y="56"/>
                    <a:pt x="114" y="55"/>
                    <a:pt x="115" y="53"/>
                  </a:cubicBezTo>
                  <a:cubicBezTo>
                    <a:pt x="115" y="55"/>
                    <a:pt x="115" y="55"/>
                    <a:pt x="115" y="55"/>
                  </a:cubicBezTo>
                  <a:cubicBezTo>
                    <a:pt x="115" y="55"/>
                    <a:pt x="116" y="55"/>
                    <a:pt x="116" y="54"/>
                  </a:cubicBezTo>
                  <a:cubicBezTo>
                    <a:pt x="115" y="52"/>
                    <a:pt x="116" y="51"/>
                    <a:pt x="116" y="51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8" y="51"/>
                    <a:pt x="117" y="51"/>
                    <a:pt x="117" y="52"/>
                  </a:cubicBezTo>
                  <a:cubicBezTo>
                    <a:pt x="118" y="54"/>
                    <a:pt x="119" y="53"/>
                    <a:pt x="119" y="53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20" y="51"/>
                    <a:pt x="120" y="53"/>
                    <a:pt x="120" y="53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8"/>
                    <a:pt x="121" y="50"/>
                    <a:pt x="121" y="51"/>
                  </a:cubicBezTo>
                  <a:cubicBezTo>
                    <a:pt x="122" y="50"/>
                    <a:pt x="122" y="47"/>
                    <a:pt x="122" y="45"/>
                  </a:cubicBezTo>
                  <a:cubicBezTo>
                    <a:pt x="122" y="46"/>
                    <a:pt x="123" y="44"/>
                    <a:pt x="123" y="44"/>
                  </a:cubicBezTo>
                  <a:cubicBezTo>
                    <a:pt x="124" y="45"/>
                    <a:pt x="123" y="44"/>
                    <a:pt x="123" y="45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3" y="47"/>
                    <a:pt x="125" y="49"/>
                    <a:pt x="125" y="50"/>
                  </a:cubicBezTo>
                  <a:cubicBezTo>
                    <a:pt x="125" y="49"/>
                    <a:pt x="126" y="49"/>
                    <a:pt x="127" y="50"/>
                  </a:cubicBezTo>
                  <a:cubicBezTo>
                    <a:pt x="126" y="47"/>
                    <a:pt x="128" y="48"/>
                    <a:pt x="127" y="45"/>
                  </a:cubicBezTo>
                  <a:cubicBezTo>
                    <a:pt x="128" y="45"/>
                    <a:pt x="128" y="47"/>
                    <a:pt x="129" y="48"/>
                  </a:cubicBezTo>
                  <a:cubicBezTo>
                    <a:pt x="129" y="46"/>
                    <a:pt x="131" y="47"/>
                    <a:pt x="131" y="46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2" y="46"/>
                    <a:pt x="134" y="46"/>
                    <a:pt x="133" y="43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5" y="45"/>
                    <a:pt x="133" y="42"/>
                    <a:pt x="134" y="43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5" y="43"/>
                    <a:pt x="136" y="45"/>
                    <a:pt x="136" y="43"/>
                  </a:cubicBezTo>
                  <a:cubicBezTo>
                    <a:pt x="136" y="44"/>
                    <a:pt x="136" y="44"/>
                    <a:pt x="136" y="44"/>
                  </a:cubicBezTo>
                  <a:cubicBezTo>
                    <a:pt x="137" y="43"/>
                    <a:pt x="138" y="43"/>
                    <a:pt x="137" y="41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9" y="44"/>
                    <a:pt x="138" y="41"/>
                    <a:pt x="139" y="41"/>
                  </a:cubicBezTo>
                  <a:cubicBezTo>
                    <a:pt x="139" y="42"/>
                    <a:pt x="140" y="42"/>
                    <a:pt x="139" y="42"/>
                  </a:cubicBezTo>
                  <a:cubicBezTo>
                    <a:pt x="139" y="41"/>
                    <a:pt x="140" y="41"/>
                    <a:pt x="140" y="40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145" y="41"/>
                    <a:pt x="148" y="39"/>
                    <a:pt x="150" y="36"/>
                  </a:cubicBezTo>
                  <a:cubicBezTo>
                    <a:pt x="152" y="38"/>
                    <a:pt x="150" y="38"/>
                    <a:pt x="151" y="39"/>
                  </a:cubicBezTo>
                  <a:cubicBezTo>
                    <a:pt x="150" y="37"/>
                    <a:pt x="151" y="38"/>
                    <a:pt x="152" y="37"/>
                  </a:cubicBezTo>
                  <a:cubicBezTo>
                    <a:pt x="152" y="37"/>
                    <a:pt x="152" y="37"/>
                    <a:pt x="152" y="37"/>
                  </a:cubicBezTo>
                  <a:cubicBezTo>
                    <a:pt x="152" y="37"/>
                    <a:pt x="153" y="38"/>
                    <a:pt x="153" y="37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53" y="35"/>
                    <a:pt x="155" y="38"/>
                    <a:pt x="154" y="36"/>
                  </a:cubicBezTo>
                  <a:cubicBezTo>
                    <a:pt x="155" y="37"/>
                    <a:pt x="155" y="37"/>
                    <a:pt x="155" y="37"/>
                  </a:cubicBezTo>
                  <a:cubicBezTo>
                    <a:pt x="154" y="35"/>
                    <a:pt x="156" y="37"/>
                    <a:pt x="156" y="35"/>
                  </a:cubicBezTo>
                  <a:cubicBezTo>
                    <a:pt x="156" y="36"/>
                    <a:pt x="156" y="36"/>
                    <a:pt x="156" y="36"/>
                  </a:cubicBezTo>
                  <a:cubicBezTo>
                    <a:pt x="157" y="36"/>
                    <a:pt x="156" y="32"/>
                    <a:pt x="157" y="34"/>
                  </a:cubicBezTo>
                  <a:cubicBezTo>
                    <a:pt x="157" y="33"/>
                    <a:pt x="158" y="32"/>
                    <a:pt x="157" y="31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60" y="30"/>
                    <a:pt x="163" y="29"/>
                    <a:pt x="162" y="26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4"/>
                    <a:pt x="167" y="27"/>
                    <a:pt x="165" y="23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66" y="23"/>
                    <a:pt x="166" y="23"/>
                    <a:pt x="166" y="23"/>
                  </a:cubicBezTo>
                  <a:cubicBezTo>
                    <a:pt x="165" y="21"/>
                    <a:pt x="167" y="21"/>
                    <a:pt x="166" y="20"/>
                  </a:cubicBezTo>
                  <a:cubicBezTo>
                    <a:pt x="166" y="21"/>
                    <a:pt x="166" y="21"/>
                    <a:pt x="167" y="21"/>
                  </a:cubicBezTo>
                  <a:cubicBezTo>
                    <a:pt x="167" y="21"/>
                    <a:pt x="166" y="19"/>
                    <a:pt x="167" y="19"/>
                  </a:cubicBezTo>
                  <a:cubicBezTo>
                    <a:pt x="167" y="20"/>
                    <a:pt x="167" y="20"/>
                    <a:pt x="167" y="20"/>
                  </a:cubicBezTo>
                  <a:cubicBezTo>
                    <a:pt x="171" y="20"/>
                    <a:pt x="176" y="17"/>
                    <a:pt x="174" y="13"/>
                  </a:cubicBezTo>
                  <a:cubicBezTo>
                    <a:pt x="174" y="12"/>
                    <a:pt x="177" y="14"/>
                    <a:pt x="177" y="14"/>
                  </a:cubicBezTo>
                  <a:cubicBezTo>
                    <a:pt x="175" y="10"/>
                    <a:pt x="181" y="9"/>
                    <a:pt x="177" y="5"/>
                  </a:cubicBezTo>
                  <a:close/>
                  <a:moveTo>
                    <a:pt x="10" y="32"/>
                  </a:moveTo>
                  <a:cubicBezTo>
                    <a:pt x="10" y="32"/>
                    <a:pt x="10" y="32"/>
                    <a:pt x="10" y="31"/>
                  </a:cubicBezTo>
                  <a:cubicBezTo>
                    <a:pt x="10" y="32"/>
                    <a:pt x="10" y="32"/>
                    <a:pt x="10" y="32"/>
                  </a:cubicBezTo>
                  <a:close/>
                  <a:moveTo>
                    <a:pt x="6" y="35"/>
                  </a:moveTo>
                  <a:cubicBezTo>
                    <a:pt x="6" y="35"/>
                    <a:pt x="6" y="35"/>
                    <a:pt x="5" y="35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5"/>
                    <a:pt x="6" y="35"/>
                  </a:cubicBezTo>
                  <a:close/>
                  <a:moveTo>
                    <a:pt x="10" y="35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lose/>
                  <a:moveTo>
                    <a:pt x="9" y="32"/>
                  </a:moveTo>
                  <a:cubicBezTo>
                    <a:pt x="9" y="33"/>
                    <a:pt x="8" y="33"/>
                    <a:pt x="8" y="33"/>
                  </a:cubicBezTo>
                  <a:cubicBezTo>
                    <a:pt x="9" y="31"/>
                    <a:pt x="10" y="31"/>
                    <a:pt x="10" y="32"/>
                  </a:cubicBezTo>
                  <a:cubicBezTo>
                    <a:pt x="9" y="33"/>
                    <a:pt x="9" y="34"/>
                    <a:pt x="9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9" y="34"/>
                    <a:pt x="9" y="32"/>
                  </a:cubicBezTo>
                  <a:close/>
                  <a:moveTo>
                    <a:pt x="7" y="35"/>
                  </a:moveTo>
                  <a:cubicBezTo>
                    <a:pt x="7" y="35"/>
                    <a:pt x="7" y="34"/>
                    <a:pt x="7" y="34"/>
                  </a:cubicBezTo>
                  <a:cubicBezTo>
                    <a:pt x="7" y="34"/>
                    <a:pt x="7" y="34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lose/>
                  <a:moveTo>
                    <a:pt x="7" y="35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6"/>
                  </a:cubicBezTo>
                  <a:cubicBezTo>
                    <a:pt x="8" y="36"/>
                    <a:pt x="9" y="35"/>
                    <a:pt x="9" y="35"/>
                  </a:cubicBezTo>
                  <a:cubicBezTo>
                    <a:pt x="9" y="35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6"/>
                    <a:pt x="8" y="36"/>
                    <a:pt x="7" y="35"/>
                  </a:cubicBezTo>
                  <a:close/>
                  <a:moveTo>
                    <a:pt x="9" y="36"/>
                  </a:move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7"/>
                  </a:cubicBezTo>
                  <a:cubicBezTo>
                    <a:pt x="10" y="36"/>
                    <a:pt x="9" y="36"/>
                    <a:pt x="9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6" name="Freeform 435"/>
            <p:cNvSpPr/>
            <p:nvPr/>
          </p:nvSpPr>
          <p:spPr bwMode="auto">
            <a:xfrm>
              <a:off x="10025063" y="4881563"/>
              <a:ext cx="7937" cy="3175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2 w 2"/>
                <a:gd name="T5" fmla="*/ 0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7" name="Freeform 436"/>
            <p:cNvSpPr>
              <a:spLocks noEditPoints="1"/>
            </p:cNvSpPr>
            <p:nvPr/>
          </p:nvSpPr>
          <p:spPr bwMode="auto">
            <a:xfrm>
              <a:off x="9531350" y="2778125"/>
              <a:ext cx="1528762" cy="2152650"/>
            </a:xfrm>
            <a:custGeom>
              <a:avLst/>
              <a:gdLst>
                <a:gd name="T0" fmla="*/ 172 w 406"/>
                <a:gd name="T1" fmla="*/ 570 h 572"/>
                <a:gd name="T2" fmla="*/ 205 w 406"/>
                <a:gd name="T3" fmla="*/ 568 h 572"/>
                <a:gd name="T4" fmla="*/ 239 w 406"/>
                <a:gd name="T5" fmla="*/ 564 h 572"/>
                <a:gd name="T6" fmla="*/ 281 w 406"/>
                <a:gd name="T7" fmla="*/ 547 h 572"/>
                <a:gd name="T8" fmla="*/ 300 w 406"/>
                <a:gd name="T9" fmla="*/ 522 h 572"/>
                <a:gd name="T10" fmla="*/ 204 w 406"/>
                <a:gd name="T11" fmla="*/ 395 h 572"/>
                <a:gd name="T12" fmla="*/ 207 w 406"/>
                <a:gd name="T13" fmla="*/ 339 h 572"/>
                <a:gd name="T14" fmla="*/ 214 w 406"/>
                <a:gd name="T15" fmla="*/ 279 h 572"/>
                <a:gd name="T16" fmla="*/ 177 w 406"/>
                <a:gd name="T17" fmla="*/ 304 h 572"/>
                <a:gd name="T18" fmla="*/ 184 w 406"/>
                <a:gd name="T19" fmla="*/ 298 h 572"/>
                <a:gd name="T20" fmla="*/ 197 w 406"/>
                <a:gd name="T21" fmla="*/ 321 h 572"/>
                <a:gd name="T22" fmla="*/ 186 w 406"/>
                <a:gd name="T23" fmla="*/ 337 h 572"/>
                <a:gd name="T24" fmla="*/ 190 w 406"/>
                <a:gd name="T25" fmla="*/ 347 h 572"/>
                <a:gd name="T26" fmla="*/ 189 w 406"/>
                <a:gd name="T27" fmla="*/ 365 h 572"/>
                <a:gd name="T28" fmla="*/ 189 w 406"/>
                <a:gd name="T29" fmla="*/ 382 h 572"/>
                <a:gd name="T30" fmla="*/ 194 w 406"/>
                <a:gd name="T31" fmla="*/ 401 h 572"/>
                <a:gd name="T32" fmla="*/ 198 w 406"/>
                <a:gd name="T33" fmla="*/ 426 h 572"/>
                <a:gd name="T34" fmla="*/ 92 w 406"/>
                <a:gd name="T35" fmla="*/ 277 h 572"/>
                <a:gd name="T36" fmla="*/ 68 w 406"/>
                <a:gd name="T37" fmla="*/ 218 h 572"/>
                <a:gd name="T38" fmla="*/ 189 w 406"/>
                <a:gd name="T39" fmla="*/ 198 h 572"/>
                <a:gd name="T40" fmla="*/ 299 w 406"/>
                <a:gd name="T41" fmla="*/ 279 h 572"/>
                <a:gd name="T42" fmla="*/ 240 w 406"/>
                <a:gd name="T43" fmla="*/ 425 h 572"/>
                <a:gd name="T44" fmla="*/ 250 w 406"/>
                <a:gd name="T45" fmla="*/ 401 h 572"/>
                <a:gd name="T46" fmla="*/ 257 w 406"/>
                <a:gd name="T47" fmla="*/ 380 h 572"/>
                <a:gd name="T48" fmla="*/ 262 w 406"/>
                <a:gd name="T49" fmla="*/ 342 h 572"/>
                <a:gd name="T50" fmla="*/ 279 w 406"/>
                <a:gd name="T51" fmla="*/ 305 h 572"/>
                <a:gd name="T52" fmla="*/ 323 w 406"/>
                <a:gd name="T53" fmla="*/ 287 h 572"/>
                <a:gd name="T54" fmla="*/ 345 w 406"/>
                <a:gd name="T55" fmla="*/ 231 h 572"/>
                <a:gd name="T56" fmla="*/ 313 w 406"/>
                <a:gd name="T57" fmla="*/ 163 h 572"/>
                <a:gd name="T58" fmla="*/ 199 w 406"/>
                <a:gd name="T59" fmla="*/ 120 h 572"/>
                <a:gd name="T60" fmla="*/ 99 w 406"/>
                <a:gd name="T61" fmla="*/ 189 h 572"/>
                <a:gd name="T62" fmla="*/ 67 w 406"/>
                <a:gd name="T63" fmla="*/ 156 h 572"/>
                <a:gd name="T64" fmla="*/ 18 w 406"/>
                <a:gd name="T65" fmla="*/ 247 h 572"/>
                <a:gd name="T66" fmla="*/ 17 w 406"/>
                <a:gd name="T67" fmla="*/ 216 h 572"/>
                <a:gd name="T68" fmla="*/ 18 w 406"/>
                <a:gd name="T69" fmla="*/ 212 h 572"/>
                <a:gd name="T70" fmla="*/ 18 w 406"/>
                <a:gd name="T71" fmla="*/ 213 h 572"/>
                <a:gd name="T72" fmla="*/ 20 w 406"/>
                <a:gd name="T73" fmla="*/ 216 h 572"/>
                <a:gd name="T74" fmla="*/ 36 w 406"/>
                <a:gd name="T75" fmla="*/ 256 h 572"/>
                <a:gd name="T76" fmla="*/ 80 w 406"/>
                <a:gd name="T77" fmla="*/ 293 h 572"/>
                <a:gd name="T78" fmla="*/ 143 w 406"/>
                <a:gd name="T79" fmla="*/ 304 h 572"/>
                <a:gd name="T80" fmla="*/ 162 w 406"/>
                <a:gd name="T81" fmla="*/ 375 h 572"/>
                <a:gd name="T82" fmla="*/ 177 w 406"/>
                <a:gd name="T83" fmla="*/ 504 h 572"/>
                <a:gd name="T84" fmla="*/ 192 w 406"/>
                <a:gd name="T85" fmla="*/ 530 h 572"/>
                <a:gd name="T86" fmla="*/ 191 w 406"/>
                <a:gd name="T87" fmla="*/ 504 h 572"/>
                <a:gd name="T88" fmla="*/ 192 w 406"/>
                <a:gd name="T89" fmla="*/ 486 h 572"/>
                <a:gd name="T90" fmla="*/ 194 w 406"/>
                <a:gd name="T91" fmla="*/ 451 h 572"/>
                <a:gd name="T92" fmla="*/ 220 w 406"/>
                <a:gd name="T93" fmla="*/ 447 h 572"/>
                <a:gd name="T94" fmla="*/ 240 w 406"/>
                <a:gd name="T95" fmla="*/ 469 h 572"/>
                <a:gd name="T96" fmla="*/ 247 w 406"/>
                <a:gd name="T97" fmla="*/ 543 h 572"/>
                <a:gd name="T98" fmla="*/ 146 w 406"/>
                <a:gd name="T99" fmla="*/ 545 h 572"/>
                <a:gd name="T100" fmla="*/ 137 w 406"/>
                <a:gd name="T101" fmla="*/ 524 h 572"/>
                <a:gd name="T102" fmla="*/ 130 w 406"/>
                <a:gd name="T103" fmla="*/ 553 h 572"/>
                <a:gd name="T104" fmla="*/ 193 w 406"/>
                <a:gd name="T105" fmla="*/ 309 h 572"/>
                <a:gd name="T106" fmla="*/ 196 w 406"/>
                <a:gd name="T107" fmla="*/ 303 h 572"/>
                <a:gd name="T108" fmla="*/ 209 w 406"/>
                <a:gd name="T109" fmla="*/ 295 h 572"/>
                <a:gd name="T110" fmla="*/ 218 w 406"/>
                <a:gd name="T111" fmla="*/ 301 h 572"/>
                <a:gd name="T112" fmla="*/ 221 w 406"/>
                <a:gd name="T113" fmla="*/ 307 h 572"/>
                <a:gd name="T114" fmla="*/ 211 w 406"/>
                <a:gd name="T115" fmla="*/ 310 h 572"/>
                <a:gd name="T116" fmla="*/ 222 w 406"/>
                <a:gd name="T117" fmla="*/ 307 h 572"/>
                <a:gd name="T118" fmla="*/ 191 w 406"/>
                <a:gd name="T119" fmla="*/ 185 h 572"/>
                <a:gd name="T120" fmla="*/ 63 w 406"/>
                <a:gd name="T121" fmla="*/ 186 h 572"/>
                <a:gd name="T122" fmla="*/ 22 w 406"/>
                <a:gd name="T123" fmla="*/ 214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6" h="572">
                  <a:moveTo>
                    <a:pt x="135" y="564"/>
                  </a:moveTo>
                  <a:cubicBezTo>
                    <a:pt x="136" y="564"/>
                    <a:pt x="137" y="565"/>
                    <a:pt x="137" y="564"/>
                  </a:cubicBezTo>
                  <a:cubicBezTo>
                    <a:pt x="137" y="565"/>
                    <a:pt x="137" y="565"/>
                    <a:pt x="137" y="565"/>
                  </a:cubicBezTo>
                  <a:cubicBezTo>
                    <a:pt x="138" y="565"/>
                    <a:pt x="140" y="563"/>
                    <a:pt x="139" y="566"/>
                  </a:cubicBezTo>
                  <a:cubicBezTo>
                    <a:pt x="140" y="563"/>
                    <a:pt x="139" y="565"/>
                    <a:pt x="138" y="564"/>
                  </a:cubicBezTo>
                  <a:cubicBezTo>
                    <a:pt x="139" y="562"/>
                    <a:pt x="140" y="563"/>
                    <a:pt x="141" y="562"/>
                  </a:cubicBezTo>
                  <a:cubicBezTo>
                    <a:pt x="139" y="565"/>
                    <a:pt x="142" y="563"/>
                    <a:pt x="142" y="564"/>
                  </a:cubicBezTo>
                  <a:cubicBezTo>
                    <a:pt x="142" y="565"/>
                    <a:pt x="142" y="565"/>
                    <a:pt x="142" y="566"/>
                  </a:cubicBezTo>
                  <a:cubicBezTo>
                    <a:pt x="143" y="564"/>
                    <a:pt x="143" y="564"/>
                    <a:pt x="143" y="564"/>
                  </a:cubicBezTo>
                  <a:cubicBezTo>
                    <a:pt x="142" y="568"/>
                    <a:pt x="145" y="564"/>
                    <a:pt x="145" y="566"/>
                  </a:cubicBezTo>
                  <a:cubicBezTo>
                    <a:pt x="144" y="566"/>
                    <a:pt x="144" y="568"/>
                    <a:pt x="144" y="569"/>
                  </a:cubicBezTo>
                  <a:cubicBezTo>
                    <a:pt x="144" y="566"/>
                    <a:pt x="146" y="566"/>
                    <a:pt x="147" y="564"/>
                  </a:cubicBezTo>
                  <a:cubicBezTo>
                    <a:pt x="148" y="565"/>
                    <a:pt x="145" y="567"/>
                    <a:pt x="145" y="569"/>
                  </a:cubicBezTo>
                  <a:cubicBezTo>
                    <a:pt x="146" y="567"/>
                    <a:pt x="146" y="571"/>
                    <a:pt x="147" y="568"/>
                  </a:cubicBezTo>
                  <a:cubicBezTo>
                    <a:pt x="147" y="567"/>
                    <a:pt x="148" y="567"/>
                    <a:pt x="149" y="566"/>
                  </a:cubicBezTo>
                  <a:cubicBezTo>
                    <a:pt x="150" y="566"/>
                    <a:pt x="148" y="567"/>
                    <a:pt x="148" y="568"/>
                  </a:cubicBezTo>
                  <a:cubicBezTo>
                    <a:pt x="149" y="568"/>
                    <a:pt x="150" y="566"/>
                    <a:pt x="150" y="565"/>
                  </a:cubicBezTo>
                  <a:cubicBezTo>
                    <a:pt x="150" y="566"/>
                    <a:pt x="152" y="564"/>
                    <a:pt x="152" y="565"/>
                  </a:cubicBezTo>
                  <a:cubicBezTo>
                    <a:pt x="152" y="567"/>
                    <a:pt x="150" y="566"/>
                    <a:pt x="150" y="567"/>
                  </a:cubicBezTo>
                  <a:cubicBezTo>
                    <a:pt x="152" y="568"/>
                    <a:pt x="152" y="563"/>
                    <a:pt x="154" y="563"/>
                  </a:cubicBezTo>
                  <a:cubicBezTo>
                    <a:pt x="153" y="562"/>
                    <a:pt x="155" y="559"/>
                    <a:pt x="155" y="558"/>
                  </a:cubicBezTo>
                  <a:cubicBezTo>
                    <a:pt x="157" y="560"/>
                    <a:pt x="155" y="559"/>
                    <a:pt x="155" y="561"/>
                  </a:cubicBezTo>
                  <a:cubicBezTo>
                    <a:pt x="155" y="561"/>
                    <a:pt x="155" y="561"/>
                    <a:pt x="155" y="561"/>
                  </a:cubicBezTo>
                  <a:cubicBezTo>
                    <a:pt x="155" y="564"/>
                    <a:pt x="152" y="566"/>
                    <a:pt x="153" y="568"/>
                  </a:cubicBezTo>
                  <a:cubicBezTo>
                    <a:pt x="154" y="567"/>
                    <a:pt x="154" y="567"/>
                    <a:pt x="154" y="567"/>
                  </a:cubicBezTo>
                  <a:cubicBezTo>
                    <a:pt x="153" y="568"/>
                    <a:pt x="153" y="569"/>
                    <a:pt x="153" y="570"/>
                  </a:cubicBezTo>
                  <a:cubicBezTo>
                    <a:pt x="153" y="568"/>
                    <a:pt x="154" y="570"/>
                    <a:pt x="155" y="570"/>
                  </a:cubicBezTo>
                  <a:cubicBezTo>
                    <a:pt x="155" y="568"/>
                    <a:pt x="154" y="570"/>
                    <a:pt x="154" y="569"/>
                  </a:cubicBezTo>
                  <a:cubicBezTo>
                    <a:pt x="155" y="568"/>
                    <a:pt x="156" y="566"/>
                    <a:pt x="157" y="567"/>
                  </a:cubicBezTo>
                  <a:cubicBezTo>
                    <a:pt x="156" y="568"/>
                    <a:pt x="157" y="569"/>
                    <a:pt x="156" y="570"/>
                  </a:cubicBezTo>
                  <a:cubicBezTo>
                    <a:pt x="157" y="571"/>
                    <a:pt x="157" y="568"/>
                    <a:pt x="157" y="569"/>
                  </a:cubicBezTo>
                  <a:cubicBezTo>
                    <a:pt x="157" y="570"/>
                    <a:pt x="157" y="570"/>
                    <a:pt x="157" y="570"/>
                  </a:cubicBezTo>
                  <a:cubicBezTo>
                    <a:pt x="160" y="571"/>
                    <a:pt x="164" y="571"/>
                    <a:pt x="166" y="567"/>
                  </a:cubicBezTo>
                  <a:cubicBezTo>
                    <a:pt x="166" y="569"/>
                    <a:pt x="167" y="569"/>
                    <a:pt x="169" y="570"/>
                  </a:cubicBezTo>
                  <a:cubicBezTo>
                    <a:pt x="168" y="570"/>
                    <a:pt x="169" y="569"/>
                    <a:pt x="169" y="568"/>
                  </a:cubicBezTo>
                  <a:cubicBezTo>
                    <a:pt x="170" y="570"/>
                    <a:pt x="170" y="570"/>
                    <a:pt x="170" y="570"/>
                  </a:cubicBezTo>
                  <a:cubicBezTo>
                    <a:pt x="170" y="572"/>
                    <a:pt x="172" y="570"/>
                    <a:pt x="172" y="569"/>
                  </a:cubicBezTo>
                  <a:cubicBezTo>
                    <a:pt x="172" y="570"/>
                    <a:pt x="172" y="570"/>
                    <a:pt x="172" y="570"/>
                  </a:cubicBezTo>
                  <a:cubicBezTo>
                    <a:pt x="173" y="571"/>
                    <a:pt x="173" y="569"/>
                    <a:pt x="173" y="568"/>
                  </a:cubicBezTo>
                  <a:cubicBezTo>
                    <a:pt x="174" y="570"/>
                    <a:pt x="174" y="570"/>
                    <a:pt x="174" y="570"/>
                  </a:cubicBezTo>
                  <a:cubicBezTo>
                    <a:pt x="174" y="569"/>
                    <a:pt x="174" y="569"/>
                    <a:pt x="174" y="569"/>
                  </a:cubicBezTo>
                  <a:cubicBezTo>
                    <a:pt x="174" y="568"/>
                    <a:pt x="175" y="568"/>
                    <a:pt x="175" y="570"/>
                  </a:cubicBezTo>
                  <a:cubicBezTo>
                    <a:pt x="175" y="570"/>
                    <a:pt x="176" y="569"/>
                    <a:pt x="175" y="569"/>
                  </a:cubicBezTo>
                  <a:cubicBezTo>
                    <a:pt x="176" y="570"/>
                    <a:pt x="178" y="570"/>
                    <a:pt x="179" y="569"/>
                  </a:cubicBezTo>
                  <a:cubicBezTo>
                    <a:pt x="178" y="569"/>
                    <a:pt x="178" y="568"/>
                    <a:pt x="178" y="567"/>
                  </a:cubicBezTo>
                  <a:cubicBezTo>
                    <a:pt x="178" y="564"/>
                    <a:pt x="179" y="567"/>
                    <a:pt x="179" y="566"/>
                  </a:cubicBezTo>
                  <a:cubicBezTo>
                    <a:pt x="179" y="567"/>
                    <a:pt x="180" y="567"/>
                    <a:pt x="179" y="568"/>
                  </a:cubicBezTo>
                  <a:cubicBezTo>
                    <a:pt x="181" y="571"/>
                    <a:pt x="183" y="569"/>
                    <a:pt x="184" y="569"/>
                  </a:cubicBezTo>
                  <a:cubicBezTo>
                    <a:pt x="185" y="568"/>
                    <a:pt x="185" y="568"/>
                    <a:pt x="185" y="568"/>
                  </a:cubicBezTo>
                  <a:cubicBezTo>
                    <a:pt x="186" y="570"/>
                    <a:pt x="188" y="568"/>
                    <a:pt x="189" y="569"/>
                  </a:cubicBezTo>
                  <a:cubicBezTo>
                    <a:pt x="189" y="568"/>
                    <a:pt x="189" y="565"/>
                    <a:pt x="190" y="565"/>
                  </a:cubicBezTo>
                  <a:cubicBezTo>
                    <a:pt x="190" y="563"/>
                    <a:pt x="190" y="567"/>
                    <a:pt x="191" y="569"/>
                  </a:cubicBezTo>
                  <a:cubicBezTo>
                    <a:pt x="191" y="568"/>
                    <a:pt x="192" y="567"/>
                    <a:pt x="192" y="567"/>
                  </a:cubicBezTo>
                  <a:cubicBezTo>
                    <a:pt x="192" y="568"/>
                    <a:pt x="192" y="568"/>
                    <a:pt x="192" y="568"/>
                  </a:cubicBezTo>
                  <a:cubicBezTo>
                    <a:pt x="192" y="567"/>
                    <a:pt x="193" y="566"/>
                    <a:pt x="194" y="567"/>
                  </a:cubicBezTo>
                  <a:cubicBezTo>
                    <a:pt x="194" y="567"/>
                    <a:pt x="194" y="567"/>
                    <a:pt x="194" y="567"/>
                  </a:cubicBezTo>
                  <a:cubicBezTo>
                    <a:pt x="194" y="567"/>
                    <a:pt x="195" y="569"/>
                    <a:pt x="195" y="568"/>
                  </a:cubicBezTo>
                  <a:cubicBezTo>
                    <a:pt x="195" y="567"/>
                    <a:pt x="196" y="568"/>
                    <a:pt x="196" y="566"/>
                  </a:cubicBezTo>
                  <a:cubicBezTo>
                    <a:pt x="197" y="567"/>
                    <a:pt x="197" y="567"/>
                    <a:pt x="197" y="567"/>
                  </a:cubicBezTo>
                  <a:cubicBezTo>
                    <a:pt x="197" y="565"/>
                    <a:pt x="197" y="565"/>
                    <a:pt x="197" y="565"/>
                  </a:cubicBezTo>
                  <a:cubicBezTo>
                    <a:pt x="197" y="566"/>
                    <a:pt x="197" y="566"/>
                    <a:pt x="197" y="566"/>
                  </a:cubicBezTo>
                  <a:cubicBezTo>
                    <a:pt x="197" y="568"/>
                    <a:pt x="197" y="568"/>
                    <a:pt x="197" y="568"/>
                  </a:cubicBezTo>
                  <a:cubicBezTo>
                    <a:pt x="198" y="569"/>
                    <a:pt x="197" y="566"/>
                    <a:pt x="198" y="565"/>
                  </a:cubicBezTo>
                  <a:cubicBezTo>
                    <a:pt x="198" y="564"/>
                    <a:pt x="198" y="566"/>
                    <a:pt x="199" y="566"/>
                  </a:cubicBezTo>
                  <a:cubicBezTo>
                    <a:pt x="198" y="567"/>
                    <a:pt x="198" y="566"/>
                    <a:pt x="198" y="566"/>
                  </a:cubicBezTo>
                  <a:cubicBezTo>
                    <a:pt x="198" y="568"/>
                    <a:pt x="198" y="567"/>
                    <a:pt x="199" y="568"/>
                  </a:cubicBezTo>
                  <a:cubicBezTo>
                    <a:pt x="199" y="568"/>
                    <a:pt x="199" y="566"/>
                    <a:pt x="199" y="566"/>
                  </a:cubicBezTo>
                  <a:cubicBezTo>
                    <a:pt x="200" y="566"/>
                    <a:pt x="201" y="566"/>
                    <a:pt x="200" y="568"/>
                  </a:cubicBezTo>
                  <a:cubicBezTo>
                    <a:pt x="201" y="567"/>
                    <a:pt x="201" y="567"/>
                    <a:pt x="201" y="566"/>
                  </a:cubicBezTo>
                  <a:cubicBezTo>
                    <a:pt x="201" y="566"/>
                    <a:pt x="200" y="565"/>
                    <a:pt x="200" y="564"/>
                  </a:cubicBezTo>
                  <a:cubicBezTo>
                    <a:pt x="201" y="564"/>
                    <a:pt x="201" y="564"/>
                    <a:pt x="201" y="564"/>
                  </a:cubicBezTo>
                  <a:cubicBezTo>
                    <a:pt x="201" y="565"/>
                    <a:pt x="201" y="565"/>
                    <a:pt x="201" y="565"/>
                  </a:cubicBezTo>
                  <a:cubicBezTo>
                    <a:pt x="201" y="564"/>
                    <a:pt x="202" y="565"/>
                    <a:pt x="202" y="563"/>
                  </a:cubicBezTo>
                  <a:cubicBezTo>
                    <a:pt x="202" y="565"/>
                    <a:pt x="202" y="565"/>
                    <a:pt x="202" y="565"/>
                  </a:cubicBezTo>
                  <a:cubicBezTo>
                    <a:pt x="203" y="564"/>
                    <a:pt x="203" y="564"/>
                    <a:pt x="204" y="564"/>
                  </a:cubicBezTo>
                  <a:cubicBezTo>
                    <a:pt x="204" y="566"/>
                    <a:pt x="204" y="568"/>
                    <a:pt x="205" y="568"/>
                  </a:cubicBezTo>
                  <a:cubicBezTo>
                    <a:pt x="205" y="566"/>
                    <a:pt x="205" y="566"/>
                    <a:pt x="205" y="566"/>
                  </a:cubicBezTo>
                  <a:cubicBezTo>
                    <a:pt x="206" y="566"/>
                    <a:pt x="206" y="566"/>
                    <a:pt x="206" y="567"/>
                  </a:cubicBezTo>
                  <a:cubicBezTo>
                    <a:pt x="207" y="568"/>
                    <a:pt x="207" y="562"/>
                    <a:pt x="209" y="564"/>
                  </a:cubicBezTo>
                  <a:cubicBezTo>
                    <a:pt x="208" y="566"/>
                    <a:pt x="209" y="566"/>
                    <a:pt x="209" y="567"/>
                  </a:cubicBezTo>
                  <a:cubicBezTo>
                    <a:pt x="209" y="566"/>
                    <a:pt x="209" y="566"/>
                    <a:pt x="209" y="566"/>
                  </a:cubicBezTo>
                  <a:cubicBezTo>
                    <a:pt x="209" y="565"/>
                    <a:pt x="209" y="567"/>
                    <a:pt x="209" y="566"/>
                  </a:cubicBezTo>
                  <a:cubicBezTo>
                    <a:pt x="208" y="564"/>
                    <a:pt x="209" y="565"/>
                    <a:pt x="209" y="564"/>
                  </a:cubicBezTo>
                  <a:cubicBezTo>
                    <a:pt x="211" y="569"/>
                    <a:pt x="213" y="565"/>
                    <a:pt x="215" y="567"/>
                  </a:cubicBezTo>
                  <a:cubicBezTo>
                    <a:pt x="215" y="565"/>
                    <a:pt x="216" y="567"/>
                    <a:pt x="216" y="566"/>
                  </a:cubicBezTo>
                  <a:cubicBezTo>
                    <a:pt x="216" y="568"/>
                    <a:pt x="217" y="565"/>
                    <a:pt x="217" y="567"/>
                  </a:cubicBezTo>
                  <a:cubicBezTo>
                    <a:pt x="217" y="564"/>
                    <a:pt x="217" y="564"/>
                    <a:pt x="217" y="564"/>
                  </a:cubicBezTo>
                  <a:cubicBezTo>
                    <a:pt x="218" y="566"/>
                    <a:pt x="218" y="560"/>
                    <a:pt x="219" y="563"/>
                  </a:cubicBezTo>
                  <a:cubicBezTo>
                    <a:pt x="220" y="564"/>
                    <a:pt x="219" y="565"/>
                    <a:pt x="219" y="565"/>
                  </a:cubicBezTo>
                  <a:cubicBezTo>
                    <a:pt x="220" y="568"/>
                    <a:pt x="221" y="563"/>
                    <a:pt x="222" y="566"/>
                  </a:cubicBezTo>
                  <a:cubicBezTo>
                    <a:pt x="222" y="565"/>
                    <a:pt x="221" y="563"/>
                    <a:pt x="222" y="562"/>
                  </a:cubicBezTo>
                  <a:cubicBezTo>
                    <a:pt x="223" y="563"/>
                    <a:pt x="224" y="565"/>
                    <a:pt x="224" y="565"/>
                  </a:cubicBezTo>
                  <a:cubicBezTo>
                    <a:pt x="224" y="565"/>
                    <a:pt x="224" y="564"/>
                    <a:pt x="225" y="565"/>
                  </a:cubicBezTo>
                  <a:cubicBezTo>
                    <a:pt x="225" y="565"/>
                    <a:pt x="225" y="565"/>
                    <a:pt x="225" y="566"/>
                  </a:cubicBezTo>
                  <a:cubicBezTo>
                    <a:pt x="226" y="566"/>
                    <a:pt x="226" y="565"/>
                    <a:pt x="227" y="564"/>
                  </a:cubicBezTo>
                  <a:cubicBezTo>
                    <a:pt x="227" y="566"/>
                    <a:pt x="229" y="565"/>
                    <a:pt x="230" y="566"/>
                  </a:cubicBezTo>
                  <a:cubicBezTo>
                    <a:pt x="230" y="563"/>
                    <a:pt x="231" y="567"/>
                    <a:pt x="231" y="564"/>
                  </a:cubicBezTo>
                  <a:cubicBezTo>
                    <a:pt x="231" y="564"/>
                    <a:pt x="231" y="564"/>
                    <a:pt x="231" y="564"/>
                  </a:cubicBezTo>
                  <a:cubicBezTo>
                    <a:pt x="232" y="564"/>
                    <a:pt x="232" y="562"/>
                    <a:pt x="232" y="561"/>
                  </a:cubicBezTo>
                  <a:cubicBezTo>
                    <a:pt x="232" y="563"/>
                    <a:pt x="232" y="563"/>
                    <a:pt x="232" y="563"/>
                  </a:cubicBezTo>
                  <a:cubicBezTo>
                    <a:pt x="232" y="566"/>
                    <a:pt x="234" y="564"/>
                    <a:pt x="234" y="565"/>
                  </a:cubicBezTo>
                  <a:cubicBezTo>
                    <a:pt x="233" y="563"/>
                    <a:pt x="234" y="565"/>
                    <a:pt x="234" y="563"/>
                  </a:cubicBezTo>
                  <a:cubicBezTo>
                    <a:pt x="235" y="563"/>
                    <a:pt x="235" y="563"/>
                    <a:pt x="235" y="563"/>
                  </a:cubicBezTo>
                  <a:cubicBezTo>
                    <a:pt x="235" y="562"/>
                    <a:pt x="235" y="562"/>
                    <a:pt x="236" y="561"/>
                  </a:cubicBezTo>
                  <a:cubicBezTo>
                    <a:pt x="236" y="561"/>
                    <a:pt x="236" y="564"/>
                    <a:pt x="236" y="563"/>
                  </a:cubicBezTo>
                  <a:cubicBezTo>
                    <a:pt x="237" y="564"/>
                    <a:pt x="237" y="564"/>
                    <a:pt x="237" y="563"/>
                  </a:cubicBezTo>
                  <a:cubicBezTo>
                    <a:pt x="237" y="563"/>
                    <a:pt x="237" y="563"/>
                    <a:pt x="237" y="563"/>
                  </a:cubicBezTo>
                  <a:cubicBezTo>
                    <a:pt x="237" y="563"/>
                    <a:pt x="237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4"/>
                    <a:pt x="238" y="563"/>
                    <a:pt x="238" y="563"/>
                  </a:cubicBezTo>
                  <a:cubicBezTo>
                    <a:pt x="238" y="563"/>
                    <a:pt x="239" y="563"/>
                    <a:pt x="239" y="564"/>
                  </a:cubicBezTo>
                  <a:cubicBezTo>
                    <a:pt x="239" y="565"/>
                    <a:pt x="239" y="565"/>
                    <a:pt x="239" y="565"/>
                  </a:cubicBezTo>
                  <a:cubicBezTo>
                    <a:pt x="239" y="565"/>
                    <a:pt x="240" y="563"/>
                    <a:pt x="240" y="563"/>
                  </a:cubicBezTo>
                  <a:cubicBezTo>
                    <a:pt x="242" y="564"/>
                    <a:pt x="244" y="562"/>
                    <a:pt x="245" y="561"/>
                  </a:cubicBezTo>
                  <a:cubicBezTo>
                    <a:pt x="244" y="561"/>
                    <a:pt x="244" y="562"/>
                    <a:pt x="244" y="562"/>
                  </a:cubicBezTo>
                  <a:cubicBezTo>
                    <a:pt x="245" y="561"/>
                    <a:pt x="245" y="560"/>
                    <a:pt x="245" y="561"/>
                  </a:cubicBezTo>
                  <a:cubicBezTo>
                    <a:pt x="246" y="560"/>
                    <a:pt x="246" y="562"/>
                    <a:pt x="247" y="562"/>
                  </a:cubicBezTo>
                  <a:cubicBezTo>
                    <a:pt x="247" y="562"/>
                    <a:pt x="247" y="560"/>
                    <a:pt x="247" y="561"/>
                  </a:cubicBezTo>
                  <a:cubicBezTo>
                    <a:pt x="248" y="563"/>
                    <a:pt x="249" y="559"/>
                    <a:pt x="251" y="560"/>
                  </a:cubicBezTo>
                  <a:cubicBezTo>
                    <a:pt x="251" y="560"/>
                    <a:pt x="251" y="561"/>
                    <a:pt x="251" y="561"/>
                  </a:cubicBezTo>
                  <a:cubicBezTo>
                    <a:pt x="252" y="560"/>
                    <a:pt x="253" y="560"/>
                    <a:pt x="253" y="558"/>
                  </a:cubicBezTo>
                  <a:cubicBezTo>
                    <a:pt x="253" y="559"/>
                    <a:pt x="253" y="559"/>
                    <a:pt x="253" y="559"/>
                  </a:cubicBezTo>
                  <a:cubicBezTo>
                    <a:pt x="254" y="559"/>
                    <a:pt x="255" y="559"/>
                    <a:pt x="255" y="557"/>
                  </a:cubicBezTo>
                  <a:cubicBezTo>
                    <a:pt x="254" y="557"/>
                    <a:pt x="255" y="558"/>
                    <a:pt x="255" y="558"/>
                  </a:cubicBezTo>
                  <a:cubicBezTo>
                    <a:pt x="254" y="557"/>
                    <a:pt x="255" y="555"/>
                    <a:pt x="255" y="555"/>
                  </a:cubicBezTo>
                  <a:cubicBezTo>
                    <a:pt x="255" y="556"/>
                    <a:pt x="255" y="556"/>
                    <a:pt x="255" y="556"/>
                  </a:cubicBezTo>
                  <a:cubicBezTo>
                    <a:pt x="256" y="555"/>
                    <a:pt x="256" y="555"/>
                    <a:pt x="257" y="554"/>
                  </a:cubicBezTo>
                  <a:cubicBezTo>
                    <a:pt x="257" y="555"/>
                    <a:pt x="256" y="555"/>
                    <a:pt x="257" y="556"/>
                  </a:cubicBezTo>
                  <a:cubicBezTo>
                    <a:pt x="257" y="558"/>
                    <a:pt x="259" y="557"/>
                    <a:pt x="259" y="557"/>
                  </a:cubicBezTo>
                  <a:cubicBezTo>
                    <a:pt x="259" y="555"/>
                    <a:pt x="259" y="555"/>
                    <a:pt x="259" y="555"/>
                  </a:cubicBezTo>
                  <a:cubicBezTo>
                    <a:pt x="260" y="555"/>
                    <a:pt x="260" y="557"/>
                    <a:pt x="260" y="557"/>
                  </a:cubicBezTo>
                  <a:cubicBezTo>
                    <a:pt x="261" y="551"/>
                    <a:pt x="261" y="551"/>
                    <a:pt x="261" y="551"/>
                  </a:cubicBezTo>
                  <a:cubicBezTo>
                    <a:pt x="260" y="552"/>
                    <a:pt x="262" y="553"/>
                    <a:pt x="261" y="555"/>
                  </a:cubicBezTo>
                  <a:cubicBezTo>
                    <a:pt x="263" y="554"/>
                    <a:pt x="263" y="551"/>
                    <a:pt x="263" y="549"/>
                  </a:cubicBezTo>
                  <a:cubicBezTo>
                    <a:pt x="263" y="550"/>
                    <a:pt x="264" y="548"/>
                    <a:pt x="265" y="548"/>
                  </a:cubicBezTo>
                  <a:cubicBezTo>
                    <a:pt x="265" y="549"/>
                    <a:pt x="264" y="548"/>
                    <a:pt x="264" y="549"/>
                  </a:cubicBezTo>
                  <a:cubicBezTo>
                    <a:pt x="266" y="550"/>
                    <a:pt x="266" y="550"/>
                    <a:pt x="266" y="550"/>
                  </a:cubicBezTo>
                  <a:cubicBezTo>
                    <a:pt x="265" y="551"/>
                    <a:pt x="266" y="553"/>
                    <a:pt x="266" y="554"/>
                  </a:cubicBezTo>
                  <a:cubicBezTo>
                    <a:pt x="266" y="553"/>
                    <a:pt x="268" y="553"/>
                    <a:pt x="269" y="553"/>
                  </a:cubicBezTo>
                  <a:cubicBezTo>
                    <a:pt x="268" y="551"/>
                    <a:pt x="270" y="552"/>
                    <a:pt x="270" y="549"/>
                  </a:cubicBezTo>
                  <a:cubicBezTo>
                    <a:pt x="271" y="549"/>
                    <a:pt x="271" y="551"/>
                    <a:pt x="271" y="552"/>
                  </a:cubicBezTo>
                  <a:cubicBezTo>
                    <a:pt x="272" y="550"/>
                    <a:pt x="274" y="550"/>
                    <a:pt x="275" y="550"/>
                  </a:cubicBezTo>
                  <a:cubicBezTo>
                    <a:pt x="275" y="550"/>
                    <a:pt x="275" y="550"/>
                    <a:pt x="275" y="550"/>
                  </a:cubicBezTo>
                  <a:cubicBezTo>
                    <a:pt x="275" y="549"/>
                    <a:pt x="277" y="549"/>
                    <a:pt x="277" y="547"/>
                  </a:cubicBezTo>
                  <a:cubicBezTo>
                    <a:pt x="278" y="548"/>
                    <a:pt x="278" y="548"/>
                    <a:pt x="278" y="548"/>
                  </a:cubicBezTo>
                  <a:cubicBezTo>
                    <a:pt x="279" y="549"/>
                    <a:pt x="277" y="545"/>
                    <a:pt x="278" y="546"/>
                  </a:cubicBezTo>
                  <a:cubicBezTo>
                    <a:pt x="279" y="547"/>
                    <a:pt x="279" y="547"/>
                    <a:pt x="279" y="547"/>
                  </a:cubicBezTo>
                  <a:cubicBezTo>
                    <a:pt x="279" y="546"/>
                    <a:pt x="281" y="548"/>
                    <a:pt x="281" y="546"/>
                  </a:cubicBezTo>
                  <a:cubicBezTo>
                    <a:pt x="281" y="547"/>
                    <a:pt x="281" y="547"/>
                    <a:pt x="281" y="547"/>
                  </a:cubicBezTo>
                  <a:cubicBezTo>
                    <a:pt x="281" y="546"/>
                    <a:pt x="282" y="546"/>
                    <a:pt x="282" y="544"/>
                  </a:cubicBezTo>
                  <a:cubicBezTo>
                    <a:pt x="283" y="546"/>
                    <a:pt x="283" y="546"/>
                    <a:pt x="283" y="546"/>
                  </a:cubicBezTo>
                  <a:cubicBezTo>
                    <a:pt x="284" y="547"/>
                    <a:pt x="283" y="544"/>
                    <a:pt x="284" y="544"/>
                  </a:cubicBezTo>
                  <a:cubicBezTo>
                    <a:pt x="284" y="544"/>
                    <a:pt x="285" y="545"/>
                    <a:pt x="285" y="545"/>
                  </a:cubicBezTo>
                  <a:cubicBezTo>
                    <a:pt x="285" y="544"/>
                    <a:pt x="286" y="544"/>
                    <a:pt x="286" y="543"/>
                  </a:cubicBezTo>
                  <a:cubicBezTo>
                    <a:pt x="288" y="545"/>
                    <a:pt x="288" y="545"/>
                    <a:pt x="288" y="545"/>
                  </a:cubicBezTo>
                  <a:cubicBezTo>
                    <a:pt x="291" y="543"/>
                    <a:pt x="295" y="541"/>
                    <a:pt x="298" y="537"/>
                  </a:cubicBezTo>
                  <a:cubicBezTo>
                    <a:pt x="300" y="539"/>
                    <a:pt x="298" y="539"/>
                    <a:pt x="299" y="540"/>
                  </a:cubicBezTo>
                  <a:cubicBezTo>
                    <a:pt x="298" y="538"/>
                    <a:pt x="299" y="539"/>
                    <a:pt x="300" y="538"/>
                  </a:cubicBezTo>
                  <a:cubicBezTo>
                    <a:pt x="300" y="538"/>
                    <a:pt x="300" y="538"/>
                    <a:pt x="300" y="538"/>
                  </a:cubicBezTo>
                  <a:cubicBezTo>
                    <a:pt x="300" y="538"/>
                    <a:pt x="301" y="539"/>
                    <a:pt x="302" y="538"/>
                  </a:cubicBezTo>
                  <a:cubicBezTo>
                    <a:pt x="301" y="537"/>
                    <a:pt x="301" y="537"/>
                    <a:pt x="301" y="537"/>
                  </a:cubicBezTo>
                  <a:cubicBezTo>
                    <a:pt x="301" y="536"/>
                    <a:pt x="304" y="539"/>
                    <a:pt x="303" y="536"/>
                  </a:cubicBezTo>
                  <a:cubicBezTo>
                    <a:pt x="304" y="537"/>
                    <a:pt x="304" y="537"/>
                    <a:pt x="304" y="537"/>
                  </a:cubicBezTo>
                  <a:cubicBezTo>
                    <a:pt x="303" y="535"/>
                    <a:pt x="305" y="538"/>
                    <a:pt x="305" y="535"/>
                  </a:cubicBezTo>
                  <a:cubicBezTo>
                    <a:pt x="305" y="536"/>
                    <a:pt x="305" y="536"/>
                    <a:pt x="305" y="536"/>
                  </a:cubicBezTo>
                  <a:cubicBezTo>
                    <a:pt x="306" y="536"/>
                    <a:pt x="305" y="532"/>
                    <a:pt x="306" y="534"/>
                  </a:cubicBezTo>
                  <a:cubicBezTo>
                    <a:pt x="307" y="533"/>
                    <a:pt x="307" y="532"/>
                    <a:pt x="306" y="530"/>
                  </a:cubicBezTo>
                  <a:cubicBezTo>
                    <a:pt x="308" y="533"/>
                    <a:pt x="308" y="533"/>
                    <a:pt x="308" y="533"/>
                  </a:cubicBezTo>
                  <a:cubicBezTo>
                    <a:pt x="310" y="530"/>
                    <a:pt x="313" y="528"/>
                    <a:pt x="314" y="524"/>
                  </a:cubicBezTo>
                  <a:cubicBezTo>
                    <a:pt x="314" y="525"/>
                    <a:pt x="314" y="525"/>
                    <a:pt x="314" y="525"/>
                  </a:cubicBezTo>
                  <a:cubicBezTo>
                    <a:pt x="314" y="522"/>
                    <a:pt x="319" y="525"/>
                    <a:pt x="317" y="521"/>
                  </a:cubicBezTo>
                  <a:cubicBezTo>
                    <a:pt x="316" y="519"/>
                    <a:pt x="316" y="519"/>
                    <a:pt x="316" y="519"/>
                  </a:cubicBezTo>
                  <a:cubicBezTo>
                    <a:pt x="318" y="520"/>
                    <a:pt x="318" y="520"/>
                    <a:pt x="318" y="520"/>
                  </a:cubicBezTo>
                  <a:cubicBezTo>
                    <a:pt x="317" y="519"/>
                    <a:pt x="319" y="519"/>
                    <a:pt x="318" y="518"/>
                  </a:cubicBezTo>
                  <a:cubicBezTo>
                    <a:pt x="318" y="518"/>
                    <a:pt x="318" y="519"/>
                    <a:pt x="319" y="519"/>
                  </a:cubicBezTo>
                  <a:cubicBezTo>
                    <a:pt x="320" y="519"/>
                    <a:pt x="318" y="516"/>
                    <a:pt x="319" y="516"/>
                  </a:cubicBezTo>
                  <a:cubicBezTo>
                    <a:pt x="320" y="517"/>
                    <a:pt x="320" y="517"/>
                    <a:pt x="320" y="517"/>
                  </a:cubicBezTo>
                  <a:cubicBezTo>
                    <a:pt x="324" y="517"/>
                    <a:pt x="329" y="511"/>
                    <a:pt x="325" y="508"/>
                  </a:cubicBezTo>
                  <a:cubicBezTo>
                    <a:pt x="324" y="507"/>
                    <a:pt x="327" y="507"/>
                    <a:pt x="327" y="507"/>
                  </a:cubicBezTo>
                  <a:cubicBezTo>
                    <a:pt x="323" y="505"/>
                    <a:pt x="324" y="499"/>
                    <a:pt x="317" y="501"/>
                  </a:cubicBezTo>
                  <a:cubicBezTo>
                    <a:pt x="315" y="501"/>
                    <a:pt x="312" y="506"/>
                    <a:pt x="312" y="506"/>
                  </a:cubicBezTo>
                  <a:cubicBezTo>
                    <a:pt x="318" y="506"/>
                    <a:pt x="315" y="512"/>
                    <a:pt x="315" y="509"/>
                  </a:cubicBezTo>
                  <a:cubicBezTo>
                    <a:pt x="313" y="508"/>
                    <a:pt x="315" y="509"/>
                    <a:pt x="313" y="509"/>
                  </a:cubicBezTo>
                  <a:cubicBezTo>
                    <a:pt x="312" y="512"/>
                    <a:pt x="303" y="513"/>
                    <a:pt x="299" y="519"/>
                  </a:cubicBezTo>
                  <a:cubicBezTo>
                    <a:pt x="300" y="519"/>
                    <a:pt x="300" y="520"/>
                    <a:pt x="300" y="521"/>
                  </a:cubicBezTo>
                  <a:cubicBezTo>
                    <a:pt x="299" y="520"/>
                    <a:pt x="299" y="520"/>
                    <a:pt x="299" y="520"/>
                  </a:cubicBezTo>
                  <a:cubicBezTo>
                    <a:pt x="300" y="522"/>
                    <a:pt x="300" y="522"/>
                    <a:pt x="300" y="522"/>
                  </a:cubicBezTo>
                  <a:cubicBezTo>
                    <a:pt x="299" y="522"/>
                    <a:pt x="298" y="521"/>
                    <a:pt x="299" y="520"/>
                  </a:cubicBezTo>
                  <a:cubicBezTo>
                    <a:pt x="296" y="522"/>
                    <a:pt x="294" y="524"/>
                    <a:pt x="292" y="525"/>
                  </a:cubicBezTo>
                  <a:cubicBezTo>
                    <a:pt x="293" y="527"/>
                    <a:pt x="291" y="526"/>
                    <a:pt x="292" y="528"/>
                  </a:cubicBezTo>
                  <a:cubicBezTo>
                    <a:pt x="291" y="527"/>
                    <a:pt x="291" y="527"/>
                    <a:pt x="291" y="527"/>
                  </a:cubicBezTo>
                  <a:cubicBezTo>
                    <a:pt x="290" y="529"/>
                    <a:pt x="290" y="529"/>
                    <a:pt x="287" y="527"/>
                  </a:cubicBezTo>
                  <a:cubicBezTo>
                    <a:pt x="280" y="529"/>
                    <a:pt x="275" y="533"/>
                    <a:pt x="268" y="535"/>
                  </a:cubicBezTo>
                  <a:cubicBezTo>
                    <a:pt x="263" y="536"/>
                    <a:pt x="259" y="538"/>
                    <a:pt x="255" y="540"/>
                  </a:cubicBezTo>
                  <a:cubicBezTo>
                    <a:pt x="255" y="537"/>
                    <a:pt x="256" y="534"/>
                    <a:pt x="257" y="531"/>
                  </a:cubicBezTo>
                  <a:cubicBezTo>
                    <a:pt x="257" y="529"/>
                    <a:pt x="255" y="527"/>
                    <a:pt x="256" y="525"/>
                  </a:cubicBezTo>
                  <a:cubicBezTo>
                    <a:pt x="255" y="519"/>
                    <a:pt x="260" y="512"/>
                    <a:pt x="257" y="505"/>
                  </a:cubicBezTo>
                  <a:cubicBezTo>
                    <a:pt x="257" y="505"/>
                    <a:pt x="256" y="505"/>
                    <a:pt x="255" y="504"/>
                  </a:cubicBezTo>
                  <a:cubicBezTo>
                    <a:pt x="256" y="504"/>
                    <a:pt x="256" y="504"/>
                    <a:pt x="256" y="504"/>
                  </a:cubicBezTo>
                  <a:cubicBezTo>
                    <a:pt x="254" y="504"/>
                    <a:pt x="254" y="504"/>
                    <a:pt x="254" y="504"/>
                  </a:cubicBezTo>
                  <a:cubicBezTo>
                    <a:pt x="254" y="503"/>
                    <a:pt x="256" y="504"/>
                    <a:pt x="256" y="504"/>
                  </a:cubicBezTo>
                  <a:cubicBezTo>
                    <a:pt x="256" y="501"/>
                    <a:pt x="256" y="499"/>
                    <a:pt x="256" y="496"/>
                  </a:cubicBezTo>
                  <a:cubicBezTo>
                    <a:pt x="254" y="496"/>
                    <a:pt x="256" y="494"/>
                    <a:pt x="254" y="494"/>
                  </a:cubicBezTo>
                  <a:cubicBezTo>
                    <a:pt x="255" y="494"/>
                    <a:pt x="255" y="494"/>
                    <a:pt x="255" y="494"/>
                  </a:cubicBezTo>
                  <a:cubicBezTo>
                    <a:pt x="254" y="492"/>
                    <a:pt x="254" y="492"/>
                    <a:pt x="257" y="491"/>
                  </a:cubicBezTo>
                  <a:cubicBezTo>
                    <a:pt x="259" y="481"/>
                    <a:pt x="257" y="475"/>
                    <a:pt x="256" y="465"/>
                  </a:cubicBezTo>
                  <a:cubicBezTo>
                    <a:pt x="254" y="457"/>
                    <a:pt x="250" y="447"/>
                    <a:pt x="242" y="440"/>
                  </a:cubicBezTo>
                  <a:cubicBezTo>
                    <a:pt x="242" y="440"/>
                    <a:pt x="242" y="440"/>
                    <a:pt x="242" y="440"/>
                  </a:cubicBezTo>
                  <a:cubicBezTo>
                    <a:pt x="242" y="440"/>
                    <a:pt x="242" y="440"/>
                    <a:pt x="242" y="440"/>
                  </a:cubicBezTo>
                  <a:cubicBezTo>
                    <a:pt x="241" y="439"/>
                    <a:pt x="241" y="439"/>
                    <a:pt x="240" y="438"/>
                  </a:cubicBezTo>
                  <a:cubicBezTo>
                    <a:pt x="237" y="440"/>
                    <a:pt x="236" y="437"/>
                    <a:pt x="233" y="438"/>
                  </a:cubicBezTo>
                  <a:cubicBezTo>
                    <a:pt x="234" y="437"/>
                    <a:pt x="234" y="437"/>
                    <a:pt x="234" y="437"/>
                  </a:cubicBezTo>
                  <a:cubicBezTo>
                    <a:pt x="232" y="438"/>
                    <a:pt x="232" y="436"/>
                    <a:pt x="232" y="434"/>
                  </a:cubicBezTo>
                  <a:cubicBezTo>
                    <a:pt x="231" y="435"/>
                    <a:pt x="231" y="434"/>
                    <a:pt x="230" y="436"/>
                  </a:cubicBezTo>
                  <a:cubicBezTo>
                    <a:pt x="228" y="437"/>
                    <a:pt x="230" y="433"/>
                    <a:pt x="229" y="433"/>
                  </a:cubicBezTo>
                  <a:cubicBezTo>
                    <a:pt x="229" y="432"/>
                    <a:pt x="228" y="434"/>
                    <a:pt x="228" y="433"/>
                  </a:cubicBezTo>
                  <a:cubicBezTo>
                    <a:pt x="225" y="435"/>
                    <a:pt x="229" y="433"/>
                    <a:pt x="227" y="429"/>
                  </a:cubicBezTo>
                  <a:cubicBezTo>
                    <a:pt x="223" y="428"/>
                    <a:pt x="219" y="429"/>
                    <a:pt x="215" y="428"/>
                  </a:cubicBezTo>
                  <a:cubicBezTo>
                    <a:pt x="214" y="427"/>
                    <a:pt x="214" y="425"/>
                    <a:pt x="214" y="424"/>
                  </a:cubicBezTo>
                  <a:cubicBezTo>
                    <a:pt x="212" y="424"/>
                    <a:pt x="214" y="423"/>
                    <a:pt x="212" y="424"/>
                  </a:cubicBezTo>
                  <a:cubicBezTo>
                    <a:pt x="213" y="424"/>
                    <a:pt x="213" y="424"/>
                    <a:pt x="213" y="424"/>
                  </a:cubicBezTo>
                  <a:cubicBezTo>
                    <a:pt x="212" y="423"/>
                    <a:pt x="211" y="423"/>
                    <a:pt x="214" y="421"/>
                  </a:cubicBezTo>
                  <a:cubicBezTo>
                    <a:pt x="216" y="417"/>
                    <a:pt x="214" y="413"/>
                    <a:pt x="214" y="409"/>
                  </a:cubicBezTo>
                  <a:cubicBezTo>
                    <a:pt x="213" y="405"/>
                    <a:pt x="211" y="401"/>
                    <a:pt x="210" y="397"/>
                  </a:cubicBezTo>
                  <a:cubicBezTo>
                    <a:pt x="206" y="397"/>
                    <a:pt x="207" y="396"/>
                    <a:pt x="204" y="395"/>
                  </a:cubicBezTo>
                  <a:cubicBezTo>
                    <a:pt x="206" y="395"/>
                    <a:pt x="206" y="395"/>
                    <a:pt x="206" y="395"/>
                  </a:cubicBezTo>
                  <a:cubicBezTo>
                    <a:pt x="204" y="395"/>
                    <a:pt x="206" y="394"/>
                    <a:pt x="207" y="394"/>
                  </a:cubicBezTo>
                  <a:cubicBezTo>
                    <a:pt x="206" y="394"/>
                    <a:pt x="207" y="393"/>
                    <a:pt x="205" y="394"/>
                  </a:cubicBezTo>
                  <a:cubicBezTo>
                    <a:pt x="203" y="393"/>
                    <a:pt x="207" y="393"/>
                    <a:pt x="206" y="393"/>
                  </a:cubicBezTo>
                  <a:cubicBezTo>
                    <a:pt x="207" y="392"/>
                    <a:pt x="205" y="393"/>
                    <a:pt x="206" y="393"/>
                  </a:cubicBezTo>
                  <a:cubicBezTo>
                    <a:pt x="203" y="392"/>
                    <a:pt x="207" y="393"/>
                    <a:pt x="209" y="391"/>
                  </a:cubicBezTo>
                  <a:cubicBezTo>
                    <a:pt x="208" y="390"/>
                    <a:pt x="206" y="388"/>
                    <a:pt x="207" y="387"/>
                  </a:cubicBezTo>
                  <a:cubicBezTo>
                    <a:pt x="207" y="387"/>
                    <a:pt x="206" y="387"/>
                    <a:pt x="206" y="387"/>
                  </a:cubicBezTo>
                  <a:cubicBezTo>
                    <a:pt x="209" y="386"/>
                    <a:pt x="205" y="386"/>
                    <a:pt x="206" y="386"/>
                  </a:cubicBezTo>
                  <a:cubicBezTo>
                    <a:pt x="207" y="386"/>
                    <a:pt x="207" y="386"/>
                    <a:pt x="207" y="386"/>
                  </a:cubicBezTo>
                  <a:cubicBezTo>
                    <a:pt x="209" y="385"/>
                    <a:pt x="207" y="385"/>
                    <a:pt x="208" y="384"/>
                  </a:cubicBezTo>
                  <a:cubicBezTo>
                    <a:pt x="207" y="383"/>
                    <a:pt x="210" y="382"/>
                    <a:pt x="208" y="382"/>
                  </a:cubicBezTo>
                  <a:cubicBezTo>
                    <a:pt x="209" y="382"/>
                    <a:pt x="209" y="382"/>
                    <a:pt x="210" y="382"/>
                  </a:cubicBezTo>
                  <a:cubicBezTo>
                    <a:pt x="206" y="381"/>
                    <a:pt x="211" y="380"/>
                    <a:pt x="209" y="379"/>
                  </a:cubicBezTo>
                  <a:cubicBezTo>
                    <a:pt x="209" y="380"/>
                    <a:pt x="209" y="380"/>
                    <a:pt x="209" y="380"/>
                  </a:cubicBezTo>
                  <a:cubicBezTo>
                    <a:pt x="209" y="378"/>
                    <a:pt x="210" y="376"/>
                    <a:pt x="208" y="374"/>
                  </a:cubicBezTo>
                  <a:cubicBezTo>
                    <a:pt x="208" y="372"/>
                    <a:pt x="212" y="371"/>
                    <a:pt x="210" y="370"/>
                  </a:cubicBezTo>
                  <a:cubicBezTo>
                    <a:pt x="208" y="370"/>
                    <a:pt x="208" y="370"/>
                    <a:pt x="208" y="370"/>
                  </a:cubicBezTo>
                  <a:cubicBezTo>
                    <a:pt x="209" y="369"/>
                    <a:pt x="210" y="370"/>
                    <a:pt x="210" y="370"/>
                  </a:cubicBezTo>
                  <a:cubicBezTo>
                    <a:pt x="209" y="369"/>
                    <a:pt x="211" y="368"/>
                    <a:pt x="211" y="367"/>
                  </a:cubicBezTo>
                  <a:cubicBezTo>
                    <a:pt x="210" y="367"/>
                    <a:pt x="210" y="367"/>
                    <a:pt x="209" y="367"/>
                  </a:cubicBezTo>
                  <a:cubicBezTo>
                    <a:pt x="212" y="366"/>
                    <a:pt x="208" y="365"/>
                    <a:pt x="210" y="364"/>
                  </a:cubicBezTo>
                  <a:cubicBezTo>
                    <a:pt x="207" y="364"/>
                    <a:pt x="209" y="363"/>
                    <a:pt x="208" y="363"/>
                  </a:cubicBezTo>
                  <a:cubicBezTo>
                    <a:pt x="208" y="363"/>
                    <a:pt x="209" y="363"/>
                    <a:pt x="209" y="363"/>
                  </a:cubicBezTo>
                  <a:cubicBezTo>
                    <a:pt x="209" y="362"/>
                    <a:pt x="209" y="362"/>
                    <a:pt x="210" y="361"/>
                  </a:cubicBezTo>
                  <a:cubicBezTo>
                    <a:pt x="210" y="361"/>
                    <a:pt x="208" y="360"/>
                    <a:pt x="209" y="360"/>
                  </a:cubicBezTo>
                  <a:cubicBezTo>
                    <a:pt x="211" y="360"/>
                    <a:pt x="209" y="359"/>
                    <a:pt x="210" y="359"/>
                  </a:cubicBezTo>
                  <a:cubicBezTo>
                    <a:pt x="208" y="359"/>
                    <a:pt x="206" y="358"/>
                    <a:pt x="207" y="358"/>
                  </a:cubicBezTo>
                  <a:cubicBezTo>
                    <a:pt x="210" y="358"/>
                    <a:pt x="210" y="358"/>
                    <a:pt x="210" y="358"/>
                  </a:cubicBezTo>
                  <a:cubicBezTo>
                    <a:pt x="208" y="357"/>
                    <a:pt x="212" y="355"/>
                    <a:pt x="208" y="353"/>
                  </a:cubicBezTo>
                  <a:cubicBezTo>
                    <a:pt x="210" y="353"/>
                    <a:pt x="210" y="353"/>
                    <a:pt x="210" y="353"/>
                  </a:cubicBezTo>
                  <a:cubicBezTo>
                    <a:pt x="208" y="351"/>
                    <a:pt x="210" y="349"/>
                    <a:pt x="207" y="347"/>
                  </a:cubicBezTo>
                  <a:cubicBezTo>
                    <a:pt x="208" y="347"/>
                    <a:pt x="209" y="346"/>
                    <a:pt x="209" y="346"/>
                  </a:cubicBezTo>
                  <a:cubicBezTo>
                    <a:pt x="207" y="345"/>
                    <a:pt x="207" y="345"/>
                    <a:pt x="205" y="344"/>
                  </a:cubicBezTo>
                  <a:cubicBezTo>
                    <a:pt x="205" y="344"/>
                    <a:pt x="206" y="344"/>
                    <a:pt x="207" y="344"/>
                  </a:cubicBezTo>
                  <a:cubicBezTo>
                    <a:pt x="207" y="343"/>
                    <a:pt x="210" y="342"/>
                    <a:pt x="207" y="342"/>
                  </a:cubicBezTo>
                  <a:cubicBezTo>
                    <a:pt x="209" y="342"/>
                    <a:pt x="209" y="342"/>
                    <a:pt x="209" y="342"/>
                  </a:cubicBezTo>
                  <a:cubicBezTo>
                    <a:pt x="207" y="341"/>
                    <a:pt x="205" y="340"/>
                    <a:pt x="207" y="339"/>
                  </a:cubicBezTo>
                  <a:cubicBezTo>
                    <a:pt x="206" y="339"/>
                    <a:pt x="205" y="339"/>
                    <a:pt x="204" y="339"/>
                  </a:cubicBezTo>
                  <a:cubicBezTo>
                    <a:pt x="203" y="339"/>
                    <a:pt x="206" y="339"/>
                    <a:pt x="205" y="338"/>
                  </a:cubicBezTo>
                  <a:cubicBezTo>
                    <a:pt x="207" y="339"/>
                    <a:pt x="207" y="339"/>
                    <a:pt x="207" y="339"/>
                  </a:cubicBezTo>
                  <a:cubicBezTo>
                    <a:pt x="207" y="337"/>
                    <a:pt x="206" y="336"/>
                    <a:pt x="205" y="334"/>
                  </a:cubicBezTo>
                  <a:cubicBezTo>
                    <a:pt x="207" y="334"/>
                    <a:pt x="204" y="333"/>
                    <a:pt x="206" y="332"/>
                  </a:cubicBezTo>
                  <a:cubicBezTo>
                    <a:pt x="204" y="331"/>
                    <a:pt x="206" y="330"/>
                    <a:pt x="203" y="330"/>
                  </a:cubicBezTo>
                  <a:cubicBezTo>
                    <a:pt x="204" y="330"/>
                    <a:pt x="204" y="330"/>
                    <a:pt x="204" y="330"/>
                  </a:cubicBezTo>
                  <a:cubicBezTo>
                    <a:pt x="205" y="329"/>
                    <a:pt x="205" y="329"/>
                    <a:pt x="205" y="328"/>
                  </a:cubicBezTo>
                  <a:cubicBezTo>
                    <a:pt x="205" y="327"/>
                    <a:pt x="203" y="327"/>
                    <a:pt x="203" y="327"/>
                  </a:cubicBezTo>
                  <a:cubicBezTo>
                    <a:pt x="204" y="327"/>
                    <a:pt x="204" y="327"/>
                    <a:pt x="204" y="327"/>
                  </a:cubicBezTo>
                  <a:cubicBezTo>
                    <a:pt x="203" y="326"/>
                    <a:pt x="201" y="327"/>
                    <a:pt x="200" y="327"/>
                  </a:cubicBezTo>
                  <a:cubicBezTo>
                    <a:pt x="200" y="326"/>
                    <a:pt x="199" y="326"/>
                    <a:pt x="200" y="326"/>
                  </a:cubicBezTo>
                  <a:cubicBezTo>
                    <a:pt x="201" y="326"/>
                    <a:pt x="203" y="326"/>
                    <a:pt x="205" y="326"/>
                  </a:cubicBezTo>
                  <a:cubicBezTo>
                    <a:pt x="205" y="325"/>
                    <a:pt x="202" y="325"/>
                    <a:pt x="203" y="325"/>
                  </a:cubicBezTo>
                  <a:cubicBezTo>
                    <a:pt x="206" y="325"/>
                    <a:pt x="208" y="326"/>
                    <a:pt x="209" y="326"/>
                  </a:cubicBezTo>
                  <a:cubicBezTo>
                    <a:pt x="214" y="327"/>
                    <a:pt x="220" y="328"/>
                    <a:pt x="231" y="322"/>
                  </a:cubicBezTo>
                  <a:cubicBezTo>
                    <a:pt x="231" y="319"/>
                    <a:pt x="234" y="318"/>
                    <a:pt x="233" y="315"/>
                  </a:cubicBezTo>
                  <a:cubicBezTo>
                    <a:pt x="233" y="316"/>
                    <a:pt x="233" y="316"/>
                    <a:pt x="233" y="316"/>
                  </a:cubicBezTo>
                  <a:cubicBezTo>
                    <a:pt x="233" y="314"/>
                    <a:pt x="234" y="314"/>
                    <a:pt x="236" y="313"/>
                  </a:cubicBezTo>
                  <a:cubicBezTo>
                    <a:pt x="235" y="313"/>
                    <a:pt x="236" y="312"/>
                    <a:pt x="234" y="312"/>
                  </a:cubicBezTo>
                  <a:cubicBezTo>
                    <a:pt x="233" y="311"/>
                    <a:pt x="238" y="312"/>
                    <a:pt x="237" y="310"/>
                  </a:cubicBezTo>
                  <a:cubicBezTo>
                    <a:pt x="238" y="311"/>
                    <a:pt x="236" y="310"/>
                    <a:pt x="236" y="310"/>
                  </a:cubicBezTo>
                  <a:cubicBezTo>
                    <a:pt x="235" y="308"/>
                    <a:pt x="238" y="311"/>
                    <a:pt x="240" y="308"/>
                  </a:cubicBezTo>
                  <a:cubicBezTo>
                    <a:pt x="239" y="305"/>
                    <a:pt x="237" y="302"/>
                    <a:pt x="238" y="299"/>
                  </a:cubicBezTo>
                  <a:cubicBezTo>
                    <a:pt x="238" y="299"/>
                    <a:pt x="236" y="300"/>
                    <a:pt x="236" y="299"/>
                  </a:cubicBezTo>
                  <a:cubicBezTo>
                    <a:pt x="239" y="298"/>
                    <a:pt x="235" y="299"/>
                    <a:pt x="236" y="298"/>
                  </a:cubicBezTo>
                  <a:cubicBezTo>
                    <a:pt x="237" y="298"/>
                    <a:pt x="237" y="298"/>
                    <a:pt x="237" y="298"/>
                  </a:cubicBezTo>
                  <a:cubicBezTo>
                    <a:pt x="238" y="296"/>
                    <a:pt x="236" y="296"/>
                    <a:pt x="236" y="294"/>
                  </a:cubicBezTo>
                  <a:cubicBezTo>
                    <a:pt x="235" y="293"/>
                    <a:pt x="236" y="291"/>
                    <a:pt x="234" y="291"/>
                  </a:cubicBezTo>
                  <a:cubicBezTo>
                    <a:pt x="236" y="290"/>
                    <a:pt x="235" y="290"/>
                    <a:pt x="235" y="289"/>
                  </a:cubicBezTo>
                  <a:cubicBezTo>
                    <a:pt x="232" y="291"/>
                    <a:pt x="235" y="286"/>
                    <a:pt x="232" y="287"/>
                  </a:cubicBezTo>
                  <a:cubicBezTo>
                    <a:pt x="233" y="286"/>
                    <a:pt x="233" y="286"/>
                    <a:pt x="233" y="286"/>
                  </a:cubicBezTo>
                  <a:cubicBezTo>
                    <a:pt x="230" y="284"/>
                    <a:pt x="227" y="281"/>
                    <a:pt x="223" y="281"/>
                  </a:cubicBezTo>
                  <a:cubicBezTo>
                    <a:pt x="221" y="281"/>
                    <a:pt x="220" y="277"/>
                    <a:pt x="218" y="278"/>
                  </a:cubicBezTo>
                  <a:cubicBezTo>
                    <a:pt x="217" y="280"/>
                    <a:pt x="217" y="280"/>
                    <a:pt x="217" y="280"/>
                  </a:cubicBezTo>
                  <a:cubicBezTo>
                    <a:pt x="217" y="280"/>
                    <a:pt x="218" y="279"/>
                    <a:pt x="218" y="278"/>
                  </a:cubicBezTo>
                  <a:cubicBezTo>
                    <a:pt x="216" y="280"/>
                    <a:pt x="216" y="277"/>
                    <a:pt x="214" y="277"/>
                  </a:cubicBezTo>
                  <a:cubicBezTo>
                    <a:pt x="214" y="278"/>
                    <a:pt x="214" y="278"/>
                    <a:pt x="214" y="279"/>
                  </a:cubicBezTo>
                  <a:cubicBezTo>
                    <a:pt x="213" y="276"/>
                    <a:pt x="211" y="280"/>
                    <a:pt x="210" y="277"/>
                  </a:cubicBezTo>
                  <a:cubicBezTo>
                    <a:pt x="210" y="281"/>
                    <a:pt x="209" y="279"/>
                    <a:pt x="209" y="280"/>
                  </a:cubicBezTo>
                  <a:cubicBezTo>
                    <a:pt x="208" y="280"/>
                    <a:pt x="208" y="279"/>
                    <a:pt x="208" y="278"/>
                  </a:cubicBezTo>
                  <a:cubicBezTo>
                    <a:pt x="208" y="279"/>
                    <a:pt x="207" y="279"/>
                    <a:pt x="206" y="278"/>
                  </a:cubicBezTo>
                  <a:cubicBezTo>
                    <a:pt x="206" y="278"/>
                    <a:pt x="206" y="280"/>
                    <a:pt x="205" y="280"/>
                  </a:cubicBezTo>
                  <a:cubicBezTo>
                    <a:pt x="205" y="277"/>
                    <a:pt x="204" y="280"/>
                    <a:pt x="203" y="279"/>
                  </a:cubicBezTo>
                  <a:cubicBezTo>
                    <a:pt x="204" y="281"/>
                    <a:pt x="203" y="283"/>
                    <a:pt x="202" y="282"/>
                  </a:cubicBezTo>
                  <a:cubicBezTo>
                    <a:pt x="202" y="279"/>
                    <a:pt x="202" y="279"/>
                    <a:pt x="202" y="279"/>
                  </a:cubicBezTo>
                  <a:cubicBezTo>
                    <a:pt x="201" y="281"/>
                    <a:pt x="198" y="278"/>
                    <a:pt x="197" y="282"/>
                  </a:cubicBezTo>
                  <a:cubicBezTo>
                    <a:pt x="196" y="280"/>
                    <a:pt x="196" y="280"/>
                    <a:pt x="196" y="280"/>
                  </a:cubicBezTo>
                  <a:cubicBezTo>
                    <a:pt x="195" y="283"/>
                    <a:pt x="192" y="281"/>
                    <a:pt x="191" y="285"/>
                  </a:cubicBezTo>
                  <a:cubicBezTo>
                    <a:pt x="191" y="284"/>
                    <a:pt x="190" y="284"/>
                    <a:pt x="189" y="284"/>
                  </a:cubicBezTo>
                  <a:cubicBezTo>
                    <a:pt x="189" y="286"/>
                    <a:pt x="189" y="285"/>
                    <a:pt x="189" y="288"/>
                  </a:cubicBezTo>
                  <a:cubicBezTo>
                    <a:pt x="189" y="288"/>
                    <a:pt x="188" y="287"/>
                    <a:pt x="188" y="286"/>
                  </a:cubicBezTo>
                  <a:cubicBezTo>
                    <a:pt x="187" y="286"/>
                    <a:pt x="185" y="284"/>
                    <a:pt x="186" y="287"/>
                  </a:cubicBezTo>
                  <a:cubicBezTo>
                    <a:pt x="185" y="286"/>
                    <a:pt x="185" y="286"/>
                    <a:pt x="185" y="286"/>
                  </a:cubicBezTo>
                  <a:cubicBezTo>
                    <a:pt x="185" y="287"/>
                    <a:pt x="185" y="289"/>
                    <a:pt x="183" y="288"/>
                  </a:cubicBezTo>
                  <a:cubicBezTo>
                    <a:pt x="184" y="289"/>
                    <a:pt x="183" y="290"/>
                    <a:pt x="184" y="291"/>
                  </a:cubicBezTo>
                  <a:cubicBezTo>
                    <a:pt x="184" y="292"/>
                    <a:pt x="183" y="289"/>
                    <a:pt x="183" y="291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1" y="289"/>
                    <a:pt x="180" y="291"/>
                    <a:pt x="179" y="293"/>
                  </a:cubicBezTo>
                  <a:cubicBezTo>
                    <a:pt x="178" y="291"/>
                    <a:pt x="178" y="294"/>
                    <a:pt x="176" y="293"/>
                  </a:cubicBezTo>
                  <a:cubicBezTo>
                    <a:pt x="177" y="295"/>
                    <a:pt x="175" y="294"/>
                    <a:pt x="176" y="297"/>
                  </a:cubicBezTo>
                  <a:cubicBezTo>
                    <a:pt x="175" y="296"/>
                    <a:pt x="175" y="296"/>
                    <a:pt x="175" y="296"/>
                  </a:cubicBezTo>
                  <a:cubicBezTo>
                    <a:pt x="175" y="296"/>
                    <a:pt x="174" y="297"/>
                    <a:pt x="172" y="297"/>
                  </a:cubicBezTo>
                  <a:cubicBezTo>
                    <a:pt x="172" y="298"/>
                    <a:pt x="173" y="299"/>
                    <a:pt x="174" y="300"/>
                  </a:cubicBezTo>
                  <a:cubicBezTo>
                    <a:pt x="172" y="299"/>
                    <a:pt x="172" y="299"/>
                    <a:pt x="172" y="299"/>
                  </a:cubicBezTo>
                  <a:cubicBezTo>
                    <a:pt x="173" y="300"/>
                    <a:pt x="175" y="301"/>
                    <a:pt x="176" y="302"/>
                  </a:cubicBezTo>
                  <a:cubicBezTo>
                    <a:pt x="175" y="302"/>
                    <a:pt x="176" y="302"/>
                    <a:pt x="175" y="302"/>
                  </a:cubicBezTo>
                  <a:cubicBezTo>
                    <a:pt x="175" y="302"/>
                    <a:pt x="173" y="301"/>
                    <a:pt x="172" y="300"/>
                  </a:cubicBezTo>
                  <a:cubicBezTo>
                    <a:pt x="171" y="301"/>
                    <a:pt x="174" y="303"/>
                    <a:pt x="172" y="303"/>
                  </a:cubicBezTo>
                  <a:cubicBezTo>
                    <a:pt x="172" y="304"/>
                    <a:pt x="172" y="305"/>
                    <a:pt x="174" y="305"/>
                  </a:cubicBezTo>
                  <a:cubicBezTo>
                    <a:pt x="173" y="305"/>
                    <a:pt x="173" y="305"/>
                    <a:pt x="172" y="305"/>
                  </a:cubicBezTo>
                  <a:cubicBezTo>
                    <a:pt x="172" y="306"/>
                    <a:pt x="173" y="306"/>
                    <a:pt x="173" y="306"/>
                  </a:cubicBezTo>
                  <a:cubicBezTo>
                    <a:pt x="173" y="306"/>
                    <a:pt x="174" y="306"/>
                    <a:pt x="174" y="306"/>
                  </a:cubicBezTo>
                  <a:cubicBezTo>
                    <a:pt x="175" y="305"/>
                    <a:pt x="175" y="306"/>
                    <a:pt x="176" y="305"/>
                  </a:cubicBezTo>
                  <a:cubicBezTo>
                    <a:pt x="177" y="305"/>
                    <a:pt x="178" y="306"/>
                    <a:pt x="179" y="306"/>
                  </a:cubicBezTo>
                  <a:cubicBezTo>
                    <a:pt x="178" y="306"/>
                    <a:pt x="177" y="305"/>
                    <a:pt x="177" y="304"/>
                  </a:cubicBezTo>
                  <a:cubicBezTo>
                    <a:pt x="178" y="304"/>
                    <a:pt x="177" y="304"/>
                    <a:pt x="176" y="304"/>
                  </a:cubicBezTo>
                  <a:cubicBezTo>
                    <a:pt x="176" y="304"/>
                    <a:pt x="176" y="304"/>
                    <a:pt x="176" y="304"/>
                  </a:cubicBezTo>
                  <a:cubicBezTo>
                    <a:pt x="176" y="304"/>
                    <a:pt x="175" y="304"/>
                    <a:pt x="174" y="303"/>
                  </a:cubicBezTo>
                  <a:cubicBezTo>
                    <a:pt x="175" y="304"/>
                    <a:pt x="175" y="304"/>
                    <a:pt x="175" y="304"/>
                  </a:cubicBezTo>
                  <a:cubicBezTo>
                    <a:pt x="174" y="303"/>
                    <a:pt x="174" y="303"/>
                    <a:pt x="174" y="303"/>
                  </a:cubicBezTo>
                  <a:cubicBezTo>
                    <a:pt x="175" y="303"/>
                    <a:pt x="176" y="303"/>
                    <a:pt x="176" y="303"/>
                  </a:cubicBezTo>
                  <a:cubicBezTo>
                    <a:pt x="176" y="303"/>
                    <a:pt x="175" y="303"/>
                    <a:pt x="177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8" y="303"/>
                    <a:pt x="178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8" y="302"/>
                    <a:pt x="178" y="302"/>
                    <a:pt x="178" y="302"/>
                  </a:cubicBezTo>
                  <a:cubicBezTo>
                    <a:pt x="178" y="302"/>
                    <a:pt x="179" y="302"/>
                    <a:pt x="179" y="303"/>
                  </a:cubicBezTo>
                  <a:cubicBezTo>
                    <a:pt x="180" y="303"/>
                    <a:pt x="180" y="303"/>
                    <a:pt x="180" y="303"/>
                  </a:cubicBezTo>
                  <a:cubicBezTo>
                    <a:pt x="180" y="303"/>
                    <a:pt x="180" y="303"/>
                    <a:pt x="180" y="303"/>
                  </a:cubicBezTo>
                  <a:cubicBezTo>
                    <a:pt x="180" y="303"/>
                    <a:pt x="180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80" y="303"/>
                    <a:pt x="181" y="304"/>
                    <a:pt x="181" y="304"/>
                  </a:cubicBezTo>
                  <a:cubicBezTo>
                    <a:pt x="181" y="304"/>
                    <a:pt x="180" y="302"/>
                    <a:pt x="182" y="303"/>
                  </a:cubicBezTo>
                  <a:cubicBezTo>
                    <a:pt x="182" y="303"/>
                    <a:pt x="182" y="302"/>
                    <a:pt x="181" y="301"/>
                  </a:cubicBezTo>
                  <a:cubicBezTo>
                    <a:pt x="181" y="300"/>
                    <a:pt x="183" y="303"/>
                    <a:pt x="182" y="302"/>
                  </a:cubicBezTo>
                  <a:cubicBezTo>
                    <a:pt x="183" y="303"/>
                    <a:pt x="185" y="304"/>
                    <a:pt x="186" y="305"/>
                  </a:cubicBezTo>
                  <a:cubicBezTo>
                    <a:pt x="186" y="305"/>
                    <a:pt x="187" y="306"/>
                    <a:pt x="186" y="306"/>
                  </a:cubicBezTo>
                  <a:cubicBezTo>
                    <a:pt x="187" y="306"/>
                    <a:pt x="187" y="307"/>
                    <a:pt x="187" y="307"/>
                  </a:cubicBezTo>
                  <a:cubicBezTo>
                    <a:pt x="187" y="306"/>
                    <a:pt x="185" y="305"/>
                    <a:pt x="185" y="304"/>
                  </a:cubicBezTo>
                  <a:cubicBezTo>
                    <a:pt x="183" y="303"/>
                    <a:pt x="185" y="304"/>
                    <a:pt x="183" y="302"/>
                  </a:cubicBezTo>
                  <a:cubicBezTo>
                    <a:pt x="184" y="302"/>
                    <a:pt x="184" y="302"/>
                    <a:pt x="184" y="301"/>
                  </a:cubicBezTo>
                  <a:cubicBezTo>
                    <a:pt x="184" y="301"/>
                    <a:pt x="185" y="303"/>
                    <a:pt x="186" y="303"/>
                  </a:cubicBezTo>
                  <a:cubicBezTo>
                    <a:pt x="185" y="302"/>
                    <a:pt x="185" y="301"/>
                    <a:pt x="185" y="301"/>
                  </a:cubicBezTo>
                  <a:cubicBezTo>
                    <a:pt x="185" y="300"/>
                    <a:pt x="184" y="300"/>
                    <a:pt x="184" y="298"/>
                  </a:cubicBezTo>
                  <a:cubicBezTo>
                    <a:pt x="183" y="298"/>
                    <a:pt x="183" y="297"/>
                    <a:pt x="183" y="297"/>
                  </a:cubicBezTo>
                  <a:cubicBezTo>
                    <a:pt x="184" y="299"/>
                    <a:pt x="186" y="301"/>
                    <a:pt x="186" y="301"/>
                  </a:cubicBezTo>
                  <a:cubicBezTo>
                    <a:pt x="188" y="304"/>
                    <a:pt x="185" y="301"/>
                    <a:pt x="187" y="303"/>
                  </a:cubicBezTo>
                  <a:cubicBezTo>
                    <a:pt x="188" y="305"/>
                    <a:pt x="187" y="306"/>
                    <a:pt x="187" y="305"/>
                  </a:cubicBezTo>
                  <a:cubicBezTo>
                    <a:pt x="188" y="307"/>
                    <a:pt x="187" y="305"/>
                    <a:pt x="188" y="307"/>
                  </a:cubicBezTo>
                  <a:cubicBezTo>
                    <a:pt x="188" y="307"/>
                    <a:pt x="188" y="305"/>
                    <a:pt x="188" y="305"/>
                  </a:cubicBezTo>
                  <a:cubicBezTo>
                    <a:pt x="187" y="304"/>
                    <a:pt x="187" y="304"/>
                    <a:pt x="187" y="303"/>
                  </a:cubicBezTo>
                  <a:cubicBezTo>
                    <a:pt x="186" y="300"/>
                    <a:pt x="188" y="304"/>
                    <a:pt x="188" y="304"/>
                  </a:cubicBezTo>
                  <a:cubicBezTo>
                    <a:pt x="189" y="305"/>
                    <a:pt x="189" y="305"/>
                    <a:pt x="189" y="305"/>
                  </a:cubicBezTo>
                  <a:cubicBezTo>
                    <a:pt x="189" y="306"/>
                    <a:pt x="188" y="304"/>
                    <a:pt x="189" y="304"/>
                  </a:cubicBezTo>
                  <a:cubicBezTo>
                    <a:pt x="190" y="307"/>
                    <a:pt x="189" y="305"/>
                    <a:pt x="189" y="306"/>
                  </a:cubicBezTo>
                  <a:cubicBezTo>
                    <a:pt x="190" y="308"/>
                    <a:pt x="190" y="308"/>
                    <a:pt x="190" y="308"/>
                  </a:cubicBezTo>
                  <a:cubicBezTo>
                    <a:pt x="190" y="308"/>
                    <a:pt x="189" y="309"/>
                    <a:pt x="188" y="310"/>
                  </a:cubicBezTo>
                  <a:cubicBezTo>
                    <a:pt x="188" y="309"/>
                    <a:pt x="188" y="309"/>
                    <a:pt x="188" y="309"/>
                  </a:cubicBezTo>
                  <a:cubicBezTo>
                    <a:pt x="187" y="311"/>
                    <a:pt x="186" y="306"/>
                    <a:pt x="186" y="311"/>
                  </a:cubicBezTo>
                  <a:cubicBezTo>
                    <a:pt x="186" y="312"/>
                    <a:pt x="186" y="312"/>
                    <a:pt x="186" y="312"/>
                  </a:cubicBezTo>
                  <a:cubicBezTo>
                    <a:pt x="185" y="310"/>
                    <a:pt x="185" y="310"/>
                    <a:pt x="185" y="310"/>
                  </a:cubicBezTo>
                  <a:cubicBezTo>
                    <a:pt x="185" y="311"/>
                    <a:pt x="184" y="310"/>
                    <a:pt x="184" y="312"/>
                  </a:cubicBezTo>
                  <a:cubicBezTo>
                    <a:pt x="184" y="310"/>
                    <a:pt x="184" y="310"/>
                    <a:pt x="184" y="310"/>
                  </a:cubicBezTo>
                  <a:cubicBezTo>
                    <a:pt x="184" y="310"/>
                    <a:pt x="184" y="313"/>
                    <a:pt x="183" y="312"/>
                  </a:cubicBezTo>
                  <a:cubicBezTo>
                    <a:pt x="183" y="311"/>
                    <a:pt x="183" y="311"/>
                    <a:pt x="183" y="311"/>
                  </a:cubicBezTo>
                  <a:cubicBezTo>
                    <a:pt x="183" y="311"/>
                    <a:pt x="183" y="311"/>
                    <a:pt x="183" y="311"/>
                  </a:cubicBezTo>
                  <a:cubicBezTo>
                    <a:pt x="182" y="311"/>
                    <a:pt x="182" y="312"/>
                    <a:pt x="181" y="312"/>
                  </a:cubicBezTo>
                  <a:cubicBezTo>
                    <a:pt x="182" y="311"/>
                    <a:pt x="182" y="311"/>
                    <a:pt x="183" y="310"/>
                  </a:cubicBezTo>
                  <a:cubicBezTo>
                    <a:pt x="181" y="308"/>
                    <a:pt x="177" y="307"/>
                    <a:pt x="178" y="311"/>
                  </a:cubicBezTo>
                  <a:cubicBezTo>
                    <a:pt x="178" y="312"/>
                    <a:pt x="176" y="309"/>
                    <a:pt x="176" y="309"/>
                  </a:cubicBezTo>
                  <a:cubicBezTo>
                    <a:pt x="177" y="312"/>
                    <a:pt x="172" y="313"/>
                    <a:pt x="178" y="313"/>
                  </a:cubicBezTo>
                  <a:cubicBezTo>
                    <a:pt x="178" y="313"/>
                    <a:pt x="179" y="313"/>
                    <a:pt x="179" y="313"/>
                  </a:cubicBezTo>
                  <a:cubicBezTo>
                    <a:pt x="179" y="314"/>
                    <a:pt x="180" y="316"/>
                    <a:pt x="183" y="321"/>
                  </a:cubicBezTo>
                  <a:cubicBezTo>
                    <a:pt x="183" y="321"/>
                    <a:pt x="183" y="321"/>
                    <a:pt x="183" y="321"/>
                  </a:cubicBezTo>
                  <a:cubicBezTo>
                    <a:pt x="185" y="320"/>
                    <a:pt x="189" y="325"/>
                    <a:pt x="192" y="323"/>
                  </a:cubicBezTo>
                  <a:cubicBezTo>
                    <a:pt x="192" y="322"/>
                    <a:pt x="192" y="321"/>
                    <a:pt x="192" y="321"/>
                  </a:cubicBezTo>
                  <a:cubicBezTo>
                    <a:pt x="192" y="322"/>
                    <a:pt x="192" y="322"/>
                    <a:pt x="192" y="322"/>
                  </a:cubicBezTo>
                  <a:cubicBezTo>
                    <a:pt x="193" y="320"/>
                    <a:pt x="193" y="320"/>
                    <a:pt x="193" y="320"/>
                  </a:cubicBezTo>
                  <a:cubicBezTo>
                    <a:pt x="193" y="320"/>
                    <a:pt x="193" y="322"/>
                    <a:pt x="192" y="322"/>
                  </a:cubicBezTo>
                  <a:cubicBezTo>
                    <a:pt x="194" y="322"/>
                    <a:pt x="195" y="322"/>
                    <a:pt x="196" y="322"/>
                  </a:cubicBezTo>
                  <a:cubicBezTo>
                    <a:pt x="197" y="320"/>
                    <a:pt x="197" y="322"/>
                    <a:pt x="197" y="320"/>
                  </a:cubicBezTo>
                  <a:cubicBezTo>
                    <a:pt x="197" y="321"/>
                    <a:pt x="197" y="321"/>
                    <a:pt x="197" y="321"/>
                  </a:cubicBezTo>
                  <a:cubicBezTo>
                    <a:pt x="198" y="320"/>
                    <a:pt x="198" y="320"/>
                    <a:pt x="199" y="322"/>
                  </a:cubicBezTo>
                  <a:cubicBezTo>
                    <a:pt x="199" y="323"/>
                    <a:pt x="199" y="323"/>
                    <a:pt x="199" y="323"/>
                  </a:cubicBezTo>
                  <a:cubicBezTo>
                    <a:pt x="198" y="323"/>
                    <a:pt x="198" y="323"/>
                    <a:pt x="197" y="323"/>
                  </a:cubicBezTo>
                  <a:cubicBezTo>
                    <a:pt x="198" y="323"/>
                    <a:pt x="198" y="323"/>
                    <a:pt x="198" y="323"/>
                  </a:cubicBezTo>
                  <a:cubicBezTo>
                    <a:pt x="197" y="324"/>
                    <a:pt x="197" y="324"/>
                    <a:pt x="197" y="324"/>
                  </a:cubicBezTo>
                  <a:cubicBezTo>
                    <a:pt x="197" y="324"/>
                    <a:pt x="196" y="325"/>
                    <a:pt x="197" y="325"/>
                  </a:cubicBezTo>
                  <a:cubicBezTo>
                    <a:pt x="199" y="325"/>
                    <a:pt x="199" y="325"/>
                    <a:pt x="199" y="325"/>
                  </a:cubicBezTo>
                  <a:cubicBezTo>
                    <a:pt x="199" y="325"/>
                    <a:pt x="201" y="325"/>
                    <a:pt x="199" y="326"/>
                  </a:cubicBezTo>
                  <a:cubicBezTo>
                    <a:pt x="197" y="326"/>
                    <a:pt x="197" y="326"/>
                    <a:pt x="197" y="326"/>
                  </a:cubicBezTo>
                  <a:cubicBezTo>
                    <a:pt x="197" y="326"/>
                    <a:pt x="198" y="326"/>
                    <a:pt x="198" y="326"/>
                  </a:cubicBezTo>
                  <a:cubicBezTo>
                    <a:pt x="195" y="326"/>
                    <a:pt x="195" y="326"/>
                    <a:pt x="195" y="326"/>
                  </a:cubicBezTo>
                  <a:cubicBezTo>
                    <a:pt x="199" y="326"/>
                    <a:pt x="196" y="327"/>
                    <a:pt x="197" y="327"/>
                  </a:cubicBezTo>
                  <a:cubicBezTo>
                    <a:pt x="196" y="327"/>
                    <a:pt x="196" y="327"/>
                    <a:pt x="196" y="327"/>
                  </a:cubicBezTo>
                  <a:cubicBezTo>
                    <a:pt x="195" y="328"/>
                    <a:pt x="198" y="327"/>
                    <a:pt x="198" y="327"/>
                  </a:cubicBezTo>
                  <a:cubicBezTo>
                    <a:pt x="198" y="328"/>
                    <a:pt x="195" y="328"/>
                    <a:pt x="194" y="328"/>
                  </a:cubicBezTo>
                  <a:cubicBezTo>
                    <a:pt x="194" y="329"/>
                    <a:pt x="196" y="329"/>
                    <a:pt x="194" y="330"/>
                  </a:cubicBezTo>
                  <a:cubicBezTo>
                    <a:pt x="195" y="330"/>
                    <a:pt x="196" y="331"/>
                    <a:pt x="197" y="331"/>
                  </a:cubicBezTo>
                  <a:cubicBezTo>
                    <a:pt x="197" y="332"/>
                    <a:pt x="194" y="331"/>
                    <a:pt x="195" y="332"/>
                  </a:cubicBezTo>
                  <a:cubicBezTo>
                    <a:pt x="195" y="332"/>
                    <a:pt x="194" y="332"/>
                    <a:pt x="193" y="332"/>
                  </a:cubicBezTo>
                  <a:cubicBezTo>
                    <a:pt x="194" y="332"/>
                    <a:pt x="193" y="333"/>
                    <a:pt x="195" y="332"/>
                  </a:cubicBezTo>
                  <a:cubicBezTo>
                    <a:pt x="194" y="333"/>
                    <a:pt x="194" y="334"/>
                    <a:pt x="195" y="334"/>
                  </a:cubicBezTo>
                  <a:cubicBezTo>
                    <a:pt x="195" y="334"/>
                    <a:pt x="193" y="334"/>
                    <a:pt x="192" y="334"/>
                  </a:cubicBezTo>
                  <a:cubicBezTo>
                    <a:pt x="194" y="334"/>
                    <a:pt x="195" y="335"/>
                    <a:pt x="194" y="335"/>
                  </a:cubicBezTo>
                  <a:cubicBezTo>
                    <a:pt x="196" y="335"/>
                    <a:pt x="196" y="335"/>
                    <a:pt x="198" y="335"/>
                  </a:cubicBezTo>
                  <a:cubicBezTo>
                    <a:pt x="198" y="335"/>
                    <a:pt x="199" y="335"/>
                    <a:pt x="199" y="335"/>
                  </a:cubicBezTo>
                  <a:cubicBezTo>
                    <a:pt x="197" y="336"/>
                    <a:pt x="194" y="336"/>
                    <a:pt x="194" y="336"/>
                  </a:cubicBezTo>
                  <a:cubicBezTo>
                    <a:pt x="191" y="336"/>
                    <a:pt x="194" y="335"/>
                    <a:pt x="192" y="336"/>
                  </a:cubicBezTo>
                  <a:cubicBezTo>
                    <a:pt x="189" y="335"/>
                    <a:pt x="189" y="335"/>
                    <a:pt x="191" y="334"/>
                  </a:cubicBezTo>
                  <a:cubicBezTo>
                    <a:pt x="188" y="334"/>
                    <a:pt x="190" y="335"/>
                    <a:pt x="188" y="335"/>
                  </a:cubicBezTo>
                  <a:cubicBezTo>
                    <a:pt x="188" y="335"/>
                    <a:pt x="189" y="335"/>
                    <a:pt x="190" y="336"/>
                  </a:cubicBezTo>
                  <a:cubicBezTo>
                    <a:pt x="191" y="336"/>
                    <a:pt x="191" y="336"/>
                    <a:pt x="192" y="336"/>
                  </a:cubicBezTo>
                  <a:cubicBezTo>
                    <a:pt x="195" y="336"/>
                    <a:pt x="190" y="336"/>
                    <a:pt x="190" y="337"/>
                  </a:cubicBezTo>
                  <a:cubicBezTo>
                    <a:pt x="190" y="336"/>
                    <a:pt x="190" y="336"/>
                    <a:pt x="190" y="336"/>
                  </a:cubicBezTo>
                  <a:cubicBezTo>
                    <a:pt x="189" y="337"/>
                    <a:pt x="191" y="337"/>
                    <a:pt x="190" y="337"/>
                  </a:cubicBezTo>
                  <a:cubicBezTo>
                    <a:pt x="187" y="337"/>
                    <a:pt x="190" y="337"/>
                    <a:pt x="188" y="336"/>
                  </a:cubicBezTo>
                  <a:cubicBezTo>
                    <a:pt x="186" y="337"/>
                    <a:pt x="186" y="337"/>
                    <a:pt x="186" y="337"/>
                  </a:cubicBezTo>
                  <a:cubicBezTo>
                    <a:pt x="185" y="337"/>
                    <a:pt x="188" y="337"/>
                    <a:pt x="188" y="337"/>
                  </a:cubicBezTo>
                  <a:cubicBezTo>
                    <a:pt x="186" y="337"/>
                    <a:pt x="186" y="337"/>
                    <a:pt x="186" y="337"/>
                  </a:cubicBezTo>
                  <a:cubicBezTo>
                    <a:pt x="187" y="338"/>
                    <a:pt x="187" y="338"/>
                    <a:pt x="187" y="338"/>
                  </a:cubicBezTo>
                  <a:cubicBezTo>
                    <a:pt x="188" y="338"/>
                    <a:pt x="190" y="338"/>
                    <a:pt x="190" y="337"/>
                  </a:cubicBezTo>
                  <a:cubicBezTo>
                    <a:pt x="193" y="337"/>
                    <a:pt x="190" y="338"/>
                    <a:pt x="191" y="338"/>
                  </a:cubicBezTo>
                  <a:cubicBezTo>
                    <a:pt x="193" y="338"/>
                    <a:pt x="191" y="338"/>
                    <a:pt x="193" y="338"/>
                  </a:cubicBezTo>
                  <a:cubicBezTo>
                    <a:pt x="194" y="338"/>
                    <a:pt x="194" y="338"/>
                    <a:pt x="195" y="338"/>
                  </a:cubicBezTo>
                  <a:cubicBezTo>
                    <a:pt x="195" y="339"/>
                    <a:pt x="193" y="339"/>
                    <a:pt x="191" y="339"/>
                  </a:cubicBezTo>
                  <a:cubicBezTo>
                    <a:pt x="191" y="339"/>
                    <a:pt x="191" y="338"/>
                    <a:pt x="192" y="338"/>
                  </a:cubicBezTo>
                  <a:cubicBezTo>
                    <a:pt x="190" y="338"/>
                    <a:pt x="188" y="339"/>
                    <a:pt x="187" y="338"/>
                  </a:cubicBezTo>
                  <a:cubicBezTo>
                    <a:pt x="186" y="339"/>
                    <a:pt x="188" y="339"/>
                    <a:pt x="189" y="339"/>
                  </a:cubicBezTo>
                  <a:cubicBezTo>
                    <a:pt x="189" y="339"/>
                    <a:pt x="190" y="339"/>
                    <a:pt x="191" y="339"/>
                  </a:cubicBezTo>
                  <a:cubicBezTo>
                    <a:pt x="196" y="340"/>
                    <a:pt x="187" y="339"/>
                    <a:pt x="188" y="340"/>
                  </a:cubicBezTo>
                  <a:cubicBezTo>
                    <a:pt x="191" y="340"/>
                    <a:pt x="193" y="341"/>
                    <a:pt x="196" y="340"/>
                  </a:cubicBezTo>
                  <a:cubicBezTo>
                    <a:pt x="197" y="341"/>
                    <a:pt x="197" y="341"/>
                    <a:pt x="197" y="341"/>
                  </a:cubicBezTo>
                  <a:cubicBezTo>
                    <a:pt x="195" y="341"/>
                    <a:pt x="195" y="341"/>
                    <a:pt x="193" y="341"/>
                  </a:cubicBezTo>
                  <a:cubicBezTo>
                    <a:pt x="193" y="341"/>
                    <a:pt x="193" y="341"/>
                    <a:pt x="193" y="341"/>
                  </a:cubicBezTo>
                  <a:cubicBezTo>
                    <a:pt x="191" y="341"/>
                    <a:pt x="191" y="341"/>
                    <a:pt x="191" y="341"/>
                  </a:cubicBezTo>
                  <a:cubicBezTo>
                    <a:pt x="189" y="341"/>
                    <a:pt x="188" y="341"/>
                    <a:pt x="187" y="341"/>
                  </a:cubicBezTo>
                  <a:cubicBezTo>
                    <a:pt x="188" y="342"/>
                    <a:pt x="189" y="341"/>
                    <a:pt x="189" y="342"/>
                  </a:cubicBezTo>
                  <a:cubicBezTo>
                    <a:pt x="188" y="342"/>
                    <a:pt x="187" y="342"/>
                    <a:pt x="187" y="342"/>
                  </a:cubicBezTo>
                  <a:cubicBezTo>
                    <a:pt x="188" y="342"/>
                    <a:pt x="190" y="342"/>
                    <a:pt x="191" y="342"/>
                  </a:cubicBezTo>
                  <a:cubicBezTo>
                    <a:pt x="191" y="343"/>
                    <a:pt x="189" y="343"/>
                    <a:pt x="188" y="343"/>
                  </a:cubicBezTo>
                  <a:cubicBezTo>
                    <a:pt x="187" y="342"/>
                    <a:pt x="187" y="342"/>
                    <a:pt x="187" y="342"/>
                  </a:cubicBezTo>
                  <a:cubicBezTo>
                    <a:pt x="188" y="343"/>
                    <a:pt x="186" y="342"/>
                    <a:pt x="186" y="343"/>
                  </a:cubicBezTo>
                  <a:cubicBezTo>
                    <a:pt x="188" y="343"/>
                    <a:pt x="189" y="343"/>
                    <a:pt x="191" y="343"/>
                  </a:cubicBezTo>
                  <a:cubicBezTo>
                    <a:pt x="191" y="343"/>
                    <a:pt x="190" y="344"/>
                    <a:pt x="190" y="344"/>
                  </a:cubicBezTo>
                  <a:cubicBezTo>
                    <a:pt x="189" y="343"/>
                    <a:pt x="189" y="343"/>
                    <a:pt x="189" y="343"/>
                  </a:cubicBezTo>
                  <a:cubicBezTo>
                    <a:pt x="189" y="344"/>
                    <a:pt x="186" y="343"/>
                    <a:pt x="186" y="344"/>
                  </a:cubicBezTo>
                  <a:cubicBezTo>
                    <a:pt x="188" y="344"/>
                    <a:pt x="188" y="344"/>
                    <a:pt x="188" y="344"/>
                  </a:cubicBezTo>
                  <a:cubicBezTo>
                    <a:pt x="186" y="344"/>
                    <a:pt x="186" y="344"/>
                    <a:pt x="186" y="344"/>
                  </a:cubicBezTo>
                  <a:cubicBezTo>
                    <a:pt x="188" y="344"/>
                    <a:pt x="187" y="344"/>
                    <a:pt x="188" y="344"/>
                  </a:cubicBezTo>
                  <a:cubicBezTo>
                    <a:pt x="187" y="344"/>
                    <a:pt x="187" y="344"/>
                    <a:pt x="187" y="344"/>
                  </a:cubicBezTo>
                  <a:cubicBezTo>
                    <a:pt x="187" y="345"/>
                    <a:pt x="190" y="345"/>
                    <a:pt x="188" y="345"/>
                  </a:cubicBezTo>
                  <a:cubicBezTo>
                    <a:pt x="190" y="345"/>
                    <a:pt x="188" y="345"/>
                    <a:pt x="189" y="345"/>
                  </a:cubicBezTo>
                  <a:cubicBezTo>
                    <a:pt x="191" y="344"/>
                    <a:pt x="191" y="345"/>
                    <a:pt x="191" y="345"/>
                  </a:cubicBezTo>
                  <a:cubicBezTo>
                    <a:pt x="188" y="345"/>
                    <a:pt x="191" y="346"/>
                    <a:pt x="191" y="346"/>
                  </a:cubicBezTo>
                  <a:cubicBezTo>
                    <a:pt x="190" y="346"/>
                    <a:pt x="189" y="346"/>
                    <a:pt x="188" y="346"/>
                  </a:cubicBezTo>
                  <a:cubicBezTo>
                    <a:pt x="190" y="346"/>
                    <a:pt x="190" y="346"/>
                    <a:pt x="190" y="346"/>
                  </a:cubicBezTo>
                  <a:cubicBezTo>
                    <a:pt x="187" y="346"/>
                    <a:pt x="191" y="347"/>
                    <a:pt x="190" y="347"/>
                  </a:cubicBezTo>
                  <a:cubicBezTo>
                    <a:pt x="189" y="347"/>
                    <a:pt x="187" y="347"/>
                    <a:pt x="187" y="347"/>
                  </a:cubicBezTo>
                  <a:cubicBezTo>
                    <a:pt x="190" y="347"/>
                    <a:pt x="190" y="347"/>
                    <a:pt x="192" y="347"/>
                  </a:cubicBezTo>
                  <a:cubicBezTo>
                    <a:pt x="191" y="348"/>
                    <a:pt x="189" y="347"/>
                    <a:pt x="187" y="347"/>
                  </a:cubicBezTo>
                  <a:cubicBezTo>
                    <a:pt x="189" y="348"/>
                    <a:pt x="185" y="348"/>
                    <a:pt x="188" y="348"/>
                  </a:cubicBezTo>
                  <a:cubicBezTo>
                    <a:pt x="189" y="348"/>
                    <a:pt x="190" y="348"/>
                    <a:pt x="191" y="348"/>
                  </a:cubicBezTo>
                  <a:cubicBezTo>
                    <a:pt x="191" y="349"/>
                    <a:pt x="190" y="348"/>
                    <a:pt x="189" y="348"/>
                  </a:cubicBezTo>
                  <a:cubicBezTo>
                    <a:pt x="189" y="349"/>
                    <a:pt x="191" y="349"/>
                    <a:pt x="192" y="349"/>
                  </a:cubicBezTo>
                  <a:cubicBezTo>
                    <a:pt x="191" y="349"/>
                    <a:pt x="194" y="349"/>
                    <a:pt x="192" y="350"/>
                  </a:cubicBezTo>
                  <a:cubicBezTo>
                    <a:pt x="191" y="350"/>
                    <a:pt x="191" y="349"/>
                    <a:pt x="190" y="349"/>
                  </a:cubicBezTo>
                  <a:cubicBezTo>
                    <a:pt x="190" y="350"/>
                    <a:pt x="194" y="350"/>
                    <a:pt x="195" y="350"/>
                  </a:cubicBezTo>
                  <a:cubicBezTo>
                    <a:pt x="196" y="350"/>
                    <a:pt x="199" y="351"/>
                    <a:pt x="200" y="351"/>
                  </a:cubicBezTo>
                  <a:cubicBezTo>
                    <a:pt x="199" y="352"/>
                    <a:pt x="199" y="351"/>
                    <a:pt x="197" y="351"/>
                  </a:cubicBezTo>
                  <a:cubicBezTo>
                    <a:pt x="197" y="351"/>
                    <a:pt x="197" y="351"/>
                    <a:pt x="197" y="351"/>
                  </a:cubicBezTo>
                  <a:cubicBezTo>
                    <a:pt x="194" y="351"/>
                    <a:pt x="192" y="350"/>
                    <a:pt x="190" y="350"/>
                  </a:cubicBezTo>
                  <a:cubicBezTo>
                    <a:pt x="191" y="350"/>
                    <a:pt x="191" y="350"/>
                    <a:pt x="191" y="350"/>
                  </a:cubicBezTo>
                  <a:cubicBezTo>
                    <a:pt x="188" y="350"/>
                    <a:pt x="188" y="350"/>
                    <a:pt x="188" y="350"/>
                  </a:cubicBezTo>
                  <a:cubicBezTo>
                    <a:pt x="190" y="350"/>
                    <a:pt x="188" y="351"/>
                    <a:pt x="189" y="351"/>
                  </a:cubicBezTo>
                  <a:cubicBezTo>
                    <a:pt x="190" y="351"/>
                    <a:pt x="188" y="351"/>
                    <a:pt x="189" y="351"/>
                  </a:cubicBezTo>
                  <a:cubicBezTo>
                    <a:pt x="190" y="351"/>
                    <a:pt x="193" y="351"/>
                    <a:pt x="192" y="352"/>
                  </a:cubicBezTo>
                  <a:cubicBezTo>
                    <a:pt x="188" y="351"/>
                    <a:pt x="188" y="351"/>
                    <a:pt x="188" y="351"/>
                  </a:cubicBezTo>
                  <a:cubicBezTo>
                    <a:pt x="188" y="352"/>
                    <a:pt x="190" y="352"/>
                    <a:pt x="189" y="352"/>
                  </a:cubicBezTo>
                  <a:cubicBezTo>
                    <a:pt x="188" y="352"/>
                    <a:pt x="188" y="352"/>
                    <a:pt x="188" y="352"/>
                  </a:cubicBezTo>
                  <a:cubicBezTo>
                    <a:pt x="188" y="353"/>
                    <a:pt x="188" y="354"/>
                    <a:pt x="192" y="356"/>
                  </a:cubicBezTo>
                  <a:cubicBezTo>
                    <a:pt x="190" y="356"/>
                    <a:pt x="190" y="356"/>
                    <a:pt x="189" y="357"/>
                  </a:cubicBezTo>
                  <a:cubicBezTo>
                    <a:pt x="189" y="357"/>
                    <a:pt x="191" y="357"/>
                    <a:pt x="191" y="357"/>
                  </a:cubicBezTo>
                  <a:cubicBezTo>
                    <a:pt x="189" y="357"/>
                    <a:pt x="189" y="357"/>
                    <a:pt x="189" y="357"/>
                  </a:cubicBezTo>
                  <a:cubicBezTo>
                    <a:pt x="188" y="357"/>
                    <a:pt x="189" y="358"/>
                    <a:pt x="191" y="359"/>
                  </a:cubicBezTo>
                  <a:cubicBezTo>
                    <a:pt x="189" y="358"/>
                    <a:pt x="189" y="358"/>
                    <a:pt x="189" y="358"/>
                  </a:cubicBezTo>
                  <a:cubicBezTo>
                    <a:pt x="188" y="359"/>
                    <a:pt x="190" y="359"/>
                    <a:pt x="191" y="359"/>
                  </a:cubicBezTo>
                  <a:cubicBezTo>
                    <a:pt x="189" y="359"/>
                    <a:pt x="189" y="359"/>
                    <a:pt x="189" y="359"/>
                  </a:cubicBezTo>
                  <a:cubicBezTo>
                    <a:pt x="191" y="359"/>
                    <a:pt x="191" y="359"/>
                    <a:pt x="191" y="359"/>
                  </a:cubicBezTo>
                  <a:cubicBezTo>
                    <a:pt x="191" y="360"/>
                    <a:pt x="191" y="360"/>
                    <a:pt x="189" y="360"/>
                  </a:cubicBezTo>
                  <a:cubicBezTo>
                    <a:pt x="190" y="360"/>
                    <a:pt x="190" y="360"/>
                    <a:pt x="190" y="360"/>
                  </a:cubicBezTo>
                  <a:cubicBezTo>
                    <a:pt x="189" y="360"/>
                    <a:pt x="189" y="361"/>
                    <a:pt x="189" y="362"/>
                  </a:cubicBezTo>
                  <a:cubicBezTo>
                    <a:pt x="190" y="362"/>
                    <a:pt x="191" y="362"/>
                    <a:pt x="192" y="362"/>
                  </a:cubicBezTo>
                  <a:cubicBezTo>
                    <a:pt x="194" y="362"/>
                    <a:pt x="192" y="362"/>
                    <a:pt x="193" y="362"/>
                  </a:cubicBezTo>
                  <a:cubicBezTo>
                    <a:pt x="191" y="362"/>
                    <a:pt x="191" y="362"/>
                    <a:pt x="191" y="362"/>
                  </a:cubicBezTo>
                  <a:cubicBezTo>
                    <a:pt x="187" y="362"/>
                    <a:pt x="190" y="364"/>
                    <a:pt x="189" y="365"/>
                  </a:cubicBezTo>
                  <a:cubicBezTo>
                    <a:pt x="190" y="365"/>
                    <a:pt x="190" y="365"/>
                    <a:pt x="190" y="365"/>
                  </a:cubicBezTo>
                  <a:cubicBezTo>
                    <a:pt x="188" y="365"/>
                    <a:pt x="190" y="366"/>
                    <a:pt x="189" y="367"/>
                  </a:cubicBezTo>
                  <a:cubicBezTo>
                    <a:pt x="190" y="367"/>
                    <a:pt x="193" y="367"/>
                    <a:pt x="193" y="368"/>
                  </a:cubicBezTo>
                  <a:cubicBezTo>
                    <a:pt x="195" y="368"/>
                    <a:pt x="190" y="368"/>
                    <a:pt x="189" y="368"/>
                  </a:cubicBezTo>
                  <a:cubicBezTo>
                    <a:pt x="190" y="368"/>
                    <a:pt x="190" y="368"/>
                    <a:pt x="190" y="369"/>
                  </a:cubicBezTo>
                  <a:cubicBezTo>
                    <a:pt x="190" y="369"/>
                    <a:pt x="190" y="369"/>
                    <a:pt x="190" y="369"/>
                  </a:cubicBezTo>
                  <a:cubicBezTo>
                    <a:pt x="191" y="369"/>
                    <a:pt x="191" y="369"/>
                    <a:pt x="190" y="369"/>
                  </a:cubicBezTo>
                  <a:cubicBezTo>
                    <a:pt x="190" y="369"/>
                    <a:pt x="190" y="369"/>
                    <a:pt x="190" y="369"/>
                  </a:cubicBezTo>
                  <a:cubicBezTo>
                    <a:pt x="190" y="370"/>
                    <a:pt x="189" y="370"/>
                    <a:pt x="189" y="370"/>
                  </a:cubicBezTo>
                  <a:cubicBezTo>
                    <a:pt x="191" y="370"/>
                    <a:pt x="190" y="371"/>
                    <a:pt x="191" y="371"/>
                  </a:cubicBezTo>
                  <a:cubicBezTo>
                    <a:pt x="190" y="371"/>
                    <a:pt x="190" y="371"/>
                    <a:pt x="190" y="371"/>
                  </a:cubicBezTo>
                  <a:cubicBezTo>
                    <a:pt x="192" y="371"/>
                    <a:pt x="192" y="371"/>
                    <a:pt x="192" y="371"/>
                  </a:cubicBezTo>
                  <a:cubicBezTo>
                    <a:pt x="191" y="371"/>
                    <a:pt x="191" y="371"/>
                    <a:pt x="191" y="371"/>
                  </a:cubicBezTo>
                  <a:cubicBezTo>
                    <a:pt x="189" y="371"/>
                    <a:pt x="189" y="371"/>
                    <a:pt x="189" y="371"/>
                  </a:cubicBezTo>
                  <a:cubicBezTo>
                    <a:pt x="188" y="371"/>
                    <a:pt x="191" y="371"/>
                    <a:pt x="192" y="372"/>
                  </a:cubicBezTo>
                  <a:cubicBezTo>
                    <a:pt x="193" y="372"/>
                    <a:pt x="191" y="372"/>
                    <a:pt x="191" y="372"/>
                  </a:cubicBezTo>
                  <a:cubicBezTo>
                    <a:pt x="190" y="372"/>
                    <a:pt x="191" y="372"/>
                    <a:pt x="191" y="372"/>
                  </a:cubicBezTo>
                  <a:cubicBezTo>
                    <a:pt x="189" y="371"/>
                    <a:pt x="190" y="372"/>
                    <a:pt x="189" y="372"/>
                  </a:cubicBezTo>
                  <a:cubicBezTo>
                    <a:pt x="189" y="372"/>
                    <a:pt x="191" y="372"/>
                    <a:pt x="191" y="372"/>
                  </a:cubicBezTo>
                  <a:cubicBezTo>
                    <a:pt x="190" y="373"/>
                    <a:pt x="191" y="373"/>
                    <a:pt x="189" y="373"/>
                  </a:cubicBezTo>
                  <a:cubicBezTo>
                    <a:pt x="190" y="373"/>
                    <a:pt x="190" y="373"/>
                    <a:pt x="191" y="374"/>
                  </a:cubicBezTo>
                  <a:cubicBezTo>
                    <a:pt x="191" y="373"/>
                    <a:pt x="191" y="373"/>
                    <a:pt x="193" y="373"/>
                  </a:cubicBezTo>
                  <a:cubicBezTo>
                    <a:pt x="193" y="373"/>
                    <a:pt x="193" y="374"/>
                    <a:pt x="192" y="374"/>
                  </a:cubicBezTo>
                  <a:cubicBezTo>
                    <a:pt x="192" y="374"/>
                    <a:pt x="192" y="374"/>
                    <a:pt x="192" y="374"/>
                  </a:cubicBezTo>
                  <a:cubicBezTo>
                    <a:pt x="192" y="374"/>
                    <a:pt x="192" y="374"/>
                    <a:pt x="193" y="374"/>
                  </a:cubicBezTo>
                  <a:cubicBezTo>
                    <a:pt x="191" y="374"/>
                    <a:pt x="191" y="374"/>
                    <a:pt x="191" y="374"/>
                  </a:cubicBezTo>
                  <a:cubicBezTo>
                    <a:pt x="193" y="374"/>
                    <a:pt x="192" y="375"/>
                    <a:pt x="193" y="375"/>
                  </a:cubicBezTo>
                  <a:cubicBezTo>
                    <a:pt x="191" y="375"/>
                    <a:pt x="189" y="375"/>
                    <a:pt x="189" y="375"/>
                  </a:cubicBezTo>
                  <a:cubicBezTo>
                    <a:pt x="190" y="376"/>
                    <a:pt x="190" y="376"/>
                    <a:pt x="190" y="376"/>
                  </a:cubicBezTo>
                  <a:cubicBezTo>
                    <a:pt x="191" y="376"/>
                    <a:pt x="190" y="376"/>
                    <a:pt x="189" y="376"/>
                  </a:cubicBezTo>
                  <a:cubicBezTo>
                    <a:pt x="188" y="376"/>
                    <a:pt x="194" y="377"/>
                    <a:pt x="192" y="377"/>
                  </a:cubicBezTo>
                  <a:cubicBezTo>
                    <a:pt x="190" y="377"/>
                    <a:pt x="190" y="377"/>
                    <a:pt x="189" y="377"/>
                  </a:cubicBezTo>
                  <a:cubicBezTo>
                    <a:pt x="190" y="378"/>
                    <a:pt x="191" y="378"/>
                    <a:pt x="191" y="378"/>
                  </a:cubicBezTo>
                  <a:cubicBezTo>
                    <a:pt x="192" y="378"/>
                    <a:pt x="189" y="377"/>
                    <a:pt x="191" y="377"/>
                  </a:cubicBezTo>
                  <a:cubicBezTo>
                    <a:pt x="192" y="377"/>
                    <a:pt x="191" y="378"/>
                    <a:pt x="192" y="378"/>
                  </a:cubicBezTo>
                  <a:cubicBezTo>
                    <a:pt x="187" y="378"/>
                    <a:pt x="191" y="380"/>
                    <a:pt x="188" y="380"/>
                  </a:cubicBezTo>
                  <a:cubicBezTo>
                    <a:pt x="191" y="380"/>
                    <a:pt x="189" y="381"/>
                    <a:pt x="190" y="381"/>
                  </a:cubicBezTo>
                  <a:cubicBezTo>
                    <a:pt x="187" y="381"/>
                    <a:pt x="190" y="382"/>
                    <a:pt x="189" y="382"/>
                  </a:cubicBezTo>
                  <a:cubicBezTo>
                    <a:pt x="191" y="382"/>
                    <a:pt x="191" y="382"/>
                    <a:pt x="191" y="382"/>
                  </a:cubicBezTo>
                  <a:cubicBezTo>
                    <a:pt x="190" y="382"/>
                    <a:pt x="195" y="383"/>
                    <a:pt x="192" y="383"/>
                  </a:cubicBezTo>
                  <a:cubicBezTo>
                    <a:pt x="191" y="383"/>
                    <a:pt x="190" y="383"/>
                    <a:pt x="190" y="383"/>
                  </a:cubicBezTo>
                  <a:cubicBezTo>
                    <a:pt x="187" y="383"/>
                    <a:pt x="192" y="384"/>
                    <a:pt x="189" y="384"/>
                  </a:cubicBezTo>
                  <a:cubicBezTo>
                    <a:pt x="190" y="384"/>
                    <a:pt x="192" y="384"/>
                    <a:pt x="193" y="385"/>
                  </a:cubicBezTo>
                  <a:cubicBezTo>
                    <a:pt x="192" y="385"/>
                    <a:pt x="190" y="385"/>
                    <a:pt x="190" y="385"/>
                  </a:cubicBezTo>
                  <a:cubicBezTo>
                    <a:pt x="190" y="386"/>
                    <a:pt x="191" y="386"/>
                    <a:pt x="190" y="386"/>
                  </a:cubicBezTo>
                  <a:cubicBezTo>
                    <a:pt x="189" y="386"/>
                    <a:pt x="189" y="386"/>
                    <a:pt x="189" y="386"/>
                  </a:cubicBezTo>
                  <a:cubicBezTo>
                    <a:pt x="188" y="386"/>
                    <a:pt x="189" y="386"/>
                    <a:pt x="190" y="387"/>
                  </a:cubicBezTo>
                  <a:cubicBezTo>
                    <a:pt x="188" y="387"/>
                    <a:pt x="189" y="388"/>
                    <a:pt x="188" y="388"/>
                  </a:cubicBezTo>
                  <a:cubicBezTo>
                    <a:pt x="191" y="389"/>
                    <a:pt x="187" y="389"/>
                    <a:pt x="190" y="389"/>
                  </a:cubicBezTo>
                  <a:cubicBezTo>
                    <a:pt x="189" y="389"/>
                    <a:pt x="189" y="389"/>
                    <a:pt x="189" y="389"/>
                  </a:cubicBezTo>
                  <a:cubicBezTo>
                    <a:pt x="190" y="389"/>
                    <a:pt x="192" y="390"/>
                    <a:pt x="192" y="390"/>
                  </a:cubicBezTo>
                  <a:cubicBezTo>
                    <a:pt x="190" y="390"/>
                    <a:pt x="190" y="390"/>
                    <a:pt x="190" y="390"/>
                  </a:cubicBezTo>
                  <a:cubicBezTo>
                    <a:pt x="188" y="390"/>
                    <a:pt x="190" y="390"/>
                    <a:pt x="189" y="391"/>
                  </a:cubicBezTo>
                  <a:cubicBezTo>
                    <a:pt x="190" y="390"/>
                    <a:pt x="189" y="391"/>
                    <a:pt x="190" y="391"/>
                  </a:cubicBezTo>
                  <a:cubicBezTo>
                    <a:pt x="191" y="391"/>
                    <a:pt x="191" y="391"/>
                    <a:pt x="191" y="391"/>
                  </a:cubicBezTo>
                  <a:cubicBezTo>
                    <a:pt x="192" y="392"/>
                    <a:pt x="192" y="391"/>
                    <a:pt x="192" y="392"/>
                  </a:cubicBezTo>
                  <a:cubicBezTo>
                    <a:pt x="192" y="392"/>
                    <a:pt x="190" y="392"/>
                    <a:pt x="190" y="392"/>
                  </a:cubicBezTo>
                  <a:cubicBezTo>
                    <a:pt x="189" y="392"/>
                    <a:pt x="190" y="392"/>
                    <a:pt x="190" y="393"/>
                  </a:cubicBezTo>
                  <a:cubicBezTo>
                    <a:pt x="190" y="393"/>
                    <a:pt x="190" y="392"/>
                    <a:pt x="191" y="393"/>
                  </a:cubicBezTo>
                  <a:cubicBezTo>
                    <a:pt x="191" y="393"/>
                    <a:pt x="190" y="393"/>
                    <a:pt x="190" y="393"/>
                  </a:cubicBezTo>
                  <a:cubicBezTo>
                    <a:pt x="190" y="393"/>
                    <a:pt x="191" y="393"/>
                    <a:pt x="191" y="393"/>
                  </a:cubicBezTo>
                  <a:cubicBezTo>
                    <a:pt x="191" y="393"/>
                    <a:pt x="191" y="393"/>
                    <a:pt x="191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88" y="393"/>
                    <a:pt x="188" y="393"/>
                    <a:pt x="188" y="393"/>
                  </a:cubicBezTo>
                  <a:cubicBezTo>
                    <a:pt x="188" y="394"/>
                    <a:pt x="190" y="394"/>
                    <a:pt x="191" y="394"/>
                  </a:cubicBezTo>
                  <a:cubicBezTo>
                    <a:pt x="189" y="395"/>
                    <a:pt x="191" y="396"/>
                    <a:pt x="192" y="396"/>
                  </a:cubicBezTo>
                  <a:cubicBezTo>
                    <a:pt x="192" y="396"/>
                    <a:pt x="190" y="396"/>
                    <a:pt x="191" y="396"/>
                  </a:cubicBezTo>
                  <a:cubicBezTo>
                    <a:pt x="191" y="397"/>
                    <a:pt x="193" y="397"/>
                    <a:pt x="192" y="397"/>
                  </a:cubicBezTo>
                  <a:cubicBezTo>
                    <a:pt x="192" y="397"/>
                    <a:pt x="191" y="397"/>
                    <a:pt x="191" y="398"/>
                  </a:cubicBezTo>
                  <a:cubicBezTo>
                    <a:pt x="190" y="398"/>
                    <a:pt x="192" y="397"/>
                    <a:pt x="192" y="397"/>
                  </a:cubicBezTo>
                  <a:cubicBezTo>
                    <a:pt x="190" y="398"/>
                    <a:pt x="194" y="399"/>
                    <a:pt x="192" y="400"/>
                  </a:cubicBezTo>
                  <a:cubicBezTo>
                    <a:pt x="192" y="399"/>
                    <a:pt x="191" y="399"/>
                    <a:pt x="191" y="399"/>
                  </a:cubicBezTo>
                  <a:cubicBezTo>
                    <a:pt x="191" y="400"/>
                    <a:pt x="192" y="400"/>
                    <a:pt x="194" y="401"/>
                  </a:cubicBezTo>
                  <a:cubicBezTo>
                    <a:pt x="192" y="401"/>
                    <a:pt x="192" y="401"/>
                    <a:pt x="192" y="401"/>
                  </a:cubicBezTo>
                  <a:cubicBezTo>
                    <a:pt x="192" y="401"/>
                    <a:pt x="193" y="401"/>
                    <a:pt x="194" y="401"/>
                  </a:cubicBezTo>
                  <a:cubicBezTo>
                    <a:pt x="195" y="401"/>
                    <a:pt x="196" y="401"/>
                    <a:pt x="196" y="402"/>
                  </a:cubicBezTo>
                  <a:cubicBezTo>
                    <a:pt x="196" y="402"/>
                    <a:pt x="196" y="402"/>
                    <a:pt x="196" y="402"/>
                  </a:cubicBezTo>
                  <a:cubicBezTo>
                    <a:pt x="196" y="402"/>
                    <a:pt x="197" y="402"/>
                    <a:pt x="197" y="402"/>
                  </a:cubicBezTo>
                  <a:cubicBezTo>
                    <a:pt x="196" y="403"/>
                    <a:pt x="196" y="402"/>
                    <a:pt x="195" y="402"/>
                  </a:cubicBezTo>
                  <a:cubicBezTo>
                    <a:pt x="193" y="403"/>
                    <a:pt x="194" y="404"/>
                    <a:pt x="194" y="404"/>
                  </a:cubicBezTo>
                  <a:cubicBezTo>
                    <a:pt x="195" y="404"/>
                    <a:pt x="195" y="404"/>
                    <a:pt x="195" y="404"/>
                  </a:cubicBezTo>
                  <a:cubicBezTo>
                    <a:pt x="196" y="404"/>
                    <a:pt x="194" y="404"/>
                    <a:pt x="194" y="404"/>
                  </a:cubicBezTo>
                  <a:cubicBezTo>
                    <a:pt x="199" y="405"/>
                    <a:pt x="199" y="405"/>
                    <a:pt x="199" y="405"/>
                  </a:cubicBezTo>
                  <a:cubicBezTo>
                    <a:pt x="198" y="404"/>
                    <a:pt x="197" y="405"/>
                    <a:pt x="196" y="405"/>
                  </a:cubicBezTo>
                  <a:cubicBezTo>
                    <a:pt x="196" y="405"/>
                    <a:pt x="199" y="406"/>
                    <a:pt x="201" y="406"/>
                  </a:cubicBezTo>
                  <a:cubicBezTo>
                    <a:pt x="200" y="406"/>
                    <a:pt x="201" y="406"/>
                    <a:pt x="201" y="407"/>
                  </a:cubicBezTo>
                  <a:cubicBezTo>
                    <a:pt x="200" y="407"/>
                    <a:pt x="202" y="407"/>
                    <a:pt x="200" y="407"/>
                  </a:cubicBezTo>
                  <a:cubicBezTo>
                    <a:pt x="199" y="407"/>
                    <a:pt x="199" y="407"/>
                    <a:pt x="199" y="407"/>
                  </a:cubicBezTo>
                  <a:cubicBezTo>
                    <a:pt x="199" y="407"/>
                    <a:pt x="197" y="407"/>
                    <a:pt x="196" y="407"/>
                  </a:cubicBezTo>
                  <a:cubicBezTo>
                    <a:pt x="196" y="407"/>
                    <a:pt x="196" y="408"/>
                    <a:pt x="195" y="409"/>
                  </a:cubicBezTo>
                  <a:cubicBezTo>
                    <a:pt x="198" y="408"/>
                    <a:pt x="197" y="410"/>
                    <a:pt x="199" y="409"/>
                  </a:cubicBezTo>
                  <a:cubicBezTo>
                    <a:pt x="200" y="410"/>
                    <a:pt x="197" y="410"/>
                    <a:pt x="197" y="410"/>
                  </a:cubicBezTo>
                  <a:cubicBezTo>
                    <a:pt x="198" y="411"/>
                    <a:pt x="197" y="411"/>
                    <a:pt x="197" y="412"/>
                  </a:cubicBezTo>
                  <a:cubicBezTo>
                    <a:pt x="197" y="412"/>
                    <a:pt x="197" y="412"/>
                    <a:pt x="197" y="412"/>
                  </a:cubicBezTo>
                  <a:cubicBezTo>
                    <a:pt x="198" y="412"/>
                    <a:pt x="197" y="413"/>
                    <a:pt x="199" y="413"/>
                  </a:cubicBezTo>
                  <a:cubicBezTo>
                    <a:pt x="198" y="413"/>
                    <a:pt x="198" y="413"/>
                    <a:pt x="198" y="413"/>
                  </a:cubicBezTo>
                  <a:cubicBezTo>
                    <a:pt x="197" y="414"/>
                    <a:pt x="201" y="413"/>
                    <a:pt x="200" y="414"/>
                  </a:cubicBezTo>
                  <a:cubicBezTo>
                    <a:pt x="199" y="414"/>
                    <a:pt x="199" y="414"/>
                    <a:pt x="199" y="414"/>
                  </a:cubicBezTo>
                  <a:cubicBezTo>
                    <a:pt x="200" y="414"/>
                    <a:pt x="198" y="415"/>
                    <a:pt x="200" y="415"/>
                  </a:cubicBezTo>
                  <a:cubicBezTo>
                    <a:pt x="199" y="415"/>
                    <a:pt x="199" y="415"/>
                    <a:pt x="198" y="415"/>
                  </a:cubicBezTo>
                  <a:cubicBezTo>
                    <a:pt x="199" y="415"/>
                    <a:pt x="199" y="416"/>
                    <a:pt x="200" y="416"/>
                  </a:cubicBezTo>
                  <a:cubicBezTo>
                    <a:pt x="198" y="416"/>
                    <a:pt x="198" y="416"/>
                    <a:pt x="198" y="416"/>
                  </a:cubicBezTo>
                  <a:cubicBezTo>
                    <a:pt x="197" y="417"/>
                    <a:pt x="201" y="416"/>
                    <a:pt x="200" y="417"/>
                  </a:cubicBezTo>
                  <a:cubicBezTo>
                    <a:pt x="200" y="417"/>
                    <a:pt x="199" y="417"/>
                    <a:pt x="199" y="417"/>
                  </a:cubicBezTo>
                  <a:cubicBezTo>
                    <a:pt x="200" y="417"/>
                    <a:pt x="200" y="418"/>
                    <a:pt x="200" y="418"/>
                  </a:cubicBezTo>
                  <a:cubicBezTo>
                    <a:pt x="198" y="419"/>
                    <a:pt x="198" y="419"/>
                    <a:pt x="198" y="419"/>
                  </a:cubicBezTo>
                  <a:cubicBezTo>
                    <a:pt x="198" y="421"/>
                    <a:pt x="198" y="423"/>
                    <a:pt x="201" y="425"/>
                  </a:cubicBezTo>
                  <a:cubicBezTo>
                    <a:pt x="198" y="425"/>
                    <a:pt x="199" y="424"/>
                    <a:pt x="197" y="425"/>
                  </a:cubicBezTo>
                  <a:cubicBezTo>
                    <a:pt x="200" y="425"/>
                    <a:pt x="198" y="425"/>
                    <a:pt x="199" y="426"/>
                  </a:cubicBezTo>
                  <a:cubicBezTo>
                    <a:pt x="198" y="426"/>
                    <a:pt x="198" y="426"/>
                    <a:pt x="198" y="426"/>
                  </a:cubicBezTo>
                  <a:cubicBezTo>
                    <a:pt x="199" y="426"/>
                    <a:pt x="198" y="426"/>
                    <a:pt x="198" y="426"/>
                  </a:cubicBezTo>
                  <a:cubicBezTo>
                    <a:pt x="199" y="426"/>
                    <a:pt x="199" y="426"/>
                    <a:pt x="199" y="426"/>
                  </a:cubicBezTo>
                  <a:cubicBezTo>
                    <a:pt x="199" y="426"/>
                    <a:pt x="199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8" y="427"/>
                    <a:pt x="197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7" y="428"/>
                    <a:pt x="197" y="428"/>
                    <a:pt x="197" y="428"/>
                  </a:cubicBezTo>
                  <a:cubicBezTo>
                    <a:pt x="200" y="428"/>
                    <a:pt x="198" y="428"/>
                    <a:pt x="198" y="428"/>
                  </a:cubicBezTo>
                  <a:cubicBezTo>
                    <a:pt x="197" y="429"/>
                    <a:pt x="194" y="427"/>
                    <a:pt x="194" y="429"/>
                  </a:cubicBezTo>
                  <a:cubicBezTo>
                    <a:pt x="194" y="429"/>
                    <a:pt x="194" y="429"/>
                    <a:pt x="194" y="429"/>
                  </a:cubicBezTo>
                  <a:cubicBezTo>
                    <a:pt x="189" y="432"/>
                    <a:pt x="183" y="435"/>
                    <a:pt x="180" y="441"/>
                  </a:cubicBezTo>
                  <a:cubicBezTo>
                    <a:pt x="180" y="442"/>
                    <a:pt x="179" y="443"/>
                    <a:pt x="178" y="444"/>
                  </a:cubicBezTo>
                  <a:cubicBezTo>
                    <a:pt x="178" y="441"/>
                    <a:pt x="178" y="437"/>
                    <a:pt x="180" y="434"/>
                  </a:cubicBezTo>
                  <a:cubicBezTo>
                    <a:pt x="179" y="431"/>
                    <a:pt x="178" y="427"/>
                    <a:pt x="179" y="425"/>
                  </a:cubicBezTo>
                  <a:cubicBezTo>
                    <a:pt x="178" y="412"/>
                    <a:pt x="182" y="402"/>
                    <a:pt x="179" y="389"/>
                  </a:cubicBezTo>
                  <a:cubicBezTo>
                    <a:pt x="179" y="390"/>
                    <a:pt x="178" y="389"/>
                    <a:pt x="177" y="389"/>
                  </a:cubicBezTo>
                  <a:cubicBezTo>
                    <a:pt x="178" y="389"/>
                    <a:pt x="178" y="389"/>
                    <a:pt x="178" y="389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6" y="387"/>
                    <a:pt x="178" y="387"/>
                    <a:pt x="178" y="388"/>
                  </a:cubicBezTo>
                  <a:cubicBezTo>
                    <a:pt x="178" y="383"/>
                    <a:pt x="177" y="379"/>
                    <a:pt x="178" y="374"/>
                  </a:cubicBezTo>
                  <a:cubicBezTo>
                    <a:pt x="175" y="374"/>
                    <a:pt x="177" y="371"/>
                    <a:pt x="175" y="371"/>
                  </a:cubicBezTo>
                  <a:cubicBezTo>
                    <a:pt x="176" y="371"/>
                    <a:pt x="176" y="371"/>
                    <a:pt x="176" y="371"/>
                  </a:cubicBezTo>
                  <a:cubicBezTo>
                    <a:pt x="175" y="368"/>
                    <a:pt x="175" y="368"/>
                    <a:pt x="177" y="365"/>
                  </a:cubicBezTo>
                  <a:cubicBezTo>
                    <a:pt x="178" y="353"/>
                    <a:pt x="176" y="340"/>
                    <a:pt x="174" y="326"/>
                  </a:cubicBezTo>
                  <a:cubicBezTo>
                    <a:pt x="170" y="313"/>
                    <a:pt x="162" y="297"/>
                    <a:pt x="148" y="288"/>
                  </a:cubicBezTo>
                  <a:cubicBezTo>
                    <a:pt x="143" y="290"/>
                    <a:pt x="142" y="286"/>
                    <a:pt x="138" y="288"/>
                  </a:cubicBezTo>
                  <a:cubicBezTo>
                    <a:pt x="138" y="287"/>
                    <a:pt x="138" y="287"/>
                    <a:pt x="138" y="287"/>
                  </a:cubicBezTo>
                  <a:cubicBezTo>
                    <a:pt x="136" y="288"/>
                    <a:pt x="136" y="286"/>
                    <a:pt x="133" y="284"/>
                  </a:cubicBezTo>
                  <a:cubicBezTo>
                    <a:pt x="133" y="285"/>
                    <a:pt x="132" y="284"/>
                    <a:pt x="132" y="286"/>
                  </a:cubicBezTo>
                  <a:cubicBezTo>
                    <a:pt x="131" y="287"/>
                    <a:pt x="131" y="282"/>
                    <a:pt x="129" y="283"/>
                  </a:cubicBezTo>
                  <a:cubicBezTo>
                    <a:pt x="129" y="282"/>
                    <a:pt x="129" y="284"/>
                    <a:pt x="129" y="283"/>
                  </a:cubicBezTo>
                  <a:cubicBezTo>
                    <a:pt x="125" y="285"/>
                    <a:pt x="129" y="282"/>
                    <a:pt x="127" y="279"/>
                  </a:cubicBezTo>
                  <a:cubicBezTo>
                    <a:pt x="120" y="278"/>
                    <a:pt x="113" y="280"/>
                    <a:pt x="107" y="278"/>
                  </a:cubicBezTo>
                  <a:cubicBezTo>
                    <a:pt x="108" y="278"/>
                    <a:pt x="108" y="280"/>
                    <a:pt x="107" y="280"/>
                  </a:cubicBezTo>
                  <a:cubicBezTo>
                    <a:pt x="107" y="276"/>
                    <a:pt x="105" y="280"/>
                    <a:pt x="104" y="279"/>
                  </a:cubicBezTo>
                  <a:cubicBezTo>
                    <a:pt x="104" y="278"/>
                    <a:pt x="105" y="278"/>
                    <a:pt x="105" y="278"/>
                  </a:cubicBezTo>
                  <a:cubicBezTo>
                    <a:pt x="103" y="276"/>
                    <a:pt x="101" y="278"/>
                    <a:pt x="98" y="277"/>
                  </a:cubicBezTo>
                  <a:cubicBezTo>
                    <a:pt x="96" y="278"/>
                    <a:pt x="94" y="275"/>
                    <a:pt x="92" y="277"/>
                  </a:cubicBezTo>
                  <a:cubicBezTo>
                    <a:pt x="93" y="275"/>
                    <a:pt x="91" y="276"/>
                    <a:pt x="91" y="275"/>
                  </a:cubicBezTo>
                  <a:cubicBezTo>
                    <a:pt x="89" y="279"/>
                    <a:pt x="88" y="273"/>
                    <a:pt x="85" y="275"/>
                  </a:cubicBezTo>
                  <a:cubicBezTo>
                    <a:pt x="86" y="275"/>
                    <a:pt x="86" y="275"/>
                    <a:pt x="86" y="275"/>
                  </a:cubicBezTo>
                  <a:cubicBezTo>
                    <a:pt x="80" y="274"/>
                    <a:pt x="77" y="272"/>
                    <a:pt x="72" y="271"/>
                  </a:cubicBezTo>
                  <a:cubicBezTo>
                    <a:pt x="69" y="270"/>
                    <a:pt x="69" y="264"/>
                    <a:pt x="66" y="264"/>
                  </a:cubicBezTo>
                  <a:cubicBezTo>
                    <a:pt x="65" y="265"/>
                    <a:pt x="65" y="265"/>
                    <a:pt x="64" y="265"/>
                  </a:cubicBezTo>
                  <a:cubicBezTo>
                    <a:pt x="64" y="264"/>
                    <a:pt x="65" y="264"/>
                    <a:pt x="65" y="264"/>
                  </a:cubicBezTo>
                  <a:cubicBezTo>
                    <a:pt x="63" y="263"/>
                    <a:pt x="63" y="260"/>
                    <a:pt x="62" y="259"/>
                  </a:cubicBezTo>
                  <a:cubicBezTo>
                    <a:pt x="62" y="259"/>
                    <a:pt x="61" y="258"/>
                    <a:pt x="60" y="259"/>
                  </a:cubicBezTo>
                  <a:cubicBezTo>
                    <a:pt x="61" y="256"/>
                    <a:pt x="56" y="255"/>
                    <a:pt x="57" y="252"/>
                  </a:cubicBezTo>
                  <a:cubicBezTo>
                    <a:pt x="54" y="254"/>
                    <a:pt x="54" y="252"/>
                    <a:pt x="53" y="251"/>
                  </a:cubicBezTo>
                  <a:cubicBezTo>
                    <a:pt x="53" y="251"/>
                    <a:pt x="54" y="250"/>
                    <a:pt x="54" y="250"/>
                  </a:cubicBezTo>
                  <a:cubicBezTo>
                    <a:pt x="53" y="249"/>
                    <a:pt x="53" y="248"/>
                    <a:pt x="53" y="245"/>
                  </a:cubicBezTo>
                  <a:cubicBezTo>
                    <a:pt x="52" y="245"/>
                    <a:pt x="50" y="245"/>
                    <a:pt x="50" y="244"/>
                  </a:cubicBezTo>
                  <a:cubicBezTo>
                    <a:pt x="52" y="242"/>
                    <a:pt x="50" y="241"/>
                    <a:pt x="50" y="240"/>
                  </a:cubicBezTo>
                  <a:cubicBezTo>
                    <a:pt x="48" y="241"/>
                    <a:pt x="46" y="240"/>
                    <a:pt x="47" y="239"/>
                  </a:cubicBezTo>
                  <a:cubicBezTo>
                    <a:pt x="49" y="238"/>
                    <a:pt x="49" y="238"/>
                    <a:pt x="49" y="238"/>
                  </a:cubicBezTo>
                  <a:cubicBezTo>
                    <a:pt x="46" y="235"/>
                    <a:pt x="48" y="230"/>
                    <a:pt x="44" y="225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2" y="219"/>
                    <a:pt x="42" y="213"/>
                    <a:pt x="37" y="209"/>
                  </a:cubicBezTo>
                  <a:cubicBezTo>
                    <a:pt x="37" y="208"/>
                    <a:pt x="37" y="207"/>
                    <a:pt x="36" y="205"/>
                  </a:cubicBezTo>
                  <a:cubicBezTo>
                    <a:pt x="37" y="205"/>
                    <a:pt x="39" y="204"/>
                    <a:pt x="40" y="203"/>
                  </a:cubicBezTo>
                  <a:cubicBezTo>
                    <a:pt x="36" y="203"/>
                    <a:pt x="36" y="203"/>
                    <a:pt x="36" y="203"/>
                  </a:cubicBezTo>
                  <a:cubicBezTo>
                    <a:pt x="41" y="201"/>
                    <a:pt x="44" y="197"/>
                    <a:pt x="48" y="196"/>
                  </a:cubicBezTo>
                  <a:cubicBezTo>
                    <a:pt x="47" y="198"/>
                    <a:pt x="49" y="198"/>
                    <a:pt x="49" y="199"/>
                  </a:cubicBezTo>
                  <a:cubicBezTo>
                    <a:pt x="50" y="198"/>
                    <a:pt x="50" y="196"/>
                    <a:pt x="52" y="196"/>
                  </a:cubicBezTo>
                  <a:cubicBezTo>
                    <a:pt x="51" y="199"/>
                    <a:pt x="51" y="199"/>
                    <a:pt x="51" y="199"/>
                  </a:cubicBezTo>
                  <a:cubicBezTo>
                    <a:pt x="52" y="197"/>
                    <a:pt x="56" y="193"/>
                    <a:pt x="59" y="190"/>
                  </a:cubicBezTo>
                  <a:cubicBezTo>
                    <a:pt x="59" y="197"/>
                    <a:pt x="61" y="192"/>
                    <a:pt x="62" y="201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1" y="202"/>
                    <a:pt x="61" y="203"/>
                    <a:pt x="62" y="206"/>
                  </a:cubicBezTo>
                  <a:cubicBezTo>
                    <a:pt x="64" y="206"/>
                    <a:pt x="65" y="204"/>
                    <a:pt x="64" y="199"/>
                  </a:cubicBezTo>
                  <a:cubicBezTo>
                    <a:pt x="68" y="202"/>
                    <a:pt x="65" y="203"/>
                    <a:pt x="68" y="212"/>
                  </a:cubicBezTo>
                  <a:cubicBezTo>
                    <a:pt x="71" y="214"/>
                    <a:pt x="66" y="208"/>
                    <a:pt x="69" y="207"/>
                  </a:cubicBezTo>
                  <a:cubicBezTo>
                    <a:pt x="70" y="206"/>
                    <a:pt x="71" y="211"/>
                    <a:pt x="75" y="215"/>
                  </a:cubicBezTo>
                  <a:cubicBezTo>
                    <a:pt x="82" y="221"/>
                    <a:pt x="78" y="220"/>
                    <a:pt x="81" y="223"/>
                  </a:cubicBezTo>
                  <a:cubicBezTo>
                    <a:pt x="79" y="223"/>
                    <a:pt x="71" y="217"/>
                    <a:pt x="73" y="217"/>
                  </a:cubicBezTo>
                  <a:cubicBezTo>
                    <a:pt x="65" y="209"/>
                    <a:pt x="73" y="224"/>
                    <a:pt x="68" y="218"/>
                  </a:cubicBezTo>
                  <a:cubicBezTo>
                    <a:pt x="75" y="226"/>
                    <a:pt x="76" y="226"/>
                    <a:pt x="82" y="226"/>
                  </a:cubicBezTo>
                  <a:cubicBezTo>
                    <a:pt x="79" y="225"/>
                    <a:pt x="85" y="224"/>
                    <a:pt x="82" y="223"/>
                  </a:cubicBezTo>
                  <a:cubicBezTo>
                    <a:pt x="98" y="219"/>
                    <a:pt x="96" y="225"/>
                    <a:pt x="106" y="216"/>
                  </a:cubicBezTo>
                  <a:cubicBezTo>
                    <a:pt x="103" y="216"/>
                    <a:pt x="111" y="202"/>
                    <a:pt x="104" y="206"/>
                  </a:cubicBezTo>
                  <a:cubicBezTo>
                    <a:pt x="104" y="204"/>
                    <a:pt x="105" y="201"/>
                    <a:pt x="107" y="200"/>
                  </a:cubicBezTo>
                  <a:cubicBezTo>
                    <a:pt x="107" y="203"/>
                    <a:pt x="110" y="197"/>
                    <a:pt x="110" y="201"/>
                  </a:cubicBezTo>
                  <a:cubicBezTo>
                    <a:pt x="111" y="198"/>
                    <a:pt x="111" y="198"/>
                    <a:pt x="111" y="198"/>
                  </a:cubicBezTo>
                  <a:cubicBezTo>
                    <a:pt x="111" y="204"/>
                    <a:pt x="111" y="204"/>
                    <a:pt x="111" y="204"/>
                  </a:cubicBezTo>
                  <a:cubicBezTo>
                    <a:pt x="114" y="201"/>
                    <a:pt x="118" y="196"/>
                    <a:pt x="120" y="194"/>
                  </a:cubicBezTo>
                  <a:cubicBezTo>
                    <a:pt x="121" y="189"/>
                    <a:pt x="117" y="195"/>
                    <a:pt x="119" y="190"/>
                  </a:cubicBezTo>
                  <a:cubicBezTo>
                    <a:pt x="119" y="192"/>
                    <a:pt x="121" y="189"/>
                    <a:pt x="122" y="186"/>
                  </a:cubicBezTo>
                  <a:cubicBezTo>
                    <a:pt x="120" y="191"/>
                    <a:pt x="119" y="186"/>
                    <a:pt x="120" y="182"/>
                  </a:cubicBezTo>
                  <a:cubicBezTo>
                    <a:pt x="120" y="181"/>
                    <a:pt x="121" y="180"/>
                    <a:pt x="121" y="179"/>
                  </a:cubicBezTo>
                  <a:cubicBezTo>
                    <a:pt x="122" y="180"/>
                    <a:pt x="122" y="180"/>
                    <a:pt x="122" y="181"/>
                  </a:cubicBezTo>
                  <a:cubicBezTo>
                    <a:pt x="122" y="182"/>
                    <a:pt x="122" y="182"/>
                    <a:pt x="122" y="183"/>
                  </a:cubicBezTo>
                  <a:cubicBezTo>
                    <a:pt x="123" y="183"/>
                    <a:pt x="123" y="183"/>
                    <a:pt x="123" y="183"/>
                  </a:cubicBezTo>
                  <a:cubicBezTo>
                    <a:pt x="123" y="183"/>
                    <a:pt x="122" y="183"/>
                    <a:pt x="122" y="183"/>
                  </a:cubicBezTo>
                  <a:cubicBezTo>
                    <a:pt x="122" y="188"/>
                    <a:pt x="125" y="188"/>
                    <a:pt x="126" y="189"/>
                  </a:cubicBezTo>
                  <a:cubicBezTo>
                    <a:pt x="126" y="193"/>
                    <a:pt x="126" y="193"/>
                    <a:pt x="126" y="193"/>
                  </a:cubicBezTo>
                  <a:cubicBezTo>
                    <a:pt x="127" y="193"/>
                    <a:pt x="127" y="193"/>
                    <a:pt x="127" y="193"/>
                  </a:cubicBezTo>
                  <a:cubicBezTo>
                    <a:pt x="130" y="197"/>
                    <a:pt x="134" y="202"/>
                    <a:pt x="132" y="203"/>
                  </a:cubicBezTo>
                  <a:cubicBezTo>
                    <a:pt x="134" y="205"/>
                    <a:pt x="136" y="206"/>
                    <a:pt x="135" y="203"/>
                  </a:cubicBezTo>
                  <a:cubicBezTo>
                    <a:pt x="136" y="205"/>
                    <a:pt x="140" y="212"/>
                    <a:pt x="151" y="211"/>
                  </a:cubicBezTo>
                  <a:cubicBezTo>
                    <a:pt x="161" y="208"/>
                    <a:pt x="165" y="201"/>
                    <a:pt x="167" y="197"/>
                  </a:cubicBezTo>
                  <a:cubicBezTo>
                    <a:pt x="164" y="201"/>
                    <a:pt x="163" y="200"/>
                    <a:pt x="162" y="200"/>
                  </a:cubicBezTo>
                  <a:cubicBezTo>
                    <a:pt x="161" y="197"/>
                    <a:pt x="164" y="198"/>
                    <a:pt x="164" y="194"/>
                  </a:cubicBezTo>
                  <a:cubicBezTo>
                    <a:pt x="165" y="195"/>
                    <a:pt x="167" y="192"/>
                    <a:pt x="166" y="196"/>
                  </a:cubicBezTo>
                  <a:cubicBezTo>
                    <a:pt x="170" y="191"/>
                    <a:pt x="171" y="185"/>
                    <a:pt x="173" y="179"/>
                  </a:cubicBezTo>
                  <a:cubicBezTo>
                    <a:pt x="173" y="180"/>
                    <a:pt x="173" y="180"/>
                    <a:pt x="174" y="181"/>
                  </a:cubicBezTo>
                  <a:cubicBezTo>
                    <a:pt x="174" y="181"/>
                    <a:pt x="174" y="181"/>
                    <a:pt x="174" y="182"/>
                  </a:cubicBezTo>
                  <a:cubicBezTo>
                    <a:pt x="174" y="182"/>
                    <a:pt x="174" y="182"/>
                    <a:pt x="174" y="183"/>
                  </a:cubicBezTo>
                  <a:cubicBezTo>
                    <a:pt x="175" y="184"/>
                    <a:pt x="175" y="185"/>
                    <a:pt x="176" y="186"/>
                  </a:cubicBezTo>
                  <a:cubicBezTo>
                    <a:pt x="175" y="185"/>
                    <a:pt x="175" y="185"/>
                    <a:pt x="175" y="184"/>
                  </a:cubicBezTo>
                  <a:cubicBezTo>
                    <a:pt x="175" y="185"/>
                    <a:pt x="175" y="186"/>
                    <a:pt x="176" y="187"/>
                  </a:cubicBezTo>
                  <a:cubicBezTo>
                    <a:pt x="176" y="187"/>
                    <a:pt x="176" y="187"/>
                    <a:pt x="176" y="187"/>
                  </a:cubicBezTo>
                  <a:cubicBezTo>
                    <a:pt x="177" y="189"/>
                    <a:pt x="177" y="190"/>
                    <a:pt x="178" y="191"/>
                  </a:cubicBezTo>
                  <a:cubicBezTo>
                    <a:pt x="176" y="191"/>
                    <a:pt x="176" y="191"/>
                    <a:pt x="176" y="191"/>
                  </a:cubicBezTo>
                  <a:cubicBezTo>
                    <a:pt x="176" y="194"/>
                    <a:pt x="188" y="201"/>
                    <a:pt x="189" y="198"/>
                  </a:cubicBezTo>
                  <a:cubicBezTo>
                    <a:pt x="205" y="196"/>
                    <a:pt x="210" y="186"/>
                    <a:pt x="213" y="179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14" y="178"/>
                    <a:pt x="214" y="177"/>
                    <a:pt x="214" y="177"/>
                  </a:cubicBezTo>
                  <a:cubicBezTo>
                    <a:pt x="214" y="177"/>
                    <a:pt x="215" y="177"/>
                    <a:pt x="215" y="177"/>
                  </a:cubicBezTo>
                  <a:cubicBezTo>
                    <a:pt x="219" y="183"/>
                    <a:pt x="215" y="181"/>
                    <a:pt x="216" y="184"/>
                  </a:cubicBezTo>
                  <a:cubicBezTo>
                    <a:pt x="224" y="191"/>
                    <a:pt x="234" y="187"/>
                    <a:pt x="239" y="182"/>
                  </a:cubicBezTo>
                  <a:cubicBezTo>
                    <a:pt x="239" y="182"/>
                    <a:pt x="240" y="183"/>
                    <a:pt x="239" y="183"/>
                  </a:cubicBezTo>
                  <a:cubicBezTo>
                    <a:pt x="244" y="179"/>
                    <a:pt x="250" y="173"/>
                    <a:pt x="253" y="167"/>
                  </a:cubicBezTo>
                  <a:cubicBezTo>
                    <a:pt x="255" y="173"/>
                    <a:pt x="258" y="178"/>
                    <a:pt x="262" y="183"/>
                  </a:cubicBezTo>
                  <a:cubicBezTo>
                    <a:pt x="272" y="194"/>
                    <a:pt x="282" y="179"/>
                    <a:pt x="282" y="172"/>
                  </a:cubicBezTo>
                  <a:cubicBezTo>
                    <a:pt x="282" y="171"/>
                    <a:pt x="283" y="172"/>
                    <a:pt x="283" y="173"/>
                  </a:cubicBezTo>
                  <a:cubicBezTo>
                    <a:pt x="283" y="162"/>
                    <a:pt x="288" y="150"/>
                    <a:pt x="283" y="141"/>
                  </a:cubicBezTo>
                  <a:cubicBezTo>
                    <a:pt x="281" y="138"/>
                    <a:pt x="281" y="138"/>
                    <a:pt x="281" y="138"/>
                  </a:cubicBezTo>
                  <a:cubicBezTo>
                    <a:pt x="282" y="136"/>
                    <a:pt x="283" y="136"/>
                    <a:pt x="284" y="134"/>
                  </a:cubicBezTo>
                  <a:cubicBezTo>
                    <a:pt x="283" y="132"/>
                    <a:pt x="283" y="124"/>
                    <a:pt x="282" y="122"/>
                  </a:cubicBezTo>
                  <a:cubicBezTo>
                    <a:pt x="283" y="121"/>
                    <a:pt x="283" y="123"/>
                    <a:pt x="283" y="123"/>
                  </a:cubicBezTo>
                  <a:cubicBezTo>
                    <a:pt x="284" y="122"/>
                    <a:pt x="284" y="121"/>
                    <a:pt x="284" y="120"/>
                  </a:cubicBezTo>
                  <a:cubicBezTo>
                    <a:pt x="285" y="120"/>
                    <a:pt x="286" y="120"/>
                    <a:pt x="287" y="120"/>
                  </a:cubicBezTo>
                  <a:cubicBezTo>
                    <a:pt x="293" y="141"/>
                    <a:pt x="294" y="171"/>
                    <a:pt x="312" y="180"/>
                  </a:cubicBezTo>
                  <a:cubicBezTo>
                    <a:pt x="316" y="182"/>
                    <a:pt x="313" y="183"/>
                    <a:pt x="315" y="184"/>
                  </a:cubicBezTo>
                  <a:cubicBezTo>
                    <a:pt x="325" y="187"/>
                    <a:pt x="336" y="188"/>
                    <a:pt x="347" y="188"/>
                  </a:cubicBezTo>
                  <a:cubicBezTo>
                    <a:pt x="346" y="189"/>
                    <a:pt x="345" y="190"/>
                    <a:pt x="344" y="191"/>
                  </a:cubicBezTo>
                  <a:cubicBezTo>
                    <a:pt x="346" y="193"/>
                    <a:pt x="342" y="195"/>
                    <a:pt x="343" y="196"/>
                  </a:cubicBezTo>
                  <a:cubicBezTo>
                    <a:pt x="343" y="196"/>
                    <a:pt x="343" y="196"/>
                    <a:pt x="343" y="195"/>
                  </a:cubicBezTo>
                  <a:cubicBezTo>
                    <a:pt x="340" y="201"/>
                    <a:pt x="343" y="196"/>
                    <a:pt x="338" y="200"/>
                  </a:cubicBezTo>
                  <a:cubicBezTo>
                    <a:pt x="327" y="213"/>
                    <a:pt x="329" y="230"/>
                    <a:pt x="329" y="240"/>
                  </a:cubicBezTo>
                  <a:cubicBezTo>
                    <a:pt x="330" y="251"/>
                    <a:pt x="331" y="257"/>
                    <a:pt x="326" y="263"/>
                  </a:cubicBezTo>
                  <a:cubicBezTo>
                    <a:pt x="327" y="267"/>
                    <a:pt x="324" y="267"/>
                    <a:pt x="325" y="270"/>
                  </a:cubicBezTo>
                  <a:cubicBezTo>
                    <a:pt x="324" y="269"/>
                    <a:pt x="324" y="269"/>
                    <a:pt x="324" y="269"/>
                  </a:cubicBezTo>
                  <a:cubicBezTo>
                    <a:pt x="324" y="271"/>
                    <a:pt x="323" y="270"/>
                    <a:pt x="321" y="270"/>
                  </a:cubicBezTo>
                  <a:cubicBezTo>
                    <a:pt x="321" y="271"/>
                    <a:pt x="320" y="271"/>
                    <a:pt x="321" y="272"/>
                  </a:cubicBezTo>
                  <a:cubicBezTo>
                    <a:pt x="322" y="274"/>
                    <a:pt x="319" y="270"/>
                    <a:pt x="318" y="271"/>
                  </a:cubicBezTo>
                  <a:cubicBezTo>
                    <a:pt x="318" y="271"/>
                    <a:pt x="319" y="272"/>
                    <a:pt x="318" y="272"/>
                  </a:cubicBezTo>
                  <a:cubicBezTo>
                    <a:pt x="317" y="275"/>
                    <a:pt x="318" y="271"/>
                    <a:pt x="315" y="270"/>
                  </a:cubicBezTo>
                  <a:cubicBezTo>
                    <a:pt x="311" y="273"/>
                    <a:pt x="306" y="276"/>
                    <a:pt x="302" y="277"/>
                  </a:cubicBezTo>
                  <a:cubicBezTo>
                    <a:pt x="302" y="277"/>
                    <a:pt x="303" y="278"/>
                    <a:pt x="302" y="278"/>
                  </a:cubicBezTo>
                  <a:cubicBezTo>
                    <a:pt x="301" y="275"/>
                    <a:pt x="301" y="280"/>
                    <a:pt x="299" y="279"/>
                  </a:cubicBezTo>
                  <a:cubicBezTo>
                    <a:pt x="300" y="277"/>
                    <a:pt x="300" y="277"/>
                    <a:pt x="300" y="277"/>
                  </a:cubicBezTo>
                  <a:cubicBezTo>
                    <a:pt x="297" y="277"/>
                    <a:pt x="296" y="279"/>
                    <a:pt x="293" y="279"/>
                  </a:cubicBezTo>
                  <a:cubicBezTo>
                    <a:pt x="292" y="280"/>
                    <a:pt x="288" y="279"/>
                    <a:pt x="287" y="281"/>
                  </a:cubicBezTo>
                  <a:cubicBezTo>
                    <a:pt x="287" y="280"/>
                    <a:pt x="286" y="280"/>
                    <a:pt x="285" y="280"/>
                  </a:cubicBezTo>
                  <a:cubicBezTo>
                    <a:pt x="285" y="284"/>
                    <a:pt x="281" y="280"/>
                    <a:pt x="280" y="284"/>
                  </a:cubicBezTo>
                  <a:cubicBezTo>
                    <a:pt x="280" y="283"/>
                    <a:pt x="280" y="283"/>
                    <a:pt x="280" y="283"/>
                  </a:cubicBezTo>
                  <a:cubicBezTo>
                    <a:pt x="274" y="287"/>
                    <a:pt x="267" y="290"/>
                    <a:pt x="263" y="297"/>
                  </a:cubicBezTo>
                  <a:cubicBezTo>
                    <a:pt x="260" y="300"/>
                    <a:pt x="256" y="300"/>
                    <a:pt x="254" y="305"/>
                  </a:cubicBezTo>
                  <a:cubicBezTo>
                    <a:pt x="254" y="306"/>
                    <a:pt x="255" y="306"/>
                    <a:pt x="255" y="307"/>
                  </a:cubicBezTo>
                  <a:cubicBezTo>
                    <a:pt x="255" y="308"/>
                    <a:pt x="254" y="306"/>
                    <a:pt x="254" y="306"/>
                  </a:cubicBezTo>
                  <a:cubicBezTo>
                    <a:pt x="254" y="309"/>
                    <a:pt x="251" y="310"/>
                    <a:pt x="250" y="312"/>
                  </a:cubicBezTo>
                  <a:cubicBezTo>
                    <a:pt x="250" y="313"/>
                    <a:pt x="250" y="314"/>
                    <a:pt x="251" y="314"/>
                  </a:cubicBezTo>
                  <a:cubicBezTo>
                    <a:pt x="247" y="315"/>
                    <a:pt x="248" y="320"/>
                    <a:pt x="245" y="322"/>
                  </a:cubicBezTo>
                  <a:cubicBezTo>
                    <a:pt x="248" y="322"/>
                    <a:pt x="246" y="324"/>
                    <a:pt x="247" y="325"/>
                  </a:cubicBezTo>
                  <a:cubicBezTo>
                    <a:pt x="246" y="326"/>
                    <a:pt x="245" y="326"/>
                    <a:pt x="245" y="325"/>
                  </a:cubicBezTo>
                  <a:cubicBezTo>
                    <a:pt x="245" y="327"/>
                    <a:pt x="244" y="328"/>
                    <a:pt x="243" y="330"/>
                  </a:cubicBezTo>
                  <a:cubicBezTo>
                    <a:pt x="243" y="332"/>
                    <a:pt x="244" y="333"/>
                    <a:pt x="243" y="334"/>
                  </a:cubicBezTo>
                  <a:cubicBezTo>
                    <a:pt x="241" y="334"/>
                    <a:pt x="242" y="336"/>
                    <a:pt x="241" y="338"/>
                  </a:cubicBezTo>
                  <a:cubicBezTo>
                    <a:pt x="243" y="338"/>
                    <a:pt x="244" y="340"/>
                    <a:pt x="243" y="341"/>
                  </a:cubicBezTo>
                  <a:cubicBezTo>
                    <a:pt x="240" y="340"/>
                    <a:pt x="240" y="340"/>
                    <a:pt x="240" y="340"/>
                  </a:cubicBezTo>
                  <a:cubicBezTo>
                    <a:pt x="241" y="344"/>
                    <a:pt x="237" y="350"/>
                    <a:pt x="240" y="355"/>
                  </a:cubicBezTo>
                  <a:cubicBezTo>
                    <a:pt x="238" y="355"/>
                    <a:pt x="238" y="355"/>
                    <a:pt x="238" y="355"/>
                  </a:cubicBezTo>
                  <a:cubicBezTo>
                    <a:pt x="239" y="360"/>
                    <a:pt x="236" y="365"/>
                    <a:pt x="239" y="370"/>
                  </a:cubicBezTo>
                  <a:cubicBezTo>
                    <a:pt x="238" y="371"/>
                    <a:pt x="237" y="373"/>
                    <a:pt x="237" y="374"/>
                  </a:cubicBezTo>
                  <a:cubicBezTo>
                    <a:pt x="239" y="376"/>
                    <a:pt x="238" y="376"/>
                    <a:pt x="241" y="378"/>
                  </a:cubicBezTo>
                  <a:cubicBezTo>
                    <a:pt x="241" y="378"/>
                    <a:pt x="239" y="379"/>
                    <a:pt x="239" y="379"/>
                  </a:cubicBezTo>
                  <a:cubicBezTo>
                    <a:pt x="238" y="381"/>
                    <a:pt x="236" y="383"/>
                    <a:pt x="238" y="385"/>
                  </a:cubicBezTo>
                  <a:cubicBezTo>
                    <a:pt x="237" y="385"/>
                    <a:pt x="237" y="385"/>
                    <a:pt x="237" y="385"/>
                  </a:cubicBezTo>
                  <a:cubicBezTo>
                    <a:pt x="238" y="387"/>
                    <a:pt x="240" y="389"/>
                    <a:pt x="238" y="391"/>
                  </a:cubicBezTo>
                  <a:cubicBezTo>
                    <a:pt x="239" y="391"/>
                    <a:pt x="239" y="393"/>
                    <a:pt x="241" y="393"/>
                  </a:cubicBezTo>
                  <a:cubicBezTo>
                    <a:pt x="241" y="393"/>
                    <a:pt x="239" y="393"/>
                    <a:pt x="240" y="394"/>
                  </a:cubicBezTo>
                  <a:cubicBezTo>
                    <a:pt x="238" y="393"/>
                    <a:pt x="238" y="393"/>
                    <a:pt x="238" y="393"/>
                  </a:cubicBezTo>
                  <a:cubicBezTo>
                    <a:pt x="237" y="397"/>
                    <a:pt x="238" y="401"/>
                    <a:pt x="239" y="405"/>
                  </a:cubicBezTo>
                  <a:cubicBezTo>
                    <a:pt x="236" y="406"/>
                    <a:pt x="239" y="409"/>
                    <a:pt x="237" y="411"/>
                  </a:cubicBezTo>
                  <a:cubicBezTo>
                    <a:pt x="239" y="412"/>
                    <a:pt x="237" y="415"/>
                    <a:pt x="240" y="416"/>
                  </a:cubicBezTo>
                  <a:cubicBezTo>
                    <a:pt x="238" y="416"/>
                    <a:pt x="238" y="416"/>
                    <a:pt x="238" y="416"/>
                  </a:cubicBezTo>
                  <a:cubicBezTo>
                    <a:pt x="238" y="418"/>
                    <a:pt x="238" y="420"/>
                    <a:pt x="237" y="423"/>
                  </a:cubicBezTo>
                  <a:cubicBezTo>
                    <a:pt x="237" y="424"/>
                    <a:pt x="239" y="424"/>
                    <a:pt x="240" y="425"/>
                  </a:cubicBezTo>
                  <a:cubicBezTo>
                    <a:pt x="238" y="425"/>
                    <a:pt x="238" y="425"/>
                    <a:pt x="238" y="425"/>
                  </a:cubicBezTo>
                  <a:cubicBezTo>
                    <a:pt x="239" y="426"/>
                    <a:pt x="241" y="427"/>
                    <a:pt x="243" y="427"/>
                  </a:cubicBezTo>
                  <a:cubicBezTo>
                    <a:pt x="242" y="428"/>
                    <a:pt x="243" y="428"/>
                    <a:pt x="242" y="429"/>
                  </a:cubicBezTo>
                  <a:cubicBezTo>
                    <a:pt x="241" y="428"/>
                    <a:pt x="239" y="428"/>
                    <a:pt x="237" y="427"/>
                  </a:cubicBezTo>
                  <a:cubicBezTo>
                    <a:pt x="237" y="428"/>
                    <a:pt x="240" y="430"/>
                    <a:pt x="238" y="431"/>
                  </a:cubicBezTo>
                  <a:cubicBezTo>
                    <a:pt x="238" y="432"/>
                    <a:pt x="239" y="433"/>
                    <a:pt x="241" y="433"/>
                  </a:cubicBezTo>
                  <a:cubicBezTo>
                    <a:pt x="240" y="433"/>
                    <a:pt x="239" y="434"/>
                    <a:pt x="239" y="433"/>
                  </a:cubicBezTo>
                  <a:cubicBezTo>
                    <a:pt x="239" y="434"/>
                    <a:pt x="239" y="435"/>
                    <a:pt x="240" y="435"/>
                  </a:cubicBezTo>
                  <a:cubicBezTo>
                    <a:pt x="240" y="435"/>
                    <a:pt x="240" y="435"/>
                    <a:pt x="240" y="435"/>
                  </a:cubicBezTo>
                  <a:cubicBezTo>
                    <a:pt x="241" y="435"/>
                    <a:pt x="241" y="436"/>
                    <a:pt x="243" y="436"/>
                  </a:cubicBezTo>
                  <a:cubicBezTo>
                    <a:pt x="243" y="435"/>
                    <a:pt x="243" y="435"/>
                    <a:pt x="243" y="435"/>
                  </a:cubicBezTo>
                  <a:cubicBezTo>
                    <a:pt x="244" y="435"/>
                    <a:pt x="245" y="436"/>
                    <a:pt x="243" y="437"/>
                  </a:cubicBezTo>
                  <a:cubicBezTo>
                    <a:pt x="242" y="437"/>
                    <a:pt x="241" y="436"/>
                    <a:pt x="240" y="437"/>
                  </a:cubicBezTo>
                  <a:cubicBezTo>
                    <a:pt x="244" y="439"/>
                    <a:pt x="244" y="439"/>
                    <a:pt x="244" y="439"/>
                  </a:cubicBezTo>
                  <a:cubicBezTo>
                    <a:pt x="243" y="439"/>
                    <a:pt x="244" y="438"/>
                    <a:pt x="245" y="438"/>
                  </a:cubicBezTo>
                  <a:cubicBezTo>
                    <a:pt x="244" y="437"/>
                    <a:pt x="244" y="437"/>
                    <a:pt x="244" y="437"/>
                  </a:cubicBezTo>
                  <a:cubicBezTo>
                    <a:pt x="246" y="437"/>
                    <a:pt x="246" y="437"/>
                    <a:pt x="246" y="437"/>
                  </a:cubicBezTo>
                  <a:cubicBezTo>
                    <a:pt x="245" y="435"/>
                    <a:pt x="246" y="434"/>
                    <a:pt x="245" y="432"/>
                  </a:cubicBezTo>
                  <a:cubicBezTo>
                    <a:pt x="244" y="433"/>
                    <a:pt x="244" y="433"/>
                    <a:pt x="244" y="433"/>
                  </a:cubicBezTo>
                  <a:cubicBezTo>
                    <a:pt x="243" y="432"/>
                    <a:pt x="241" y="431"/>
                    <a:pt x="243" y="430"/>
                  </a:cubicBezTo>
                  <a:cubicBezTo>
                    <a:pt x="244" y="430"/>
                    <a:pt x="244" y="430"/>
                    <a:pt x="245" y="430"/>
                  </a:cubicBezTo>
                  <a:cubicBezTo>
                    <a:pt x="245" y="430"/>
                    <a:pt x="244" y="430"/>
                    <a:pt x="244" y="429"/>
                  </a:cubicBezTo>
                  <a:cubicBezTo>
                    <a:pt x="247" y="430"/>
                    <a:pt x="247" y="430"/>
                    <a:pt x="247" y="430"/>
                  </a:cubicBezTo>
                  <a:cubicBezTo>
                    <a:pt x="243" y="429"/>
                    <a:pt x="246" y="427"/>
                    <a:pt x="245" y="427"/>
                  </a:cubicBezTo>
                  <a:cubicBezTo>
                    <a:pt x="246" y="427"/>
                    <a:pt x="246" y="427"/>
                    <a:pt x="246" y="427"/>
                  </a:cubicBezTo>
                  <a:cubicBezTo>
                    <a:pt x="247" y="425"/>
                    <a:pt x="244" y="427"/>
                    <a:pt x="244" y="426"/>
                  </a:cubicBezTo>
                  <a:cubicBezTo>
                    <a:pt x="245" y="425"/>
                    <a:pt x="247" y="426"/>
                    <a:pt x="248" y="425"/>
                  </a:cubicBezTo>
                  <a:cubicBezTo>
                    <a:pt x="248" y="423"/>
                    <a:pt x="246" y="421"/>
                    <a:pt x="248" y="419"/>
                  </a:cubicBezTo>
                  <a:cubicBezTo>
                    <a:pt x="248" y="418"/>
                    <a:pt x="247" y="416"/>
                    <a:pt x="246" y="415"/>
                  </a:cubicBezTo>
                  <a:cubicBezTo>
                    <a:pt x="246" y="414"/>
                    <a:pt x="248" y="415"/>
                    <a:pt x="247" y="414"/>
                  </a:cubicBezTo>
                  <a:cubicBezTo>
                    <a:pt x="248" y="414"/>
                    <a:pt x="249" y="414"/>
                    <a:pt x="250" y="414"/>
                  </a:cubicBezTo>
                  <a:cubicBezTo>
                    <a:pt x="249" y="414"/>
                    <a:pt x="250" y="412"/>
                    <a:pt x="248" y="413"/>
                  </a:cubicBezTo>
                  <a:cubicBezTo>
                    <a:pt x="249" y="411"/>
                    <a:pt x="249" y="409"/>
                    <a:pt x="249" y="407"/>
                  </a:cubicBezTo>
                  <a:cubicBezTo>
                    <a:pt x="249" y="408"/>
                    <a:pt x="250" y="408"/>
                    <a:pt x="251" y="407"/>
                  </a:cubicBezTo>
                  <a:cubicBezTo>
                    <a:pt x="250" y="406"/>
                    <a:pt x="249" y="405"/>
                    <a:pt x="249" y="403"/>
                  </a:cubicBezTo>
                  <a:cubicBezTo>
                    <a:pt x="248" y="403"/>
                    <a:pt x="248" y="404"/>
                    <a:pt x="246" y="403"/>
                  </a:cubicBezTo>
                  <a:cubicBezTo>
                    <a:pt x="246" y="403"/>
                    <a:pt x="245" y="403"/>
                    <a:pt x="245" y="402"/>
                  </a:cubicBezTo>
                  <a:cubicBezTo>
                    <a:pt x="247" y="402"/>
                    <a:pt x="250" y="403"/>
                    <a:pt x="250" y="401"/>
                  </a:cubicBezTo>
                  <a:cubicBezTo>
                    <a:pt x="253" y="402"/>
                    <a:pt x="249" y="404"/>
                    <a:pt x="252" y="403"/>
                  </a:cubicBezTo>
                  <a:cubicBezTo>
                    <a:pt x="254" y="404"/>
                    <a:pt x="254" y="406"/>
                    <a:pt x="253" y="407"/>
                  </a:cubicBezTo>
                  <a:cubicBezTo>
                    <a:pt x="255" y="408"/>
                    <a:pt x="253" y="406"/>
                    <a:pt x="256" y="406"/>
                  </a:cubicBezTo>
                  <a:cubicBezTo>
                    <a:pt x="256" y="405"/>
                    <a:pt x="254" y="405"/>
                    <a:pt x="254" y="403"/>
                  </a:cubicBezTo>
                  <a:cubicBezTo>
                    <a:pt x="253" y="403"/>
                    <a:pt x="253" y="403"/>
                    <a:pt x="252" y="402"/>
                  </a:cubicBezTo>
                  <a:cubicBezTo>
                    <a:pt x="249" y="401"/>
                    <a:pt x="254" y="401"/>
                    <a:pt x="254" y="400"/>
                  </a:cubicBezTo>
                  <a:cubicBezTo>
                    <a:pt x="254" y="401"/>
                    <a:pt x="254" y="401"/>
                    <a:pt x="254" y="401"/>
                  </a:cubicBezTo>
                  <a:cubicBezTo>
                    <a:pt x="255" y="400"/>
                    <a:pt x="254" y="400"/>
                    <a:pt x="254" y="399"/>
                  </a:cubicBezTo>
                  <a:cubicBezTo>
                    <a:pt x="257" y="398"/>
                    <a:pt x="254" y="400"/>
                    <a:pt x="256" y="401"/>
                  </a:cubicBezTo>
                  <a:cubicBezTo>
                    <a:pt x="258" y="400"/>
                    <a:pt x="258" y="400"/>
                    <a:pt x="258" y="400"/>
                  </a:cubicBezTo>
                  <a:cubicBezTo>
                    <a:pt x="259" y="399"/>
                    <a:pt x="256" y="400"/>
                    <a:pt x="257" y="398"/>
                  </a:cubicBezTo>
                  <a:cubicBezTo>
                    <a:pt x="258" y="398"/>
                    <a:pt x="258" y="398"/>
                    <a:pt x="258" y="398"/>
                  </a:cubicBezTo>
                  <a:cubicBezTo>
                    <a:pt x="257" y="397"/>
                    <a:pt x="257" y="397"/>
                    <a:pt x="257" y="397"/>
                  </a:cubicBezTo>
                  <a:cubicBezTo>
                    <a:pt x="256" y="397"/>
                    <a:pt x="254" y="397"/>
                    <a:pt x="254" y="398"/>
                  </a:cubicBezTo>
                  <a:cubicBezTo>
                    <a:pt x="251" y="397"/>
                    <a:pt x="254" y="397"/>
                    <a:pt x="254" y="396"/>
                  </a:cubicBezTo>
                  <a:cubicBezTo>
                    <a:pt x="252" y="395"/>
                    <a:pt x="254" y="396"/>
                    <a:pt x="252" y="396"/>
                  </a:cubicBezTo>
                  <a:cubicBezTo>
                    <a:pt x="250" y="396"/>
                    <a:pt x="250" y="395"/>
                    <a:pt x="250" y="394"/>
                  </a:cubicBezTo>
                  <a:cubicBezTo>
                    <a:pt x="250" y="393"/>
                    <a:pt x="252" y="394"/>
                    <a:pt x="253" y="393"/>
                  </a:cubicBezTo>
                  <a:cubicBezTo>
                    <a:pt x="254" y="394"/>
                    <a:pt x="254" y="395"/>
                    <a:pt x="253" y="394"/>
                  </a:cubicBezTo>
                  <a:cubicBezTo>
                    <a:pt x="254" y="396"/>
                    <a:pt x="256" y="394"/>
                    <a:pt x="258" y="395"/>
                  </a:cubicBezTo>
                  <a:cubicBezTo>
                    <a:pt x="259" y="394"/>
                    <a:pt x="257" y="394"/>
                    <a:pt x="256" y="393"/>
                  </a:cubicBezTo>
                  <a:cubicBezTo>
                    <a:pt x="256" y="394"/>
                    <a:pt x="254" y="393"/>
                    <a:pt x="254" y="393"/>
                  </a:cubicBezTo>
                  <a:cubicBezTo>
                    <a:pt x="249" y="391"/>
                    <a:pt x="257" y="392"/>
                    <a:pt x="257" y="390"/>
                  </a:cubicBezTo>
                  <a:cubicBezTo>
                    <a:pt x="253" y="390"/>
                    <a:pt x="252" y="387"/>
                    <a:pt x="249" y="389"/>
                  </a:cubicBezTo>
                  <a:cubicBezTo>
                    <a:pt x="248" y="388"/>
                    <a:pt x="248" y="387"/>
                    <a:pt x="248" y="387"/>
                  </a:cubicBezTo>
                  <a:cubicBezTo>
                    <a:pt x="250" y="388"/>
                    <a:pt x="250" y="386"/>
                    <a:pt x="252" y="387"/>
                  </a:cubicBezTo>
                  <a:cubicBezTo>
                    <a:pt x="252" y="386"/>
                    <a:pt x="252" y="386"/>
                    <a:pt x="252" y="386"/>
                  </a:cubicBezTo>
                  <a:cubicBezTo>
                    <a:pt x="254" y="388"/>
                    <a:pt x="254" y="388"/>
                    <a:pt x="254" y="388"/>
                  </a:cubicBezTo>
                  <a:cubicBezTo>
                    <a:pt x="256" y="387"/>
                    <a:pt x="257" y="385"/>
                    <a:pt x="258" y="386"/>
                  </a:cubicBezTo>
                  <a:cubicBezTo>
                    <a:pt x="257" y="385"/>
                    <a:pt x="256" y="386"/>
                    <a:pt x="256" y="385"/>
                  </a:cubicBezTo>
                  <a:cubicBezTo>
                    <a:pt x="257" y="385"/>
                    <a:pt x="258" y="385"/>
                    <a:pt x="258" y="384"/>
                  </a:cubicBezTo>
                  <a:cubicBezTo>
                    <a:pt x="257" y="385"/>
                    <a:pt x="255" y="384"/>
                    <a:pt x="254" y="383"/>
                  </a:cubicBezTo>
                  <a:cubicBezTo>
                    <a:pt x="255" y="382"/>
                    <a:pt x="257" y="382"/>
                    <a:pt x="257" y="382"/>
                  </a:cubicBezTo>
                  <a:cubicBezTo>
                    <a:pt x="259" y="383"/>
                    <a:pt x="259" y="383"/>
                    <a:pt x="259" y="383"/>
                  </a:cubicBezTo>
                  <a:cubicBezTo>
                    <a:pt x="257" y="382"/>
                    <a:pt x="260" y="383"/>
                    <a:pt x="259" y="382"/>
                  </a:cubicBezTo>
                  <a:cubicBezTo>
                    <a:pt x="258" y="381"/>
                    <a:pt x="256" y="381"/>
                    <a:pt x="255" y="380"/>
                  </a:cubicBezTo>
                  <a:cubicBezTo>
                    <a:pt x="254" y="380"/>
                    <a:pt x="256" y="379"/>
                    <a:pt x="256" y="379"/>
                  </a:cubicBezTo>
                  <a:cubicBezTo>
                    <a:pt x="257" y="380"/>
                    <a:pt x="257" y="380"/>
                    <a:pt x="257" y="380"/>
                  </a:cubicBezTo>
                  <a:cubicBezTo>
                    <a:pt x="256" y="379"/>
                    <a:pt x="260" y="380"/>
                    <a:pt x="259" y="379"/>
                  </a:cubicBezTo>
                  <a:cubicBezTo>
                    <a:pt x="258" y="378"/>
                    <a:pt x="258" y="378"/>
                    <a:pt x="258" y="378"/>
                  </a:cubicBezTo>
                  <a:cubicBezTo>
                    <a:pt x="258" y="378"/>
                    <a:pt x="259" y="378"/>
                    <a:pt x="259" y="378"/>
                  </a:cubicBezTo>
                  <a:cubicBezTo>
                    <a:pt x="258" y="378"/>
                    <a:pt x="258" y="377"/>
                    <a:pt x="258" y="377"/>
                  </a:cubicBezTo>
                  <a:cubicBezTo>
                    <a:pt x="259" y="377"/>
                    <a:pt x="259" y="377"/>
                    <a:pt x="259" y="377"/>
                  </a:cubicBezTo>
                  <a:cubicBezTo>
                    <a:pt x="258" y="376"/>
                    <a:pt x="256" y="375"/>
                    <a:pt x="258" y="375"/>
                  </a:cubicBezTo>
                  <a:cubicBezTo>
                    <a:pt x="256" y="375"/>
                    <a:pt x="258" y="376"/>
                    <a:pt x="257" y="376"/>
                  </a:cubicBezTo>
                  <a:cubicBezTo>
                    <a:pt x="255" y="377"/>
                    <a:pt x="255" y="375"/>
                    <a:pt x="255" y="375"/>
                  </a:cubicBezTo>
                  <a:cubicBezTo>
                    <a:pt x="258" y="375"/>
                    <a:pt x="255" y="374"/>
                    <a:pt x="255" y="373"/>
                  </a:cubicBezTo>
                  <a:cubicBezTo>
                    <a:pt x="256" y="373"/>
                    <a:pt x="257" y="372"/>
                    <a:pt x="258" y="372"/>
                  </a:cubicBezTo>
                  <a:cubicBezTo>
                    <a:pt x="256" y="372"/>
                    <a:pt x="256" y="372"/>
                    <a:pt x="256" y="372"/>
                  </a:cubicBezTo>
                  <a:cubicBezTo>
                    <a:pt x="259" y="372"/>
                    <a:pt x="255" y="370"/>
                    <a:pt x="256" y="370"/>
                  </a:cubicBezTo>
                  <a:cubicBezTo>
                    <a:pt x="257" y="370"/>
                    <a:pt x="259" y="370"/>
                    <a:pt x="259" y="370"/>
                  </a:cubicBezTo>
                  <a:cubicBezTo>
                    <a:pt x="257" y="370"/>
                    <a:pt x="256" y="368"/>
                    <a:pt x="254" y="368"/>
                  </a:cubicBezTo>
                  <a:cubicBezTo>
                    <a:pt x="255" y="367"/>
                    <a:pt x="258" y="369"/>
                    <a:pt x="260" y="369"/>
                  </a:cubicBezTo>
                  <a:cubicBezTo>
                    <a:pt x="258" y="368"/>
                    <a:pt x="261" y="367"/>
                    <a:pt x="258" y="366"/>
                  </a:cubicBezTo>
                  <a:cubicBezTo>
                    <a:pt x="257" y="367"/>
                    <a:pt x="257" y="366"/>
                    <a:pt x="256" y="366"/>
                  </a:cubicBezTo>
                  <a:cubicBezTo>
                    <a:pt x="256" y="365"/>
                    <a:pt x="257" y="366"/>
                    <a:pt x="258" y="365"/>
                  </a:cubicBezTo>
                  <a:cubicBezTo>
                    <a:pt x="258" y="365"/>
                    <a:pt x="256" y="364"/>
                    <a:pt x="255" y="365"/>
                  </a:cubicBezTo>
                  <a:cubicBezTo>
                    <a:pt x="255" y="364"/>
                    <a:pt x="253" y="363"/>
                    <a:pt x="255" y="362"/>
                  </a:cubicBezTo>
                  <a:cubicBezTo>
                    <a:pt x="256" y="362"/>
                    <a:pt x="255" y="364"/>
                    <a:pt x="257" y="363"/>
                  </a:cubicBezTo>
                  <a:cubicBezTo>
                    <a:pt x="257" y="362"/>
                    <a:pt x="253" y="362"/>
                    <a:pt x="252" y="360"/>
                  </a:cubicBezTo>
                  <a:cubicBezTo>
                    <a:pt x="251" y="361"/>
                    <a:pt x="248" y="360"/>
                    <a:pt x="248" y="359"/>
                  </a:cubicBezTo>
                  <a:cubicBezTo>
                    <a:pt x="249" y="357"/>
                    <a:pt x="248" y="360"/>
                    <a:pt x="251" y="360"/>
                  </a:cubicBezTo>
                  <a:cubicBezTo>
                    <a:pt x="250" y="359"/>
                    <a:pt x="250" y="359"/>
                    <a:pt x="250" y="359"/>
                  </a:cubicBezTo>
                  <a:cubicBezTo>
                    <a:pt x="254" y="358"/>
                    <a:pt x="255" y="362"/>
                    <a:pt x="257" y="361"/>
                  </a:cubicBezTo>
                  <a:cubicBezTo>
                    <a:pt x="257" y="360"/>
                    <a:pt x="257" y="360"/>
                    <a:pt x="257" y="360"/>
                  </a:cubicBezTo>
                  <a:cubicBezTo>
                    <a:pt x="257" y="360"/>
                    <a:pt x="259" y="361"/>
                    <a:pt x="260" y="361"/>
                  </a:cubicBezTo>
                  <a:cubicBezTo>
                    <a:pt x="258" y="360"/>
                    <a:pt x="259" y="359"/>
                    <a:pt x="259" y="359"/>
                  </a:cubicBezTo>
                  <a:cubicBezTo>
                    <a:pt x="257" y="358"/>
                    <a:pt x="259" y="359"/>
                    <a:pt x="258" y="359"/>
                  </a:cubicBezTo>
                  <a:cubicBezTo>
                    <a:pt x="258" y="358"/>
                    <a:pt x="255" y="357"/>
                    <a:pt x="256" y="356"/>
                  </a:cubicBezTo>
                  <a:cubicBezTo>
                    <a:pt x="257" y="357"/>
                    <a:pt x="259" y="356"/>
                    <a:pt x="259" y="357"/>
                  </a:cubicBezTo>
                  <a:cubicBezTo>
                    <a:pt x="260" y="356"/>
                    <a:pt x="257" y="356"/>
                    <a:pt x="259" y="356"/>
                  </a:cubicBezTo>
                  <a:cubicBezTo>
                    <a:pt x="260" y="356"/>
                    <a:pt x="260" y="356"/>
                    <a:pt x="260" y="356"/>
                  </a:cubicBezTo>
                  <a:cubicBezTo>
                    <a:pt x="260" y="353"/>
                    <a:pt x="261" y="349"/>
                    <a:pt x="257" y="345"/>
                  </a:cubicBezTo>
                  <a:cubicBezTo>
                    <a:pt x="259" y="345"/>
                    <a:pt x="260" y="344"/>
                    <a:pt x="261" y="343"/>
                  </a:cubicBezTo>
                  <a:cubicBezTo>
                    <a:pt x="261" y="343"/>
                    <a:pt x="260" y="343"/>
                    <a:pt x="260" y="342"/>
                  </a:cubicBezTo>
                  <a:cubicBezTo>
                    <a:pt x="262" y="342"/>
                    <a:pt x="262" y="342"/>
                    <a:pt x="262" y="342"/>
                  </a:cubicBezTo>
                  <a:cubicBezTo>
                    <a:pt x="263" y="341"/>
                    <a:pt x="262" y="340"/>
                    <a:pt x="261" y="339"/>
                  </a:cubicBezTo>
                  <a:cubicBezTo>
                    <a:pt x="262" y="339"/>
                    <a:pt x="262" y="339"/>
                    <a:pt x="262" y="339"/>
                  </a:cubicBezTo>
                  <a:cubicBezTo>
                    <a:pt x="264" y="338"/>
                    <a:pt x="261" y="338"/>
                    <a:pt x="261" y="337"/>
                  </a:cubicBezTo>
                  <a:cubicBezTo>
                    <a:pt x="263" y="337"/>
                    <a:pt x="263" y="337"/>
                    <a:pt x="263" y="337"/>
                  </a:cubicBezTo>
                  <a:cubicBezTo>
                    <a:pt x="261" y="337"/>
                    <a:pt x="261" y="337"/>
                    <a:pt x="261" y="337"/>
                  </a:cubicBezTo>
                  <a:cubicBezTo>
                    <a:pt x="261" y="336"/>
                    <a:pt x="262" y="335"/>
                    <a:pt x="264" y="336"/>
                  </a:cubicBezTo>
                  <a:cubicBezTo>
                    <a:pt x="263" y="335"/>
                    <a:pt x="263" y="335"/>
                    <a:pt x="262" y="335"/>
                  </a:cubicBezTo>
                  <a:cubicBezTo>
                    <a:pt x="264" y="335"/>
                    <a:pt x="264" y="332"/>
                    <a:pt x="264" y="331"/>
                  </a:cubicBezTo>
                  <a:cubicBezTo>
                    <a:pt x="263" y="331"/>
                    <a:pt x="263" y="331"/>
                    <a:pt x="261" y="330"/>
                  </a:cubicBezTo>
                  <a:cubicBezTo>
                    <a:pt x="259" y="329"/>
                    <a:pt x="262" y="330"/>
                    <a:pt x="261" y="329"/>
                  </a:cubicBezTo>
                  <a:cubicBezTo>
                    <a:pt x="262" y="329"/>
                    <a:pt x="263" y="329"/>
                    <a:pt x="263" y="330"/>
                  </a:cubicBezTo>
                  <a:cubicBezTo>
                    <a:pt x="266" y="329"/>
                    <a:pt x="266" y="326"/>
                    <a:pt x="268" y="325"/>
                  </a:cubicBezTo>
                  <a:cubicBezTo>
                    <a:pt x="267" y="324"/>
                    <a:pt x="267" y="324"/>
                    <a:pt x="267" y="324"/>
                  </a:cubicBezTo>
                  <a:cubicBezTo>
                    <a:pt x="270" y="323"/>
                    <a:pt x="268" y="321"/>
                    <a:pt x="270" y="320"/>
                  </a:cubicBezTo>
                  <a:cubicBezTo>
                    <a:pt x="269" y="320"/>
                    <a:pt x="267" y="318"/>
                    <a:pt x="268" y="317"/>
                  </a:cubicBezTo>
                  <a:cubicBezTo>
                    <a:pt x="266" y="315"/>
                    <a:pt x="270" y="318"/>
                    <a:pt x="271" y="318"/>
                  </a:cubicBezTo>
                  <a:cubicBezTo>
                    <a:pt x="271" y="317"/>
                    <a:pt x="271" y="316"/>
                    <a:pt x="271" y="316"/>
                  </a:cubicBezTo>
                  <a:cubicBezTo>
                    <a:pt x="272" y="316"/>
                    <a:pt x="272" y="316"/>
                    <a:pt x="272" y="316"/>
                  </a:cubicBezTo>
                  <a:cubicBezTo>
                    <a:pt x="271" y="315"/>
                    <a:pt x="271" y="314"/>
                    <a:pt x="272" y="314"/>
                  </a:cubicBezTo>
                  <a:cubicBezTo>
                    <a:pt x="272" y="314"/>
                    <a:pt x="272" y="314"/>
                    <a:pt x="272" y="314"/>
                  </a:cubicBezTo>
                  <a:cubicBezTo>
                    <a:pt x="273" y="314"/>
                    <a:pt x="274" y="314"/>
                    <a:pt x="274" y="313"/>
                  </a:cubicBezTo>
                  <a:cubicBezTo>
                    <a:pt x="274" y="311"/>
                    <a:pt x="275" y="312"/>
                    <a:pt x="274" y="310"/>
                  </a:cubicBezTo>
                  <a:cubicBezTo>
                    <a:pt x="275" y="311"/>
                    <a:pt x="275" y="311"/>
                    <a:pt x="275" y="311"/>
                  </a:cubicBezTo>
                  <a:cubicBezTo>
                    <a:pt x="273" y="310"/>
                    <a:pt x="273" y="310"/>
                    <a:pt x="273" y="310"/>
                  </a:cubicBezTo>
                  <a:cubicBezTo>
                    <a:pt x="275" y="309"/>
                    <a:pt x="275" y="309"/>
                    <a:pt x="275" y="309"/>
                  </a:cubicBezTo>
                  <a:cubicBezTo>
                    <a:pt x="276" y="311"/>
                    <a:pt x="276" y="311"/>
                    <a:pt x="276" y="311"/>
                  </a:cubicBezTo>
                  <a:cubicBezTo>
                    <a:pt x="277" y="311"/>
                    <a:pt x="275" y="310"/>
                    <a:pt x="275" y="309"/>
                  </a:cubicBezTo>
                  <a:cubicBezTo>
                    <a:pt x="274" y="308"/>
                    <a:pt x="275" y="309"/>
                    <a:pt x="276" y="309"/>
                  </a:cubicBezTo>
                  <a:cubicBezTo>
                    <a:pt x="277" y="310"/>
                    <a:pt x="276" y="309"/>
                    <a:pt x="276" y="309"/>
                  </a:cubicBezTo>
                  <a:cubicBezTo>
                    <a:pt x="276" y="310"/>
                    <a:pt x="276" y="309"/>
                    <a:pt x="277" y="310"/>
                  </a:cubicBezTo>
                  <a:cubicBezTo>
                    <a:pt x="277" y="310"/>
                    <a:pt x="276" y="308"/>
                    <a:pt x="276" y="308"/>
                  </a:cubicBezTo>
                  <a:cubicBezTo>
                    <a:pt x="277" y="308"/>
                    <a:pt x="277" y="307"/>
                    <a:pt x="278" y="308"/>
                  </a:cubicBezTo>
                  <a:cubicBezTo>
                    <a:pt x="278" y="307"/>
                    <a:pt x="279" y="307"/>
                    <a:pt x="278" y="306"/>
                  </a:cubicBezTo>
                  <a:cubicBezTo>
                    <a:pt x="278" y="306"/>
                    <a:pt x="277" y="307"/>
                    <a:pt x="276" y="306"/>
                  </a:cubicBezTo>
                  <a:cubicBezTo>
                    <a:pt x="276" y="305"/>
                    <a:pt x="277" y="305"/>
                    <a:pt x="277" y="305"/>
                  </a:cubicBezTo>
                  <a:cubicBezTo>
                    <a:pt x="277" y="306"/>
                    <a:pt x="277" y="306"/>
                    <a:pt x="277" y="306"/>
                  </a:cubicBezTo>
                  <a:cubicBezTo>
                    <a:pt x="277" y="305"/>
                    <a:pt x="278" y="305"/>
                    <a:pt x="277" y="304"/>
                  </a:cubicBezTo>
                  <a:cubicBezTo>
                    <a:pt x="279" y="305"/>
                    <a:pt x="279" y="305"/>
                    <a:pt x="279" y="305"/>
                  </a:cubicBezTo>
                  <a:cubicBezTo>
                    <a:pt x="278" y="304"/>
                    <a:pt x="279" y="303"/>
                    <a:pt x="279" y="303"/>
                  </a:cubicBezTo>
                  <a:cubicBezTo>
                    <a:pt x="280" y="304"/>
                    <a:pt x="281" y="306"/>
                    <a:pt x="282" y="306"/>
                  </a:cubicBezTo>
                  <a:cubicBezTo>
                    <a:pt x="282" y="304"/>
                    <a:pt x="282" y="304"/>
                    <a:pt x="282" y="304"/>
                  </a:cubicBezTo>
                  <a:cubicBezTo>
                    <a:pt x="282" y="303"/>
                    <a:pt x="283" y="304"/>
                    <a:pt x="283" y="304"/>
                  </a:cubicBezTo>
                  <a:cubicBezTo>
                    <a:pt x="285" y="304"/>
                    <a:pt x="282" y="299"/>
                    <a:pt x="284" y="300"/>
                  </a:cubicBezTo>
                  <a:cubicBezTo>
                    <a:pt x="285" y="302"/>
                    <a:pt x="285" y="302"/>
                    <a:pt x="286" y="302"/>
                  </a:cubicBezTo>
                  <a:cubicBezTo>
                    <a:pt x="286" y="301"/>
                    <a:pt x="286" y="301"/>
                    <a:pt x="286" y="301"/>
                  </a:cubicBezTo>
                  <a:cubicBezTo>
                    <a:pt x="285" y="300"/>
                    <a:pt x="286" y="302"/>
                    <a:pt x="285" y="301"/>
                  </a:cubicBezTo>
                  <a:cubicBezTo>
                    <a:pt x="285" y="300"/>
                    <a:pt x="285" y="300"/>
                    <a:pt x="285" y="300"/>
                  </a:cubicBezTo>
                  <a:cubicBezTo>
                    <a:pt x="288" y="303"/>
                    <a:pt x="290" y="299"/>
                    <a:pt x="293" y="300"/>
                  </a:cubicBezTo>
                  <a:cubicBezTo>
                    <a:pt x="292" y="298"/>
                    <a:pt x="294" y="299"/>
                    <a:pt x="294" y="298"/>
                  </a:cubicBezTo>
                  <a:cubicBezTo>
                    <a:pt x="294" y="300"/>
                    <a:pt x="295" y="297"/>
                    <a:pt x="296" y="298"/>
                  </a:cubicBezTo>
                  <a:cubicBezTo>
                    <a:pt x="295" y="296"/>
                    <a:pt x="295" y="296"/>
                    <a:pt x="295" y="296"/>
                  </a:cubicBezTo>
                  <a:cubicBezTo>
                    <a:pt x="296" y="297"/>
                    <a:pt x="295" y="291"/>
                    <a:pt x="297" y="294"/>
                  </a:cubicBezTo>
                  <a:cubicBezTo>
                    <a:pt x="298" y="295"/>
                    <a:pt x="298" y="296"/>
                    <a:pt x="297" y="296"/>
                  </a:cubicBezTo>
                  <a:cubicBezTo>
                    <a:pt x="299" y="299"/>
                    <a:pt x="300" y="293"/>
                    <a:pt x="301" y="296"/>
                  </a:cubicBezTo>
                  <a:cubicBezTo>
                    <a:pt x="301" y="295"/>
                    <a:pt x="300" y="294"/>
                    <a:pt x="301" y="292"/>
                  </a:cubicBezTo>
                  <a:cubicBezTo>
                    <a:pt x="302" y="293"/>
                    <a:pt x="304" y="294"/>
                    <a:pt x="304" y="294"/>
                  </a:cubicBezTo>
                  <a:cubicBezTo>
                    <a:pt x="304" y="294"/>
                    <a:pt x="304" y="293"/>
                    <a:pt x="305" y="294"/>
                  </a:cubicBezTo>
                  <a:cubicBezTo>
                    <a:pt x="305" y="294"/>
                    <a:pt x="305" y="294"/>
                    <a:pt x="305" y="295"/>
                  </a:cubicBezTo>
                  <a:cubicBezTo>
                    <a:pt x="306" y="295"/>
                    <a:pt x="307" y="294"/>
                    <a:pt x="308" y="293"/>
                  </a:cubicBezTo>
                  <a:cubicBezTo>
                    <a:pt x="309" y="294"/>
                    <a:pt x="310" y="293"/>
                    <a:pt x="312" y="293"/>
                  </a:cubicBezTo>
                  <a:cubicBezTo>
                    <a:pt x="312" y="291"/>
                    <a:pt x="315" y="293"/>
                    <a:pt x="314" y="290"/>
                  </a:cubicBezTo>
                  <a:cubicBezTo>
                    <a:pt x="314" y="291"/>
                    <a:pt x="314" y="291"/>
                    <a:pt x="314" y="291"/>
                  </a:cubicBezTo>
                  <a:cubicBezTo>
                    <a:pt x="314" y="290"/>
                    <a:pt x="314" y="288"/>
                    <a:pt x="315" y="288"/>
                  </a:cubicBezTo>
                  <a:cubicBezTo>
                    <a:pt x="315" y="290"/>
                    <a:pt x="315" y="290"/>
                    <a:pt x="315" y="290"/>
                  </a:cubicBezTo>
                  <a:cubicBezTo>
                    <a:pt x="316" y="292"/>
                    <a:pt x="317" y="290"/>
                    <a:pt x="318" y="291"/>
                  </a:cubicBezTo>
                  <a:cubicBezTo>
                    <a:pt x="316" y="289"/>
                    <a:pt x="318" y="291"/>
                    <a:pt x="318" y="289"/>
                  </a:cubicBezTo>
                  <a:cubicBezTo>
                    <a:pt x="318" y="288"/>
                    <a:pt x="318" y="288"/>
                    <a:pt x="318" y="288"/>
                  </a:cubicBezTo>
                  <a:cubicBezTo>
                    <a:pt x="319" y="287"/>
                    <a:pt x="318" y="287"/>
                    <a:pt x="319" y="286"/>
                  </a:cubicBezTo>
                  <a:cubicBezTo>
                    <a:pt x="320" y="286"/>
                    <a:pt x="321" y="288"/>
                    <a:pt x="320" y="288"/>
                  </a:cubicBezTo>
                  <a:cubicBezTo>
                    <a:pt x="321" y="289"/>
                    <a:pt x="322" y="288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4" y="287"/>
                    <a:pt x="324" y="287"/>
                    <a:pt x="324" y="287"/>
                  </a:cubicBezTo>
                  <a:cubicBezTo>
                    <a:pt x="325" y="289"/>
                    <a:pt x="325" y="289"/>
                    <a:pt x="325" y="289"/>
                  </a:cubicBezTo>
                  <a:cubicBezTo>
                    <a:pt x="325" y="289"/>
                    <a:pt x="326" y="286"/>
                    <a:pt x="326" y="286"/>
                  </a:cubicBezTo>
                  <a:cubicBezTo>
                    <a:pt x="328" y="286"/>
                    <a:pt x="331" y="283"/>
                    <a:pt x="332" y="281"/>
                  </a:cubicBezTo>
                  <a:cubicBezTo>
                    <a:pt x="332" y="282"/>
                    <a:pt x="332" y="282"/>
                    <a:pt x="332" y="282"/>
                  </a:cubicBezTo>
                  <a:cubicBezTo>
                    <a:pt x="332" y="281"/>
                    <a:pt x="332" y="279"/>
                    <a:pt x="333" y="280"/>
                  </a:cubicBezTo>
                  <a:cubicBezTo>
                    <a:pt x="333" y="279"/>
                    <a:pt x="334" y="280"/>
                    <a:pt x="335" y="280"/>
                  </a:cubicBezTo>
                  <a:cubicBezTo>
                    <a:pt x="335" y="280"/>
                    <a:pt x="334" y="279"/>
                    <a:pt x="334" y="279"/>
                  </a:cubicBezTo>
                  <a:cubicBezTo>
                    <a:pt x="337" y="279"/>
                    <a:pt x="337" y="275"/>
                    <a:pt x="339" y="274"/>
                  </a:cubicBezTo>
                  <a:cubicBezTo>
                    <a:pt x="339" y="274"/>
                    <a:pt x="340" y="275"/>
                    <a:pt x="340" y="276"/>
                  </a:cubicBezTo>
                  <a:cubicBezTo>
                    <a:pt x="341" y="274"/>
                    <a:pt x="341" y="272"/>
                    <a:pt x="341" y="270"/>
                  </a:cubicBezTo>
                  <a:cubicBezTo>
                    <a:pt x="341" y="270"/>
                    <a:pt x="342" y="270"/>
                    <a:pt x="342" y="271"/>
                  </a:cubicBezTo>
                  <a:cubicBezTo>
                    <a:pt x="342" y="270"/>
                    <a:pt x="343" y="269"/>
                    <a:pt x="342" y="267"/>
                  </a:cubicBezTo>
                  <a:cubicBezTo>
                    <a:pt x="341" y="268"/>
                    <a:pt x="343" y="268"/>
                    <a:pt x="342" y="268"/>
                  </a:cubicBezTo>
                  <a:cubicBezTo>
                    <a:pt x="341" y="268"/>
                    <a:pt x="340" y="266"/>
                    <a:pt x="341" y="266"/>
                  </a:cubicBezTo>
                  <a:cubicBezTo>
                    <a:pt x="341" y="266"/>
                    <a:pt x="341" y="266"/>
                    <a:pt x="341" y="266"/>
                  </a:cubicBezTo>
                  <a:cubicBezTo>
                    <a:pt x="342" y="265"/>
                    <a:pt x="341" y="265"/>
                    <a:pt x="342" y="263"/>
                  </a:cubicBezTo>
                  <a:cubicBezTo>
                    <a:pt x="343" y="263"/>
                    <a:pt x="342" y="264"/>
                    <a:pt x="343" y="264"/>
                  </a:cubicBezTo>
                  <a:cubicBezTo>
                    <a:pt x="345" y="265"/>
                    <a:pt x="345" y="262"/>
                    <a:pt x="346" y="262"/>
                  </a:cubicBezTo>
                  <a:cubicBezTo>
                    <a:pt x="344" y="261"/>
                    <a:pt x="344" y="261"/>
                    <a:pt x="344" y="261"/>
                  </a:cubicBezTo>
                  <a:cubicBezTo>
                    <a:pt x="344" y="260"/>
                    <a:pt x="346" y="261"/>
                    <a:pt x="346" y="260"/>
                  </a:cubicBezTo>
                  <a:cubicBezTo>
                    <a:pt x="342" y="256"/>
                    <a:pt x="342" y="256"/>
                    <a:pt x="342" y="256"/>
                  </a:cubicBezTo>
                  <a:cubicBezTo>
                    <a:pt x="342" y="257"/>
                    <a:pt x="344" y="256"/>
                    <a:pt x="345" y="257"/>
                  </a:cubicBezTo>
                  <a:cubicBezTo>
                    <a:pt x="346" y="255"/>
                    <a:pt x="342" y="254"/>
                    <a:pt x="341" y="253"/>
                  </a:cubicBezTo>
                  <a:cubicBezTo>
                    <a:pt x="342" y="252"/>
                    <a:pt x="341" y="250"/>
                    <a:pt x="341" y="250"/>
                  </a:cubicBezTo>
                  <a:cubicBezTo>
                    <a:pt x="342" y="250"/>
                    <a:pt x="341" y="250"/>
                    <a:pt x="342" y="250"/>
                  </a:cubicBezTo>
                  <a:cubicBezTo>
                    <a:pt x="343" y="250"/>
                    <a:pt x="343" y="250"/>
                    <a:pt x="343" y="250"/>
                  </a:cubicBezTo>
                  <a:cubicBezTo>
                    <a:pt x="343" y="251"/>
                    <a:pt x="346" y="250"/>
                    <a:pt x="347" y="251"/>
                  </a:cubicBezTo>
                  <a:cubicBezTo>
                    <a:pt x="346" y="249"/>
                    <a:pt x="347" y="247"/>
                    <a:pt x="347" y="246"/>
                  </a:cubicBezTo>
                  <a:cubicBezTo>
                    <a:pt x="345" y="247"/>
                    <a:pt x="346" y="244"/>
                    <a:pt x="343" y="244"/>
                  </a:cubicBezTo>
                  <a:cubicBezTo>
                    <a:pt x="343" y="242"/>
                    <a:pt x="346" y="243"/>
                    <a:pt x="346" y="242"/>
                  </a:cubicBezTo>
                  <a:cubicBezTo>
                    <a:pt x="345" y="240"/>
                    <a:pt x="346" y="239"/>
                    <a:pt x="345" y="237"/>
                  </a:cubicBezTo>
                  <a:cubicBezTo>
                    <a:pt x="346" y="237"/>
                    <a:pt x="346" y="237"/>
                    <a:pt x="346" y="237"/>
                  </a:cubicBezTo>
                  <a:cubicBezTo>
                    <a:pt x="345" y="236"/>
                    <a:pt x="346" y="233"/>
                    <a:pt x="344" y="232"/>
                  </a:cubicBezTo>
                  <a:cubicBezTo>
                    <a:pt x="345" y="232"/>
                    <a:pt x="345" y="232"/>
                    <a:pt x="345" y="232"/>
                  </a:cubicBezTo>
                  <a:cubicBezTo>
                    <a:pt x="346" y="231"/>
                    <a:pt x="342" y="232"/>
                    <a:pt x="343" y="230"/>
                  </a:cubicBezTo>
                  <a:cubicBezTo>
                    <a:pt x="345" y="231"/>
                    <a:pt x="345" y="231"/>
                    <a:pt x="345" y="231"/>
                  </a:cubicBezTo>
                  <a:cubicBezTo>
                    <a:pt x="343" y="230"/>
                    <a:pt x="346" y="229"/>
                    <a:pt x="344" y="227"/>
                  </a:cubicBezTo>
                  <a:cubicBezTo>
                    <a:pt x="344" y="227"/>
                    <a:pt x="345" y="227"/>
                    <a:pt x="345" y="228"/>
                  </a:cubicBezTo>
                  <a:cubicBezTo>
                    <a:pt x="344" y="226"/>
                    <a:pt x="345" y="225"/>
                    <a:pt x="343" y="224"/>
                  </a:cubicBezTo>
                  <a:cubicBezTo>
                    <a:pt x="344" y="224"/>
                    <a:pt x="345" y="224"/>
                    <a:pt x="345" y="225"/>
                  </a:cubicBezTo>
                  <a:cubicBezTo>
                    <a:pt x="346" y="224"/>
                    <a:pt x="343" y="223"/>
                    <a:pt x="344" y="222"/>
                  </a:cubicBezTo>
                  <a:cubicBezTo>
                    <a:pt x="344" y="222"/>
                    <a:pt x="345" y="222"/>
                    <a:pt x="346" y="222"/>
                  </a:cubicBezTo>
                  <a:cubicBezTo>
                    <a:pt x="344" y="221"/>
                    <a:pt x="345" y="219"/>
                    <a:pt x="344" y="219"/>
                  </a:cubicBezTo>
                  <a:cubicBezTo>
                    <a:pt x="345" y="219"/>
                    <a:pt x="346" y="218"/>
                    <a:pt x="347" y="218"/>
                  </a:cubicBezTo>
                  <a:cubicBezTo>
                    <a:pt x="348" y="213"/>
                    <a:pt x="351" y="208"/>
                    <a:pt x="353" y="202"/>
                  </a:cubicBezTo>
                  <a:cubicBezTo>
                    <a:pt x="355" y="203"/>
                    <a:pt x="353" y="204"/>
                    <a:pt x="355" y="204"/>
                  </a:cubicBezTo>
                  <a:cubicBezTo>
                    <a:pt x="353" y="203"/>
                    <a:pt x="355" y="203"/>
                    <a:pt x="355" y="202"/>
                  </a:cubicBezTo>
                  <a:cubicBezTo>
                    <a:pt x="356" y="202"/>
                    <a:pt x="356" y="202"/>
                    <a:pt x="356" y="202"/>
                  </a:cubicBezTo>
                  <a:cubicBezTo>
                    <a:pt x="356" y="201"/>
                    <a:pt x="357" y="202"/>
                    <a:pt x="357" y="201"/>
                  </a:cubicBezTo>
                  <a:cubicBezTo>
                    <a:pt x="357" y="200"/>
                    <a:pt x="357" y="200"/>
                    <a:pt x="357" y="200"/>
                  </a:cubicBezTo>
                  <a:cubicBezTo>
                    <a:pt x="356" y="199"/>
                    <a:pt x="360" y="201"/>
                    <a:pt x="358" y="199"/>
                  </a:cubicBezTo>
                  <a:cubicBezTo>
                    <a:pt x="360" y="200"/>
                    <a:pt x="360" y="200"/>
                    <a:pt x="360" y="200"/>
                  </a:cubicBezTo>
                  <a:cubicBezTo>
                    <a:pt x="359" y="197"/>
                    <a:pt x="361" y="199"/>
                    <a:pt x="361" y="197"/>
                  </a:cubicBezTo>
                  <a:cubicBezTo>
                    <a:pt x="361" y="197"/>
                    <a:pt x="361" y="197"/>
                    <a:pt x="361" y="197"/>
                  </a:cubicBezTo>
                  <a:cubicBezTo>
                    <a:pt x="363" y="198"/>
                    <a:pt x="362" y="194"/>
                    <a:pt x="363" y="195"/>
                  </a:cubicBezTo>
                  <a:cubicBezTo>
                    <a:pt x="364" y="194"/>
                    <a:pt x="365" y="193"/>
                    <a:pt x="364" y="191"/>
                  </a:cubicBezTo>
                  <a:cubicBezTo>
                    <a:pt x="365" y="193"/>
                    <a:pt x="365" y="193"/>
                    <a:pt x="365" y="193"/>
                  </a:cubicBezTo>
                  <a:cubicBezTo>
                    <a:pt x="366" y="192"/>
                    <a:pt x="368" y="191"/>
                    <a:pt x="369" y="190"/>
                  </a:cubicBezTo>
                  <a:cubicBezTo>
                    <a:pt x="374" y="190"/>
                    <a:pt x="379" y="190"/>
                    <a:pt x="383" y="191"/>
                  </a:cubicBezTo>
                  <a:cubicBezTo>
                    <a:pt x="386" y="192"/>
                    <a:pt x="388" y="193"/>
                    <a:pt x="390" y="194"/>
                  </a:cubicBezTo>
                  <a:cubicBezTo>
                    <a:pt x="389" y="196"/>
                    <a:pt x="388" y="198"/>
                    <a:pt x="388" y="200"/>
                  </a:cubicBezTo>
                  <a:cubicBezTo>
                    <a:pt x="387" y="201"/>
                    <a:pt x="386" y="199"/>
                    <a:pt x="386" y="199"/>
                  </a:cubicBezTo>
                  <a:cubicBezTo>
                    <a:pt x="384" y="205"/>
                    <a:pt x="377" y="203"/>
                    <a:pt x="373" y="209"/>
                  </a:cubicBezTo>
                  <a:cubicBezTo>
                    <a:pt x="369" y="210"/>
                    <a:pt x="365" y="215"/>
                    <a:pt x="365" y="215"/>
                  </a:cubicBezTo>
                  <a:cubicBezTo>
                    <a:pt x="382" y="216"/>
                    <a:pt x="389" y="211"/>
                    <a:pt x="399" y="205"/>
                  </a:cubicBezTo>
                  <a:cubicBezTo>
                    <a:pt x="401" y="203"/>
                    <a:pt x="402" y="201"/>
                    <a:pt x="403" y="198"/>
                  </a:cubicBezTo>
                  <a:cubicBezTo>
                    <a:pt x="405" y="199"/>
                    <a:pt x="406" y="199"/>
                    <a:pt x="406" y="198"/>
                  </a:cubicBezTo>
                  <a:cubicBezTo>
                    <a:pt x="405" y="197"/>
                    <a:pt x="404" y="197"/>
                    <a:pt x="404" y="196"/>
                  </a:cubicBezTo>
                  <a:cubicBezTo>
                    <a:pt x="404" y="194"/>
                    <a:pt x="405" y="191"/>
                    <a:pt x="406" y="188"/>
                  </a:cubicBezTo>
                  <a:cubicBezTo>
                    <a:pt x="398" y="164"/>
                    <a:pt x="382" y="170"/>
                    <a:pt x="375" y="170"/>
                  </a:cubicBezTo>
                  <a:cubicBezTo>
                    <a:pt x="367" y="172"/>
                    <a:pt x="361" y="175"/>
                    <a:pt x="356" y="179"/>
                  </a:cubicBezTo>
                  <a:cubicBezTo>
                    <a:pt x="356" y="179"/>
                    <a:pt x="356" y="179"/>
                    <a:pt x="357" y="180"/>
                  </a:cubicBezTo>
                  <a:cubicBezTo>
                    <a:pt x="354" y="179"/>
                    <a:pt x="351" y="179"/>
                    <a:pt x="349" y="179"/>
                  </a:cubicBezTo>
                  <a:cubicBezTo>
                    <a:pt x="332" y="177"/>
                    <a:pt x="315" y="175"/>
                    <a:pt x="313" y="163"/>
                  </a:cubicBezTo>
                  <a:cubicBezTo>
                    <a:pt x="308" y="154"/>
                    <a:pt x="303" y="139"/>
                    <a:pt x="301" y="128"/>
                  </a:cubicBezTo>
                  <a:cubicBezTo>
                    <a:pt x="300" y="124"/>
                    <a:pt x="300" y="121"/>
                    <a:pt x="299" y="117"/>
                  </a:cubicBezTo>
                  <a:cubicBezTo>
                    <a:pt x="323" y="112"/>
                    <a:pt x="296" y="118"/>
                    <a:pt x="307" y="115"/>
                  </a:cubicBezTo>
                  <a:cubicBezTo>
                    <a:pt x="307" y="115"/>
                    <a:pt x="307" y="115"/>
                    <a:pt x="307" y="115"/>
                  </a:cubicBezTo>
                  <a:cubicBezTo>
                    <a:pt x="307" y="114"/>
                    <a:pt x="307" y="114"/>
                    <a:pt x="307" y="114"/>
                  </a:cubicBezTo>
                  <a:cubicBezTo>
                    <a:pt x="306" y="113"/>
                    <a:pt x="306" y="113"/>
                    <a:pt x="306" y="113"/>
                  </a:cubicBezTo>
                  <a:cubicBezTo>
                    <a:pt x="306" y="110"/>
                    <a:pt x="306" y="110"/>
                    <a:pt x="306" y="110"/>
                  </a:cubicBezTo>
                  <a:cubicBezTo>
                    <a:pt x="303" y="103"/>
                    <a:pt x="304" y="96"/>
                    <a:pt x="292" y="85"/>
                  </a:cubicBezTo>
                  <a:cubicBezTo>
                    <a:pt x="277" y="75"/>
                    <a:pt x="266" y="83"/>
                    <a:pt x="261" y="92"/>
                  </a:cubicBezTo>
                  <a:cubicBezTo>
                    <a:pt x="260" y="93"/>
                    <a:pt x="259" y="94"/>
                    <a:pt x="258" y="95"/>
                  </a:cubicBezTo>
                  <a:cubicBezTo>
                    <a:pt x="257" y="95"/>
                    <a:pt x="257" y="95"/>
                    <a:pt x="257" y="95"/>
                  </a:cubicBezTo>
                  <a:cubicBezTo>
                    <a:pt x="255" y="97"/>
                    <a:pt x="253" y="98"/>
                    <a:pt x="251" y="102"/>
                  </a:cubicBezTo>
                  <a:cubicBezTo>
                    <a:pt x="251" y="102"/>
                    <a:pt x="251" y="102"/>
                    <a:pt x="251" y="102"/>
                  </a:cubicBezTo>
                  <a:cubicBezTo>
                    <a:pt x="251" y="106"/>
                    <a:pt x="245" y="110"/>
                    <a:pt x="247" y="113"/>
                  </a:cubicBezTo>
                  <a:cubicBezTo>
                    <a:pt x="245" y="115"/>
                    <a:pt x="245" y="115"/>
                    <a:pt x="245" y="115"/>
                  </a:cubicBezTo>
                  <a:cubicBezTo>
                    <a:pt x="246" y="120"/>
                    <a:pt x="243" y="122"/>
                    <a:pt x="245" y="127"/>
                  </a:cubicBezTo>
                  <a:cubicBezTo>
                    <a:pt x="244" y="126"/>
                    <a:pt x="244" y="126"/>
                    <a:pt x="244" y="126"/>
                  </a:cubicBezTo>
                  <a:cubicBezTo>
                    <a:pt x="243" y="133"/>
                    <a:pt x="248" y="140"/>
                    <a:pt x="246" y="142"/>
                  </a:cubicBezTo>
                  <a:cubicBezTo>
                    <a:pt x="246" y="144"/>
                    <a:pt x="246" y="145"/>
                    <a:pt x="247" y="147"/>
                  </a:cubicBezTo>
                  <a:cubicBezTo>
                    <a:pt x="241" y="158"/>
                    <a:pt x="234" y="167"/>
                    <a:pt x="228" y="171"/>
                  </a:cubicBezTo>
                  <a:cubicBezTo>
                    <a:pt x="228" y="169"/>
                    <a:pt x="226" y="166"/>
                    <a:pt x="223" y="162"/>
                  </a:cubicBezTo>
                  <a:cubicBezTo>
                    <a:pt x="223" y="162"/>
                    <a:pt x="223" y="162"/>
                    <a:pt x="224" y="162"/>
                  </a:cubicBezTo>
                  <a:cubicBezTo>
                    <a:pt x="224" y="162"/>
                    <a:pt x="223" y="161"/>
                    <a:pt x="223" y="161"/>
                  </a:cubicBezTo>
                  <a:cubicBezTo>
                    <a:pt x="223" y="161"/>
                    <a:pt x="223" y="161"/>
                    <a:pt x="223" y="160"/>
                  </a:cubicBezTo>
                  <a:cubicBezTo>
                    <a:pt x="228" y="153"/>
                    <a:pt x="228" y="143"/>
                    <a:pt x="231" y="134"/>
                  </a:cubicBezTo>
                  <a:cubicBezTo>
                    <a:pt x="231" y="134"/>
                    <a:pt x="232" y="136"/>
                    <a:pt x="232" y="137"/>
                  </a:cubicBezTo>
                  <a:cubicBezTo>
                    <a:pt x="233" y="129"/>
                    <a:pt x="233" y="121"/>
                    <a:pt x="230" y="115"/>
                  </a:cubicBezTo>
                  <a:cubicBezTo>
                    <a:pt x="231" y="115"/>
                    <a:pt x="231" y="115"/>
                    <a:pt x="232" y="117"/>
                  </a:cubicBezTo>
                  <a:cubicBezTo>
                    <a:pt x="231" y="111"/>
                    <a:pt x="229" y="105"/>
                    <a:pt x="227" y="103"/>
                  </a:cubicBezTo>
                  <a:cubicBezTo>
                    <a:pt x="227" y="107"/>
                    <a:pt x="228" y="103"/>
                    <a:pt x="228" y="106"/>
                  </a:cubicBezTo>
                  <a:cubicBezTo>
                    <a:pt x="228" y="110"/>
                    <a:pt x="225" y="104"/>
                    <a:pt x="223" y="100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0" y="96"/>
                    <a:pt x="218" y="95"/>
                    <a:pt x="213" y="96"/>
                  </a:cubicBezTo>
                  <a:cubicBezTo>
                    <a:pt x="209" y="95"/>
                    <a:pt x="216" y="95"/>
                    <a:pt x="214" y="94"/>
                  </a:cubicBezTo>
                  <a:cubicBezTo>
                    <a:pt x="211" y="90"/>
                    <a:pt x="201" y="99"/>
                    <a:pt x="201" y="100"/>
                  </a:cubicBezTo>
                  <a:cubicBezTo>
                    <a:pt x="200" y="102"/>
                    <a:pt x="199" y="104"/>
                    <a:pt x="200" y="104"/>
                  </a:cubicBezTo>
                  <a:cubicBezTo>
                    <a:pt x="198" y="108"/>
                    <a:pt x="198" y="105"/>
                    <a:pt x="197" y="108"/>
                  </a:cubicBezTo>
                  <a:cubicBezTo>
                    <a:pt x="196" y="112"/>
                    <a:pt x="197" y="116"/>
                    <a:pt x="199" y="120"/>
                  </a:cubicBezTo>
                  <a:cubicBezTo>
                    <a:pt x="198" y="119"/>
                    <a:pt x="196" y="123"/>
                    <a:pt x="195" y="120"/>
                  </a:cubicBezTo>
                  <a:cubicBezTo>
                    <a:pt x="196" y="129"/>
                    <a:pt x="200" y="133"/>
                    <a:pt x="202" y="137"/>
                  </a:cubicBezTo>
                  <a:cubicBezTo>
                    <a:pt x="202" y="140"/>
                    <a:pt x="205" y="147"/>
                    <a:pt x="207" y="149"/>
                  </a:cubicBezTo>
                  <a:cubicBezTo>
                    <a:pt x="206" y="151"/>
                    <a:pt x="206" y="147"/>
                    <a:pt x="205" y="147"/>
                  </a:cubicBezTo>
                  <a:cubicBezTo>
                    <a:pt x="205" y="151"/>
                    <a:pt x="205" y="151"/>
                    <a:pt x="205" y="151"/>
                  </a:cubicBezTo>
                  <a:cubicBezTo>
                    <a:pt x="202" y="146"/>
                    <a:pt x="203" y="153"/>
                    <a:pt x="201" y="150"/>
                  </a:cubicBezTo>
                  <a:cubicBezTo>
                    <a:pt x="202" y="153"/>
                    <a:pt x="204" y="158"/>
                    <a:pt x="206" y="163"/>
                  </a:cubicBezTo>
                  <a:cubicBezTo>
                    <a:pt x="203" y="170"/>
                    <a:pt x="201" y="172"/>
                    <a:pt x="194" y="178"/>
                  </a:cubicBezTo>
                  <a:cubicBezTo>
                    <a:pt x="195" y="178"/>
                    <a:pt x="192" y="180"/>
                    <a:pt x="194" y="181"/>
                  </a:cubicBezTo>
                  <a:cubicBezTo>
                    <a:pt x="194" y="183"/>
                    <a:pt x="192" y="183"/>
                    <a:pt x="191" y="183"/>
                  </a:cubicBezTo>
                  <a:cubicBezTo>
                    <a:pt x="192" y="182"/>
                    <a:pt x="193" y="182"/>
                    <a:pt x="192" y="176"/>
                  </a:cubicBezTo>
                  <a:cubicBezTo>
                    <a:pt x="186" y="156"/>
                    <a:pt x="180" y="130"/>
                    <a:pt x="179" y="108"/>
                  </a:cubicBezTo>
                  <a:cubicBezTo>
                    <a:pt x="179" y="110"/>
                    <a:pt x="178" y="110"/>
                    <a:pt x="178" y="108"/>
                  </a:cubicBezTo>
                  <a:cubicBezTo>
                    <a:pt x="181" y="106"/>
                    <a:pt x="176" y="101"/>
                    <a:pt x="177" y="97"/>
                  </a:cubicBezTo>
                  <a:cubicBezTo>
                    <a:pt x="178" y="97"/>
                    <a:pt x="178" y="99"/>
                    <a:pt x="178" y="100"/>
                  </a:cubicBezTo>
                  <a:cubicBezTo>
                    <a:pt x="179" y="89"/>
                    <a:pt x="176" y="81"/>
                    <a:pt x="177" y="71"/>
                  </a:cubicBezTo>
                  <a:cubicBezTo>
                    <a:pt x="175" y="62"/>
                    <a:pt x="178" y="51"/>
                    <a:pt x="176" y="45"/>
                  </a:cubicBezTo>
                  <a:cubicBezTo>
                    <a:pt x="177" y="46"/>
                    <a:pt x="176" y="41"/>
                    <a:pt x="177" y="39"/>
                  </a:cubicBezTo>
                  <a:cubicBezTo>
                    <a:pt x="176" y="36"/>
                    <a:pt x="176" y="34"/>
                    <a:pt x="176" y="31"/>
                  </a:cubicBezTo>
                  <a:cubicBezTo>
                    <a:pt x="176" y="30"/>
                    <a:pt x="176" y="29"/>
                    <a:pt x="176" y="28"/>
                  </a:cubicBezTo>
                  <a:cubicBezTo>
                    <a:pt x="176" y="27"/>
                    <a:pt x="176" y="27"/>
                    <a:pt x="176" y="27"/>
                  </a:cubicBezTo>
                  <a:cubicBezTo>
                    <a:pt x="176" y="23"/>
                    <a:pt x="177" y="18"/>
                    <a:pt x="176" y="14"/>
                  </a:cubicBezTo>
                  <a:cubicBezTo>
                    <a:pt x="176" y="13"/>
                    <a:pt x="175" y="2"/>
                    <a:pt x="174" y="1"/>
                  </a:cubicBezTo>
                  <a:cubicBezTo>
                    <a:pt x="173" y="0"/>
                    <a:pt x="172" y="6"/>
                    <a:pt x="170" y="6"/>
                  </a:cubicBezTo>
                  <a:cubicBezTo>
                    <a:pt x="162" y="5"/>
                    <a:pt x="168" y="10"/>
                    <a:pt x="161" y="11"/>
                  </a:cubicBezTo>
                  <a:cubicBezTo>
                    <a:pt x="157" y="12"/>
                    <a:pt x="156" y="13"/>
                    <a:pt x="154" y="16"/>
                  </a:cubicBezTo>
                  <a:cubicBezTo>
                    <a:pt x="155" y="20"/>
                    <a:pt x="155" y="24"/>
                    <a:pt x="155" y="28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156" y="75"/>
                    <a:pt x="154" y="84"/>
                    <a:pt x="153" y="92"/>
                  </a:cubicBezTo>
                  <a:cubicBezTo>
                    <a:pt x="148" y="91"/>
                    <a:pt x="142" y="91"/>
                    <a:pt x="139" y="94"/>
                  </a:cubicBezTo>
                  <a:cubicBezTo>
                    <a:pt x="137" y="95"/>
                    <a:pt x="135" y="96"/>
                    <a:pt x="134" y="98"/>
                  </a:cubicBezTo>
                  <a:cubicBezTo>
                    <a:pt x="125" y="103"/>
                    <a:pt x="119" y="113"/>
                    <a:pt x="119" y="118"/>
                  </a:cubicBezTo>
                  <a:cubicBezTo>
                    <a:pt x="118" y="121"/>
                    <a:pt x="118" y="124"/>
                    <a:pt x="118" y="127"/>
                  </a:cubicBezTo>
                  <a:cubicBezTo>
                    <a:pt x="115" y="132"/>
                    <a:pt x="113" y="140"/>
                    <a:pt x="112" y="144"/>
                  </a:cubicBezTo>
                  <a:cubicBezTo>
                    <a:pt x="111" y="152"/>
                    <a:pt x="111" y="155"/>
                    <a:pt x="111" y="160"/>
                  </a:cubicBezTo>
                  <a:cubicBezTo>
                    <a:pt x="111" y="163"/>
                    <a:pt x="109" y="164"/>
                    <a:pt x="108" y="165"/>
                  </a:cubicBezTo>
                  <a:cubicBezTo>
                    <a:pt x="105" y="174"/>
                    <a:pt x="100" y="181"/>
                    <a:pt x="100" y="189"/>
                  </a:cubicBezTo>
                  <a:cubicBezTo>
                    <a:pt x="99" y="189"/>
                    <a:pt x="99" y="189"/>
                    <a:pt x="99" y="189"/>
                  </a:cubicBezTo>
                  <a:cubicBezTo>
                    <a:pt x="98" y="195"/>
                    <a:pt x="93" y="208"/>
                    <a:pt x="88" y="208"/>
                  </a:cubicBezTo>
                  <a:cubicBezTo>
                    <a:pt x="88" y="210"/>
                    <a:pt x="83" y="208"/>
                    <a:pt x="85" y="211"/>
                  </a:cubicBezTo>
                  <a:cubicBezTo>
                    <a:pt x="82" y="210"/>
                    <a:pt x="85" y="209"/>
                    <a:pt x="82" y="208"/>
                  </a:cubicBezTo>
                  <a:cubicBezTo>
                    <a:pt x="83" y="209"/>
                    <a:pt x="84" y="208"/>
                    <a:pt x="85" y="208"/>
                  </a:cubicBezTo>
                  <a:cubicBezTo>
                    <a:pt x="78" y="200"/>
                    <a:pt x="79" y="178"/>
                    <a:pt x="79" y="161"/>
                  </a:cubicBezTo>
                  <a:cubicBezTo>
                    <a:pt x="81" y="156"/>
                    <a:pt x="80" y="144"/>
                    <a:pt x="81" y="133"/>
                  </a:cubicBezTo>
                  <a:cubicBezTo>
                    <a:pt x="81" y="131"/>
                    <a:pt x="81" y="131"/>
                    <a:pt x="81" y="131"/>
                  </a:cubicBezTo>
                  <a:cubicBezTo>
                    <a:pt x="82" y="131"/>
                    <a:pt x="82" y="131"/>
                    <a:pt x="83" y="131"/>
                  </a:cubicBezTo>
                  <a:cubicBezTo>
                    <a:pt x="83" y="131"/>
                    <a:pt x="83" y="130"/>
                    <a:pt x="83" y="130"/>
                  </a:cubicBezTo>
                  <a:cubicBezTo>
                    <a:pt x="83" y="129"/>
                    <a:pt x="83" y="129"/>
                    <a:pt x="83" y="129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2" y="128"/>
                    <a:pt x="82" y="128"/>
                    <a:pt x="81" y="128"/>
                  </a:cubicBezTo>
                  <a:cubicBezTo>
                    <a:pt x="81" y="127"/>
                    <a:pt x="81" y="127"/>
                    <a:pt x="81" y="127"/>
                  </a:cubicBezTo>
                  <a:cubicBezTo>
                    <a:pt x="82" y="128"/>
                    <a:pt x="82" y="128"/>
                    <a:pt x="83" y="128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2" y="127"/>
                    <a:pt x="81" y="127"/>
                  </a:cubicBezTo>
                  <a:cubicBezTo>
                    <a:pt x="81" y="126"/>
                    <a:pt x="81" y="126"/>
                    <a:pt x="81" y="126"/>
                  </a:cubicBezTo>
                  <a:cubicBezTo>
                    <a:pt x="62" y="125"/>
                    <a:pt x="75" y="126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66" y="126"/>
                    <a:pt x="63" y="126"/>
                    <a:pt x="69" y="126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70" y="127"/>
                    <a:pt x="70" y="127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7"/>
                    <a:pt x="70" y="127"/>
                    <a:pt x="69" y="127"/>
                  </a:cubicBezTo>
                  <a:cubicBezTo>
                    <a:pt x="69" y="129"/>
                    <a:pt x="69" y="131"/>
                    <a:pt x="71" y="129"/>
                  </a:cubicBezTo>
                  <a:cubicBezTo>
                    <a:pt x="71" y="129"/>
                    <a:pt x="71" y="129"/>
                    <a:pt x="71" y="130"/>
                  </a:cubicBezTo>
                  <a:cubicBezTo>
                    <a:pt x="71" y="130"/>
                    <a:pt x="71" y="130"/>
                    <a:pt x="71" y="130"/>
                  </a:cubicBezTo>
                  <a:cubicBezTo>
                    <a:pt x="70" y="132"/>
                    <a:pt x="70" y="134"/>
                    <a:pt x="70" y="136"/>
                  </a:cubicBezTo>
                  <a:cubicBezTo>
                    <a:pt x="70" y="138"/>
                    <a:pt x="70" y="139"/>
                    <a:pt x="70" y="140"/>
                  </a:cubicBezTo>
                  <a:cubicBezTo>
                    <a:pt x="70" y="140"/>
                    <a:pt x="70" y="140"/>
                    <a:pt x="70" y="140"/>
                  </a:cubicBezTo>
                  <a:cubicBezTo>
                    <a:pt x="69" y="144"/>
                    <a:pt x="69" y="147"/>
                    <a:pt x="68" y="151"/>
                  </a:cubicBezTo>
                  <a:cubicBezTo>
                    <a:pt x="68" y="151"/>
                    <a:pt x="67" y="151"/>
                    <a:pt x="67" y="152"/>
                  </a:cubicBezTo>
                  <a:cubicBezTo>
                    <a:pt x="67" y="153"/>
                    <a:pt x="67" y="155"/>
                    <a:pt x="67" y="156"/>
                  </a:cubicBezTo>
                  <a:cubicBezTo>
                    <a:pt x="67" y="160"/>
                    <a:pt x="66" y="164"/>
                    <a:pt x="64" y="168"/>
                  </a:cubicBezTo>
                  <a:cubicBezTo>
                    <a:pt x="64" y="168"/>
                    <a:pt x="64" y="169"/>
                    <a:pt x="64" y="169"/>
                  </a:cubicBezTo>
                  <a:cubicBezTo>
                    <a:pt x="63" y="164"/>
                    <a:pt x="64" y="157"/>
                    <a:pt x="65" y="155"/>
                  </a:cubicBezTo>
                  <a:cubicBezTo>
                    <a:pt x="63" y="149"/>
                    <a:pt x="64" y="160"/>
                    <a:pt x="62" y="159"/>
                  </a:cubicBezTo>
                  <a:cubicBezTo>
                    <a:pt x="62" y="163"/>
                    <a:pt x="62" y="166"/>
                    <a:pt x="63" y="171"/>
                  </a:cubicBezTo>
                  <a:cubicBezTo>
                    <a:pt x="62" y="174"/>
                    <a:pt x="63" y="175"/>
                    <a:pt x="61" y="179"/>
                  </a:cubicBezTo>
                  <a:cubicBezTo>
                    <a:pt x="60" y="178"/>
                    <a:pt x="60" y="178"/>
                    <a:pt x="60" y="178"/>
                  </a:cubicBezTo>
                  <a:cubicBezTo>
                    <a:pt x="58" y="183"/>
                    <a:pt x="58" y="185"/>
                    <a:pt x="58" y="188"/>
                  </a:cubicBezTo>
                  <a:cubicBezTo>
                    <a:pt x="54" y="190"/>
                    <a:pt x="55" y="191"/>
                    <a:pt x="51" y="193"/>
                  </a:cubicBezTo>
                  <a:cubicBezTo>
                    <a:pt x="54" y="190"/>
                    <a:pt x="55" y="186"/>
                    <a:pt x="55" y="183"/>
                  </a:cubicBezTo>
                  <a:cubicBezTo>
                    <a:pt x="51" y="187"/>
                    <a:pt x="48" y="194"/>
                    <a:pt x="43" y="194"/>
                  </a:cubicBezTo>
                  <a:cubicBezTo>
                    <a:pt x="38" y="196"/>
                    <a:pt x="35" y="199"/>
                    <a:pt x="35" y="201"/>
                  </a:cubicBezTo>
                  <a:cubicBezTo>
                    <a:pt x="36" y="200"/>
                    <a:pt x="31" y="201"/>
                    <a:pt x="34" y="199"/>
                  </a:cubicBezTo>
                  <a:cubicBezTo>
                    <a:pt x="32" y="200"/>
                    <a:pt x="30" y="201"/>
                    <a:pt x="29" y="201"/>
                  </a:cubicBezTo>
                  <a:cubicBezTo>
                    <a:pt x="29" y="201"/>
                    <a:pt x="29" y="201"/>
                    <a:pt x="29" y="201"/>
                  </a:cubicBezTo>
                  <a:cubicBezTo>
                    <a:pt x="28" y="201"/>
                    <a:pt x="28" y="200"/>
                    <a:pt x="28" y="199"/>
                  </a:cubicBezTo>
                  <a:cubicBezTo>
                    <a:pt x="26" y="197"/>
                    <a:pt x="23" y="193"/>
                    <a:pt x="19" y="196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16" y="196"/>
                    <a:pt x="12" y="198"/>
                    <a:pt x="9" y="198"/>
                  </a:cubicBezTo>
                  <a:cubicBezTo>
                    <a:pt x="9" y="200"/>
                    <a:pt x="8" y="202"/>
                    <a:pt x="10" y="203"/>
                  </a:cubicBezTo>
                  <a:cubicBezTo>
                    <a:pt x="9" y="204"/>
                    <a:pt x="7" y="201"/>
                    <a:pt x="8" y="203"/>
                  </a:cubicBezTo>
                  <a:cubicBezTo>
                    <a:pt x="7" y="201"/>
                    <a:pt x="7" y="201"/>
                    <a:pt x="7" y="201"/>
                  </a:cubicBezTo>
                  <a:cubicBezTo>
                    <a:pt x="1" y="206"/>
                    <a:pt x="3" y="212"/>
                    <a:pt x="3" y="217"/>
                  </a:cubicBezTo>
                  <a:cubicBezTo>
                    <a:pt x="0" y="218"/>
                    <a:pt x="3" y="221"/>
                    <a:pt x="2" y="224"/>
                  </a:cubicBezTo>
                  <a:cubicBezTo>
                    <a:pt x="3" y="226"/>
                    <a:pt x="2" y="229"/>
                    <a:pt x="5" y="229"/>
                  </a:cubicBezTo>
                  <a:cubicBezTo>
                    <a:pt x="4" y="230"/>
                    <a:pt x="4" y="230"/>
                    <a:pt x="4" y="230"/>
                  </a:cubicBezTo>
                  <a:cubicBezTo>
                    <a:pt x="4" y="232"/>
                    <a:pt x="4" y="235"/>
                    <a:pt x="5" y="237"/>
                  </a:cubicBezTo>
                  <a:cubicBezTo>
                    <a:pt x="5" y="239"/>
                    <a:pt x="7" y="238"/>
                    <a:pt x="8" y="239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8" y="241"/>
                    <a:pt x="10" y="240"/>
                    <a:pt x="12" y="240"/>
                  </a:cubicBezTo>
                  <a:cubicBezTo>
                    <a:pt x="12" y="241"/>
                    <a:pt x="12" y="241"/>
                    <a:pt x="12" y="242"/>
                  </a:cubicBezTo>
                  <a:cubicBezTo>
                    <a:pt x="11" y="242"/>
                    <a:pt x="9" y="242"/>
                    <a:pt x="7" y="242"/>
                  </a:cubicBezTo>
                  <a:cubicBezTo>
                    <a:pt x="8" y="244"/>
                    <a:pt x="11" y="244"/>
                    <a:pt x="10" y="246"/>
                  </a:cubicBezTo>
                  <a:cubicBezTo>
                    <a:pt x="11" y="247"/>
                    <a:pt x="12" y="248"/>
                    <a:pt x="14" y="247"/>
                  </a:cubicBezTo>
                  <a:cubicBezTo>
                    <a:pt x="13" y="247"/>
                    <a:pt x="14" y="248"/>
                    <a:pt x="13" y="248"/>
                  </a:cubicBezTo>
                  <a:cubicBezTo>
                    <a:pt x="13" y="249"/>
                    <a:pt x="14" y="249"/>
                    <a:pt x="15" y="249"/>
                  </a:cubicBezTo>
                  <a:cubicBezTo>
                    <a:pt x="15" y="249"/>
                    <a:pt x="15" y="249"/>
                    <a:pt x="15" y="249"/>
                  </a:cubicBezTo>
                  <a:cubicBezTo>
                    <a:pt x="16" y="248"/>
                    <a:pt x="17" y="249"/>
                    <a:pt x="18" y="247"/>
                  </a:cubicBezTo>
                  <a:cubicBezTo>
                    <a:pt x="17" y="247"/>
                    <a:pt x="17" y="247"/>
                    <a:pt x="17" y="246"/>
                  </a:cubicBezTo>
                  <a:cubicBezTo>
                    <a:pt x="18" y="246"/>
                    <a:pt x="19" y="246"/>
                    <a:pt x="19" y="248"/>
                  </a:cubicBezTo>
                  <a:cubicBezTo>
                    <a:pt x="18" y="249"/>
                    <a:pt x="16" y="249"/>
                    <a:pt x="17" y="250"/>
                  </a:cubicBezTo>
                  <a:cubicBezTo>
                    <a:pt x="18" y="250"/>
                    <a:pt x="20" y="249"/>
                    <a:pt x="21" y="248"/>
                  </a:cubicBezTo>
                  <a:cubicBezTo>
                    <a:pt x="20" y="249"/>
                    <a:pt x="19" y="248"/>
                    <a:pt x="20" y="246"/>
                  </a:cubicBezTo>
                  <a:cubicBezTo>
                    <a:pt x="19" y="247"/>
                    <a:pt x="19" y="247"/>
                    <a:pt x="19" y="247"/>
                  </a:cubicBezTo>
                  <a:cubicBezTo>
                    <a:pt x="20" y="246"/>
                    <a:pt x="20" y="246"/>
                    <a:pt x="20" y="246"/>
                  </a:cubicBezTo>
                  <a:cubicBezTo>
                    <a:pt x="18" y="245"/>
                    <a:pt x="19" y="243"/>
                    <a:pt x="17" y="243"/>
                  </a:cubicBezTo>
                  <a:cubicBezTo>
                    <a:pt x="16" y="245"/>
                    <a:pt x="16" y="245"/>
                    <a:pt x="16" y="245"/>
                  </a:cubicBezTo>
                  <a:cubicBezTo>
                    <a:pt x="15" y="244"/>
                    <a:pt x="13" y="244"/>
                    <a:pt x="13" y="243"/>
                  </a:cubicBezTo>
                  <a:cubicBezTo>
                    <a:pt x="14" y="243"/>
                    <a:pt x="15" y="242"/>
                    <a:pt x="15" y="241"/>
                  </a:cubicBezTo>
                  <a:cubicBezTo>
                    <a:pt x="15" y="241"/>
                    <a:pt x="14" y="241"/>
                    <a:pt x="15" y="241"/>
                  </a:cubicBezTo>
                  <a:cubicBezTo>
                    <a:pt x="17" y="240"/>
                    <a:pt x="17" y="240"/>
                    <a:pt x="17" y="240"/>
                  </a:cubicBezTo>
                  <a:cubicBezTo>
                    <a:pt x="14" y="242"/>
                    <a:pt x="15" y="238"/>
                    <a:pt x="14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15" y="236"/>
                    <a:pt x="13" y="239"/>
                    <a:pt x="13" y="238"/>
                  </a:cubicBezTo>
                  <a:cubicBezTo>
                    <a:pt x="13" y="237"/>
                    <a:pt x="15" y="237"/>
                    <a:pt x="16" y="235"/>
                  </a:cubicBezTo>
                  <a:cubicBezTo>
                    <a:pt x="15" y="234"/>
                    <a:pt x="12" y="233"/>
                    <a:pt x="14" y="230"/>
                  </a:cubicBezTo>
                  <a:cubicBezTo>
                    <a:pt x="13" y="229"/>
                    <a:pt x="12" y="228"/>
                    <a:pt x="11" y="227"/>
                  </a:cubicBezTo>
                  <a:cubicBezTo>
                    <a:pt x="10" y="226"/>
                    <a:pt x="13" y="227"/>
                    <a:pt x="12" y="226"/>
                  </a:cubicBezTo>
                  <a:cubicBezTo>
                    <a:pt x="13" y="226"/>
                    <a:pt x="14" y="225"/>
                    <a:pt x="15" y="225"/>
                  </a:cubicBezTo>
                  <a:cubicBezTo>
                    <a:pt x="14" y="225"/>
                    <a:pt x="15" y="223"/>
                    <a:pt x="12" y="224"/>
                  </a:cubicBezTo>
                  <a:cubicBezTo>
                    <a:pt x="13" y="222"/>
                    <a:pt x="13" y="221"/>
                    <a:pt x="13" y="219"/>
                  </a:cubicBezTo>
                  <a:cubicBezTo>
                    <a:pt x="13" y="219"/>
                    <a:pt x="14" y="219"/>
                    <a:pt x="15" y="219"/>
                  </a:cubicBezTo>
                  <a:cubicBezTo>
                    <a:pt x="14" y="218"/>
                    <a:pt x="12" y="217"/>
                    <a:pt x="13" y="216"/>
                  </a:cubicBezTo>
                  <a:cubicBezTo>
                    <a:pt x="12" y="215"/>
                    <a:pt x="12" y="216"/>
                    <a:pt x="10" y="215"/>
                  </a:cubicBezTo>
                  <a:cubicBezTo>
                    <a:pt x="10" y="215"/>
                    <a:pt x="9" y="215"/>
                    <a:pt x="9" y="214"/>
                  </a:cubicBezTo>
                  <a:cubicBezTo>
                    <a:pt x="11" y="214"/>
                    <a:pt x="14" y="215"/>
                    <a:pt x="14" y="214"/>
                  </a:cubicBezTo>
                  <a:cubicBezTo>
                    <a:pt x="17" y="215"/>
                    <a:pt x="13" y="216"/>
                    <a:pt x="16" y="216"/>
                  </a:cubicBezTo>
                  <a:cubicBezTo>
                    <a:pt x="18" y="216"/>
                    <a:pt x="18" y="218"/>
                    <a:pt x="17" y="219"/>
                  </a:cubicBezTo>
                  <a:cubicBezTo>
                    <a:pt x="19" y="220"/>
                    <a:pt x="17" y="218"/>
                    <a:pt x="19" y="218"/>
                  </a:cubicBezTo>
                  <a:cubicBezTo>
                    <a:pt x="19" y="217"/>
                    <a:pt x="18" y="217"/>
                    <a:pt x="18" y="216"/>
                  </a:cubicBezTo>
                  <a:cubicBezTo>
                    <a:pt x="18" y="216"/>
                    <a:pt x="17" y="216"/>
                    <a:pt x="17" y="216"/>
                  </a:cubicBezTo>
                  <a:cubicBezTo>
                    <a:pt x="17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7" y="215"/>
                    <a:pt x="17" y="215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6" y="216"/>
                    <a:pt x="16" y="215"/>
                    <a:pt x="16" y="215"/>
                  </a:cubicBezTo>
                  <a:cubicBezTo>
                    <a:pt x="14" y="214"/>
                    <a:pt x="17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7" y="214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8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20" y="212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8" y="213"/>
                  </a:cubicBezTo>
                  <a:cubicBezTo>
                    <a:pt x="19" y="213"/>
                    <a:pt x="19" y="213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9" y="213"/>
                    <a:pt x="19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3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9" y="216"/>
                    <a:pt x="18" y="215"/>
                    <a:pt x="19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19" y="215"/>
                    <a:pt x="19" y="216"/>
                    <a:pt x="19" y="216"/>
                  </a:cubicBezTo>
                  <a:cubicBezTo>
                    <a:pt x="19" y="216"/>
                    <a:pt x="19" y="216"/>
                    <a:pt x="19" y="215"/>
                  </a:cubicBezTo>
                  <a:cubicBezTo>
                    <a:pt x="19" y="216"/>
                    <a:pt x="19" y="216"/>
                    <a:pt x="19" y="216"/>
                  </a:cubicBezTo>
                  <a:cubicBezTo>
                    <a:pt x="19" y="215"/>
                    <a:pt x="20" y="217"/>
                    <a:pt x="20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20" y="215"/>
                    <a:pt x="18" y="215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19" y="214"/>
                    <a:pt x="19" y="213"/>
                  </a:cubicBezTo>
                  <a:cubicBezTo>
                    <a:pt x="19" y="213"/>
                    <a:pt x="19" y="214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20" y="214"/>
                    <a:pt x="20" y="214"/>
                  </a:cubicBezTo>
                  <a:cubicBezTo>
                    <a:pt x="20" y="214"/>
                    <a:pt x="19" y="214"/>
                    <a:pt x="20" y="215"/>
                  </a:cubicBezTo>
                  <a:cubicBezTo>
                    <a:pt x="22" y="215"/>
                    <a:pt x="22" y="215"/>
                    <a:pt x="22" y="215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0" y="216"/>
                    <a:pt x="20" y="216"/>
                    <a:pt x="20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0" y="217"/>
                    <a:pt x="20" y="217"/>
                    <a:pt x="20" y="217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17"/>
                    <a:pt x="21" y="217"/>
                    <a:pt x="21" y="217"/>
                  </a:cubicBezTo>
                  <a:cubicBezTo>
                    <a:pt x="20" y="218"/>
                    <a:pt x="23" y="217"/>
                    <a:pt x="22" y="218"/>
                  </a:cubicBezTo>
                  <a:cubicBezTo>
                    <a:pt x="21" y="218"/>
                    <a:pt x="20" y="219"/>
                    <a:pt x="20" y="219"/>
                  </a:cubicBezTo>
                  <a:cubicBezTo>
                    <a:pt x="22" y="218"/>
                    <a:pt x="23" y="219"/>
                    <a:pt x="25" y="218"/>
                  </a:cubicBezTo>
                  <a:cubicBezTo>
                    <a:pt x="24" y="219"/>
                    <a:pt x="21" y="219"/>
                    <a:pt x="20" y="220"/>
                  </a:cubicBezTo>
                  <a:cubicBezTo>
                    <a:pt x="22" y="220"/>
                    <a:pt x="19" y="222"/>
                    <a:pt x="22" y="221"/>
                  </a:cubicBezTo>
                  <a:cubicBezTo>
                    <a:pt x="22" y="220"/>
                    <a:pt x="23" y="221"/>
                    <a:pt x="25" y="220"/>
                  </a:cubicBezTo>
                  <a:cubicBezTo>
                    <a:pt x="25" y="222"/>
                    <a:pt x="23" y="221"/>
                    <a:pt x="23" y="222"/>
                  </a:cubicBezTo>
                  <a:cubicBezTo>
                    <a:pt x="23" y="222"/>
                    <a:pt x="25" y="222"/>
                    <a:pt x="26" y="221"/>
                  </a:cubicBezTo>
                  <a:cubicBezTo>
                    <a:pt x="26" y="222"/>
                    <a:pt x="28" y="222"/>
                    <a:pt x="27" y="223"/>
                  </a:cubicBezTo>
                  <a:cubicBezTo>
                    <a:pt x="25" y="224"/>
                    <a:pt x="26" y="222"/>
                    <a:pt x="25" y="223"/>
                  </a:cubicBezTo>
                  <a:cubicBezTo>
                    <a:pt x="25" y="224"/>
                    <a:pt x="29" y="222"/>
                    <a:pt x="30" y="224"/>
                  </a:cubicBezTo>
                  <a:cubicBezTo>
                    <a:pt x="31" y="223"/>
                    <a:pt x="34" y="223"/>
                    <a:pt x="35" y="224"/>
                  </a:cubicBezTo>
                  <a:cubicBezTo>
                    <a:pt x="35" y="226"/>
                    <a:pt x="34" y="223"/>
                    <a:pt x="32" y="224"/>
                  </a:cubicBezTo>
                  <a:cubicBezTo>
                    <a:pt x="32" y="225"/>
                    <a:pt x="32" y="225"/>
                    <a:pt x="32" y="225"/>
                  </a:cubicBezTo>
                  <a:cubicBezTo>
                    <a:pt x="30" y="227"/>
                    <a:pt x="27" y="224"/>
                    <a:pt x="25" y="225"/>
                  </a:cubicBezTo>
                  <a:cubicBezTo>
                    <a:pt x="26" y="226"/>
                    <a:pt x="26" y="226"/>
                    <a:pt x="26" y="226"/>
                  </a:cubicBezTo>
                  <a:cubicBezTo>
                    <a:pt x="25" y="226"/>
                    <a:pt x="24" y="226"/>
                    <a:pt x="23" y="227"/>
                  </a:cubicBezTo>
                  <a:cubicBezTo>
                    <a:pt x="25" y="226"/>
                    <a:pt x="24" y="228"/>
                    <a:pt x="25" y="228"/>
                  </a:cubicBezTo>
                  <a:cubicBezTo>
                    <a:pt x="26" y="228"/>
                    <a:pt x="24" y="228"/>
                    <a:pt x="25" y="228"/>
                  </a:cubicBezTo>
                  <a:cubicBezTo>
                    <a:pt x="26" y="228"/>
                    <a:pt x="29" y="228"/>
                    <a:pt x="28" y="230"/>
                  </a:cubicBezTo>
                  <a:cubicBezTo>
                    <a:pt x="27" y="229"/>
                    <a:pt x="26" y="230"/>
                    <a:pt x="25" y="230"/>
                  </a:cubicBezTo>
                  <a:cubicBezTo>
                    <a:pt x="24" y="231"/>
                    <a:pt x="27" y="230"/>
                    <a:pt x="26" y="231"/>
                  </a:cubicBezTo>
                  <a:cubicBezTo>
                    <a:pt x="25" y="231"/>
                    <a:pt x="25" y="231"/>
                    <a:pt x="25" y="231"/>
                  </a:cubicBezTo>
                  <a:cubicBezTo>
                    <a:pt x="25" y="233"/>
                    <a:pt x="26" y="241"/>
                    <a:pt x="32" y="242"/>
                  </a:cubicBezTo>
                  <a:cubicBezTo>
                    <a:pt x="31" y="243"/>
                    <a:pt x="31" y="245"/>
                    <a:pt x="30" y="247"/>
                  </a:cubicBezTo>
                  <a:cubicBezTo>
                    <a:pt x="31" y="246"/>
                    <a:pt x="32" y="246"/>
                    <a:pt x="33" y="247"/>
                  </a:cubicBezTo>
                  <a:cubicBezTo>
                    <a:pt x="31" y="248"/>
                    <a:pt x="31" y="248"/>
                    <a:pt x="31" y="248"/>
                  </a:cubicBezTo>
                  <a:cubicBezTo>
                    <a:pt x="30" y="250"/>
                    <a:pt x="33" y="251"/>
                    <a:pt x="34" y="251"/>
                  </a:cubicBezTo>
                  <a:cubicBezTo>
                    <a:pt x="33" y="252"/>
                    <a:pt x="33" y="252"/>
                    <a:pt x="33" y="252"/>
                  </a:cubicBezTo>
                  <a:cubicBezTo>
                    <a:pt x="32" y="254"/>
                    <a:pt x="34" y="253"/>
                    <a:pt x="35" y="253"/>
                  </a:cubicBezTo>
                  <a:cubicBezTo>
                    <a:pt x="34" y="254"/>
                    <a:pt x="34" y="254"/>
                    <a:pt x="34" y="254"/>
                  </a:cubicBezTo>
                  <a:cubicBezTo>
                    <a:pt x="35" y="254"/>
                    <a:pt x="35" y="254"/>
                    <a:pt x="35" y="254"/>
                  </a:cubicBezTo>
                  <a:cubicBezTo>
                    <a:pt x="36" y="255"/>
                    <a:pt x="36" y="256"/>
                    <a:pt x="34" y="257"/>
                  </a:cubicBezTo>
                  <a:cubicBezTo>
                    <a:pt x="35" y="257"/>
                    <a:pt x="35" y="257"/>
                    <a:pt x="36" y="256"/>
                  </a:cubicBezTo>
                  <a:cubicBezTo>
                    <a:pt x="35" y="258"/>
                    <a:pt x="36" y="261"/>
                    <a:pt x="38" y="262"/>
                  </a:cubicBezTo>
                  <a:cubicBezTo>
                    <a:pt x="38" y="261"/>
                    <a:pt x="39" y="261"/>
                    <a:pt x="40" y="260"/>
                  </a:cubicBezTo>
                  <a:cubicBezTo>
                    <a:pt x="42" y="259"/>
                    <a:pt x="40" y="260"/>
                    <a:pt x="41" y="260"/>
                  </a:cubicBezTo>
                  <a:cubicBezTo>
                    <a:pt x="41" y="261"/>
                    <a:pt x="40" y="262"/>
                    <a:pt x="39" y="262"/>
                  </a:cubicBezTo>
                  <a:cubicBezTo>
                    <a:pt x="38" y="265"/>
                    <a:pt x="42" y="267"/>
                    <a:pt x="44" y="270"/>
                  </a:cubicBezTo>
                  <a:cubicBezTo>
                    <a:pt x="44" y="270"/>
                    <a:pt x="44" y="270"/>
                    <a:pt x="45" y="270"/>
                  </a:cubicBezTo>
                  <a:cubicBezTo>
                    <a:pt x="44" y="273"/>
                    <a:pt x="48" y="273"/>
                    <a:pt x="48" y="276"/>
                  </a:cubicBezTo>
                  <a:cubicBezTo>
                    <a:pt x="49" y="275"/>
                    <a:pt x="51" y="273"/>
                    <a:pt x="52" y="274"/>
                  </a:cubicBezTo>
                  <a:cubicBezTo>
                    <a:pt x="54" y="274"/>
                    <a:pt x="50" y="276"/>
                    <a:pt x="50" y="279"/>
                  </a:cubicBezTo>
                  <a:cubicBezTo>
                    <a:pt x="51" y="278"/>
                    <a:pt x="52" y="279"/>
                    <a:pt x="53" y="279"/>
                  </a:cubicBezTo>
                  <a:cubicBezTo>
                    <a:pt x="52" y="280"/>
                    <a:pt x="52" y="280"/>
                    <a:pt x="52" y="280"/>
                  </a:cubicBezTo>
                  <a:cubicBezTo>
                    <a:pt x="54" y="279"/>
                    <a:pt x="55" y="280"/>
                    <a:pt x="55" y="281"/>
                  </a:cubicBezTo>
                  <a:cubicBezTo>
                    <a:pt x="55" y="281"/>
                    <a:pt x="55" y="281"/>
                    <a:pt x="55" y="281"/>
                  </a:cubicBezTo>
                  <a:cubicBezTo>
                    <a:pt x="55" y="282"/>
                    <a:pt x="55" y="283"/>
                    <a:pt x="56" y="284"/>
                  </a:cubicBezTo>
                  <a:cubicBezTo>
                    <a:pt x="57" y="282"/>
                    <a:pt x="58" y="284"/>
                    <a:pt x="59" y="283"/>
                  </a:cubicBezTo>
                  <a:cubicBezTo>
                    <a:pt x="59" y="284"/>
                    <a:pt x="59" y="284"/>
                    <a:pt x="59" y="284"/>
                  </a:cubicBezTo>
                  <a:cubicBezTo>
                    <a:pt x="60" y="283"/>
                    <a:pt x="60" y="283"/>
                    <a:pt x="60" y="283"/>
                  </a:cubicBezTo>
                  <a:cubicBezTo>
                    <a:pt x="61" y="285"/>
                    <a:pt x="61" y="285"/>
                    <a:pt x="61" y="285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60" y="287"/>
                    <a:pt x="60" y="285"/>
                    <a:pt x="62" y="284"/>
                  </a:cubicBezTo>
                  <a:cubicBezTo>
                    <a:pt x="63" y="284"/>
                    <a:pt x="62" y="285"/>
                    <a:pt x="62" y="286"/>
                  </a:cubicBezTo>
                  <a:cubicBezTo>
                    <a:pt x="62" y="287"/>
                    <a:pt x="62" y="285"/>
                    <a:pt x="61" y="285"/>
                  </a:cubicBezTo>
                  <a:cubicBezTo>
                    <a:pt x="60" y="286"/>
                    <a:pt x="62" y="286"/>
                    <a:pt x="61" y="287"/>
                  </a:cubicBezTo>
                  <a:cubicBezTo>
                    <a:pt x="62" y="287"/>
                    <a:pt x="63" y="286"/>
                    <a:pt x="63" y="286"/>
                  </a:cubicBezTo>
                  <a:cubicBezTo>
                    <a:pt x="64" y="287"/>
                    <a:pt x="65" y="287"/>
                    <a:pt x="65" y="289"/>
                  </a:cubicBezTo>
                  <a:cubicBezTo>
                    <a:pt x="65" y="288"/>
                    <a:pt x="66" y="289"/>
                    <a:pt x="67" y="288"/>
                  </a:cubicBezTo>
                  <a:cubicBezTo>
                    <a:pt x="66" y="288"/>
                    <a:pt x="66" y="287"/>
                    <a:pt x="66" y="286"/>
                  </a:cubicBezTo>
                  <a:cubicBezTo>
                    <a:pt x="67" y="286"/>
                    <a:pt x="68" y="286"/>
                    <a:pt x="68" y="287"/>
                  </a:cubicBezTo>
                  <a:cubicBezTo>
                    <a:pt x="67" y="287"/>
                    <a:pt x="67" y="287"/>
                    <a:pt x="67" y="287"/>
                  </a:cubicBezTo>
                  <a:cubicBezTo>
                    <a:pt x="68" y="287"/>
                    <a:pt x="69" y="288"/>
                    <a:pt x="69" y="286"/>
                  </a:cubicBezTo>
                  <a:cubicBezTo>
                    <a:pt x="69" y="289"/>
                    <a:pt x="69" y="289"/>
                    <a:pt x="69" y="289"/>
                  </a:cubicBezTo>
                  <a:cubicBezTo>
                    <a:pt x="70" y="288"/>
                    <a:pt x="71" y="288"/>
                    <a:pt x="72" y="288"/>
                  </a:cubicBezTo>
                  <a:cubicBezTo>
                    <a:pt x="71" y="290"/>
                    <a:pt x="69" y="291"/>
                    <a:pt x="71" y="292"/>
                  </a:cubicBezTo>
                  <a:cubicBezTo>
                    <a:pt x="73" y="291"/>
                    <a:pt x="73" y="291"/>
                    <a:pt x="73" y="291"/>
                  </a:cubicBezTo>
                  <a:cubicBezTo>
                    <a:pt x="74" y="291"/>
                    <a:pt x="74" y="292"/>
                    <a:pt x="74" y="293"/>
                  </a:cubicBezTo>
                  <a:cubicBezTo>
                    <a:pt x="76" y="294"/>
                    <a:pt x="77" y="289"/>
                    <a:pt x="79" y="291"/>
                  </a:cubicBezTo>
                  <a:cubicBezTo>
                    <a:pt x="78" y="293"/>
                    <a:pt x="78" y="293"/>
                    <a:pt x="79" y="294"/>
                  </a:cubicBezTo>
                  <a:cubicBezTo>
                    <a:pt x="79" y="293"/>
                    <a:pt x="79" y="293"/>
                    <a:pt x="80" y="293"/>
                  </a:cubicBezTo>
                  <a:cubicBezTo>
                    <a:pt x="80" y="292"/>
                    <a:pt x="79" y="294"/>
                    <a:pt x="79" y="293"/>
                  </a:cubicBezTo>
                  <a:cubicBezTo>
                    <a:pt x="79" y="291"/>
                    <a:pt x="80" y="292"/>
                    <a:pt x="80" y="292"/>
                  </a:cubicBezTo>
                  <a:cubicBezTo>
                    <a:pt x="81" y="296"/>
                    <a:pt x="86" y="294"/>
                    <a:pt x="88" y="296"/>
                  </a:cubicBezTo>
                  <a:cubicBezTo>
                    <a:pt x="88" y="294"/>
                    <a:pt x="90" y="295"/>
                    <a:pt x="90" y="295"/>
                  </a:cubicBezTo>
                  <a:cubicBezTo>
                    <a:pt x="90" y="297"/>
                    <a:pt x="92" y="294"/>
                    <a:pt x="93" y="296"/>
                  </a:cubicBezTo>
                  <a:cubicBezTo>
                    <a:pt x="92" y="293"/>
                    <a:pt x="92" y="293"/>
                    <a:pt x="92" y="293"/>
                  </a:cubicBezTo>
                  <a:cubicBezTo>
                    <a:pt x="94" y="295"/>
                    <a:pt x="95" y="290"/>
                    <a:pt x="96" y="293"/>
                  </a:cubicBezTo>
                  <a:cubicBezTo>
                    <a:pt x="97" y="293"/>
                    <a:pt x="96" y="294"/>
                    <a:pt x="95" y="295"/>
                  </a:cubicBezTo>
                  <a:cubicBezTo>
                    <a:pt x="96" y="298"/>
                    <a:pt x="99" y="293"/>
                    <a:pt x="100" y="296"/>
                  </a:cubicBezTo>
                  <a:cubicBezTo>
                    <a:pt x="100" y="295"/>
                    <a:pt x="99" y="293"/>
                    <a:pt x="101" y="292"/>
                  </a:cubicBezTo>
                  <a:cubicBezTo>
                    <a:pt x="101" y="294"/>
                    <a:pt x="103" y="295"/>
                    <a:pt x="103" y="295"/>
                  </a:cubicBezTo>
                  <a:cubicBezTo>
                    <a:pt x="104" y="295"/>
                    <a:pt x="104" y="294"/>
                    <a:pt x="105" y="295"/>
                  </a:cubicBezTo>
                  <a:cubicBezTo>
                    <a:pt x="104" y="296"/>
                    <a:pt x="104" y="296"/>
                    <a:pt x="104" y="296"/>
                  </a:cubicBezTo>
                  <a:cubicBezTo>
                    <a:pt x="105" y="297"/>
                    <a:pt x="106" y="296"/>
                    <a:pt x="107" y="295"/>
                  </a:cubicBezTo>
                  <a:cubicBezTo>
                    <a:pt x="108" y="297"/>
                    <a:pt x="110" y="296"/>
                    <a:pt x="111" y="297"/>
                  </a:cubicBezTo>
                  <a:cubicBezTo>
                    <a:pt x="112" y="295"/>
                    <a:pt x="113" y="299"/>
                    <a:pt x="113" y="295"/>
                  </a:cubicBezTo>
                  <a:cubicBezTo>
                    <a:pt x="114" y="296"/>
                    <a:pt x="114" y="296"/>
                    <a:pt x="114" y="296"/>
                  </a:cubicBezTo>
                  <a:cubicBezTo>
                    <a:pt x="114" y="296"/>
                    <a:pt x="115" y="294"/>
                    <a:pt x="115" y="294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14" y="298"/>
                    <a:pt x="117" y="296"/>
                    <a:pt x="117" y="298"/>
                  </a:cubicBezTo>
                  <a:cubicBezTo>
                    <a:pt x="116" y="296"/>
                    <a:pt x="117" y="298"/>
                    <a:pt x="118" y="296"/>
                  </a:cubicBezTo>
                  <a:cubicBezTo>
                    <a:pt x="118" y="296"/>
                    <a:pt x="118" y="296"/>
                    <a:pt x="118" y="296"/>
                  </a:cubicBezTo>
                  <a:cubicBezTo>
                    <a:pt x="120" y="296"/>
                    <a:pt x="119" y="295"/>
                    <a:pt x="120" y="295"/>
                  </a:cubicBezTo>
                  <a:cubicBezTo>
                    <a:pt x="121" y="295"/>
                    <a:pt x="120" y="297"/>
                    <a:pt x="120" y="297"/>
                  </a:cubicBezTo>
                  <a:cubicBezTo>
                    <a:pt x="120" y="298"/>
                    <a:pt x="121" y="298"/>
                    <a:pt x="122" y="297"/>
                  </a:cubicBezTo>
                  <a:cubicBezTo>
                    <a:pt x="122" y="298"/>
                    <a:pt x="122" y="298"/>
                    <a:pt x="123" y="298"/>
                  </a:cubicBezTo>
                  <a:cubicBezTo>
                    <a:pt x="123" y="298"/>
                    <a:pt x="123" y="298"/>
                    <a:pt x="123" y="298"/>
                  </a:cubicBezTo>
                  <a:cubicBezTo>
                    <a:pt x="123" y="298"/>
                    <a:pt x="124" y="298"/>
                    <a:pt x="124" y="299"/>
                  </a:cubicBezTo>
                  <a:cubicBezTo>
                    <a:pt x="123" y="300"/>
                    <a:pt x="123" y="300"/>
                    <a:pt x="123" y="300"/>
                  </a:cubicBezTo>
                  <a:cubicBezTo>
                    <a:pt x="124" y="300"/>
                    <a:pt x="125" y="299"/>
                    <a:pt x="125" y="298"/>
                  </a:cubicBezTo>
                  <a:cubicBezTo>
                    <a:pt x="127" y="300"/>
                    <a:pt x="131" y="300"/>
                    <a:pt x="132" y="300"/>
                  </a:cubicBezTo>
                  <a:cubicBezTo>
                    <a:pt x="131" y="299"/>
                    <a:pt x="131" y="301"/>
                    <a:pt x="131" y="300"/>
                  </a:cubicBezTo>
                  <a:cubicBezTo>
                    <a:pt x="132" y="300"/>
                    <a:pt x="133" y="299"/>
                    <a:pt x="133" y="300"/>
                  </a:cubicBezTo>
                  <a:cubicBezTo>
                    <a:pt x="134" y="300"/>
                    <a:pt x="133" y="301"/>
                    <a:pt x="134" y="302"/>
                  </a:cubicBezTo>
                  <a:cubicBezTo>
                    <a:pt x="133" y="302"/>
                    <a:pt x="135" y="300"/>
                    <a:pt x="134" y="300"/>
                  </a:cubicBezTo>
                  <a:cubicBezTo>
                    <a:pt x="134" y="303"/>
                    <a:pt x="138" y="301"/>
                    <a:pt x="139" y="304"/>
                  </a:cubicBezTo>
                  <a:cubicBezTo>
                    <a:pt x="139" y="303"/>
                    <a:pt x="138" y="304"/>
                    <a:pt x="137" y="305"/>
                  </a:cubicBezTo>
                  <a:cubicBezTo>
                    <a:pt x="139" y="305"/>
                    <a:pt x="141" y="305"/>
                    <a:pt x="143" y="304"/>
                  </a:cubicBezTo>
                  <a:cubicBezTo>
                    <a:pt x="142" y="305"/>
                    <a:pt x="142" y="305"/>
                    <a:pt x="141" y="305"/>
                  </a:cubicBezTo>
                  <a:cubicBezTo>
                    <a:pt x="142" y="306"/>
                    <a:pt x="143" y="307"/>
                    <a:pt x="144" y="306"/>
                  </a:cubicBezTo>
                  <a:cubicBezTo>
                    <a:pt x="145" y="305"/>
                    <a:pt x="144" y="307"/>
                    <a:pt x="144" y="306"/>
                  </a:cubicBezTo>
                  <a:cubicBezTo>
                    <a:pt x="144" y="305"/>
                    <a:pt x="146" y="305"/>
                    <a:pt x="146" y="306"/>
                  </a:cubicBezTo>
                  <a:cubicBezTo>
                    <a:pt x="146" y="306"/>
                    <a:pt x="146" y="306"/>
                    <a:pt x="146" y="306"/>
                  </a:cubicBezTo>
                  <a:cubicBezTo>
                    <a:pt x="147" y="307"/>
                    <a:pt x="147" y="306"/>
                    <a:pt x="148" y="307"/>
                  </a:cubicBezTo>
                  <a:cubicBezTo>
                    <a:pt x="148" y="308"/>
                    <a:pt x="147" y="307"/>
                    <a:pt x="147" y="308"/>
                  </a:cubicBezTo>
                  <a:cubicBezTo>
                    <a:pt x="145" y="310"/>
                    <a:pt x="147" y="311"/>
                    <a:pt x="147" y="311"/>
                  </a:cubicBezTo>
                  <a:cubicBezTo>
                    <a:pt x="149" y="311"/>
                    <a:pt x="149" y="311"/>
                    <a:pt x="149" y="311"/>
                  </a:cubicBezTo>
                  <a:cubicBezTo>
                    <a:pt x="150" y="311"/>
                    <a:pt x="148" y="312"/>
                    <a:pt x="148" y="312"/>
                  </a:cubicBezTo>
                  <a:cubicBezTo>
                    <a:pt x="154" y="312"/>
                    <a:pt x="154" y="312"/>
                    <a:pt x="154" y="312"/>
                  </a:cubicBezTo>
                  <a:cubicBezTo>
                    <a:pt x="153" y="312"/>
                    <a:pt x="152" y="314"/>
                    <a:pt x="151" y="314"/>
                  </a:cubicBezTo>
                  <a:cubicBezTo>
                    <a:pt x="152" y="315"/>
                    <a:pt x="155" y="315"/>
                    <a:pt x="157" y="315"/>
                  </a:cubicBezTo>
                  <a:cubicBezTo>
                    <a:pt x="157" y="316"/>
                    <a:pt x="158" y="317"/>
                    <a:pt x="159" y="318"/>
                  </a:cubicBezTo>
                  <a:cubicBezTo>
                    <a:pt x="158" y="319"/>
                    <a:pt x="159" y="317"/>
                    <a:pt x="158" y="318"/>
                  </a:cubicBezTo>
                  <a:cubicBezTo>
                    <a:pt x="157" y="319"/>
                    <a:pt x="157" y="319"/>
                    <a:pt x="157" y="319"/>
                  </a:cubicBezTo>
                  <a:cubicBezTo>
                    <a:pt x="156" y="318"/>
                    <a:pt x="154" y="320"/>
                    <a:pt x="153" y="320"/>
                  </a:cubicBezTo>
                  <a:cubicBezTo>
                    <a:pt x="155" y="320"/>
                    <a:pt x="154" y="323"/>
                    <a:pt x="154" y="325"/>
                  </a:cubicBezTo>
                  <a:cubicBezTo>
                    <a:pt x="157" y="323"/>
                    <a:pt x="156" y="326"/>
                    <a:pt x="159" y="325"/>
                  </a:cubicBezTo>
                  <a:cubicBezTo>
                    <a:pt x="160" y="327"/>
                    <a:pt x="157" y="327"/>
                    <a:pt x="156" y="328"/>
                  </a:cubicBezTo>
                  <a:cubicBezTo>
                    <a:pt x="158" y="329"/>
                    <a:pt x="158" y="331"/>
                    <a:pt x="158" y="333"/>
                  </a:cubicBezTo>
                  <a:cubicBezTo>
                    <a:pt x="158" y="333"/>
                    <a:pt x="158" y="333"/>
                    <a:pt x="158" y="333"/>
                  </a:cubicBezTo>
                  <a:cubicBezTo>
                    <a:pt x="159" y="334"/>
                    <a:pt x="158" y="337"/>
                    <a:pt x="161" y="338"/>
                  </a:cubicBezTo>
                  <a:cubicBezTo>
                    <a:pt x="160" y="338"/>
                    <a:pt x="160" y="338"/>
                    <a:pt x="159" y="338"/>
                  </a:cubicBezTo>
                  <a:cubicBezTo>
                    <a:pt x="159" y="340"/>
                    <a:pt x="163" y="338"/>
                    <a:pt x="162" y="340"/>
                  </a:cubicBezTo>
                  <a:cubicBezTo>
                    <a:pt x="160" y="339"/>
                    <a:pt x="160" y="339"/>
                    <a:pt x="160" y="339"/>
                  </a:cubicBezTo>
                  <a:cubicBezTo>
                    <a:pt x="162" y="340"/>
                    <a:pt x="160" y="342"/>
                    <a:pt x="162" y="343"/>
                  </a:cubicBezTo>
                  <a:cubicBezTo>
                    <a:pt x="161" y="343"/>
                    <a:pt x="161" y="343"/>
                    <a:pt x="160" y="343"/>
                  </a:cubicBezTo>
                  <a:cubicBezTo>
                    <a:pt x="161" y="344"/>
                    <a:pt x="161" y="345"/>
                    <a:pt x="163" y="346"/>
                  </a:cubicBezTo>
                  <a:cubicBezTo>
                    <a:pt x="162" y="347"/>
                    <a:pt x="161" y="346"/>
                    <a:pt x="160" y="346"/>
                  </a:cubicBezTo>
                  <a:cubicBezTo>
                    <a:pt x="160" y="347"/>
                    <a:pt x="163" y="347"/>
                    <a:pt x="162" y="348"/>
                  </a:cubicBezTo>
                  <a:cubicBezTo>
                    <a:pt x="162" y="349"/>
                    <a:pt x="161" y="349"/>
                    <a:pt x="161" y="349"/>
                  </a:cubicBezTo>
                  <a:cubicBezTo>
                    <a:pt x="162" y="350"/>
                    <a:pt x="162" y="351"/>
                    <a:pt x="163" y="352"/>
                  </a:cubicBezTo>
                  <a:cubicBezTo>
                    <a:pt x="162" y="352"/>
                    <a:pt x="162" y="353"/>
                    <a:pt x="161" y="353"/>
                  </a:cubicBezTo>
                  <a:cubicBezTo>
                    <a:pt x="161" y="360"/>
                    <a:pt x="162" y="366"/>
                    <a:pt x="164" y="372"/>
                  </a:cubicBezTo>
                  <a:cubicBezTo>
                    <a:pt x="161" y="374"/>
                    <a:pt x="162" y="371"/>
                    <a:pt x="161" y="372"/>
                  </a:cubicBezTo>
                  <a:cubicBezTo>
                    <a:pt x="163" y="372"/>
                    <a:pt x="161" y="373"/>
                    <a:pt x="162" y="375"/>
                  </a:cubicBezTo>
                  <a:cubicBezTo>
                    <a:pt x="162" y="375"/>
                    <a:pt x="162" y="375"/>
                    <a:pt x="162" y="375"/>
                  </a:cubicBezTo>
                  <a:cubicBezTo>
                    <a:pt x="162" y="376"/>
                    <a:pt x="161" y="376"/>
                    <a:pt x="162" y="377"/>
                  </a:cubicBezTo>
                  <a:cubicBezTo>
                    <a:pt x="162" y="377"/>
                    <a:pt x="162" y="377"/>
                    <a:pt x="162" y="377"/>
                  </a:cubicBezTo>
                  <a:cubicBezTo>
                    <a:pt x="164" y="378"/>
                    <a:pt x="159" y="379"/>
                    <a:pt x="162" y="379"/>
                  </a:cubicBezTo>
                  <a:cubicBezTo>
                    <a:pt x="161" y="380"/>
                    <a:pt x="161" y="380"/>
                    <a:pt x="161" y="380"/>
                  </a:cubicBezTo>
                  <a:cubicBezTo>
                    <a:pt x="163" y="381"/>
                    <a:pt x="160" y="382"/>
                    <a:pt x="162" y="383"/>
                  </a:cubicBezTo>
                  <a:cubicBezTo>
                    <a:pt x="162" y="383"/>
                    <a:pt x="162" y="383"/>
                    <a:pt x="162" y="383"/>
                  </a:cubicBezTo>
                  <a:cubicBezTo>
                    <a:pt x="161" y="384"/>
                    <a:pt x="165" y="386"/>
                    <a:pt x="163" y="386"/>
                  </a:cubicBezTo>
                  <a:cubicBezTo>
                    <a:pt x="163" y="388"/>
                    <a:pt x="164" y="389"/>
                    <a:pt x="166" y="389"/>
                  </a:cubicBezTo>
                  <a:cubicBezTo>
                    <a:pt x="165" y="390"/>
                    <a:pt x="164" y="389"/>
                    <a:pt x="163" y="389"/>
                  </a:cubicBezTo>
                  <a:cubicBezTo>
                    <a:pt x="164" y="394"/>
                    <a:pt x="164" y="400"/>
                    <a:pt x="167" y="404"/>
                  </a:cubicBezTo>
                  <a:cubicBezTo>
                    <a:pt x="166" y="404"/>
                    <a:pt x="166" y="404"/>
                    <a:pt x="165" y="404"/>
                  </a:cubicBezTo>
                  <a:cubicBezTo>
                    <a:pt x="168" y="406"/>
                    <a:pt x="163" y="409"/>
                    <a:pt x="168" y="411"/>
                  </a:cubicBezTo>
                  <a:cubicBezTo>
                    <a:pt x="170" y="412"/>
                    <a:pt x="170" y="412"/>
                    <a:pt x="170" y="412"/>
                  </a:cubicBezTo>
                  <a:cubicBezTo>
                    <a:pt x="169" y="412"/>
                    <a:pt x="168" y="412"/>
                    <a:pt x="167" y="413"/>
                  </a:cubicBezTo>
                  <a:cubicBezTo>
                    <a:pt x="168" y="413"/>
                    <a:pt x="167" y="415"/>
                    <a:pt x="169" y="416"/>
                  </a:cubicBezTo>
                  <a:cubicBezTo>
                    <a:pt x="168" y="416"/>
                    <a:pt x="168" y="416"/>
                    <a:pt x="168" y="416"/>
                  </a:cubicBezTo>
                  <a:cubicBezTo>
                    <a:pt x="167" y="417"/>
                    <a:pt x="170" y="418"/>
                    <a:pt x="169" y="419"/>
                  </a:cubicBezTo>
                  <a:cubicBezTo>
                    <a:pt x="169" y="419"/>
                    <a:pt x="169" y="419"/>
                    <a:pt x="169" y="419"/>
                  </a:cubicBezTo>
                  <a:cubicBezTo>
                    <a:pt x="166" y="425"/>
                    <a:pt x="163" y="434"/>
                    <a:pt x="168" y="438"/>
                  </a:cubicBezTo>
                  <a:cubicBezTo>
                    <a:pt x="169" y="440"/>
                    <a:pt x="166" y="439"/>
                    <a:pt x="166" y="440"/>
                  </a:cubicBezTo>
                  <a:cubicBezTo>
                    <a:pt x="170" y="444"/>
                    <a:pt x="167" y="452"/>
                    <a:pt x="173" y="453"/>
                  </a:cubicBezTo>
                  <a:cubicBezTo>
                    <a:pt x="173" y="454"/>
                    <a:pt x="173" y="454"/>
                    <a:pt x="173" y="455"/>
                  </a:cubicBezTo>
                  <a:cubicBezTo>
                    <a:pt x="173" y="455"/>
                    <a:pt x="173" y="456"/>
                    <a:pt x="174" y="456"/>
                  </a:cubicBezTo>
                  <a:cubicBezTo>
                    <a:pt x="171" y="457"/>
                    <a:pt x="174" y="460"/>
                    <a:pt x="172" y="462"/>
                  </a:cubicBezTo>
                  <a:cubicBezTo>
                    <a:pt x="175" y="462"/>
                    <a:pt x="174" y="463"/>
                    <a:pt x="174" y="464"/>
                  </a:cubicBezTo>
                  <a:cubicBezTo>
                    <a:pt x="174" y="464"/>
                    <a:pt x="173" y="464"/>
                    <a:pt x="173" y="464"/>
                  </a:cubicBezTo>
                  <a:cubicBezTo>
                    <a:pt x="173" y="466"/>
                    <a:pt x="173" y="466"/>
                    <a:pt x="172" y="468"/>
                  </a:cubicBezTo>
                  <a:cubicBezTo>
                    <a:pt x="172" y="469"/>
                    <a:pt x="174" y="469"/>
                    <a:pt x="173" y="470"/>
                  </a:cubicBezTo>
                  <a:cubicBezTo>
                    <a:pt x="171" y="471"/>
                    <a:pt x="173" y="472"/>
                    <a:pt x="172" y="473"/>
                  </a:cubicBezTo>
                  <a:cubicBezTo>
                    <a:pt x="174" y="473"/>
                    <a:pt x="175" y="474"/>
                    <a:pt x="175" y="475"/>
                  </a:cubicBezTo>
                  <a:cubicBezTo>
                    <a:pt x="172" y="475"/>
                    <a:pt x="172" y="475"/>
                    <a:pt x="172" y="475"/>
                  </a:cubicBezTo>
                  <a:cubicBezTo>
                    <a:pt x="174" y="477"/>
                    <a:pt x="170" y="481"/>
                    <a:pt x="174" y="485"/>
                  </a:cubicBezTo>
                  <a:cubicBezTo>
                    <a:pt x="172" y="485"/>
                    <a:pt x="172" y="485"/>
                    <a:pt x="172" y="485"/>
                  </a:cubicBezTo>
                  <a:cubicBezTo>
                    <a:pt x="174" y="488"/>
                    <a:pt x="173" y="491"/>
                    <a:pt x="176" y="494"/>
                  </a:cubicBezTo>
                  <a:cubicBezTo>
                    <a:pt x="175" y="495"/>
                    <a:pt x="175" y="496"/>
                    <a:pt x="175" y="497"/>
                  </a:cubicBezTo>
                  <a:cubicBezTo>
                    <a:pt x="176" y="498"/>
                    <a:pt x="176" y="499"/>
                    <a:pt x="178" y="499"/>
                  </a:cubicBezTo>
                  <a:cubicBezTo>
                    <a:pt x="178" y="500"/>
                    <a:pt x="177" y="500"/>
                    <a:pt x="177" y="500"/>
                  </a:cubicBezTo>
                  <a:cubicBezTo>
                    <a:pt x="176" y="501"/>
                    <a:pt x="174" y="504"/>
                    <a:pt x="177" y="504"/>
                  </a:cubicBezTo>
                  <a:cubicBezTo>
                    <a:pt x="175" y="505"/>
                    <a:pt x="175" y="505"/>
                    <a:pt x="175" y="505"/>
                  </a:cubicBezTo>
                  <a:cubicBezTo>
                    <a:pt x="177" y="506"/>
                    <a:pt x="179" y="507"/>
                    <a:pt x="177" y="508"/>
                  </a:cubicBezTo>
                  <a:cubicBezTo>
                    <a:pt x="178" y="509"/>
                    <a:pt x="179" y="510"/>
                    <a:pt x="181" y="509"/>
                  </a:cubicBezTo>
                  <a:cubicBezTo>
                    <a:pt x="181" y="510"/>
                    <a:pt x="178" y="510"/>
                    <a:pt x="180" y="510"/>
                  </a:cubicBezTo>
                  <a:cubicBezTo>
                    <a:pt x="178" y="510"/>
                    <a:pt x="178" y="510"/>
                    <a:pt x="178" y="510"/>
                  </a:cubicBezTo>
                  <a:cubicBezTo>
                    <a:pt x="177" y="513"/>
                    <a:pt x="179" y="515"/>
                    <a:pt x="180" y="518"/>
                  </a:cubicBezTo>
                  <a:cubicBezTo>
                    <a:pt x="178" y="519"/>
                    <a:pt x="181" y="520"/>
                    <a:pt x="179" y="522"/>
                  </a:cubicBezTo>
                  <a:cubicBezTo>
                    <a:pt x="181" y="523"/>
                    <a:pt x="179" y="525"/>
                    <a:pt x="182" y="525"/>
                  </a:cubicBezTo>
                  <a:cubicBezTo>
                    <a:pt x="181" y="525"/>
                    <a:pt x="181" y="525"/>
                    <a:pt x="181" y="525"/>
                  </a:cubicBezTo>
                  <a:cubicBezTo>
                    <a:pt x="181" y="526"/>
                    <a:pt x="181" y="528"/>
                    <a:pt x="180" y="530"/>
                  </a:cubicBezTo>
                  <a:cubicBezTo>
                    <a:pt x="180" y="531"/>
                    <a:pt x="182" y="530"/>
                    <a:pt x="183" y="531"/>
                  </a:cubicBezTo>
                  <a:cubicBezTo>
                    <a:pt x="182" y="531"/>
                    <a:pt x="182" y="531"/>
                    <a:pt x="182" y="531"/>
                  </a:cubicBezTo>
                  <a:cubicBezTo>
                    <a:pt x="183" y="532"/>
                    <a:pt x="185" y="532"/>
                    <a:pt x="186" y="532"/>
                  </a:cubicBezTo>
                  <a:cubicBezTo>
                    <a:pt x="185" y="533"/>
                    <a:pt x="186" y="533"/>
                    <a:pt x="185" y="533"/>
                  </a:cubicBezTo>
                  <a:cubicBezTo>
                    <a:pt x="185" y="533"/>
                    <a:pt x="183" y="533"/>
                    <a:pt x="181" y="532"/>
                  </a:cubicBezTo>
                  <a:cubicBezTo>
                    <a:pt x="181" y="534"/>
                    <a:pt x="184" y="534"/>
                    <a:pt x="182" y="535"/>
                  </a:cubicBezTo>
                  <a:cubicBezTo>
                    <a:pt x="182" y="536"/>
                    <a:pt x="182" y="536"/>
                    <a:pt x="184" y="536"/>
                  </a:cubicBezTo>
                  <a:cubicBezTo>
                    <a:pt x="184" y="536"/>
                    <a:pt x="183" y="537"/>
                    <a:pt x="182" y="537"/>
                  </a:cubicBezTo>
                  <a:cubicBezTo>
                    <a:pt x="183" y="537"/>
                    <a:pt x="183" y="538"/>
                    <a:pt x="184" y="538"/>
                  </a:cubicBezTo>
                  <a:cubicBezTo>
                    <a:pt x="184" y="538"/>
                    <a:pt x="184" y="537"/>
                    <a:pt x="184" y="537"/>
                  </a:cubicBezTo>
                  <a:cubicBezTo>
                    <a:pt x="185" y="537"/>
                    <a:pt x="185" y="538"/>
                    <a:pt x="187" y="538"/>
                  </a:cubicBezTo>
                  <a:cubicBezTo>
                    <a:pt x="187" y="537"/>
                    <a:pt x="186" y="537"/>
                    <a:pt x="186" y="537"/>
                  </a:cubicBezTo>
                  <a:cubicBezTo>
                    <a:pt x="188" y="537"/>
                    <a:pt x="188" y="538"/>
                    <a:pt x="187" y="538"/>
                  </a:cubicBezTo>
                  <a:cubicBezTo>
                    <a:pt x="186" y="539"/>
                    <a:pt x="185" y="538"/>
                    <a:pt x="184" y="539"/>
                  </a:cubicBezTo>
                  <a:cubicBezTo>
                    <a:pt x="188" y="540"/>
                    <a:pt x="188" y="540"/>
                    <a:pt x="188" y="540"/>
                  </a:cubicBezTo>
                  <a:cubicBezTo>
                    <a:pt x="186" y="540"/>
                    <a:pt x="187" y="539"/>
                    <a:pt x="189" y="539"/>
                  </a:cubicBezTo>
                  <a:cubicBezTo>
                    <a:pt x="188" y="538"/>
                    <a:pt x="188" y="538"/>
                    <a:pt x="188" y="538"/>
                  </a:cubicBezTo>
                  <a:cubicBezTo>
                    <a:pt x="189" y="538"/>
                    <a:pt x="189" y="538"/>
                    <a:pt x="189" y="538"/>
                  </a:cubicBezTo>
                  <a:cubicBezTo>
                    <a:pt x="189" y="537"/>
                    <a:pt x="190" y="536"/>
                    <a:pt x="189" y="535"/>
                  </a:cubicBezTo>
                  <a:cubicBezTo>
                    <a:pt x="187" y="536"/>
                    <a:pt x="187" y="536"/>
                    <a:pt x="187" y="536"/>
                  </a:cubicBezTo>
                  <a:cubicBezTo>
                    <a:pt x="187" y="535"/>
                    <a:pt x="185" y="535"/>
                    <a:pt x="187" y="534"/>
                  </a:cubicBezTo>
                  <a:cubicBezTo>
                    <a:pt x="187" y="534"/>
                    <a:pt x="188" y="534"/>
                    <a:pt x="189" y="534"/>
                  </a:cubicBezTo>
                  <a:cubicBezTo>
                    <a:pt x="189" y="534"/>
                    <a:pt x="188" y="533"/>
                    <a:pt x="188" y="533"/>
                  </a:cubicBezTo>
                  <a:cubicBezTo>
                    <a:pt x="191" y="533"/>
                    <a:pt x="191" y="533"/>
                    <a:pt x="191" y="533"/>
                  </a:cubicBezTo>
                  <a:cubicBezTo>
                    <a:pt x="187" y="533"/>
                    <a:pt x="189" y="532"/>
                    <a:pt x="189" y="531"/>
                  </a:cubicBezTo>
                  <a:cubicBezTo>
                    <a:pt x="189" y="531"/>
                    <a:pt x="189" y="531"/>
                    <a:pt x="189" y="531"/>
                  </a:cubicBezTo>
                  <a:cubicBezTo>
                    <a:pt x="190" y="530"/>
                    <a:pt x="188" y="532"/>
                    <a:pt x="188" y="531"/>
                  </a:cubicBezTo>
                  <a:cubicBezTo>
                    <a:pt x="188" y="530"/>
                    <a:pt x="191" y="530"/>
                    <a:pt x="192" y="530"/>
                  </a:cubicBezTo>
                  <a:cubicBezTo>
                    <a:pt x="191" y="529"/>
                    <a:pt x="189" y="527"/>
                    <a:pt x="191" y="526"/>
                  </a:cubicBezTo>
                  <a:cubicBezTo>
                    <a:pt x="190" y="525"/>
                    <a:pt x="189" y="524"/>
                    <a:pt x="188" y="524"/>
                  </a:cubicBezTo>
                  <a:cubicBezTo>
                    <a:pt x="188" y="523"/>
                    <a:pt x="191" y="523"/>
                    <a:pt x="190" y="523"/>
                  </a:cubicBezTo>
                  <a:cubicBezTo>
                    <a:pt x="190" y="523"/>
                    <a:pt x="191" y="522"/>
                    <a:pt x="192" y="522"/>
                  </a:cubicBezTo>
                  <a:cubicBezTo>
                    <a:pt x="191" y="522"/>
                    <a:pt x="192" y="521"/>
                    <a:pt x="190" y="522"/>
                  </a:cubicBezTo>
                  <a:cubicBezTo>
                    <a:pt x="190" y="520"/>
                    <a:pt x="191" y="519"/>
                    <a:pt x="190" y="518"/>
                  </a:cubicBezTo>
                  <a:cubicBezTo>
                    <a:pt x="190" y="518"/>
                    <a:pt x="192" y="518"/>
                    <a:pt x="193" y="518"/>
                  </a:cubicBezTo>
                  <a:cubicBezTo>
                    <a:pt x="191" y="517"/>
                    <a:pt x="190" y="516"/>
                    <a:pt x="190" y="515"/>
                  </a:cubicBezTo>
                  <a:cubicBezTo>
                    <a:pt x="189" y="515"/>
                    <a:pt x="189" y="516"/>
                    <a:pt x="187" y="516"/>
                  </a:cubicBezTo>
                  <a:cubicBezTo>
                    <a:pt x="187" y="516"/>
                    <a:pt x="186" y="516"/>
                    <a:pt x="186" y="515"/>
                  </a:cubicBezTo>
                  <a:cubicBezTo>
                    <a:pt x="188" y="515"/>
                    <a:pt x="191" y="515"/>
                    <a:pt x="191" y="514"/>
                  </a:cubicBezTo>
                  <a:cubicBezTo>
                    <a:pt x="193" y="514"/>
                    <a:pt x="190" y="515"/>
                    <a:pt x="193" y="515"/>
                  </a:cubicBezTo>
                  <a:cubicBezTo>
                    <a:pt x="195" y="515"/>
                    <a:pt x="196" y="517"/>
                    <a:pt x="194" y="517"/>
                  </a:cubicBezTo>
                  <a:cubicBezTo>
                    <a:pt x="197" y="518"/>
                    <a:pt x="195" y="516"/>
                    <a:pt x="197" y="516"/>
                  </a:cubicBezTo>
                  <a:cubicBezTo>
                    <a:pt x="197" y="516"/>
                    <a:pt x="195" y="515"/>
                    <a:pt x="195" y="514"/>
                  </a:cubicBezTo>
                  <a:cubicBezTo>
                    <a:pt x="194" y="514"/>
                    <a:pt x="194" y="515"/>
                    <a:pt x="193" y="514"/>
                  </a:cubicBezTo>
                  <a:cubicBezTo>
                    <a:pt x="190" y="514"/>
                    <a:pt x="194" y="513"/>
                    <a:pt x="194" y="513"/>
                  </a:cubicBezTo>
                  <a:cubicBezTo>
                    <a:pt x="195" y="513"/>
                    <a:pt x="195" y="513"/>
                    <a:pt x="195" y="513"/>
                  </a:cubicBezTo>
                  <a:cubicBezTo>
                    <a:pt x="196" y="512"/>
                    <a:pt x="194" y="512"/>
                    <a:pt x="194" y="511"/>
                  </a:cubicBezTo>
                  <a:cubicBezTo>
                    <a:pt x="197" y="511"/>
                    <a:pt x="195" y="513"/>
                    <a:pt x="197" y="513"/>
                  </a:cubicBezTo>
                  <a:cubicBezTo>
                    <a:pt x="199" y="512"/>
                    <a:pt x="199" y="512"/>
                    <a:pt x="199" y="512"/>
                  </a:cubicBezTo>
                  <a:cubicBezTo>
                    <a:pt x="199" y="511"/>
                    <a:pt x="196" y="512"/>
                    <a:pt x="197" y="511"/>
                  </a:cubicBezTo>
                  <a:cubicBezTo>
                    <a:pt x="198" y="511"/>
                    <a:pt x="198" y="511"/>
                    <a:pt x="198" y="511"/>
                  </a:cubicBezTo>
                  <a:cubicBezTo>
                    <a:pt x="197" y="510"/>
                    <a:pt x="197" y="510"/>
                    <a:pt x="197" y="510"/>
                  </a:cubicBezTo>
                  <a:cubicBezTo>
                    <a:pt x="196" y="510"/>
                    <a:pt x="194" y="510"/>
                    <a:pt x="195" y="511"/>
                  </a:cubicBezTo>
                  <a:cubicBezTo>
                    <a:pt x="191" y="511"/>
                    <a:pt x="194" y="511"/>
                    <a:pt x="193" y="510"/>
                  </a:cubicBezTo>
                  <a:cubicBezTo>
                    <a:pt x="192" y="509"/>
                    <a:pt x="194" y="510"/>
                    <a:pt x="192" y="510"/>
                  </a:cubicBezTo>
                  <a:cubicBezTo>
                    <a:pt x="190" y="510"/>
                    <a:pt x="190" y="510"/>
                    <a:pt x="190" y="509"/>
                  </a:cubicBezTo>
                  <a:cubicBezTo>
                    <a:pt x="190" y="508"/>
                    <a:pt x="192" y="509"/>
                    <a:pt x="193" y="508"/>
                  </a:cubicBezTo>
                  <a:cubicBezTo>
                    <a:pt x="193" y="508"/>
                    <a:pt x="193" y="509"/>
                    <a:pt x="192" y="509"/>
                  </a:cubicBezTo>
                  <a:cubicBezTo>
                    <a:pt x="194" y="510"/>
                    <a:pt x="196" y="508"/>
                    <a:pt x="197" y="509"/>
                  </a:cubicBezTo>
                  <a:cubicBezTo>
                    <a:pt x="198" y="508"/>
                    <a:pt x="196" y="508"/>
                    <a:pt x="196" y="508"/>
                  </a:cubicBezTo>
                  <a:cubicBezTo>
                    <a:pt x="195" y="508"/>
                    <a:pt x="194" y="508"/>
                    <a:pt x="193" y="508"/>
                  </a:cubicBezTo>
                  <a:cubicBezTo>
                    <a:pt x="188" y="507"/>
                    <a:pt x="197" y="507"/>
                    <a:pt x="196" y="506"/>
                  </a:cubicBezTo>
                  <a:cubicBezTo>
                    <a:pt x="193" y="506"/>
                    <a:pt x="191" y="504"/>
                    <a:pt x="188" y="506"/>
                  </a:cubicBezTo>
                  <a:cubicBezTo>
                    <a:pt x="187" y="505"/>
                    <a:pt x="187" y="505"/>
                    <a:pt x="187" y="505"/>
                  </a:cubicBezTo>
                  <a:cubicBezTo>
                    <a:pt x="189" y="505"/>
                    <a:pt x="189" y="504"/>
                    <a:pt x="191" y="504"/>
                  </a:cubicBezTo>
                  <a:cubicBezTo>
                    <a:pt x="191" y="504"/>
                    <a:pt x="191" y="504"/>
                    <a:pt x="191" y="504"/>
                  </a:cubicBezTo>
                  <a:cubicBezTo>
                    <a:pt x="193" y="504"/>
                    <a:pt x="193" y="504"/>
                    <a:pt x="193" y="504"/>
                  </a:cubicBezTo>
                  <a:cubicBezTo>
                    <a:pt x="195" y="504"/>
                    <a:pt x="196" y="503"/>
                    <a:pt x="197" y="503"/>
                  </a:cubicBezTo>
                  <a:cubicBezTo>
                    <a:pt x="196" y="502"/>
                    <a:pt x="195" y="503"/>
                    <a:pt x="194" y="502"/>
                  </a:cubicBezTo>
                  <a:cubicBezTo>
                    <a:pt x="195" y="502"/>
                    <a:pt x="195" y="502"/>
                    <a:pt x="196" y="502"/>
                  </a:cubicBezTo>
                  <a:cubicBezTo>
                    <a:pt x="195" y="502"/>
                    <a:pt x="193" y="503"/>
                    <a:pt x="193" y="502"/>
                  </a:cubicBezTo>
                  <a:cubicBezTo>
                    <a:pt x="193" y="501"/>
                    <a:pt x="195" y="500"/>
                    <a:pt x="195" y="501"/>
                  </a:cubicBezTo>
                  <a:cubicBezTo>
                    <a:pt x="197" y="501"/>
                    <a:pt x="197" y="501"/>
                    <a:pt x="197" y="501"/>
                  </a:cubicBezTo>
                  <a:cubicBezTo>
                    <a:pt x="195" y="501"/>
                    <a:pt x="198" y="501"/>
                    <a:pt x="197" y="500"/>
                  </a:cubicBezTo>
                  <a:cubicBezTo>
                    <a:pt x="196" y="500"/>
                    <a:pt x="194" y="500"/>
                    <a:pt x="193" y="500"/>
                  </a:cubicBezTo>
                  <a:cubicBezTo>
                    <a:pt x="192" y="499"/>
                    <a:pt x="194" y="499"/>
                    <a:pt x="193" y="499"/>
                  </a:cubicBezTo>
                  <a:cubicBezTo>
                    <a:pt x="195" y="500"/>
                    <a:pt x="195" y="500"/>
                    <a:pt x="195" y="500"/>
                  </a:cubicBezTo>
                  <a:cubicBezTo>
                    <a:pt x="194" y="499"/>
                    <a:pt x="198" y="499"/>
                    <a:pt x="197" y="498"/>
                  </a:cubicBezTo>
                  <a:cubicBezTo>
                    <a:pt x="195" y="498"/>
                    <a:pt x="195" y="498"/>
                    <a:pt x="195" y="498"/>
                  </a:cubicBezTo>
                  <a:cubicBezTo>
                    <a:pt x="196" y="498"/>
                    <a:pt x="196" y="498"/>
                    <a:pt x="197" y="498"/>
                  </a:cubicBezTo>
                  <a:cubicBezTo>
                    <a:pt x="196" y="498"/>
                    <a:pt x="196" y="497"/>
                    <a:pt x="196" y="497"/>
                  </a:cubicBezTo>
                  <a:cubicBezTo>
                    <a:pt x="197" y="497"/>
                    <a:pt x="197" y="497"/>
                    <a:pt x="197" y="497"/>
                  </a:cubicBezTo>
                  <a:cubicBezTo>
                    <a:pt x="196" y="497"/>
                    <a:pt x="193" y="496"/>
                    <a:pt x="196" y="496"/>
                  </a:cubicBezTo>
                  <a:cubicBezTo>
                    <a:pt x="193" y="496"/>
                    <a:pt x="196" y="496"/>
                    <a:pt x="194" y="497"/>
                  </a:cubicBezTo>
                  <a:cubicBezTo>
                    <a:pt x="192" y="497"/>
                    <a:pt x="193" y="496"/>
                    <a:pt x="192" y="496"/>
                  </a:cubicBezTo>
                  <a:cubicBezTo>
                    <a:pt x="195" y="496"/>
                    <a:pt x="192" y="495"/>
                    <a:pt x="192" y="495"/>
                  </a:cubicBezTo>
                  <a:cubicBezTo>
                    <a:pt x="193" y="494"/>
                    <a:pt x="194" y="494"/>
                    <a:pt x="194" y="494"/>
                  </a:cubicBezTo>
                  <a:cubicBezTo>
                    <a:pt x="193" y="494"/>
                    <a:pt x="193" y="494"/>
                    <a:pt x="193" y="494"/>
                  </a:cubicBezTo>
                  <a:cubicBezTo>
                    <a:pt x="196" y="493"/>
                    <a:pt x="192" y="493"/>
                    <a:pt x="193" y="492"/>
                  </a:cubicBezTo>
                  <a:cubicBezTo>
                    <a:pt x="194" y="492"/>
                    <a:pt x="195" y="492"/>
                    <a:pt x="196" y="492"/>
                  </a:cubicBezTo>
                  <a:cubicBezTo>
                    <a:pt x="193" y="493"/>
                    <a:pt x="193" y="491"/>
                    <a:pt x="191" y="491"/>
                  </a:cubicBezTo>
                  <a:cubicBezTo>
                    <a:pt x="192" y="490"/>
                    <a:pt x="194" y="492"/>
                    <a:pt x="196" y="491"/>
                  </a:cubicBezTo>
                  <a:cubicBezTo>
                    <a:pt x="194" y="491"/>
                    <a:pt x="197" y="490"/>
                    <a:pt x="195" y="490"/>
                  </a:cubicBezTo>
                  <a:cubicBezTo>
                    <a:pt x="194" y="491"/>
                    <a:pt x="193" y="490"/>
                    <a:pt x="192" y="490"/>
                  </a:cubicBezTo>
                  <a:cubicBezTo>
                    <a:pt x="192" y="489"/>
                    <a:pt x="193" y="490"/>
                    <a:pt x="194" y="489"/>
                  </a:cubicBezTo>
                  <a:cubicBezTo>
                    <a:pt x="193" y="489"/>
                    <a:pt x="191" y="488"/>
                    <a:pt x="191" y="489"/>
                  </a:cubicBezTo>
                  <a:cubicBezTo>
                    <a:pt x="191" y="488"/>
                    <a:pt x="189" y="488"/>
                    <a:pt x="190" y="487"/>
                  </a:cubicBezTo>
                  <a:cubicBezTo>
                    <a:pt x="192" y="487"/>
                    <a:pt x="191" y="488"/>
                    <a:pt x="192" y="488"/>
                  </a:cubicBezTo>
                  <a:cubicBezTo>
                    <a:pt x="192" y="487"/>
                    <a:pt x="188" y="488"/>
                    <a:pt x="187" y="487"/>
                  </a:cubicBezTo>
                  <a:cubicBezTo>
                    <a:pt x="187" y="487"/>
                    <a:pt x="184" y="487"/>
                    <a:pt x="183" y="486"/>
                  </a:cubicBezTo>
                  <a:cubicBezTo>
                    <a:pt x="183" y="485"/>
                    <a:pt x="184" y="487"/>
                    <a:pt x="186" y="486"/>
                  </a:cubicBezTo>
                  <a:cubicBezTo>
                    <a:pt x="185" y="486"/>
                    <a:pt x="185" y="486"/>
                    <a:pt x="185" y="486"/>
                  </a:cubicBezTo>
                  <a:cubicBezTo>
                    <a:pt x="188" y="485"/>
                    <a:pt x="190" y="487"/>
                    <a:pt x="193" y="486"/>
                  </a:cubicBezTo>
                  <a:cubicBezTo>
                    <a:pt x="192" y="486"/>
                    <a:pt x="192" y="486"/>
                    <a:pt x="192" y="486"/>
                  </a:cubicBezTo>
                  <a:cubicBezTo>
                    <a:pt x="195" y="486"/>
                    <a:pt x="195" y="486"/>
                    <a:pt x="195" y="486"/>
                  </a:cubicBezTo>
                  <a:cubicBezTo>
                    <a:pt x="193" y="486"/>
                    <a:pt x="194" y="485"/>
                    <a:pt x="194" y="484"/>
                  </a:cubicBezTo>
                  <a:cubicBezTo>
                    <a:pt x="192" y="484"/>
                    <a:pt x="194" y="485"/>
                    <a:pt x="193" y="485"/>
                  </a:cubicBezTo>
                  <a:cubicBezTo>
                    <a:pt x="192" y="484"/>
                    <a:pt x="190" y="484"/>
                    <a:pt x="191" y="483"/>
                  </a:cubicBezTo>
                  <a:cubicBezTo>
                    <a:pt x="192" y="484"/>
                    <a:pt x="193" y="483"/>
                    <a:pt x="194" y="483"/>
                  </a:cubicBezTo>
                  <a:cubicBezTo>
                    <a:pt x="195" y="483"/>
                    <a:pt x="192" y="483"/>
                    <a:pt x="193" y="482"/>
                  </a:cubicBezTo>
                  <a:cubicBezTo>
                    <a:pt x="194" y="483"/>
                    <a:pt x="194" y="483"/>
                    <a:pt x="194" y="483"/>
                  </a:cubicBezTo>
                  <a:cubicBezTo>
                    <a:pt x="194" y="480"/>
                    <a:pt x="194" y="478"/>
                    <a:pt x="190" y="476"/>
                  </a:cubicBezTo>
                  <a:cubicBezTo>
                    <a:pt x="191" y="475"/>
                    <a:pt x="191" y="475"/>
                    <a:pt x="193" y="474"/>
                  </a:cubicBezTo>
                  <a:cubicBezTo>
                    <a:pt x="192" y="474"/>
                    <a:pt x="191" y="474"/>
                    <a:pt x="191" y="473"/>
                  </a:cubicBezTo>
                  <a:cubicBezTo>
                    <a:pt x="193" y="473"/>
                    <a:pt x="193" y="473"/>
                    <a:pt x="193" y="473"/>
                  </a:cubicBezTo>
                  <a:cubicBezTo>
                    <a:pt x="194" y="472"/>
                    <a:pt x="192" y="472"/>
                    <a:pt x="191" y="471"/>
                  </a:cubicBezTo>
                  <a:cubicBezTo>
                    <a:pt x="193" y="471"/>
                    <a:pt x="193" y="471"/>
                    <a:pt x="193" y="471"/>
                  </a:cubicBezTo>
                  <a:cubicBezTo>
                    <a:pt x="194" y="471"/>
                    <a:pt x="192" y="470"/>
                    <a:pt x="191" y="470"/>
                  </a:cubicBezTo>
                  <a:cubicBezTo>
                    <a:pt x="193" y="470"/>
                    <a:pt x="193" y="470"/>
                    <a:pt x="193" y="470"/>
                  </a:cubicBezTo>
                  <a:cubicBezTo>
                    <a:pt x="191" y="470"/>
                    <a:pt x="191" y="470"/>
                    <a:pt x="191" y="470"/>
                  </a:cubicBezTo>
                  <a:cubicBezTo>
                    <a:pt x="191" y="469"/>
                    <a:pt x="191" y="468"/>
                    <a:pt x="193" y="469"/>
                  </a:cubicBezTo>
                  <a:cubicBezTo>
                    <a:pt x="193" y="469"/>
                    <a:pt x="192" y="468"/>
                    <a:pt x="192" y="468"/>
                  </a:cubicBezTo>
                  <a:cubicBezTo>
                    <a:pt x="193" y="468"/>
                    <a:pt x="193" y="467"/>
                    <a:pt x="193" y="466"/>
                  </a:cubicBezTo>
                  <a:cubicBezTo>
                    <a:pt x="192" y="466"/>
                    <a:pt x="191" y="466"/>
                    <a:pt x="190" y="466"/>
                  </a:cubicBezTo>
                  <a:cubicBezTo>
                    <a:pt x="188" y="465"/>
                    <a:pt x="190" y="466"/>
                    <a:pt x="189" y="465"/>
                  </a:cubicBezTo>
                  <a:cubicBezTo>
                    <a:pt x="190" y="465"/>
                    <a:pt x="191" y="465"/>
                    <a:pt x="192" y="465"/>
                  </a:cubicBezTo>
                  <a:cubicBezTo>
                    <a:pt x="195" y="465"/>
                    <a:pt x="192" y="462"/>
                    <a:pt x="193" y="461"/>
                  </a:cubicBezTo>
                  <a:cubicBezTo>
                    <a:pt x="192" y="460"/>
                    <a:pt x="192" y="460"/>
                    <a:pt x="192" y="460"/>
                  </a:cubicBezTo>
                  <a:cubicBezTo>
                    <a:pt x="195" y="460"/>
                    <a:pt x="193" y="459"/>
                    <a:pt x="194" y="458"/>
                  </a:cubicBezTo>
                  <a:cubicBezTo>
                    <a:pt x="193" y="458"/>
                    <a:pt x="191" y="457"/>
                    <a:pt x="191" y="456"/>
                  </a:cubicBezTo>
                  <a:cubicBezTo>
                    <a:pt x="189" y="455"/>
                    <a:pt x="193" y="457"/>
                    <a:pt x="195" y="457"/>
                  </a:cubicBezTo>
                  <a:cubicBezTo>
                    <a:pt x="194" y="456"/>
                    <a:pt x="194" y="456"/>
                    <a:pt x="194" y="456"/>
                  </a:cubicBezTo>
                  <a:cubicBezTo>
                    <a:pt x="194" y="456"/>
                    <a:pt x="194" y="456"/>
                    <a:pt x="194" y="456"/>
                  </a:cubicBezTo>
                  <a:cubicBezTo>
                    <a:pt x="194" y="455"/>
                    <a:pt x="193" y="454"/>
                    <a:pt x="194" y="454"/>
                  </a:cubicBezTo>
                  <a:cubicBezTo>
                    <a:pt x="194" y="454"/>
                    <a:pt x="194" y="454"/>
                    <a:pt x="194" y="454"/>
                  </a:cubicBezTo>
                  <a:cubicBezTo>
                    <a:pt x="195" y="454"/>
                    <a:pt x="196" y="455"/>
                    <a:pt x="196" y="454"/>
                  </a:cubicBezTo>
                  <a:cubicBezTo>
                    <a:pt x="194" y="453"/>
                    <a:pt x="196" y="453"/>
                    <a:pt x="194" y="452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4" y="451"/>
                    <a:pt x="194" y="451"/>
                    <a:pt x="194" y="451"/>
                  </a:cubicBezTo>
                  <a:cubicBezTo>
                    <a:pt x="195" y="451"/>
                    <a:pt x="195" y="451"/>
                    <a:pt x="195" y="451"/>
                  </a:cubicBezTo>
                  <a:cubicBezTo>
                    <a:pt x="196" y="453"/>
                    <a:pt x="196" y="453"/>
                    <a:pt x="196" y="453"/>
                  </a:cubicBezTo>
                  <a:cubicBezTo>
                    <a:pt x="197" y="452"/>
                    <a:pt x="195" y="452"/>
                    <a:pt x="194" y="451"/>
                  </a:cubicBezTo>
                  <a:cubicBezTo>
                    <a:pt x="193" y="450"/>
                    <a:pt x="195" y="450"/>
                    <a:pt x="195" y="451"/>
                  </a:cubicBezTo>
                  <a:cubicBezTo>
                    <a:pt x="196" y="451"/>
                    <a:pt x="195" y="451"/>
                    <a:pt x="195" y="451"/>
                  </a:cubicBezTo>
                  <a:cubicBezTo>
                    <a:pt x="196" y="452"/>
                    <a:pt x="196" y="451"/>
                    <a:pt x="196" y="452"/>
                  </a:cubicBezTo>
                  <a:cubicBezTo>
                    <a:pt x="196" y="451"/>
                    <a:pt x="195" y="450"/>
                    <a:pt x="195" y="450"/>
                  </a:cubicBezTo>
                  <a:cubicBezTo>
                    <a:pt x="195" y="451"/>
                    <a:pt x="196" y="450"/>
                    <a:pt x="197" y="451"/>
                  </a:cubicBezTo>
                  <a:cubicBezTo>
                    <a:pt x="196" y="450"/>
                    <a:pt x="197" y="450"/>
                    <a:pt x="196" y="450"/>
                  </a:cubicBezTo>
                  <a:cubicBezTo>
                    <a:pt x="196" y="450"/>
                    <a:pt x="195" y="449"/>
                    <a:pt x="194" y="449"/>
                  </a:cubicBezTo>
                  <a:cubicBezTo>
                    <a:pt x="194" y="448"/>
                    <a:pt x="194" y="448"/>
                    <a:pt x="195" y="448"/>
                  </a:cubicBezTo>
                  <a:cubicBezTo>
                    <a:pt x="195" y="449"/>
                    <a:pt x="195" y="449"/>
                    <a:pt x="195" y="449"/>
                  </a:cubicBezTo>
                  <a:cubicBezTo>
                    <a:pt x="195" y="448"/>
                    <a:pt x="196" y="448"/>
                    <a:pt x="194" y="447"/>
                  </a:cubicBezTo>
                  <a:cubicBezTo>
                    <a:pt x="196" y="449"/>
                    <a:pt x="196" y="449"/>
                    <a:pt x="196" y="449"/>
                  </a:cubicBezTo>
                  <a:cubicBezTo>
                    <a:pt x="196" y="448"/>
                    <a:pt x="196" y="448"/>
                    <a:pt x="196" y="447"/>
                  </a:cubicBezTo>
                  <a:cubicBezTo>
                    <a:pt x="197" y="448"/>
                    <a:pt x="198" y="450"/>
                    <a:pt x="199" y="450"/>
                  </a:cubicBezTo>
                  <a:cubicBezTo>
                    <a:pt x="198" y="448"/>
                    <a:pt x="198" y="448"/>
                    <a:pt x="198" y="448"/>
                  </a:cubicBezTo>
                  <a:cubicBezTo>
                    <a:pt x="199" y="448"/>
                    <a:pt x="199" y="448"/>
                    <a:pt x="199" y="449"/>
                  </a:cubicBezTo>
                  <a:cubicBezTo>
                    <a:pt x="200" y="449"/>
                    <a:pt x="198" y="444"/>
                    <a:pt x="199" y="445"/>
                  </a:cubicBezTo>
                  <a:cubicBezTo>
                    <a:pt x="200" y="447"/>
                    <a:pt x="200" y="447"/>
                    <a:pt x="201" y="447"/>
                  </a:cubicBezTo>
                  <a:cubicBezTo>
                    <a:pt x="200" y="446"/>
                    <a:pt x="200" y="446"/>
                    <a:pt x="200" y="446"/>
                  </a:cubicBezTo>
                  <a:cubicBezTo>
                    <a:pt x="200" y="446"/>
                    <a:pt x="201" y="448"/>
                    <a:pt x="200" y="447"/>
                  </a:cubicBezTo>
                  <a:cubicBezTo>
                    <a:pt x="199" y="446"/>
                    <a:pt x="200" y="446"/>
                    <a:pt x="200" y="445"/>
                  </a:cubicBezTo>
                  <a:cubicBezTo>
                    <a:pt x="200" y="446"/>
                    <a:pt x="201" y="447"/>
                    <a:pt x="202" y="447"/>
                  </a:cubicBezTo>
                  <a:cubicBezTo>
                    <a:pt x="202" y="447"/>
                    <a:pt x="202" y="447"/>
                    <a:pt x="202" y="447"/>
                  </a:cubicBezTo>
                  <a:cubicBezTo>
                    <a:pt x="205" y="449"/>
                    <a:pt x="200" y="450"/>
                    <a:pt x="204" y="454"/>
                  </a:cubicBezTo>
                  <a:cubicBezTo>
                    <a:pt x="205" y="456"/>
                    <a:pt x="206" y="463"/>
                    <a:pt x="206" y="463"/>
                  </a:cubicBezTo>
                  <a:cubicBezTo>
                    <a:pt x="214" y="451"/>
                    <a:pt x="212" y="449"/>
                    <a:pt x="214" y="446"/>
                  </a:cubicBezTo>
                  <a:cubicBezTo>
                    <a:pt x="214" y="447"/>
                    <a:pt x="214" y="447"/>
                    <a:pt x="214" y="447"/>
                  </a:cubicBezTo>
                  <a:cubicBezTo>
                    <a:pt x="214" y="446"/>
                    <a:pt x="214" y="446"/>
                    <a:pt x="214" y="446"/>
                  </a:cubicBezTo>
                  <a:cubicBezTo>
                    <a:pt x="214" y="446"/>
                    <a:pt x="215" y="446"/>
                    <a:pt x="215" y="446"/>
                  </a:cubicBezTo>
                  <a:cubicBezTo>
                    <a:pt x="215" y="446"/>
                    <a:pt x="215" y="447"/>
                    <a:pt x="216" y="445"/>
                  </a:cubicBezTo>
                  <a:cubicBezTo>
                    <a:pt x="216" y="445"/>
                    <a:pt x="216" y="445"/>
                    <a:pt x="216" y="445"/>
                  </a:cubicBezTo>
                  <a:cubicBezTo>
                    <a:pt x="216" y="445"/>
                    <a:pt x="217" y="443"/>
                    <a:pt x="217" y="443"/>
                  </a:cubicBezTo>
                  <a:cubicBezTo>
                    <a:pt x="216" y="445"/>
                    <a:pt x="216" y="445"/>
                    <a:pt x="216" y="445"/>
                  </a:cubicBezTo>
                  <a:cubicBezTo>
                    <a:pt x="216" y="447"/>
                    <a:pt x="217" y="446"/>
                    <a:pt x="217" y="447"/>
                  </a:cubicBezTo>
                  <a:cubicBezTo>
                    <a:pt x="217" y="445"/>
                    <a:pt x="217" y="447"/>
                    <a:pt x="218" y="445"/>
                  </a:cubicBezTo>
                  <a:cubicBezTo>
                    <a:pt x="218" y="445"/>
                    <a:pt x="218" y="445"/>
                    <a:pt x="218" y="445"/>
                  </a:cubicBezTo>
                  <a:cubicBezTo>
                    <a:pt x="219" y="445"/>
                    <a:pt x="219" y="444"/>
                    <a:pt x="220" y="444"/>
                  </a:cubicBezTo>
                  <a:cubicBezTo>
                    <a:pt x="220" y="444"/>
                    <a:pt x="219" y="446"/>
                    <a:pt x="219" y="446"/>
                  </a:cubicBezTo>
                  <a:cubicBezTo>
                    <a:pt x="219" y="447"/>
                    <a:pt x="219" y="447"/>
                    <a:pt x="220" y="447"/>
                  </a:cubicBezTo>
                  <a:cubicBezTo>
                    <a:pt x="220" y="447"/>
                    <a:pt x="220" y="446"/>
                    <a:pt x="220" y="446"/>
                  </a:cubicBezTo>
                  <a:cubicBezTo>
                    <a:pt x="220" y="446"/>
                    <a:pt x="220" y="446"/>
                    <a:pt x="220" y="447"/>
                  </a:cubicBezTo>
                  <a:cubicBezTo>
                    <a:pt x="220" y="446"/>
                    <a:pt x="220" y="446"/>
                    <a:pt x="220" y="446"/>
                  </a:cubicBezTo>
                  <a:cubicBezTo>
                    <a:pt x="220" y="446"/>
                    <a:pt x="220" y="446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8"/>
                  </a:cubicBezTo>
                  <a:cubicBezTo>
                    <a:pt x="220" y="449"/>
                    <a:pt x="220" y="449"/>
                    <a:pt x="220" y="449"/>
                  </a:cubicBezTo>
                  <a:cubicBezTo>
                    <a:pt x="220" y="449"/>
                    <a:pt x="221" y="448"/>
                    <a:pt x="221" y="447"/>
                  </a:cubicBezTo>
                  <a:cubicBezTo>
                    <a:pt x="222" y="449"/>
                    <a:pt x="224" y="448"/>
                    <a:pt x="225" y="448"/>
                  </a:cubicBezTo>
                  <a:cubicBezTo>
                    <a:pt x="225" y="448"/>
                    <a:pt x="224" y="449"/>
                    <a:pt x="225" y="449"/>
                  </a:cubicBezTo>
                  <a:cubicBezTo>
                    <a:pt x="225" y="449"/>
                    <a:pt x="226" y="448"/>
                    <a:pt x="226" y="449"/>
                  </a:cubicBezTo>
                  <a:cubicBezTo>
                    <a:pt x="226" y="448"/>
                    <a:pt x="225" y="450"/>
                    <a:pt x="225" y="450"/>
                  </a:cubicBezTo>
                  <a:cubicBezTo>
                    <a:pt x="225" y="451"/>
                    <a:pt x="226" y="449"/>
                    <a:pt x="226" y="449"/>
                  </a:cubicBezTo>
                  <a:cubicBezTo>
                    <a:pt x="225" y="452"/>
                    <a:pt x="229" y="450"/>
                    <a:pt x="229" y="452"/>
                  </a:cubicBezTo>
                  <a:cubicBezTo>
                    <a:pt x="229" y="451"/>
                    <a:pt x="228" y="452"/>
                    <a:pt x="227" y="452"/>
                  </a:cubicBezTo>
                  <a:cubicBezTo>
                    <a:pt x="228" y="452"/>
                    <a:pt x="229" y="452"/>
                    <a:pt x="232" y="452"/>
                  </a:cubicBezTo>
                  <a:cubicBezTo>
                    <a:pt x="230" y="453"/>
                    <a:pt x="230" y="453"/>
                    <a:pt x="230" y="453"/>
                  </a:cubicBezTo>
                  <a:cubicBezTo>
                    <a:pt x="230" y="453"/>
                    <a:pt x="231" y="453"/>
                    <a:pt x="232" y="453"/>
                  </a:cubicBezTo>
                  <a:cubicBezTo>
                    <a:pt x="233" y="452"/>
                    <a:pt x="234" y="452"/>
                    <a:pt x="234" y="452"/>
                  </a:cubicBezTo>
                  <a:cubicBezTo>
                    <a:pt x="234" y="452"/>
                    <a:pt x="234" y="452"/>
                    <a:pt x="234" y="452"/>
                  </a:cubicBezTo>
                  <a:cubicBezTo>
                    <a:pt x="235" y="453"/>
                    <a:pt x="235" y="452"/>
                    <a:pt x="236" y="453"/>
                  </a:cubicBezTo>
                  <a:cubicBezTo>
                    <a:pt x="235" y="454"/>
                    <a:pt x="235" y="453"/>
                    <a:pt x="234" y="454"/>
                  </a:cubicBezTo>
                  <a:cubicBezTo>
                    <a:pt x="232" y="455"/>
                    <a:pt x="233" y="456"/>
                    <a:pt x="233" y="456"/>
                  </a:cubicBezTo>
                  <a:cubicBezTo>
                    <a:pt x="235" y="456"/>
                    <a:pt x="235" y="456"/>
                    <a:pt x="235" y="456"/>
                  </a:cubicBezTo>
                  <a:cubicBezTo>
                    <a:pt x="236" y="456"/>
                    <a:pt x="234" y="457"/>
                    <a:pt x="234" y="457"/>
                  </a:cubicBezTo>
                  <a:cubicBezTo>
                    <a:pt x="239" y="456"/>
                    <a:pt x="239" y="456"/>
                    <a:pt x="239" y="456"/>
                  </a:cubicBezTo>
                  <a:cubicBezTo>
                    <a:pt x="238" y="456"/>
                    <a:pt x="237" y="458"/>
                    <a:pt x="236" y="457"/>
                  </a:cubicBezTo>
                  <a:cubicBezTo>
                    <a:pt x="237" y="458"/>
                    <a:pt x="240" y="458"/>
                    <a:pt x="241" y="458"/>
                  </a:cubicBezTo>
                  <a:cubicBezTo>
                    <a:pt x="241" y="459"/>
                    <a:pt x="243" y="459"/>
                    <a:pt x="243" y="460"/>
                  </a:cubicBezTo>
                  <a:cubicBezTo>
                    <a:pt x="242" y="460"/>
                    <a:pt x="243" y="459"/>
                    <a:pt x="242" y="460"/>
                  </a:cubicBezTo>
                  <a:cubicBezTo>
                    <a:pt x="240" y="461"/>
                    <a:pt x="240" y="461"/>
                    <a:pt x="240" y="461"/>
                  </a:cubicBezTo>
                  <a:cubicBezTo>
                    <a:pt x="240" y="460"/>
                    <a:pt x="238" y="461"/>
                    <a:pt x="237" y="461"/>
                  </a:cubicBezTo>
                  <a:cubicBezTo>
                    <a:pt x="238" y="462"/>
                    <a:pt x="238" y="463"/>
                    <a:pt x="237" y="464"/>
                  </a:cubicBezTo>
                  <a:cubicBezTo>
                    <a:pt x="240" y="463"/>
                    <a:pt x="239" y="465"/>
                    <a:pt x="242" y="465"/>
                  </a:cubicBezTo>
                  <a:cubicBezTo>
                    <a:pt x="242" y="466"/>
                    <a:pt x="240" y="466"/>
                    <a:pt x="239" y="466"/>
                  </a:cubicBezTo>
                  <a:cubicBezTo>
                    <a:pt x="240" y="467"/>
                    <a:pt x="240" y="468"/>
                    <a:pt x="240" y="469"/>
                  </a:cubicBezTo>
                  <a:cubicBezTo>
                    <a:pt x="240" y="469"/>
                    <a:pt x="240" y="469"/>
                    <a:pt x="240" y="469"/>
                  </a:cubicBezTo>
                  <a:cubicBezTo>
                    <a:pt x="240" y="470"/>
                    <a:pt x="240" y="472"/>
                    <a:pt x="242" y="472"/>
                  </a:cubicBezTo>
                  <a:cubicBezTo>
                    <a:pt x="241" y="472"/>
                    <a:pt x="241" y="472"/>
                    <a:pt x="241" y="472"/>
                  </a:cubicBezTo>
                  <a:cubicBezTo>
                    <a:pt x="240" y="473"/>
                    <a:pt x="244" y="472"/>
                    <a:pt x="243" y="474"/>
                  </a:cubicBezTo>
                  <a:cubicBezTo>
                    <a:pt x="242" y="473"/>
                    <a:pt x="242" y="473"/>
                    <a:pt x="242" y="473"/>
                  </a:cubicBezTo>
                  <a:cubicBezTo>
                    <a:pt x="243" y="474"/>
                    <a:pt x="241" y="475"/>
                    <a:pt x="243" y="476"/>
                  </a:cubicBezTo>
                  <a:cubicBezTo>
                    <a:pt x="242" y="476"/>
                    <a:pt x="242" y="476"/>
                    <a:pt x="241" y="475"/>
                  </a:cubicBezTo>
                  <a:cubicBezTo>
                    <a:pt x="242" y="476"/>
                    <a:pt x="242" y="477"/>
                    <a:pt x="243" y="478"/>
                  </a:cubicBezTo>
                  <a:cubicBezTo>
                    <a:pt x="241" y="478"/>
                    <a:pt x="241" y="478"/>
                    <a:pt x="241" y="478"/>
                  </a:cubicBezTo>
                  <a:cubicBezTo>
                    <a:pt x="240" y="478"/>
                    <a:pt x="244" y="478"/>
                    <a:pt x="243" y="479"/>
                  </a:cubicBezTo>
                  <a:cubicBezTo>
                    <a:pt x="243" y="479"/>
                    <a:pt x="242" y="480"/>
                    <a:pt x="242" y="480"/>
                  </a:cubicBezTo>
                  <a:cubicBezTo>
                    <a:pt x="243" y="480"/>
                    <a:pt x="243" y="481"/>
                    <a:pt x="243" y="481"/>
                  </a:cubicBezTo>
                  <a:cubicBezTo>
                    <a:pt x="241" y="482"/>
                    <a:pt x="241" y="482"/>
                    <a:pt x="241" y="482"/>
                  </a:cubicBezTo>
                  <a:cubicBezTo>
                    <a:pt x="241" y="486"/>
                    <a:pt x="241" y="490"/>
                    <a:pt x="243" y="494"/>
                  </a:cubicBezTo>
                  <a:cubicBezTo>
                    <a:pt x="240" y="494"/>
                    <a:pt x="241" y="493"/>
                    <a:pt x="240" y="493"/>
                  </a:cubicBezTo>
                  <a:cubicBezTo>
                    <a:pt x="242" y="493"/>
                    <a:pt x="240" y="494"/>
                    <a:pt x="241" y="495"/>
                  </a:cubicBezTo>
                  <a:cubicBezTo>
                    <a:pt x="241" y="495"/>
                    <a:pt x="241" y="495"/>
                    <a:pt x="241" y="495"/>
                  </a:cubicBezTo>
                  <a:cubicBezTo>
                    <a:pt x="241" y="496"/>
                    <a:pt x="240" y="496"/>
                    <a:pt x="240" y="497"/>
                  </a:cubicBezTo>
                  <a:cubicBezTo>
                    <a:pt x="241" y="497"/>
                    <a:pt x="241" y="497"/>
                    <a:pt x="241" y="497"/>
                  </a:cubicBezTo>
                  <a:cubicBezTo>
                    <a:pt x="242" y="497"/>
                    <a:pt x="238" y="498"/>
                    <a:pt x="241" y="498"/>
                  </a:cubicBezTo>
                  <a:cubicBezTo>
                    <a:pt x="239" y="499"/>
                    <a:pt x="239" y="499"/>
                    <a:pt x="239" y="499"/>
                  </a:cubicBezTo>
                  <a:cubicBezTo>
                    <a:pt x="242" y="499"/>
                    <a:pt x="238" y="499"/>
                    <a:pt x="240" y="500"/>
                  </a:cubicBezTo>
                  <a:cubicBezTo>
                    <a:pt x="240" y="500"/>
                    <a:pt x="240" y="500"/>
                    <a:pt x="240" y="500"/>
                  </a:cubicBezTo>
                  <a:cubicBezTo>
                    <a:pt x="239" y="501"/>
                    <a:pt x="243" y="502"/>
                    <a:pt x="241" y="502"/>
                  </a:cubicBezTo>
                  <a:cubicBezTo>
                    <a:pt x="241" y="503"/>
                    <a:pt x="242" y="504"/>
                    <a:pt x="244" y="504"/>
                  </a:cubicBezTo>
                  <a:cubicBezTo>
                    <a:pt x="241" y="504"/>
                    <a:pt x="241" y="504"/>
                    <a:pt x="241" y="504"/>
                  </a:cubicBezTo>
                  <a:cubicBezTo>
                    <a:pt x="242" y="507"/>
                    <a:pt x="241" y="511"/>
                    <a:pt x="244" y="513"/>
                  </a:cubicBezTo>
                  <a:cubicBezTo>
                    <a:pt x="243" y="513"/>
                    <a:pt x="243" y="513"/>
                    <a:pt x="243" y="513"/>
                  </a:cubicBezTo>
                  <a:cubicBezTo>
                    <a:pt x="245" y="515"/>
                    <a:pt x="241" y="517"/>
                    <a:pt x="245" y="518"/>
                  </a:cubicBezTo>
                  <a:cubicBezTo>
                    <a:pt x="247" y="518"/>
                    <a:pt x="247" y="518"/>
                    <a:pt x="247" y="518"/>
                  </a:cubicBezTo>
                  <a:cubicBezTo>
                    <a:pt x="244" y="519"/>
                    <a:pt x="244" y="519"/>
                    <a:pt x="244" y="519"/>
                  </a:cubicBezTo>
                  <a:cubicBezTo>
                    <a:pt x="246" y="519"/>
                    <a:pt x="245" y="520"/>
                    <a:pt x="247" y="521"/>
                  </a:cubicBezTo>
                  <a:cubicBezTo>
                    <a:pt x="245" y="521"/>
                    <a:pt x="245" y="521"/>
                    <a:pt x="245" y="521"/>
                  </a:cubicBezTo>
                  <a:cubicBezTo>
                    <a:pt x="245" y="521"/>
                    <a:pt x="247" y="522"/>
                    <a:pt x="247" y="523"/>
                  </a:cubicBezTo>
                  <a:cubicBezTo>
                    <a:pt x="246" y="523"/>
                    <a:pt x="246" y="523"/>
                    <a:pt x="246" y="523"/>
                  </a:cubicBezTo>
                  <a:cubicBezTo>
                    <a:pt x="243" y="527"/>
                    <a:pt x="241" y="532"/>
                    <a:pt x="246" y="534"/>
                  </a:cubicBezTo>
                  <a:cubicBezTo>
                    <a:pt x="247" y="535"/>
                    <a:pt x="243" y="535"/>
                    <a:pt x="244" y="536"/>
                  </a:cubicBezTo>
                  <a:cubicBezTo>
                    <a:pt x="247" y="538"/>
                    <a:pt x="245" y="541"/>
                    <a:pt x="247" y="543"/>
                  </a:cubicBezTo>
                  <a:cubicBezTo>
                    <a:pt x="246" y="546"/>
                    <a:pt x="244" y="545"/>
                    <a:pt x="243" y="548"/>
                  </a:cubicBezTo>
                  <a:cubicBezTo>
                    <a:pt x="243" y="547"/>
                    <a:pt x="243" y="547"/>
                    <a:pt x="243" y="547"/>
                  </a:cubicBezTo>
                  <a:cubicBezTo>
                    <a:pt x="242" y="549"/>
                    <a:pt x="241" y="547"/>
                    <a:pt x="240" y="546"/>
                  </a:cubicBezTo>
                  <a:cubicBezTo>
                    <a:pt x="240" y="547"/>
                    <a:pt x="239" y="547"/>
                    <a:pt x="240" y="549"/>
                  </a:cubicBezTo>
                  <a:cubicBezTo>
                    <a:pt x="239" y="550"/>
                    <a:pt x="238" y="546"/>
                    <a:pt x="238" y="547"/>
                  </a:cubicBezTo>
                  <a:cubicBezTo>
                    <a:pt x="238" y="546"/>
                    <a:pt x="238" y="548"/>
                    <a:pt x="238" y="548"/>
                  </a:cubicBezTo>
                  <a:cubicBezTo>
                    <a:pt x="236" y="550"/>
                    <a:pt x="238" y="546"/>
                    <a:pt x="235" y="545"/>
                  </a:cubicBezTo>
                  <a:cubicBezTo>
                    <a:pt x="232" y="546"/>
                    <a:pt x="228" y="548"/>
                    <a:pt x="225" y="547"/>
                  </a:cubicBezTo>
                  <a:cubicBezTo>
                    <a:pt x="225" y="547"/>
                    <a:pt x="225" y="549"/>
                    <a:pt x="225" y="549"/>
                  </a:cubicBezTo>
                  <a:cubicBezTo>
                    <a:pt x="224" y="546"/>
                    <a:pt x="224" y="550"/>
                    <a:pt x="223" y="549"/>
                  </a:cubicBezTo>
                  <a:cubicBezTo>
                    <a:pt x="223" y="548"/>
                    <a:pt x="223" y="548"/>
                    <a:pt x="223" y="547"/>
                  </a:cubicBezTo>
                  <a:cubicBezTo>
                    <a:pt x="222" y="546"/>
                    <a:pt x="220" y="548"/>
                    <a:pt x="219" y="547"/>
                  </a:cubicBezTo>
                  <a:cubicBezTo>
                    <a:pt x="218" y="549"/>
                    <a:pt x="216" y="546"/>
                    <a:pt x="215" y="548"/>
                  </a:cubicBezTo>
                  <a:cubicBezTo>
                    <a:pt x="215" y="546"/>
                    <a:pt x="214" y="547"/>
                    <a:pt x="214" y="546"/>
                  </a:cubicBezTo>
                  <a:cubicBezTo>
                    <a:pt x="213" y="550"/>
                    <a:pt x="211" y="545"/>
                    <a:pt x="210" y="547"/>
                  </a:cubicBezTo>
                  <a:cubicBezTo>
                    <a:pt x="210" y="547"/>
                    <a:pt x="210" y="547"/>
                    <a:pt x="210" y="547"/>
                  </a:cubicBezTo>
                  <a:cubicBezTo>
                    <a:pt x="206" y="547"/>
                    <a:pt x="202" y="547"/>
                    <a:pt x="198" y="549"/>
                  </a:cubicBezTo>
                  <a:cubicBezTo>
                    <a:pt x="195" y="549"/>
                    <a:pt x="193" y="546"/>
                    <a:pt x="190" y="547"/>
                  </a:cubicBezTo>
                  <a:cubicBezTo>
                    <a:pt x="190" y="548"/>
                    <a:pt x="190" y="549"/>
                    <a:pt x="190" y="549"/>
                  </a:cubicBezTo>
                  <a:cubicBezTo>
                    <a:pt x="189" y="549"/>
                    <a:pt x="190" y="548"/>
                    <a:pt x="190" y="547"/>
                  </a:cubicBezTo>
                  <a:cubicBezTo>
                    <a:pt x="188" y="549"/>
                    <a:pt x="187" y="547"/>
                    <a:pt x="185" y="547"/>
                  </a:cubicBezTo>
                  <a:cubicBezTo>
                    <a:pt x="185" y="548"/>
                    <a:pt x="184" y="548"/>
                    <a:pt x="185" y="549"/>
                  </a:cubicBezTo>
                  <a:cubicBezTo>
                    <a:pt x="183" y="546"/>
                    <a:pt x="181" y="550"/>
                    <a:pt x="179" y="548"/>
                  </a:cubicBezTo>
                  <a:cubicBezTo>
                    <a:pt x="179" y="552"/>
                    <a:pt x="178" y="550"/>
                    <a:pt x="177" y="551"/>
                  </a:cubicBezTo>
                  <a:cubicBezTo>
                    <a:pt x="177" y="551"/>
                    <a:pt x="177" y="550"/>
                    <a:pt x="177" y="549"/>
                  </a:cubicBezTo>
                  <a:cubicBezTo>
                    <a:pt x="175" y="550"/>
                    <a:pt x="175" y="550"/>
                    <a:pt x="173" y="549"/>
                  </a:cubicBezTo>
                  <a:cubicBezTo>
                    <a:pt x="172" y="549"/>
                    <a:pt x="172" y="551"/>
                    <a:pt x="171" y="551"/>
                  </a:cubicBezTo>
                  <a:cubicBezTo>
                    <a:pt x="171" y="548"/>
                    <a:pt x="170" y="550"/>
                    <a:pt x="169" y="550"/>
                  </a:cubicBezTo>
                  <a:cubicBezTo>
                    <a:pt x="169" y="552"/>
                    <a:pt x="168" y="553"/>
                    <a:pt x="167" y="552"/>
                  </a:cubicBezTo>
                  <a:cubicBezTo>
                    <a:pt x="168" y="549"/>
                    <a:pt x="168" y="549"/>
                    <a:pt x="168" y="549"/>
                  </a:cubicBezTo>
                  <a:cubicBezTo>
                    <a:pt x="165" y="551"/>
                    <a:pt x="162" y="548"/>
                    <a:pt x="159" y="551"/>
                  </a:cubicBezTo>
                  <a:cubicBezTo>
                    <a:pt x="159" y="549"/>
                    <a:pt x="159" y="549"/>
                    <a:pt x="159" y="549"/>
                  </a:cubicBezTo>
                  <a:cubicBezTo>
                    <a:pt x="156" y="550"/>
                    <a:pt x="154" y="548"/>
                    <a:pt x="151" y="549"/>
                  </a:cubicBezTo>
                  <a:cubicBezTo>
                    <a:pt x="150" y="548"/>
                    <a:pt x="150" y="547"/>
                    <a:pt x="149" y="547"/>
                  </a:cubicBezTo>
                  <a:cubicBezTo>
                    <a:pt x="148" y="548"/>
                    <a:pt x="148" y="548"/>
                    <a:pt x="146" y="549"/>
                  </a:cubicBezTo>
                  <a:cubicBezTo>
                    <a:pt x="146" y="549"/>
                    <a:pt x="146" y="548"/>
                    <a:pt x="147" y="547"/>
                  </a:cubicBezTo>
                  <a:cubicBezTo>
                    <a:pt x="146" y="546"/>
                    <a:pt x="147" y="544"/>
                    <a:pt x="145" y="545"/>
                  </a:cubicBezTo>
                  <a:cubicBezTo>
                    <a:pt x="146" y="545"/>
                    <a:pt x="146" y="545"/>
                    <a:pt x="146" y="545"/>
                  </a:cubicBezTo>
                  <a:cubicBezTo>
                    <a:pt x="145" y="545"/>
                    <a:pt x="143" y="545"/>
                    <a:pt x="144" y="544"/>
                  </a:cubicBezTo>
                  <a:cubicBezTo>
                    <a:pt x="143" y="544"/>
                    <a:pt x="142" y="543"/>
                    <a:pt x="140" y="544"/>
                  </a:cubicBezTo>
                  <a:cubicBezTo>
                    <a:pt x="140" y="543"/>
                    <a:pt x="143" y="543"/>
                    <a:pt x="141" y="543"/>
                  </a:cubicBezTo>
                  <a:cubicBezTo>
                    <a:pt x="143" y="543"/>
                    <a:pt x="143" y="543"/>
                    <a:pt x="143" y="543"/>
                  </a:cubicBezTo>
                  <a:cubicBezTo>
                    <a:pt x="143" y="541"/>
                    <a:pt x="142" y="539"/>
                    <a:pt x="142" y="537"/>
                  </a:cubicBezTo>
                  <a:cubicBezTo>
                    <a:pt x="145" y="537"/>
                    <a:pt x="142" y="534"/>
                    <a:pt x="144" y="534"/>
                  </a:cubicBezTo>
                  <a:cubicBezTo>
                    <a:pt x="143" y="533"/>
                    <a:pt x="146" y="532"/>
                    <a:pt x="143" y="530"/>
                  </a:cubicBezTo>
                  <a:cubicBezTo>
                    <a:pt x="144" y="531"/>
                    <a:pt x="144" y="531"/>
                    <a:pt x="144" y="531"/>
                  </a:cubicBezTo>
                  <a:cubicBezTo>
                    <a:pt x="145" y="530"/>
                    <a:pt x="146" y="528"/>
                    <a:pt x="147" y="527"/>
                  </a:cubicBezTo>
                  <a:cubicBezTo>
                    <a:pt x="148" y="527"/>
                    <a:pt x="146" y="526"/>
                    <a:pt x="146" y="525"/>
                  </a:cubicBezTo>
                  <a:cubicBezTo>
                    <a:pt x="147" y="525"/>
                    <a:pt x="147" y="525"/>
                    <a:pt x="147" y="525"/>
                  </a:cubicBezTo>
                  <a:cubicBezTo>
                    <a:pt x="147" y="524"/>
                    <a:pt x="145" y="523"/>
                    <a:pt x="145" y="522"/>
                  </a:cubicBezTo>
                  <a:cubicBezTo>
                    <a:pt x="146" y="522"/>
                    <a:pt x="145" y="521"/>
                    <a:pt x="146" y="521"/>
                  </a:cubicBezTo>
                  <a:cubicBezTo>
                    <a:pt x="146" y="522"/>
                    <a:pt x="147" y="523"/>
                    <a:pt x="149" y="525"/>
                  </a:cubicBezTo>
                  <a:cubicBezTo>
                    <a:pt x="150" y="525"/>
                    <a:pt x="147" y="522"/>
                    <a:pt x="149" y="523"/>
                  </a:cubicBezTo>
                  <a:cubicBezTo>
                    <a:pt x="150" y="522"/>
                    <a:pt x="150" y="521"/>
                    <a:pt x="149" y="520"/>
                  </a:cubicBezTo>
                  <a:cubicBezTo>
                    <a:pt x="149" y="521"/>
                    <a:pt x="150" y="520"/>
                    <a:pt x="150" y="521"/>
                  </a:cubicBezTo>
                  <a:cubicBezTo>
                    <a:pt x="151" y="521"/>
                    <a:pt x="151" y="520"/>
                    <a:pt x="151" y="520"/>
                  </a:cubicBezTo>
                  <a:cubicBezTo>
                    <a:pt x="150" y="520"/>
                    <a:pt x="150" y="520"/>
                    <a:pt x="150" y="520"/>
                  </a:cubicBezTo>
                  <a:cubicBezTo>
                    <a:pt x="149" y="519"/>
                    <a:pt x="150" y="518"/>
                    <a:pt x="148" y="517"/>
                  </a:cubicBezTo>
                  <a:cubicBezTo>
                    <a:pt x="148" y="517"/>
                    <a:pt x="149" y="518"/>
                    <a:pt x="148" y="518"/>
                  </a:cubicBezTo>
                  <a:cubicBezTo>
                    <a:pt x="147" y="517"/>
                    <a:pt x="148" y="516"/>
                    <a:pt x="149" y="516"/>
                  </a:cubicBezTo>
                  <a:cubicBezTo>
                    <a:pt x="150" y="517"/>
                    <a:pt x="150" y="519"/>
                    <a:pt x="151" y="519"/>
                  </a:cubicBezTo>
                  <a:cubicBezTo>
                    <a:pt x="150" y="515"/>
                    <a:pt x="150" y="515"/>
                    <a:pt x="150" y="515"/>
                  </a:cubicBezTo>
                  <a:cubicBezTo>
                    <a:pt x="150" y="516"/>
                    <a:pt x="149" y="516"/>
                    <a:pt x="148" y="515"/>
                  </a:cubicBezTo>
                  <a:cubicBezTo>
                    <a:pt x="148" y="516"/>
                    <a:pt x="148" y="516"/>
                    <a:pt x="148" y="516"/>
                  </a:cubicBezTo>
                  <a:cubicBezTo>
                    <a:pt x="147" y="515"/>
                    <a:pt x="147" y="515"/>
                    <a:pt x="147" y="515"/>
                  </a:cubicBezTo>
                  <a:cubicBezTo>
                    <a:pt x="147" y="516"/>
                    <a:pt x="145" y="516"/>
                    <a:pt x="145" y="517"/>
                  </a:cubicBezTo>
                  <a:cubicBezTo>
                    <a:pt x="147" y="518"/>
                    <a:pt x="147" y="518"/>
                    <a:pt x="147" y="518"/>
                  </a:cubicBezTo>
                  <a:cubicBezTo>
                    <a:pt x="146" y="519"/>
                    <a:pt x="147" y="521"/>
                    <a:pt x="146" y="520"/>
                  </a:cubicBezTo>
                  <a:cubicBezTo>
                    <a:pt x="145" y="519"/>
                    <a:pt x="145" y="519"/>
                    <a:pt x="144" y="519"/>
                  </a:cubicBezTo>
                  <a:cubicBezTo>
                    <a:pt x="144" y="519"/>
                    <a:pt x="144" y="519"/>
                    <a:pt x="144" y="519"/>
                  </a:cubicBezTo>
                  <a:cubicBezTo>
                    <a:pt x="142" y="518"/>
                    <a:pt x="142" y="518"/>
                    <a:pt x="142" y="518"/>
                  </a:cubicBezTo>
                  <a:cubicBezTo>
                    <a:pt x="145" y="520"/>
                    <a:pt x="142" y="520"/>
                    <a:pt x="142" y="521"/>
                  </a:cubicBezTo>
                  <a:cubicBezTo>
                    <a:pt x="142" y="520"/>
                    <a:pt x="142" y="520"/>
                    <a:pt x="142" y="520"/>
                  </a:cubicBezTo>
                  <a:cubicBezTo>
                    <a:pt x="140" y="521"/>
                    <a:pt x="143" y="521"/>
                    <a:pt x="143" y="522"/>
                  </a:cubicBezTo>
                  <a:cubicBezTo>
                    <a:pt x="142" y="522"/>
                    <a:pt x="140" y="520"/>
                    <a:pt x="139" y="520"/>
                  </a:cubicBezTo>
                  <a:cubicBezTo>
                    <a:pt x="138" y="521"/>
                    <a:pt x="139" y="524"/>
                    <a:pt x="137" y="524"/>
                  </a:cubicBezTo>
                  <a:cubicBezTo>
                    <a:pt x="136" y="525"/>
                    <a:pt x="137" y="526"/>
                    <a:pt x="137" y="528"/>
                  </a:cubicBezTo>
                  <a:cubicBezTo>
                    <a:pt x="137" y="529"/>
                    <a:pt x="135" y="527"/>
                    <a:pt x="136" y="528"/>
                  </a:cubicBezTo>
                  <a:cubicBezTo>
                    <a:pt x="135" y="527"/>
                    <a:pt x="134" y="527"/>
                    <a:pt x="133" y="527"/>
                  </a:cubicBezTo>
                  <a:cubicBezTo>
                    <a:pt x="134" y="527"/>
                    <a:pt x="132" y="528"/>
                    <a:pt x="135" y="529"/>
                  </a:cubicBezTo>
                  <a:cubicBezTo>
                    <a:pt x="133" y="529"/>
                    <a:pt x="132" y="532"/>
                    <a:pt x="133" y="533"/>
                  </a:cubicBezTo>
                  <a:cubicBezTo>
                    <a:pt x="133" y="533"/>
                    <a:pt x="131" y="532"/>
                    <a:pt x="130" y="532"/>
                  </a:cubicBezTo>
                  <a:cubicBezTo>
                    <a:pt x="131" y="534"/>
                    <a:pt x="132" y="535"/>
                    <a:pt x="131" y="536"/>
                  </a:cubicBezTo>
                  <a:cubicBezTo>
                    <a:pt x="133" y="537"/>
                    <a:pt x="133" y="536"/>
                    <a:pt x="135" y="537"/>
                  </a:cubicBezTo>
                  <a:cubicBezTo>
                    <a:pt x="135" y="537"/>
                    <a:pt x="136" y="537"/>
                    <a:pt x="136" y="537"/>
                  </a:cubicBezTo>
                  <a:cubicBezTo>
                    <a:pt x="134" y="537"/>
                    <a:pt x="131" y="537"/>
                    <a:pt x="131" y="538"/>
                  </a:cubicBezTo>
                  <a:cubicBezTo>
                    <a:pt x="128" y="538"/>
                    <a:pt x="132" y="536"/>
                    <a:pt x="129" y="536"/>
                  </a:cubicBezTo>
                  <a:cubicBezTo>
                    <a:pt x="126" y="535"/>
                    <a:pt x="127" y="533"/>
                    <a:pt x="128" y="533"/>
                  </a:cubicBezTo>
                  <a:cubicBezTo>
                    <a:pt x="126" y="531"/>
                    <a:pt x="128" y="533"/>
                    <a:pt x="126" y="533"/>
                  </a:cubicBezTo>
                  <a:cubicBezTo>
                    <a:pt x="126" y="534"/>
                    <a:pt x="127" y="535"/>
                    <a:pt x="127" y="536"/>
                  </a:cubicBezTo>
                  <a:cubicBezTo>
                    <a:pt x="128" y="537"/>
                    <a:pt x="128" y="536"/>
                    <a:pt x="129" y="537"/>
                  </a:cubicBezTo>
                  <a:cubicBezTo>
                    <a:pt x="131" y="539"/>
                    <a:pt x="127" y="539"/>
                    <a:pt x="127" y="539"/>
                  </a:cubicBezTo>
                  <a:cubicBezTo>
                    <a:pt x="126" y="538"/>
                    <a:pt x="126" y="538"/>
                    <a:pt x="126" y="538"/>
                  </a:cubicBezTo>
                  <a:cubicBezTo>
                    <a:pt x="125" y="539"/>
                    <a:pt x="127" y="540"/>
                    <a:pt x="127" y="541"/>
                  </a:cubicBezTo>
                  <a:cubicBezTo>
                    <a:pt x="124" y="541"/>
                    <a:pt x="126" y="539"/>
                    <a:pt x="124" y="538"/>
                  </a:cubicBezTo>
                  <a:cubicBezTo>
                    <a:pt x="122" y="539"/>
                    <a:pt x="122" y="539"/>
                    <a:pt x="122" y="539"/>
                  </a:cubicBezTo>
                  <a:cubicBezTo>
                    <a:pt x="122" y="542"/>
                    <a:pt x="125" y="540"/>
                    <a:pt x="124" y="542"/>
                  </a:cubicBezTo>
                  <a:cubicBezTo>
                    <a:pt x="123" y="542"/>
                    <a:pt x="123" y="542"/>
                    <a:pt x="123" y="542"/>
                  </a:cubicBezTo>
                  <a:cubicBezTo>
                    <a:pt x="124" y="543"/>
                    <a:pt x="124" y="543"/>
                    <a:pt x="124" y="543"/>
                  </a:cubicBezTo>
                  <a:cubicBezTo>
                    <a:pt x="125" y="543"/>
                    <a:pt x="127" y="543"/>
                    <a:pt x="126" y="542"/>
                  </a:cubicBezTo>
                  <a:cubicBezTo>
                    <a:pt x="130" y="542"/>
                    <a:pt x="127" y="543"/>
                    <a:pt x="128" y="544"/>
                  </a:cubicBezTo>
                  <a:cubicBezTo>
                    <a:pt x="130" y="545"/>
                    <a:pt x="127" y="544"/>
                    <a:pt x="129" y="543"/>
                  </a:cubicBezTo>
                  <a:cubicBezTo>
                    <a:pt x="131" y="543"/>
                    <a:pt x="131" y="544"/>
                    <a:pt x="131" y="545"/>
                  </a:cubicBezTo>
                  <a:cubicBezTo>
                    <a:pt x="132" y="546"/>
                    <a:pt x="130" y="546"/>
                    <a:pt x="129" y="547"/>
                  </a:cubicBezTo>
                  <a:cubicBezTo>
                    <a:pt x="128" y="546"/>
                    <a:pt x="128" y="545"/>
                    <a:pt x="129" y="545"/>
                  </a:cubicBezTo>
                  <a:cubicBezTo>
                    <a:pt x="127" y="544"/>
                    <a:pt x="125" y="547"/>
                    <a:pt x="124" y="546"/>
                  </a:cubicBezTo>
                  <a:cubicBezTo>
                    <a:pt x="123" y="548"/>
                    <a:pt x="125" y="547"/>
                    <a:pt x="126" y="548"/>
                  </a:cubicBezTo>
                  <a:cubicBezTo>
                    <a:pt x="126" y="547"/>
                    <a:pt x="128" y="547"/>
                    <a:pt x="128" y="547"/>
                  </a:cubicBezTo>
                  <a:cubicBezTo>
                    <a:pt x="133" y="548"/>
                    <a:pt x="125" y="549"/>
                    <a:pt x="127" y="551"/>
                  </a:cubicBezTo>
                  <a:cubicBezTo>
                    <a:pt x="130" y="550"/>
                    <a:pt x="132" y="552"/>
                    <a:pt x="134" y="549"/>
                  </a:cubicBezTo>
                  <a:cubicBezTo>
                    <a:pt x="135" y="549"/>
                    <a:pt x="136" y="550"/>
                    <a:pt x="136" y="550"/>
                  </a:cubicBezTo>
                  <a:cubicBezTo>
                    <a:pt x="134" y="551"/>
                    <a:pt x="135" y="552"/>
                    <a:pt x="133" y="552"/>
                  </a:cubicBezTo>
                  <a:cubicBezTo>
                    <a:pt x="133" y="553"/>
                    <a:pt x="133" y="553"/>
                    <a:pt x="133" y="553"/>
                  </a:cubicBezTo>
                  <a:cubicBezTo>
                    <a:pt x="130" y="553"/>
                    <a:pt x="130" y="553"/>
                    <a:pt x="130" y="553"/>
                  </a:cubicBezTo>
                  <a:cubicBezTo>
                    <a:pt x="130" y="554"/>
                    <a:pt x="129" y="557"/>
                    <a:pt x="129" y="558"/>
                  </a:cubicBezTo>
                  <a:cubicBezTo>
                    <a:pt x="130" y="558"/>
                    <a:pt x="130" y="556"/>
                    <a:pt x="131" y="557"/>
                  </a:cubicBezTo>
                  <a:cubicBezTo>
                    <a:pt x="130" y="557"/>
                    <a:pt x="130" y="559"/>
                    <a:pt x="131" y="559"/>
                  </a:cubicBezTo>
                  <a:cubicBezTo>
                    <a:pt x="130" y="558"/>
                    <a:pt x="133" y="557"/>
                    <a:pt x="134" y="557"/>
                  </a:cubicBezTo>
                  <a:cubicBezTo>
                    <a:pt x="134" y="558"/>
                    <a:pt x="134" y="560"/>
                    <a:pt x="133" y="560"/>
                  </a:cubicBezTo>
                  <a:cubicBezTo>
                    <a:pt x="131" y="561"/>
                    <a:pt x="131" y="561"/>
                    <a:pt x="131" y="561"/>
                  </a:cubicBezTo>
                  <a:cubicBezTo>
                    <a:pt x="133" y="560"/>
                    <a:pt x="131" y="562"/>
                    <a:pt x="132" y="562"/>
                  </a:cubicBezTo>
                  <a:cubicBezTo>
                    <a:pt x="133" y="561"/>
                    <a:pt x="135" y="560"/>
                    <a:pt x="136" y="559"/>
                  </a:cubicBezTo>
                  <a:cubicBezTo>
                    <a:pt x="137" y="559"/>
                    <a:pt x="136" y="561"/>
                    <a:pt x="137" y="561"/>
                  </a:cubicBezTo>
                  <a:cubicBezTo>
                    <a:pt x="135" y="561"/>
                    <a:pt x="135" y="561"/>
                    <a:pt x="135" y="561"/>
                  </a:cubicBezTo>
                  <a:cubicBezTo>
                    <a:pt x="136" y="562"/>
                    <a:pt x="133" y="564"/>
                    <a:pt x="135" y="564"/>
                  </a:cubicBezTo>
                  <a:cubicBezTo>
                    <a:pt x="136" y="563"/>
                    <a:pt x="136" y="563"/>
                    <a:pt x="136" y="563"/>
                  </a:cubicBezTo>
                  <a:cubicBezTo>
                    <a:pt x="136" y="564"/>
                    <a:pt x="136" y="564"/>
                    <a:pt x="135" y="564"/>
                  </a:cubicBezTo>
                  <a:close/>
                  <a:moveTo>
                    <a:pt x="181" y="303"/>
                  </a:moveTo>
                  <a:cubicBezTo>
                    <a:pt x="181" y="303"/>
                    <a:pt x="181" y="303"/>
                    <a:pt x="181" y="303"/>
                  </a:cubicBezTo>
                  <a:cubicBezTo>
                    <a:pt x="181" y="303"/>
                    <a:pt x="181" y="303"/>
                    <a:pt x="181" y="303"/>
                  </a:cubicBezTo>
                  <a:cubicBezTo>
                    <a:pt x="181" y="303"/>
                    <a:pt x="181" y="303"/>
                    <a:pt x="181" y="303"/>
                  </a:cubicBezTo>
                  <a:close/>
                  <a:moveTo>
                    <a:pt x="191" y="308"/>
                  </a:moveTo>
                  <a:cubicBezTo>
                    <a:pt x="190" y="307"/>
                    <a:pt x="190" y="306"/>
                    <a:pt x="190" y="306"/>
                  </a:cubicBezTo>
                  <a:cubicBezTo>
                    <a:pt x="191" y="308"/>
                    <a:pt x="191" y="308"/>
                    <a:pt x="191" y="308"/>
                  </a:cubicBezTo>
                  <a:cubicBezTo>
                    <a:pt x="191" y="308"/>
                    <a:pt x="191" y="308"/>
                    <a:pt x="191" y="308"/>
                  </a:cubicBezTo>
                  <a:close/>
                  <a:moveTo>
                    <a:pt x="199" y="323"/>
                  </a:moveTo>
                  <a:cubicBezTo>
                    <a:pt x="199" y="323"/>
                    <a:pt x="199" y="323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200" y="324"/>
                    <a:pt x="200" y="324"/>
                  </a:cubicBezTo>
                  <a:cubicBezTo>
                    <a:pt x="200" y="324"/>
                    <a:pt x="200" y="324"/>
                    <a:pt x="200" y="324"/>
                  </a:cubicBezTo>
                  <a:cubicBezTo>
                    <a:pt x="198" y="324"/>
                    <a:pt x="198" y="324"/>
                    <a:pt x="199" y="323"/>
                  </a:cubicBezTo>
                  <a:close/>
                  <a:moveTo>
                    <a:pt x="198" y="307"/>
                  </a:moveTo>
                  <a:cubicBezTo>
                    <a:pt x="198" y="307"/>
                    <a:pt x="198" y="307"/>
                    <a:pt x="198" y="307"/>
                  </a:cubicBezTo>
                  <a:cubicBezTo>
                    <a:pt x="198" y="307"/>
                    <a:pt x="198" y="306"/>
                    <a:pt x="198" y="306"/>
                  </a:cubicBezTo>
                  <a:cubicBezTo>
                    <a:pt x="198" y="307"/>
                    <a:pt x="198" y="307"/>
                    <a:pt x="198" y="307"/>
                  </a:cubicBezTo>
                  <a:cubicBezTo>
                    <a:pt x="197" y="308"/>
                    <a:pt x="197" y="304"/>
                    <a:pt x="197" y="307"/>
                  </a:cubicBezTo>
                  <a:cubicBezTo>
                    <a:pt x="197" y="305"/>
                    <a:pt x="197" y="305"/>
                    <a:pt x="197" y="305"/>
                  </a:cubicBezTo>
                  <a:cubicBezTo>
                    <a:pt x="196" y="308"/>
                    <a:pt x="196" y="304"/>
                    <a:pt x="196" y="306"/>
                  </a:cubicBezTo>
                  <a:cubicBezTo>
                    <a:pt x="196" y="306"/>
                    <a:pt x="196" y="306"/>
                    <a:pt x="196" y="306"/>
                  </a:cubicBezTo>
                  <a:cubicBezTo>
                    <a:pt x="195" y="305"/>
                    <a:pt x="194" y="309"/>
                    <a:pt x="194" y="307"/>
                  </a:cubicBezTo>
                  <a:cubicBezTo>
                    <a:pt x="194" y="307"/>
                    <a:pt x="193" y="307"/>
                    <a:pt x="193" y="309"/>
                  </a:cubicBezTo>
                  <a:cubicBezTo>
                    <a:pt x="193" y="307"/>
                    <a:pt x="193" y="307"/>
                    <a:pt x="193" y="307"/>
                  </a:cubicBezTo>
                  <a:cubicBezTo>
                    <a:pt x="192" y="307"/>
                    <a:pt x="192" y="307"/>
                    <a:pt x="191" y="308"/>
                  </a:cubicBezTo>
                  <a:cubicBezTo>
                    <a:pt x="191" y="307"/>
                    <a:pt x="191" y="307"/>
                    <a:pt x="191" y="307"/>
                  </a:cubicBezTo>
                  <a:cubicBezTo>
                    <a:pt x="190" y="306"/>
                    <a:pt x="189" y="304"/>
                    <a:pt x="189" y="304"/>
                  </a:cubicBezTo>
                  <a:cubicBezTo>
                    <a:pt x="188" y="302"/>
                    <a:pt x="189" y="304"/>
                    <a:pt x="189" y="303"/>
                  </a:cubicBezTo>
                  <a:cubicBezTo>
                    <a:pt x="189" y="302"/>
                    <a:pt x="189" y="303"/>
                    <a:pt x="188" y="302"/>
                  </a:cubicBezTo>
                  <a:cubicBezTo>
                    <a:pt x="188" y="300"/>
                    <a:pt x="188" y="300"/>
                    <a:pt x="188" y="300"/>
                  </a:cubicBezTo>
                  <a:cubicBezTo>
                    <a:pt x="188" y="300"/>
                    <a:pt x="189" y="302"/>
                    <a:pt x="190" y="303"/>
                  </a:cubicBezTo>
                  <a:cubicBezTo>
                    <a:pt x="190" y="303"/>
                    <a:pt x="190" y="303"/>
                    <a:pt x="189" y="302"/>
                  </a:cubicBezTo>
                  <a:cubicBezTo>
                    <a:pt x="190" y="304"/>
                    <a:pt x="191" y="305"/>
                    <a:pt x="191" y="307"/>
                  </a:cubicBezTo>
                  <a:cubicBezTo>
                    <a:pt x="192" y="308"/>
                    <a:pt x="190" y="305"/>
                    <a:pt x="191" y="305"/>
                  </a:cubicBezTo>
                  <a:cubicBezTo>
                    <a:pt x="191" y="306"/>
                    <a:pt x="190" y="304"/>
                    <a:pt x="190" y="303"/>
                  </a:cubicBezTo>
                  <a:cubicBezTo>
                    <a:pt x="188" y="298"/>
                    <a:pt x="192" y="306"/>
                    <a:pt x="192" y="305"/>
                  </a:cubicBezTo>
                  <a:cubicBezTo>
                    <a:pt x="190" y="302"/>
                    <a:pt x="191" y="301"/>
                    <a:pt x="189" y="298"/>
                  </a:cubicBezTo>
                  <a:cubicBezTo>
                    <a:pt x="189" y="297"/>
                    <a:pt x="189" y="296"/>
                    <a:pt x="189" y="297"/>
                  </a:cubicBezTo>
                  <a:cubicBezTo>
                    <a:pt x="190" y="299"/>
                    <a:pt x="190" y="298"/>
                    <a:pt x="190" y="300"/>
                  </a:cubicBezTo>
                  <a:cubicBezTo>
                    <a:pt x="191" y="300"/>
                    <a:pt x="191" y="300"/>
                    <a:pt x="191" y="300"/>
                  </a:cubicBezTo>
                  <a:cubicBezTo>
                    <a:pt x="191" y="302"/>
                    <a:pt x="191" y="302"/>
                    <a:pt x="191" y="302"/>
                  </a:cubicBezTo>
                  <a:cubicBezTo>
                    <a:pt x="193" y="306"/>
                    <a:pt x="193" y="306"/>
                    <a:pt x="193" y="306"/>
                  </a:cubicBezTo>
                  <a:cubicBezTo>
                    <a:pt x="193" y="305"/>
                    <a:pt x="192" y="304"/>
                    <a:pt x="193" y="303"/>
                  </a:cubicBezTo>
                  <a:cubicBezTo>
                    <a:pt x="193" y="304"/>
                    <a:pt x="193" y="305"/>
                    <a:pt x="193" y="305"/>
                  </a:cubicBezTo>
                  <a:cubicBezTo>
                    <a:pt x="193" y="304"/>
                    <a:pt x="192" y="302"/>
                    <a:pt x="192" y="302"/>
                  </a:cubicBezTo>
                  <a:cubicBezTo>
                    <a:pt x="193" y="301"/>
                    <a:pt x="194" y="303"/>
                    <a:pt x="194" y="304"/>
                  </a:cubicBezTo>
                  <a:cubicBezTo>
                    <a:pt x="194" y="306"/>
                    <a:pt x="194" y="306"/>
                    <a:pt x="194" y="306"/>
                  </a:cubicBezTo>
                  <a:cubicBezTo>
                    <a:pt x="194" y="304"/>
                    <a:pt x="194" y="306"/>
                    <a:pt x="194" y="306"/>
                  </a:cubicBezTo>
                  <a:cubicBezTo>
                    <a:pt x="194" y="304"/>
                    <a:pt x="194" y="303"/>
                    <a:pt x="193" y="301"/>
                  </a:cubicBezTo>
                  <a:cubicBezTo>
                    <a:pt x="193" y="301"/>
                    <a:pt x="194" y="302"/>
                    <a:pt x="194" y="302"/>
                  </a:cubicBezTo>
                  <a:cubicBezTo>
                    <a:pt x="194" y="303"/>
                    <a:pt x="194" y="303"/>
                    <a:pt x="194" y="303"/>
                  </a:cubicBezTo>
                  <a:cubicBezTo>
                    <a:pt x="194" y="303"/>
                    <a:pt x="195" y="306"/>
                    <a:pt x="195" y="305"/>
                  </a:cubicBezTo>
                  <a:cubicBezTo>
                    <a:pt x="195" y="304"/>
                    <a:pt x="195" y="304"/>
                    <a:pt x="195" y="304"/>
                  </a:cubicBezTo>
                  <a:cubicBezTo>
                    <a:pt x="195" y="304"/>
                    <a:pt x="195" y="305"/>
                    <a:pt x="195" y="305"/>
                  </a:cubicBezTo>
                  <a:cubicBezTo>
                    <a:pt x="195" y="304"/>
                    <a:pt x="195" y="304"/>
                    <a:pt x="195" y="304"/>
                  </a:cubicBezTo>
                  <a:cubicBezTo>
                    <a:pt x="196" y="305"/>
                    <a:pt x="196" y="305"/>
                    <a:pt x="196" y="305"/>
                  </a:cubicBezTo>
                  <a:cubicBezTo>
                    <a:pt x="196" y="304"/>
                    <a:pt x="195" y="302"/>
                    <a:pt x="196" y="304"/>
                  </a:cubicBezTo>
                  <a:cubicBezTo>
                    <a:pt x="195" y="301"/>
                    <a:pt x="196" y="304"/>
                    <a:pt x="195" y="303"/>
                  </a:cubicBezTo>
                  <a:cubicBezTo>
                    <a:pt x="194" y="301"/>
                    <a:pt x="195" y="301"/>
                    <a:pt x="195" y="301"/>
                  </a:cubicBezTo>
                  <a:cubicBezTo>
                    <a:pt x="196" y="303"/>
                    <a:pt x="195" y="301"/>
                    <a:pt x="196" y="301"/>
                  </a:cubicBezTo>
                  <a:cubicBezTo>
                    <a:pt x="196" y="302"/>
                    <a:pt x="196" y="302"/>
                    <a:pt x="196" y="303"/>
                  </a:cubicBezTo>
                  <a:cubicBezTo>
                    <a:pt x="196" y="301"/>
                    <a:pt x="196" y="301"/>
                    <a:pt x="196" y="301"/>
                  </a:cubicBezTo>
                  <a:cubicBezTo>
                    <a:pt x="197" y="304"/>
                    <a:pt x="196" y="300"/>
                    <a:pt x="197" y="301"/>
                  </a:cubicBezTo>
                  <a:cubicBezTo>
                    <a:pt x="197" y="302"/>
                    <a:pt x="197" y="303"/>
                    <a:pt x="198" y="304"/>
                  </a:cubicBezTo>
                  <a:cubicBezTo>
                    <a:pt x="197" y="301"/>
                    <a:pt x="197" y="301"/>
                    <a:pt x="196" y="299"/>
                  </a:cubicBezTo>
                  <a:cubicBezTo>
                    <a:pt x="197" y="300"/>
                    <a:pt x="197" y="302"/>
                    <a:pt x="198" y="304"/>
                  </a:cubicBezTo>
                  <a:cubicBezTo>
                    <a:pt x="198" y="302"/>
                    <a:pt x="199" y="305"/>
                    <a:pt x="198" y="302"/>
                  </a:cubicBezTo>
                  <a:cubicBezTo>
                    <a:pt x="198" y="302"/>
                    <a:pt x="198" y="301"/>
                    <a:pt x="197" y="300"/>
                  </a:cubicBezTo>
                  <a:cubicBezTo>
                    <a:pt x="198" y="300"/>
                    <a:pt x="198" y="301"/>
                    <a:pt x="198" y="302"/>
                  </a:cubicBezTo>
                  <a:cubicBezTo>
                    <a:pt x="198" y="301"/>
                    <a:pt x="198" y="299"/>
                    <a:pt x="198" y="299"/>
                  </a:cubicBezTo>
                  <a:cubicBezTo>
                    <a:pt x="198" y="299"/>
                    <a:pt x="198" y="296"/>
                    <a:pt x="198" y="298"/>
                  </a:cubicBezTo>
                  <a:cubicBezTo>
                    <a:pt x="199" y="300"/>
                    <a:pt x="198" y="299"/>
                    <a:pt x="198" y="300"/>
                  </a:cubicBezTo>
                  <a:cubicBezTo>
                    <a:pt x="199" y="300"/>
                    <a:pt x="198" y="296"/>
                    <a:pt x="198" y="295"/>
                  </a:cubicBezTo>
                  <a:cubicBezTo>
                    <a:pt x="198" y="294"/>
                    <a:pt x="197" y="291"/>
                    <a:pt x="197" y="290"/>
                  </a:cubicBezTo>
                  <a:cubicBezTo>
                    <a:pt x="198" y="291"/>
                    <a:pt x="197" y="291"/>
                    <a:pt x="198" y="293"/>
                  </a:cubicBezTo>
                  <a:cubicBezTo>
                    <a:pt x="198" y="293"/>
                    <a:pt x="198" y="293"/>
                    <a:pt x="198" y="293"/>
                  </a:cubicBezTo>
                  <a:cubicBezTo>
                    <a:pt x="199" y="296"/>
                    <a:pt x="198" y="298"/>
                    <a:pt x="199" y="300"/>
                  </a:cubicBezTo>
                  <a:cubicBezTo>
                    <a:pt x="199" y="299"/>
                    <a:pt x="199" y="299"/>
                    <a:pt x="199" y="299"/>
                  </a:cubicBezTo>
                  <a:cubicBezTo>
                    <a:pt x="200" y="302"/>
                    <a:pt x="200" y="302"/>
                    <a:pt x="200" y="302"/>
                  </a:cubicBezTo>
                  <a:cubicBezTo>
                    <a:pt x="200" y="300"/>
                    <a:pt x="200" y="301"/>
                    <a:pt x="200" y="301"/>
                  </a:cubicBezTo>
                  <a:cubicBezTo>
                    <a:pt x="200" y="299"/>
                    <a:pt x="200" y="302"/>
                    <a:pt x="200" y="300"/>
                  </a:cubicBezTo>
                  <a:cubicBezTo>
                    <a:pt x="200" y="300"/>
                    <a:pt x="200" y="297"/>
                    <a:pt x="200" y="298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1" y="302"/>
                    <a:pt x="201" y="299"/>
                    <a:pt x="201" y="300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2" y="301"/>
                    <a:pt x="203" y="301"/>
                    <a:pt x="204" y="297"/>
                  </a:cubicBezTo>
                  <a:cubicBezTo>
                    <a:pt x="204" y="298"/>
                    <a:pt x="204" y="299"/>
                    <a:pt x="205" y="300"/>
                  </a:cubicBezTo>
                  <a:cubicBezTo>
                    <a:pt x="205" y="299"/>
                    <a:pt x="205" y="298"/>
                    <a:pt x="205" y="298"/>
                  </a:cubicBezTo>
                  <a:cubicBezTo>
                    <a:pt x="205" y="300"/>
                    <a:pt x="205" y="300"/>
                    <a:pt x="205" y="300"/>
                  </a:cubicBezTo>
                  <a:cubicBezTo>
                    <a:pt x="206" y="301"/>
                    <a:pt x="206" y="299"/>
                    <a:pt x="206" y="298"/>
                  </a:cubicBezTo>
                  <a:cubicBezTo>
                    <a:pt x="206" y="299"/>
                    <a:pt x="206" y="299"/>
                    <a:pt x="206" y="299"/>
                  </a:cubicBezTo>
                  <a:cubicBezTo>
                    <a:pt x="207" y="300"/>
                    <a:pt x="207" y="298"/>
                    <a:pt x="207" y="298"/>
                  </a:cubicBezTo>
                  <a:cubicBezTo>
                    <a:pt x="207" y="299"/>
                    <a:pt x="207" y="299"/>
                    <a:pt x="207" y="299"/>
                  </a:cubicBezTo>
                  <a:cubicBezTo>
                    <a:pt x="207" y="298"/>
                    <a:pt x="207" y="298"/>
                    <a:pt x="207" y="298"/>
                  </a:cubicBezTo>
                  <a:cubicBezTo>
                    <a:pt x="207" y="297"/>
                    <a:pt x="207" y="297"/>
                    <a:pt x="207" y="299"/>
                  </a:cubicBezTo>
                  <a:cubicBezTo>
                    <a:pt x="208" y="298"/>
                    <a:pt x="208" y="298"/>
                    <a:pt x="208" y="298"/>
                  </a:cubicBezTo>
                  <a:cubicBezTo>
                    <a:pt x="208" y="299"/>
                    <a:pt x="208" y="299"/>
                    <a:pt x="209" y="298"/>
                  </a:cubicBezTo>
                  <a:cubicBezTo>
                    <a:pt x="209" y="298"/>
                    <a:pt x="209" y="297"/>
                    <a:pt x="209" y="296"/>
                  </a:cubicBezTo>
                  <a:cubicBezTo>
                    <a:pt x="209" y="293"/>
                    <a:pt x="209" y="296"/>
                    <a:pt x="209" y="295"/>
                  </a:cubicBezTo>
                  <a:cubicBezTo>
                    <a:pt x="209" y="297"/>
                    <a:pt x="209" y="297"/>
                    <a:pt x="209" y="297"/>
                  </a:cubicBezTo>
                  <a:cubicBezTo>
                    <a:pt x="209" y="300"/>
                    <a:pt x="210" y="298"/>
                    <a:pt x="211" y="299"/>
                  </a:cubicBezTo>
                  <a:cubicBezTo>
                    <a:pt x="211" y="297"/>
                    <a:pt x="211" y="297"/>
                    <a:pt x="211" y="297"/>
                  </a:cubicBezTo>
                  <a:cubicBezTo>
                    <a:pt x="211" y="300"/>
                    <a:pt x="212" y="297"/>
                    <a:pt x="212" y="299"/>
                  </a:cubicBezTo>
                  <a:cubicBezTo>
                    <a:pt x="213" y="298"/>
                    <a:pt x="213" y="295"/>
                    <a:pt x="214" y="295"/>
                  </a:cubicBezTo>
                  <a:cubicBezTo>
                    <a:pt x="214" y="293"/>
                    <a:pt x="213" y="298"/>
                    <a:pt x="213" y="299"/>
                  </a:cubicBezTo>
                  <a:cubicBezTo>
                    <a:pt x="213" y="298"/>
                    <a:pt x="214" y="298"/>
                    <a:pt x="214" y="298"/>
                  </a:cubicBezTo>
                  <a:cubicBezTo>
                    <a:pt x="214" y="298"/>
                    <a:pt x="214" y="298"/>
                    <a:pt x="214" y="298"/>
                  </a:cubicBezTo>
                  <a:cubicBezTo>
                    <a:pt x="214" y="297"/>
                    <a:pt x="215" y="296"/>
                    <a:pt x="215" y="297"/>
                  </a:cubicBezTo>
                  <a:cubicBezTo>
                    <a:pt x="214" y="298"/>
                    <a:pt x="214" y="298"/>
                    <a:pt x="214" y="298"/>
                  </a:cubicBezTo>
                  <a:cubicBezTo>
                    <a:pt x="215" y="298"/>
                    <a:pt x="214" y="299"/>
                    <a:pt x="215" y="299"/>
                  </a:cubicBezTo>
                  <a:cubicBezTo>
                    <a:pt x="215" y="297"/>
                    <a:pt x="215" y="298"/>
                    <a:pt x="216" y="297"/>
                  </a:cubicBezTo>
                  <a:cubicBezTo>
                    <a:pt x="215" y="298"/>
                    <a:pt x="215" y="298"/>
                    <a:pt x="215" y="298"/>
                  </a:cubicBezTo>
                  <a:cubicBezTo>
                    <a:pt x="216" y="296"/>
                    <a:pt x="216" y="296"/>
                    <a:pt x="216" y="296"/>
                  </a:cubicBezTo>
                  <a:cubicBezTo>
                    <a:pt x="216" y="297"/>
                    <a:pt x="216" y="297"/>
                    <a:pt x="216" y="297"/>
                  </a:cubicBezTo>
                  <a:cubicBezTo>
                    <a:pt x="215" y="299"/>
                    <a:pt x="215" y="299"/>
                    <a:pt x="215" y="299"/>
                  </a:cubicBezTo>
                  <a:cubicBezTo>
                    <a:pt x="215" y="300"/>
                    <a:pt x="216" y="297"/>
                    <a:pt x="216" y="297"/>
                  </a:cubicBezTo>
                  <a:cubicBezTo>
                    <a:pt x="217" y="296"/>
                    <a:pt x="216" y="297"/>
                    <a:pt x="216" y="298"/>
                  </a:cubicBezTo>
                  <a:cubicBezTo>
                    <a:pt x="216" y="298"/>
                    <a:pt x="216" y="297"/>
                    <a:pt x="216" y="298"/>
                  </a:cubicBezTo>
                  <a:cubicBezTo>
                    <a:pt x="215" y="299"/>
                    <a:pt x="216" y="298"/>
                    <a:pt x="215" y="299"/>
                  </a:cubicBezTo>
                  <a:cubicBezTo>
                    <a:pt x="215" y="299"/>
                    <a:pt x="216" y="297"/>
                    <a:pt x="216" y="298"/>
                  </a:cubicBezTo>
                  <a:cubicBezTo>
                    <a:pt x="216" y="298"/>
                    <a:pt x="217" y="298"/>
                    <a:pt x="216" y="299"/>
                  </a:cubicBezTo>
                  <a:cubicBezTo>
                    <a:pt x="216" y="298"/>
                    <a:pt x="216" y="299"/>
                    <a:pt x="217" y="298"/>
                  </a:cubicBezTo>
                  <a:cubicBezTo>
                    <a:pt x="217" y="298"/>
                    <a:pt x="217" y="297"/>
                    <a:pt x="217" y="296"/>
                  </a:cubicBezTo>
                  <a:cubicBezTo>
                    <a:pt x="218" y="296"/>
                    <a:pt x="218" y="296"/>
                    <a:pt x="218" y="296"/>
                  </a:cubicBezTo>
                  <a:cubicBezTo>
                    <a:pt x="217" y="297"/>
                    <a:pt x="217" y="297"/>
                    <a:pt x="217" y="297"/>
                  </a:cubicBezTo>
                  <a:cubicBezTo>
                    <a:pt x="218" y="296"/>
                    <a:pt x="218" y="297"/>
                    <a:pt x="218" y="296"/>
                  </a:cubicBezTo>
                  <a:cubicBezTo>
                    <a:pt x="217" y="298"/>
                    <a:pt x="217" y="298"/>
                    <a:pt x="217" y="298"/>
                  </a:cubicBezTo>
                  <a:cubicBezTo>
                    <a:pt x="218" y="297"/>
                    <a:pt x="218" y="297"/>
                    <a:pt x="219" y="297"/>
                  </a:cubicBezTo>
                  <a:cubicBezTo>
                    <a:pt x="218" y="298"/>
                    <a:pt x="216" y="300"/>
                    <a:pt x="216" y="300"/>
                  </a:cubicBezTo>
                  <a:cubicBezTo>
                    <a:pt x="218" y="299"/>
                    <a:pt x="218" y="299"/>
                    <a:pt x="218" y="299"/>
                  </a:cubicBezTo>
                  <a:cubicBezTo>
                    <a:pt x="218" y="299"/>
                    <a:pt x="218" y="299"/>
                    <a:pt x="217" y="300"/>
                  </a:cubicBezTo>
                  <a:cubicBezTo>
                    <a:pt x="217" y="301"/>
                    <a:pt x="220" y="296"/>
                    <a:pt x="220" y="298"/>
                  </a:cubicBezTo>
                  <a:cubicBezTo>
                    <a:pt x="218" y="299"/>
                    <a:pt x="218" y="299"/>
                    <a:pt x="218" y="300"/>
                  </a:cubicBezTo>
                  <a:cubicBezTo>
                    <a:pt x="219" y="299"/>
                    <a:pt x="219" y="299"/>
                    <a:pt x="219" y="299"/>
                  </a:cubicBezTo>
                  <a:cubicBezTo>
                    <a:pt x="219" y="298"/>
                    <a:pt x="218" y="300"/>
                    <a:pt x="219" y="299"/>
                  </a:cubicBezTo>
                  <a:cubicBezTo>
                    <a:pt x="219" y="298"/>
                    <a:pt x="219" y="298"/>
                    <a:pt x="220" y="298"/>
                  </a:cubicBezTo>
                  <a:cubicBezTo>
                    <a:pt x="217" y="301"/>
                    <a:pt x="219" y="300"/>
                    <a:pt x="218" y="301"/>
                  </a:cubicBezTo>
                  <a:cubicBezTo>
                    <a:pt x="220" y="300"/>
                    <a:pt x="219" y="301"/>
                    <a:pt x="219" y="301"/>
                  </a:cubicBezTo>
                  <a:cubicBezTo>
                    <a:pt x="217" y="302"/>
                    <a:pt x="220" y="301"/>
                    <a:pt x="218" y="302"/>
                  </a:cubicBezTo>
                  <a:cubicBezTo>
                    <a:pt x="221" y="300"/>
                    <a:pt x="221" y="300"/>
                    <a:pt x="221" y="300"/>
                  </a:cubicBezTo>
                  <a:cubicBezTo>
                    <a:pt x="219" y="301"/>
                    <a:pt x="224" y="299"/>
                    <a:pt x="222" y="300"/>
                  </a:cubicBezTo>
                  <a:cubicBezTo>
                    <a:pt x="221" y="301"/>
                    <a:pt x="220" y="301"/>
                    <a:pt x="220" y="301"/>
                  </a:cubicBezTo>
                  <a:cubicBezTo>
                    <a:pt x="217" y="303"/>
                    <a:pt x="222" y="301"/>
                    <a:pt x="219" y="302"/>
                  </a:cubicBezTo>
                  <a:cubicBezTo>
                    <a:pt x="223" y="301"/>
                    <a:pt x="223" y="301"/>
                    <a:pt x="223" y="301"/>
                  </a:cubicBezTo>
                  <a:cubicBezTo>
                    <a:pt x="222" y="302"/>
                    <a:pt x="221" y="302"/>
                    <a:pt x="220" y="303"/>
                  </a:cubicBezTo>
                  <a:cubicBezTo>
                    <a:pt x="221" y="302"/>
                    <a:pt x="221" y="302"/>
                    <a:pt x="221" y="303"/>
                  </a:cubicBezTo>
                  <a:cubicBezTo>
                    <a:pt x="220" y="303"/>
                    <a:pt x="220" y="303"/>
                    <a:pt x="220" y="303"/>
                  </a:cubicBezTo>
                  <a:cubicBezTo>
                    <a:pt x="219" y="303"/>
                    <a:pt x="220" y="303"/>
                    <a:pt x="221" y="303"/>
                  </a:cubicBezTo>
                  <a:cubicBezTo>
                    <a:pt x="219" y="303"/>
                    <a:pt x="221" y="304"/>
                    <a:pt x="219" y="304"/>
                  </a:cubicBezTo>
                  <a:cubicBezTo>
                    <a:pt x="222" y="304"/>
                    <a:pt x="218" y="304"/>
                    <a:pt x="222" y="304"/>
                  </a:cubicBezTo>
                  <a:cubicBezTo>
                    <a:pt x="221" y="304"/>
                    <a:pt x="221" y="304"/>
                    <a:pt x="221" y="304"/>
                  </a:cubicBezTo>
                  <a:cubicBezTo>
                    <a:pt x="222" y="304"/>
                    <a:pt x="223" y="304"/>
                    <a:pt x="224" y="305"/>
                  </a:cubicBezTo>
                  <a:cubicBezTo>
                    <a:pt x="222" y="305"/>
                    <a:pt x="222" y="305"/>
                    <a:pt x="222" y="305"/>
                  </a:cubicBezTo>
                  <a:cubicBezTo>
                    <a:pt x="221" y="305"/>
                    <a:pt x="221" y="305"/>
                    <a:pt x="221" y="305"/>
                  </a:cubicBezTo>
                  <a:cubicBezTo>
                    <a:pt x="221" y="305"/>
                    <a:pt x="221" y="304"/>
                    <a:pt x="221" y="304"/>
                  </a:cubicBezTo>
                  <a:cubicBezTo>
                    <a:pt x="221" y="304"/>
                    <a:pt x="221" y="305"/>
                    <a:pt x="221" y="305"/>
                  </a:cubicBezTo>
                  <a:cubicBezTo>
                    <a:pt x="219" y="305"/>
                    <a:pt x="221" y="305"/>
                    <a:pt x="220" y="305"/>
                  </a:cubicBezTo>
                  <a:cubicBezTo>
                    <a:pt x="222" y="305"/>
                    <a:pt x="220" y="305"/>
                    <a:pt x="221" y="305"/>
                  </a:cubicBezTo>
                  <a:cubicBezTo>
                    <a:pt x="221" y="305"/>
                    <a:pt x="221" y="305"/>
                    <a:pt x="221" y="305"/>
                  </a:cubicBezTo>
                  <a:cubicBezTo>
                    <a:pt x="221" y="306"/>
                    <a:pt x="222" y="306"/>
                    <a:pt x="222" y="306"/>
                  </a:cubicBezTo>
                  <a:cubicBezTo>
                    <a:pt x="222" y="306"/>
                    <a:pt x="221" y="305"/>
                    <a:pt x="221" y="305"/>
                  </a:cubicBezTo>
                  <a:cubicBezTo>
                    <a:pt x="222" y="305"/>
                    <a:pt x="222" y="305"/>
                    <a:pt x="222" y="305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23" y="306"/>
                    <a:pt x="222" y="306"/>
                    <a:pt x="222" y="306"/>
                  </a:cubicBezTo>
                  <a:cubicBezTo>
                    <a:pt x="222" y="306"/>
                    <a:pt x="221" y="306"/>
                    <a:pt x="222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0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7"/>
                    <a:pt x="221" y="307"/>
                    <a:pt x="222" y="307"/>
                  </a:cubicBezTo>
                  <a:cubicBezTo>
                    <a:pt x="222" y="307"/>
                    <a:pt x="221" y="307"/>
                    <a:pt x="221" y="307"/>
                  </a:cubicBezTo>
                  <a:cubicBezTo>
                    <a:pt x="221" y="307"/>
                    <a:pt x="221" y="307"/>
                    <a:pt x="221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8"/>
                    <a:pt x="222" y="308"/>
                    <a:pt x="222" y="309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8"/>
                    <a:pt x="222" y="308"/>
                    <a:pt x="222" y="309"/>
                  </a:cubicBezTo>
                  <a:cubicBezTo>
                    <a:pt x="222" y="310"/>
                    <a:pt x="222" y="309"/>
                    <a:pt x="222" y="309"/>
                  </a:cubicBezTo>
                  <a:cubicBezTo>
                    <a:pt x="222" y="310"/>
                    <a:pt x="222" y="312"/>
                    <a:pt x="222" y="311"/>
                  </a:cubicBezTo>
                  <a:cubicBezTo>
                    <a:pt x="222" y="311"/>
                    <a:pt x="222" y="311"/>
                    <a:pt x="222" y="311"/>
                  </a:cubicBezTo>
                  <a:cubicBezTo>
                    <a:pt x="222" y="311"/>
                    <a:pt x="222" y="312"/>
                    <a:pt x="221" y="312"/>
                  </a:cubicBezTo>
                  <a:cubicBezTo>
                    <a:pt x="221" y="311"/>
                    <a:pt x="221" y="311"/>
                    <a:pt x="221" y="310"/>
                  </a:cubicBezTo>
                  <a:cubicBezTo>
                    <a:pt x="221" y="308"/>
                    <a:pt x="221" y="309"/>
                    <a:pt x="220" y="309"/>
                  </a:cubicBezTo>
                  <a:cubicBezTo>
                    <a:pt x="220" y="310"/>
                    <a:pt x="220" y="310"/>
                    <a:pt x="220" y="310"/>
                  </a:cubicBezTo>
                  <a:cubicBezTo>
                    <a:pt x="220" y="311"/>
                    <a:pt x="220" y="309"/>
                    <a:pt x="220" y="309"/>
                  </a:cubicBezTo>
                  <a:cubicBezTo>
                    <a:pt x="219" y="314"/>
                    <a:pt x="219" y="314"/>
                    <a:pt x="219" y="314"/>
                  </a:cubicBezTo>
                  <a:cubicBezTo>
                    <a:pt x="219" y="313"/>
                    <a:pt x="219" y="311"/>
                    <a:pt x="219" y="310"/>
                  </a:cubicBezTo>
                  <a:cubicBezTo>
                    <a:pt x="219" y="311"/>
                    <a:pt x="218" y="314"/>
                    <a:pt x="217" y="315"/>
                  </a:cubicBezTo>
                  <a:cubicBezTo>
                    <a:pt x="217" y="315"/>
                    <a:pt x="216" y="316"/>
                    <a:pt x="216" y="316"/>
                  </a:cubicBezTo>
                  <a:cubicBezTo>
                    <a:pt x="216" y="314"/>
                    <a:pt x="216" y="316"/>
                    <a:pt x="216" y="315"/>
                  </a:cubicBezTo>
                  <a:cubicBezTo>
                    <a:pt x="216" y="313"/>
                    <a:pt x="216" y="313"/>
                    <a:pt x="216" y="313"/>
                  </a:cubicBezTo>
                  <a:cubicBezTo>
                    <a:pt x="217" y="313"/>
                    <a:pt x="217" y="311"/>
                    <a:pt x="217" y="310"/>
                  </a:cubicBezTo>
                  <a:cubicBezTo>
                    <a:pt x="217" y="311"/>
                    <a:pt x="216" y="309"/>
                    <a:pt x="216" y="309"/>
                  </a:cubicBezTo>
                  <a:cubicBezTo>
                    <a:pt x="215" y="312"/>
                    <a:pt x="215" y="310"/>
                    <a:pt x="214" y="313"/>
                  </a:cubicBezTo>
                  <a:cubicBezTo>
                    <a:pt x="214" y="313"/>
                    <a:pt x="214" y="311"/>
                    <a:pt x="214" y="310"/>
                  </a:cubicBezTo>
                  <a:cubicBezTo>
                    <a:pt x="213" y="311"/>
                    <a:pt x="213" y="310"/>
                    <a:pt x="212" y="310"/>
                  </a:cubicBezTo>
                  <a:cubicBezTo>
                    <a:pt x="213" y="310"/>
                    <a:pt x="213" y="310"/>
                    <a:pt x="213" y="310"/>
                  </a:cubicBezTo>
                  <a:cubicBezTo>
                    <a:pt x="212" y="310"/>
                    <a:pt x="211" y="309"/>
                    <a:pt x="210" y="312"/>
                  </a:cubicBezTo>
                  <a:cubicBezTo>
                    <a:pt x="211" y="310"/>
                    <a:pt x="211" y="310"/>
                    <a:pt x="211" y="310"/>
                  </a:cubicBezTo>
                  <a:cubicBezTo>
                    <a:pt x="210" y="309"/>
                    <a:pt x="210" y="313"/>
                    <a:pt x="209" y="312"/>
                  </a:cubicBezTo>
                  <a:cubicBezTo>
                    <a:pt x="210" y="310"/>
                    <a:pt x="210" y="310"/>
                    <a:pt x="210" y="310"/>
                  </a:cubicBezTo>
                  <a:cubicBezTo>
                    <a:pt x="209" y="312"/>
                    <a:pt x="209" y="309"/>
                    <a:pt x="208" y="311"/>
                  </a:cubicBezTo>
                  <a:cubicBezTo>
                    <a:pt x="209" y="310"/>
                    <a:pt x="209" y="310"/>
                    <a:pt x="209" y="310"/>
                  </a:cubicBezTo>
                  <a:cubicBezTo>
                    <a:pt x="208" y="310"/>
                    <a:pt x="208" y="310"/>
                    <a:pt x="207" y="311"/>
                  </a:cubicBezTo>
                  <a:cubicBezTo>
                    <a:pt x="208" y="309"/>
                    <a:pt x="208" y="309"/>
                    <a:pt x="208" y="309"/>
                  </a:cubicBezTo>
                  <a:cubicBezTo>
                    <a:pt x="208" y="308"/>
                    <a:pt x="207" y="311"/>
                    <a:pt x="207" y="311"/>
                  </a:cubicBezTo>
                  <a:cubicBezTo>
                    <a:pt x="207" y="310"/>
                    <a:pt x="207" y="309"/>
                    <a:pt x="207" y="309"/>
                  </a:cubicBezTo>
                  <a:cubicBezTo>
                    <a:pt x="206" y="310"/>
                    <a:pt x="206" y="310"/>
                    <a:pt x="205" y="311"/>
                  </a:cubicBezTo>
                  <a:cubicBezTo>
                    <a:pt x="206" y="309"/>
                    <a:pt x="206" y="309"/>
                    <a:pt x="206" y="309"/>
                  </a:cubicBezTo>
                  <a:cubicBezTo>
                    <a:pt x="203" y="308"/>
                    <a:pt x="201" y="307"/>
                    <a:pt x="199" y="309"/>
                  </a:cubicBezTo>
                  <a:cubicBezTo>
                    <a:pt x="199" y="306"/>
                    <a:pt x="199" y="308"/>
                    <a:pt x="199" y="306"/>
                  </a:cubicBezTo>
                  <a:cubicBezTo>
                    <a:pt x="199" y="308"/>
                    <a:pt x="199" y="306"/>
                    <a:pt x="198" y="307"/>
                  </a:cubicBezTo>
                  <a:close/>
                  <a:moveTo>
                    <a:pt x="221" y="306"/>
                  </a:moveTo>
                  <a:cubicBezTo>
                    <a:pt x="221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6"/>
                    <a:pt x="222" y="306"/>
                  </a:cubicBezTo>
                  <a:cubicBezTo>
                    <a:pt x="222" y="306"/>
                    <a:pt x="221" y="306"/>
                    <a:pt x="221" y="306"/>
                  </a:cubicBezTo>
                  <a:close/>
                  <a:moveTo>
                    <a:pt x="222" y="306"/>
                  </a:moveTo>
                  <a:cubicBezTo>
                    <a:pt x="222" y="306"/>
                    <a:pt x="222" y="306"/>
                    <a:pt x="222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2" y="306"/>
                    <a:pt x="222" y="306"/>
                    <a:pt x="222" y="306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6"/>
                    <a:pt x="222" y="307"/>
                    <a:pt x="222" y="307"/>
                  </a:cubicBezTo>
                  <a:close/>
                  <a:moveTo>
                    <a:pt x="382" y="181"/>
                  </a:moveTo>
                  <a:cubicBezTo>
                    <a:pt x="383" y="179"/>
                    <a:pt x="383" y="179"/>
                    <a:pt x="383" y="179"/>
                  </a:cubicBezTo>
                  <a:cubicBezTo>
                    <a:pt x="384" y="180"/>
                    <a:pt x="384" y="181"/>
                    <a:pt x="384" y="182"/>
                  </a:cubicBezTo>
                  <a:cubicBezTo>
                    <a:pt x="385" y="180"/>
                    <a:pt x="387" y="181"/>
                    <a:pt x="387" y="180"/>
                  </a:cubicBezTo>
                  <a:cubicBezTo>
                    <a:pt x="388" y="180"/>
                    <a:pt x="387" y="181"/>
                    <a:pt x="387" y="181"/>
                  </a:cubicBezTo>
                  <a:cubicBezTo>
                    <a:pt x="388" y="181"/>
                    <a:pt x="391" y="180"/>
                    <a:pt x="392" y="181"/>
                  </a:cubicBezTo>
                  <a:cubicBezTo>
                    <a:pt x="391" y="182"/>
                    <a:pt x="391" y="182"/>
                    <a:pt x="391" y="182"/>
                  </a:cubicBezTo>
                  <a:cubicBezTo>
                    <a:pt x="393" y="184"/>
                    <a:pt x="393" y="186"/>
                    <a:pt x="393" y="188"/>
                  </a:cubicBezTo>
                  <a:cubicBezTo>
                    <a:pt x="389" y="186"/>
                    <a:pt x="384" y="185"/>
                    <a:pt x="380" y="183"/>
                  </a:cubicBezTo>
                  <a:cubicBezTo>
                    <a:pt x="381" y="183"/>
                    <a:pt x="382" y="183"/>
                    <a:pt x="382" y="181"/>
                  </a:cubicBezTo>
                  <a:close/>
                  <a:moveTo>
                    <a:pt x="262" y="151"/>
                  </a:moveTo>
                  <a:cubicBezTo>
                    <a:pt x="262" y="150"/>
                    <a:pt x="262" y="150"/>
                    <a:pt x="262" y="150"/>
                  </a:cubicBezTo>
                  <a:cubicBezTo>
                    <a:pt x="262" y="150"/>
                    <a:pt x="262" y="150"/>
                    <a:pt x="262" y="150"/>
                  </a:cubicBezTo>
                  <a:cubicBezTo>
                    <a:pt x="263" y="148"/>
                    <a:pt x="264" y="146"/>
                    <a:pt x="264" y="144"/>
                  </a:cubicBezTo>
                  <a:cubicBezTo>
                    <a:pt x="265" y="144"/>
                    <a:pt x="265" y="145"/>
                    <a:pt x="265" y="146"/>
                  </a:cubicBezTo>
                  <a:cubicBezTo>
                    <a:pt x="267" y="141"/>
                    <a:pt x="267" y="135"/>
                    <a:pt x="267" y="130"/>
                  </a:cubicBezTo>
                  <a:cubicBezTo>
                    <a:pt x="268" y="130"/>
                    <a:pt x="268" y="131"/>
                    <a:pt x="269" y="133"/>
                  </a:cubicBezTo>
                  <a:cubicBezTo>
                    <a:pt x="271" y="128"/>
                    <a:pt x="267" y="127"/>
                    <a:pt x="269" y="122"/>
                  </a:cubicBezTo>
                  <a:cubicBezTo>
                    <a:pt x="270" y="121"/>
                    <a:pt x="271" y="118"/>
                    <a:pt x="271" y="119"/>
                  </a:cubicBezTo>
                  <a:cubicBezTo>
                    <a:pt x="271" y="117"/>
                    <a:pt x="272" y="109"/>
                    <a:pt x="271" y="107"/>
                  </a:cubicBezTo>
                  <a:cubicBezTo>
                    <a:pt x="272" y="106"/>
                    <a:pt x="272" y="105"/>
                    <a:pt x="273" y="103"/>
                  </a:cubicBezTo>
                  <a:cubicBezTo>
                    <a:pt x="274" y="104"/>
                    <a:pt x="274" y="105"/>
                    <a:pt x="275" y="107"/>
                  </a:cubicBezTo>
                  <a:cubicBezTo>
                    <a:pt x="274" y="107"/>
                    <a:pt x="273" y="107"/>
                    <a:pt x="272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2" y="108"/>
                    <a:pt x="272" y="108"/>
                    <a:pt x="272" y="108"/>
                  </a:cubicBezTo>
                  <a:cubicBezTo>
                    <a:pt x="272" y="111"/>
                    <a:pt x="272" y="111"/>
                    <a:pt x="272" y="111"/>
                  </a:cubicBezTo>
                  <a:cubicBezTo>
                    <a:pt x="272" y="120"/>
                    <a:pt x="272" y="120"/>
                    <a:pt x="272" y="120"/>
                  </a:cubicBezTo>
                  <a:cubicBezTo>
                    <a:pt x="272" y="133"/>
                    <a:pt x="272" y="145"/>
                    <a:pt x="271" y="156"/>
                  </a:cubicBezTo>
                  <a:cubicBezTo>
                    <a:pt x="271" y="160"/>
                    <a:pt x="271" y="162"/>
                    <a:pt x="270" y="164"/>
                  </a:cubicBezTo>
                  <a:cubicBezTo>
                    <a:pt x="268" y="161"/>
                    <a:pt x="265" y="157"/>
                    <a:pt x="265" y="152"/>
                  </a:cubicBezTo>
                  <a:cubicBezTo>
                    <a:pt x="265" y="155"/>
                    <a:pt x="263" y="153"/>
                    <a:pt x="262" y="151"/>
                  </a:cubicBezTo>
                  <a:cubicBezTo>
                    <a:pt x="262" y="151"/>
                    <a:pt x="262" y="151"/>
                    <a:pt x="262" y="151"/>
                  </a:cubicBezTo>
                  <a:close/>
                  <a:moveTo>
                    <a:pt x="212" y="121"/>
                  </a:moveTo>
                  <a:cubicBezTo>
                    <a:pt x="212" y="118"/>
                    <a:pt x="212" y="116"/>
                    <a:pt x="213" y="114"/>
                  </a:cubicBezTo>
                  <a:cubicBezTo>
                    <a:pt x="215" y="119"/>
                    <a:pt x="215" y="127"/>
                    <a:pt x="213" y="134"/>
                  </a:cubicBezTo>
                  <a:cubicBezTo>
                    <a:pt x="212" y="129"/>
                    <a:pt x="211" y="125"/>
                    <a:pt x="212" y="121"/>
                  </a:cubicBezTo>
                  <a:close/>
                  <a:moveTo>
                    <a:pt x="191" y="185"/>
                  </a:moveTo>
                  <a:cubicBezTo>
                    <a:pt x="191" y="185"/>
                    <a:pt x="191" y="184"/>
                    <a:pt x="191" y="185"/>
                  </a:cubicBezTo>
                  <a:cubicBezTo>
                    <a:pt x="190" y="185"/>
                    <a:pt x="190" y="184"/>
                    <a:pt x="190" y="184"/>
                  </a:cubicBezTo>
                  <a:cubicBezTo>
                    <a:pt x="190" y="184"/>
                    <a:pt x="191" y="184"/>
                    <a:pt x="191" y="185"/>
                  </a:cubicBezTo>
                  <a:close/>
                  <a:moveTo>
                    <a:pt x="148" y="192"/>
                  </a:moveTo>
                  <a:cubicBezTo>
                    <a:pt x="148" y="191"/>
                    <a:pt x="148" y="192"/>
                    <a:pt x="148" y="192"/>
                  </a:cubicBezTo>
                  <a:cubicBezTo>
                    <a:pt x="148" y="192"/>
                    <a:pt x="148" y="192"/>
                    <a:pt x="148" y="191"/>
                  </a:cubicBezTo>
                  <a:cubicBezTo>
                    <a:pt x="148" y="191"/>
                    <a:pt x="148" y="192"/>
                    <a:pt x="148" y="192"/>
                  </a:cubicBezTo>
                  <a:close/>
                  <a:moveTo>
                    <a:pt x="134" y="148"/>
                  </a:moveTo>
                  <a:cubicBezTo>
                    <a:pt x="136" y="149"/>
                    <a:pt x="136" y="149"/>
                    <a:pt x="136" y="149"/>
                  </a:cubicBezTo>
                  <a:cubicBezTo>
                    <a:pt x="135" y="142"/>
                    <a:pt x="136" y="133"/>
                    <a:pt x="139" y="125"/>
                  </a:cubicBezTo>
                  <a:cubicBezTo>
                    <a:pt x="140" y="124"/>
                    <a:pt x="140" y="124"/>
                    <a:pt x="140" y="124"/>
                  </a:cubicBezTo>
                  <a:cubicBezTo>
                    <a:pt x="140" y="124"/>
                    <a:pt x="140" y="124"/>
                    <a:pt x="139" y="124"/>
                  </a:cubicBezTo>
                  <a:cubicBezTo>
                    <a:pt x="140" y="123"/>
                    <a:pt x="140" y="123"/>
                    <a:pt x="140" y="122"/>
                  </a:cubicBezTo>
                  <a:cubicBezTo>
                    <a:pt x="140" y="121"/>
                    <a:pt x="141" y="120"/>
                    <a:pt x="141" y="120"/>
                  </a:cubicBezTo>
                  <a:cubicBezTo>
                    <a:pt x="142" y="120"/>
                    <a:pt x="142" y="121"/>
                    <a:pt x="142" y="120"/>
                  </a:cubicBezTo>
                  <a:cubicBezTo>
                    <a:pt x="142" y="119"/>
                    <a:pt x="144" y="118"/>
                    <a:pt x="145" y="117"/>
                  </a:cubicBezTo>
                  <a:cubicBezTo>
                    <a:pt x="146" y="117"/>
                    <a:pt x="147" y="118"/>
                    <a:pt x="149" y="118"/>
                  </a:cubicBezTo>
                  <a:cubicBezTo>
                    <a:pt x="142" y="122"/>
                    <a:pt x="144" y="121"/>
                    <a:pt x="149" y="118"/>
                  </a:cubicBezTo>
                  <a:cubicBezTo>
                    <a:pt x="149" y="118"/>
                    <a:pt x="150" y="119"/>
                    <a:pt x="151" y="119"/>
                  </a:cubicBezTo>
                  <a:cubicBezTo>
                    <a:pt x="151" y="121"/>
                    <a:pt x="151" y="121"/>
                    <a:pt x="151" y="121"/>
                  </a:cubicBezTo>
                  <a:cubicBezTo>
                    <a:pt x="152" y="121"/>
                    <a:pt x="154" y="120"/>
                    <a:pt x="155" y="120"/>
                  </a:cubicBezTo>
                  <a:cubicBezTo>
                    <a:pt x="155" y="123"/>
                    <a:pt x="154" y="119"/>
                    <a:pt x="153" y="121"/>
                  </a:cubicBezTo>
                  <a:cubicBezTo>
                    <a:pt x="155" y="129"/>
                    <a:pt x="153" y="139"/>
                    <a:pt x="153" y="149"/>
                  </a:cubicBezTo>
                  <a:cubicBezTo>
                    <a:pt x="154" y="151"/>
                    <a:pt x="154" y="153"/>
                    <a:pt x="155" y="153"/>
                  </a:cubicBezTo>
                  <a:cubicBezTo>
                    <a:pt x="152" y="164"/>
                    <a:pt x="154" y="178"/>
                    <a:pt x="149" y="185"/>
                  </a:cubicBezTo>
                  <a:cubicBezTo>
                    <a:pt x="153" y="184"/>
                    <a:pt x="150" y="189"/>
                    <a:pt x="149" y="191"/>
                  </a:cubicBezTo>
                  <a:cubicBezTo>
                    <a:pt x="148" y="189"/>
                    <a:pt x="146" y="186"/>
                    <a:pt x="144" y="183"/>
                  </a:cubicBezTo>
                  <a:cubicBezTo>
                    <a:pt x="143" y="180"/>
                    <a:pt x="140" y="179"/>
                    <a:pt x="140" y="174"/>
                  </a:cubicBezTo>
                  <a:cubicBezTo>
                    <a:pt x="141" y="170"/>
                    <a:pt x="137" y="163"/>
                    <a:pt x="137" y="158"/>
                  </a:cubicBezTo>
                  <a:cubicBezTo>
                    <a:pt x="136" y="160"/>
                    <a:pt x="133" y="153"/>
                    <a:pt x="134" y="148"/>
                  </a:cubicBezTo>
                  <a:close/>
                  <a:moveTo>
                    <a:pt x="65" y="183"/>
                  </a:moveTo>
                  <a:cubicBezTo>
                    <a:pt x="65" y="185"/>
                    <a:pt x="63" y="186"/>
                    <a:pt x="63" y="187"/>
                  </a:cubicBezTo>
                  <a:cubicBezTo>
                    <a:pt x="63" y="187"/>
                    <a:pt x="63" y="187"/>
                    <a:pt x="63" y="187"/>
                  </a:cubicBezTo>
                  <a:cubicBezTo>
                    <a:pt x="64" y="186"/>
                    <a:pt x="64" y="186"/>
                    <a:pt x="63" y="186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64" y="183"/>
                    <a:pt x="65" y="183"/>
                    <a:pt x="65" y="183"/>
                  </a:cubicBezTo>
                  <a:close/>
                  <a:moveTo>
                    <a:pt x="63" y="185"/>
                  </a:moveTo>
                  <a:cubicBezTo>
                    <a:pt x="63" y="185"/>
                    <a:pt x="63" y="186"/>
                    <a:pt x="63" y="186"/>
                  </a:cubicBezTo>
                  <a:cubicBezTo>
                    <a:pt x="62" y="186"/>
                    <a:pt x="62" y="186"/>
                    <a:pt x="63" y="185"/>
                  </a:cubicBezTo>
                  <a:close/>
                  <a:moveTo>
                    <a:pt x="62" y="188"/>
                  </a:moveTo>
                  <a:cubicBezTo>
                    <a:pt x="62" y="188"/>
                    <a:pt x="62" y="188"/>
                    <a:pt x="63" y="187"/>
                  </a:cubicBezTo>
                  <a:cubicBezTo>
                    <a:pt x="63" y="190"/>
                    <a:pt x="64" y="192"/>
                    <a:pt x="64" y="196"/>
                  </a:cubicBezTo>
                  <a:cubicBezTo>
                    <a:pt x="62" y="197"/>
                    <a:pt x="62" y="192"/>
                    <a:pt x="62" y="188"/>
                  </a:cubicBezTo>
                  <a:close/>
                  <a:moveTo>
                    <a:pt x="16" y="210"/>
                  </a:moveTo>
                  <a:cubicBezTo>
                    <a:pt x="16" y="210"/>
                    <a:pt x="16" y="210"/>
                    <a:pt x="16" y="210"/>
                  </a:cubicBezTo>
                  <a:cubicBezTo>
                    <a:pt x="16" y="210"/>
                    <a:pt x="16" y="210"/>
                    <a:pt x="16" y="210"/>
                  </a:cubicBezTo>
                  <a:cubicBezTo>
                    <a:pt x="16" y="210"/>
                    <a:pt x="16" y="210"/>
                    <a:pt x="16" y="210"/>
                  </a:cubicBezTo>
                  <a:close/>
                  <a:moveTo>
                    <a:pt x="17" y="208"/>
                  </a:moveTo>
                  <a:cubicBezTo>
                    <a:pt x="17" y="208"/>
                    <a:pt x="17" y="208"/>
                    <a:pt x="17" y="207"/>
                  </a:cubicBezTo>
                  <a:cubicBezTo>
                    <a:pt x="17" y="207"/>
                    <a:pt x="17" y="206"/>
                    <a:pt x="18" y="206"/>
                  </a:cubicBezTo>
                  <a:cubicBezTo>
                    <a:pt x="18" y="207"/>
                    <a:pt x="18" y="207"/>
                    <a:pt x="18" y="208"/>
                  </a:cubicBezTo>
                  <a:cubicBezTo>
                    <a:pt x="18" y="208"/>
                    <a:pt x="18" y="208"/>
                    <a:pt x="17" y="208"/>
                  </a:cubicBezTo>
                  <a:close/>
                  <a:moveTo>
                    <a:pt x="18" y="212"/>
                  </a:move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lose/>
                  <a:moveTo>
                    <a:pt x="19" y="213"/>
                  </a:move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lose/>
                  <a:moveTo>
                    <a:pt x="20" y="214"/>
                  </a:moveTo>
                  <a:cubicBezTo>
                    <a:pt x="20" y="214"/>
                    <a:pt x="20" y="214"/>
                    <a:pt x="20" y="214"/>
                  </a:cubicBezTo>
                  <a:cubicBezTo>
                    <a:pt x="20" y="214"/>
                    <a:pt x="20" y="214"/>
                    <a:pt x="20" y="214"/>
                  </a:cubicBezTo>
                  <a:cubicBezTo>
                    <a:pt x="20" y="214"/>
                    <a:pt x="20" y="214"/>
                    <a:pt x="21" y="214"/>
                  </a:cubicBezTo>
                  <a:cubicBezTo>
                    <a:pt x="21" y="214"/>
                    <a:pt x="20" y="214"/>
                    <a:pt x="20" y="214"/>
                  </a:cubicBezTo>
                  <a:close/>
                  <a:moveTo>
                    <a:pt x="21" y="217"/>
                  </a:moveTo>
                  <a:cubicBezTo>
                    <a:pt x="21" y="216"/>
                    <a:pt x="21" y="216"/>
                    <a:pt x="21" y="216"/>
                  </a:cubicBezTo>
                  <a:cubicBezTo>
                    <a:pt x="22" y="216"/>
                    <a:pt x="22" y="216"/>
                    <a:pt x="22" y="216"/>
                  </a:cubicBezTo>
                  <a:cubicBezTo>
                    <a:pt x="22" y="216"/>
                    <a:pt x="21" y="216"/>
                    <a:pt x="21" y="217"/>
                  </a:cubicBezTo>
                  <a:close/>
                  <a:moveTo>
                    <a:pt x="21" y="214"/>
                  </a:move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0" y="214"/>
                    <a:pt x="20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2" y="214"/>
                    <a:pt x="22" y="214"/>
                    <a:pt x="22" y="214"/>
                  </a:cubicBezTo>
                  <a:lnTo>
                    <a:pt x="21" y="214"/>
                  </a:lnTo>
                  <a:close/>
                  <a:moveTo>
                    <a:pt x="122" y="297"/>
                  </a:moveTo>
                  <a:cubicBezTo>
                    <a:pt x="122" y="297"/>
                    <a:pt x="122" y="297"/>
                    <a:pt x="122" y="297"/>
                  </a:cubicBezTo>
                  <a:cubicBezTo>
                    <a:pt x="122" y="297"/>
                    <a:pt x="122" y="297"/>
                    <a:pt x="122" y="297"/>
                  </a:cubicBezTo>
                  <a:close/>
                  <a:moveTo>
                    <a:pt x="123" y="297"/>
                  </a:moveTo>
                  <a:cubicBezTo>
                    <a:pt x="122" y="298"/>
                    <a:pt x="122" y="297"/>
                    <a:pt x="122" y="297"/>
                  </a:cubicBezTo>
                  <a:cubicBezTo>
                    <a:pt x="122" y="297"/>
                    <a:pt x="122" y="297"/>
                    <a:pt x="123" y="297"/>
                  </a:cubicBezTo>
                  <a:cubicBezTo>
                    <a:pt x="123" y="297"/>
                    <a:pt x="123" y="297"/>
                    <a:pt x="123" y="297"/>
                  </a:cubicBezTo>
                  <a:close/>
                  <a:moveTo>
                    <a:pt x="213" y="429"/>
                  </a:move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8" name="Freeform 437"/>
            <p:cNvSpPr/>
            <p:nvPr/>
          </p:nvSpPr>
          <p:spPr bwMode="auto">
            <a:xfrm>
              <a:off x="9994900" y="4794250"/>
              <a:ext cx="7937" cy="4763"/>
            </a:xfrm>
            <a:custGeom>
              <a:avLst/>
              <a:gdLst>
                <a:gd name="T0" fmla="*/ 1 w 2"/>
                <a:gd name="T1" fmla="*/ 0 h 1"/>
                <a:gd name="T2" fmla="*/ 2 w 2"/>
                <a:gd name="T3" fmla="*/ 0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1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9" name="Freeform 438"/>
            <p:cNvSpPr/>
            <p:nvPr/>
          </p:nvSpPr>
          <p:spPr bwMode="auto">
            <a:xfrm>
              <a:off x="10002838" y="4794250"/>
              <a:ext cx="6350" cy="7938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1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2" y="1"/>
                    <a:pt x="2" y="1"/>
                  </a:cubicBezTo>
                  <a:cubicBezTo>
                    <a:pt x="0" y="0"/>
                    <a:pt x="2" y="2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0" name="Freeform 439"/>
            <p:cNvSpPr/>
            <p:nvPr/>
          </p:nvSpPr>
          <p:spPr bwMode="auto">
            <a:xfrm>
              <a:off x="10387013" y="4486275"/>
              <a:ext cx="6350" cy="3175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1" name="Freeform 440"/>
            <p:cNvSpPr/>
            <p:nvPr/>
          </p:nvSpPr>
          <p:spPr bwMode="auto">
            <a:xfrm>
              <a:off x="10431463" y="4527550"/>
              <a:ext cx="7937" cy="0"/>
            </a:xfrm>
            <a:custGeom>
              <a:avLst/>
              <a:gdLst>
                <a:gd name="T0" fmla="*/ 0 w 5"/>
                <a:gd name="T1" fmla="*/ 0 w 5"/>
                <a:gd name="T2" fmla="*/ 5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2" name="Freeform 441"/>
            <p:cNvSpPr/>
            <p:nvPr/>
          </p:nvSpPr>
          <p:spPr bwMode="auto">
            <a:xfrm>
              <a:off x="10055225" y="3929063"/>
              <a:ext cx="3175" cy="7938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1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1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3" name="Freeform 442"/>
            <p:cNvSpPr/>
            <p:nvPr/>
          </p:nvSpPr>
          <p:spPr bwMode="auto">
            <a:xfrm>
              <a:off x="10272713" y="4711700"/>
              <a:ext cx="476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4" name="Freeform 443"/>
            <p:cNvSpPr/>
            <p:nvPr/>
          </p:nvSpPr>
          <p:spPr bwMode="auto">
            <a:xfrm>
              <a:off x="10269538" y="4673600"/>
              <a:ext cx="7937" cy="4763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0" y="1"/>
                    <a:pt x="1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5" name="Freeform 444"/>
            <p:cNvSpPr/>
            <p:nvPr/>
          </p:nvSpPr>
          <p:spPr bwMode="auto">
            <a:xfrm>
              <a:off x="10266363" y="4662488"/>
              <a:ext cx="3175" cy="476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6" name="Freeform 445"/>
            <p:cNvSpPr/>
            <p:nvPr/>
          </p:nvSpPr>
          <p:spPr bwMode="auto">
            <a:xfrm>
              <a:off x="10261600" y="4708525"/>
              <a:ext cx="7937" cy="3175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2" y="1"/>
                    <a:pt x="1" y="0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7" name="Freeform 446"/>
            <p:cNvSpPr/>
            <p:nvPr/>
          </p:nvSpPr>
          <p:spPr bwMode="auto">
            <a:xfrm>
              <a:off x="10220325" y="4818063"/>
              <a:ext cx="7937" cy="3175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0"/>
                    <a:pt x="1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8" name="Freeform 447"/>
            <p:cNvSpPr/>
            <p:nvPr/>
          </p:nvSpPr>
          <p:spPr bwMode="auto">
            <a:xfrm>
              <a:off x="10118725" y="4005263"/>
              <a:ext cx="7937" cy="0"/>
            </a:xfrm>
            <a:custGeom>
              <a:avLst/>
              <a:gdLst>
                <a:gd name="T0" fmla="*/ 0 w 5"/>
                <a:gd name="T1" fmla="*/ 0 w 5"/>
                <a:gd name="T2" fmla="*/ 5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9" name="Freeform 448"/>
            <p:cNvSpPr/>
            <p:nvPr/>
          </p:nvSpPr>
          <p:spPr bwMode="auto">
            <a:xfrm>
              <a:off x="10255250" y="4745038"/>
              <a:ext cx="6350" cy="0"/>
            </a:xfrm>
            <a:custGeom>
              <a:avLst/>
              <a:gdLst>
                <a:gd name="T0" fmla="*/ 1 w 2"/>
                <a:gd name="T1" fmla="*/ 2 w 2"/>
                <a:gd name="T2" fmla="*/ 1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0" name="Freeform 449"/>
            <p:cNvSpPr/>
            <p:nvPr/>
          </p:nvSpPr>
          <p:spPr bwMode="auto">
            <a:xfrm>
              <a:off x="10220325" y="4810125"/>
              <a:ext cx="11112" cy="317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1" name="Freeform 450"/>
            <p:cNvSpPr/>
            <p:nvPr/>
          </p:nvSpPr>
          <p:spPr bwMode="auto">
            <a:xfrm>
              <a:off x="10261600" y="474186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2" name="Freeform 451"/>
            <p:cNvSpPr/>
            <p:nvPr/>
          </p:nvSpPr>
          <p:spPr bwMode="auto">
            <a:xfrm>
              <a:off x="10258425" y="4730750"/>
              <a:ext cx="7937" cy="3175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3" name="Freeform 452"/>
            <p:cNvSpPr/>
            <p:nvPr/>
          </p:nvSpPr>
          <p:spPr bwMode="auto">
            <a:xfrm>
              <a:off x="10258425" y="4738688"/>
              <a:ext cx="14287" cy="3175"/>
            </a:xfrm>
            <a:custGeom>
              <a:avLst/>
              <a:gdLst>
                <a:gd name="T0" fmla="*/ 0 w 4"/>
                <a:gd name="T1" fmla="*/ 1 h 1"/>
                <a:gd name="T2" fmla="*/ 1 w 4"/>
                <a:gd name="T3" fmla="*/ 1 h 1"/>
                <a:gd name="T4" fmla="*/ 2 w 4"/>
                <a:gd name="T5" fmla="*/ 0 h 1"/>
                <a:gd name="T6" fmla="*/ 4 w 4"/>
                <a:gd name="T7" fmla="*/ 0 h 1"/>
                <a:gd name="T8" fmla="*/ 0 w 4"/>
                <a:gd name="T9" fmla="*/ 1 h 1"/>
                <a:gd name="T10" fmla="*/ 0 w 4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3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</p:grpSp>
      <p:sp>
        <p:nvSpPr>
          <p:cNvPr id="481" name="文本框 480"/>
          <p:cNvSpPr txBox="1"/>
          <p:nvPr/>
        </p:nvSpPr>
        <p:spPr>
          <a:xfrm>
            <a:off x="265653" y="908721"/>
            <a:ext cx="7196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ea typeface="汉仪丫丫体简" panose="02010604000101010101" pitchFamily="2" charset="-122"/>
                <a:cs typeface="Times New Roman" panose="02020603050405020304" pitchFamily="18" charset="0"/>
              </a:rPr>
              <a:t>How will Li Ming go home next week?</a:t>
            </a:r>
          </a:p>
        </p:txBody>
      </p:sp>
      <p:sp>
        <p:nvSpPr>
          <p:cNvPr id="475" name="文本框 480"/>
          <p:cNvSpPr txBox="1"/>
          <p:nvPr/>
        </p:nvSpPr>
        <p:spPr>
          <a:xfrm>
            <a:off x="265653" y="1484785"/>
            <a:ext cx="5242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汉仪丫丫体简" panose="02010604000101010101" pitchFamily="2" charset="-122"/>
                <a:cs typeface="Times New Roman" panose="02020603050405020304" pitchFamily="18" charset="0"/>
              </a:rPr>
              <a:t>He will fly home next week.</a:t>
            </a:r>
          </a:p>
        </p:txBody>
      </p:sp>
      <p:sp>
        <p:nvSpPr>
          <p:cNvPr id="474" name="TextBox 473"/>
          <p:cNvSpPr txBox="1"/>
          <p:nvPr/>
        </p:nvSpPr>
        <p:spPr>
          <a:xfrm>
            <a:off x="206662" y="116632"/>
            <a:ext cx="283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r>
              <a:rPr lang="en-US" altLang="zh-C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7" name="文本框 480"/>
          <p:cNvSpPr txBox="1"/>
          <p:nvPr/>
        </p:nvSpPr>
        <p:spPr>
          <a:xfrm>
            <a:off x="265653" y="1988841"/>
            <a:ext cx="6611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ea typeface="汉仪丫丫体简" panose="02010604000101010101" pitchFamily="2" charset="-122"/>
                <a:cs typeface="Times New Roman" panose="02020603050405020304" pitchFamily="18" charset="0"/>
              </a:rPr>
              <a:t>How many gifts does Li Ming need?</a:t>
            </a:r>
          </a:p>
        </p:txBody>
      </p:sp>
      <p:sp>
        <p:nvSpPr>
          <p:cNvPr id="478" name="文本框 480"/>
          <p:cNvSpPr txBox="1"/>
          <p:nvPr/>
        </p:nvSpPr>
        <p:spPr>
          <a:xfrm>
            <a:off x="265653" y="2636913"/>
            <a:ext cx="8430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汉仪丫丫体简" panose="02010604000101010101" pitchFamily="2" charset="-122"/>
                <a:cs typeface="Times New Roman" panose="02020603050405020304" pitchFamily="18" charset="0"/>
              </a:rPr>
              <a:t>He needs eleven gifts for everyone in his family.</a:t>
            </a:r>
          </a:p>
        </p:txBody>
      </p:sp>
      <p:sp>
        <p:nvSpPr>
          <p:cNvPr id="479" name="文本框 480"/>
          <p:cNvSpPr txBox="1"/>
          <p:nvPr/>
        </p:nvSpPr>
        <p:spPr>
          <a:xfrm>
            <a:off x="265653" y="3140969"/>
            <a:ext cx="6847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ea typeface="汉仪丫丫体简" panose="02010604000101010101" pitchFamily="2" charset="-122"/>
                <a:cs typeface="Times New Roman" panose="02020603050405020304" pitchFamily="18" charset="0"/>
              </a:rPr>
              <a:t>How many T-shirts will Li Ming take?</a:t>
            </a:r>
          </a:p>
        </p:txBody>
      </p:sp>
      <p:sp>
        <p:nvSpPr>
          <p:cNvPr id="480" name="文本框 480"/>
          <p:cNvSpPr txBox="1"/>
          <p:nvPr/>
        </p:nvSpPr>
        <p:spPr>
          <a:xfrm>
            <a:off x="265652" y="3789041"/>
            <a:ext cx="6250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汉仪丫丫体简" panose="02010604000101010101" pitchFamily="2" charset="-122"/>
                <a:cs typeface="Times New Roman" panose="02020603050405020304" pitchFamily="18" charset="0"/>
              </a:rPr>
              <a:t>He will take three T-shirts.</a:t>
            </a:r>
          </a:p>
        </p:txBody>
      </p:sp>
      <p:sp>
        <p:nvSpPr>
          <p:cNvPr id="482" name="文本框 480"/>
          <p:cNvSpPr txBox="1"/>
          <p:nvPr/>
        </p:nvSpPr>
        <p:spPr>
          <a:xfrm>
            <a:off x="265653" y="4293097"/>
            <a:ext cx="8154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ea typeface="汉仪丫丫体简" panose="02010604000101010101" pitchFamily="2" charset="-122"/>
                <a:cs typeface="Times New Roman" panose="02020603050405020304" pitchFamily="18" charset="0"/>
              </a:rPr>
              <a:t>What does Li Ming want to buy for his cousin?</a:t>
            </a:r>
          </a:p>
        </p:txBody>
      </p:sp>
      <p:sp>
        <p:nvSpPr>
          <p:cNvPr id="483" name="文本框 480"/>
          <p:cNvSpPr txBox="1"/>
          <p:nvPr/>
        </p:nvSpPr>
        <p:spPr>
          <a:xfrm>
            <a:off x="299741" y="5000637"/>
            <a:ext cx="6360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汉仪丫丫体简" panose="02010604000101010101" pitchFamily="2" charset="-122"/>
                <a:cs typeface="Times New Roman" panose="02020603050405020304" pitchFamily="18" charset="0"/>
              </a:rPr>
              <a:t>He wants a toy for his cousin.</a:t>
            </a: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" grpId="0"/>
      <p:bldP spid="478" grpId="0"/>
      <p:bldP spid="480" grpId="0"/>
      <p:bldP spid="48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Box 110"/>
          <p:cNvSpPr txBox="1"/>
          <p:nvPr/>
        </p:nvSpPr>
        <p:spPr>
          <a:xfrm>
            <a:off x="592362" y="1285861"/>
            <a:ext cx="3539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28A90"/>
                </a:solidFill>
                <a:latin typeface="+mn-ea"/>
                <a:cs typeface="Times New Roman" panose="02020603050405020304" pitchFamily="18" charset="0"/>
              </a:rPr>
              <a:t>1.</a:t>
            </a:r>
            <a:r>
              <a:rPr lang="zh-CN" altLang="en-US" sz="3600" b="1" dirty="0" smtClean="0">
                <a:solidFill>
                  <a:srgbClr val="F28A90"/>
                </a:solidFill>
                <a:latin typeface="+mn-ea"/>
                <a:cs typeface="Times New Roman" panose="02020603050405020304" pitchFamily="18" charset="0"/>
              </a:rPr>
              <a:t>替换练习：</a:t>
            </a:r>
            <a:endParaRPr lang="zh-CN" altLang="en-US" sz="3600" b="1" dirty="0">
              <a:solidFill>
                <a:srgbClr val="F28A90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060555" y="2000241"/>
            <a:ext cx="6606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____________________?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060554" y="2571744"/>
            <a:ext cx="6076078" cy="265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US" altLang="zh-CN" sz="32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books do you have</a:t>
            </a:r>
            <a:r>
              <a:rPr lang="en-US" altLang="zh-C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en-US" altLang="zh-C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US" altLang="zh-CN" sz="32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much is your pen</a:t>
            </a:r>
            <a:r>
              <a:rPr lang="en-US" altLang="zh-C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en-US" altLang="zh-C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US" altLang="zh-CN" sz="32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 are you</a:t>
            </a:r>
            <a:r>
              <a:rPr lang="en-US" altLang="zh-C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en-US" altLang="zh-C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US" altLang="zh-CN" sz="32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tall is she</a:t>
            </a:r>
            <a:r>
              <a:rPr lang="en-US" altLang="zh-C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650886" y="5357827"/>
            <a:ext cx="5958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28A90"/>
                </a:solidFill>
                <a:latin typeface="+mn-ea"/>
              </a:rPr>
              <a:t>2.</a:t>
            </a:r>
            <a:r>
              <a:rPr lang="zh-CN" altLang="en-US" sz="3600" b="1" dirty="0" smtClean="0">
                <a:solidFill>
                  <a:srgbClr val="F28A90"/>
                </a:solidFill>
                <a:latin typeface="+mn-ea"/>
              </a:rPr>
              <a:t>自编对话，在商店购物。</a:t>
            </a:r>
            <a:endParaRPr lang="zh-CN" altLang="en-US" sz="3600" b="1" dirty="0">
              <a:solidFill>
                <a:srgbClr val="F28A90"/>
              </a:solidFill>
              <a:latin typeface="+mn-ea"/>
            </a:endParaRPr>
          </a:p>
        </p:txBody>
      </p:sp>
      <p:sp>
        <p:nvSpPr>
          <p:cNvPr id="115" name="文本框 22"/>
          <p:cNvSpPr txBox="1"/>
          <p:nvPr/>
        </p:nvSpPr>
        <p:spPr>
          <a:xfrm>
            <a:off x="358265" y="357166"/>
            <a:ext cx="2845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Practice</a:t>
            </a:r>
            <a:endParaRPr lang="zh-CN" alt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775678f-df37-4140-839e-b86a2bcecb14}"/>
</p:tagLst>
</file>

<file path=ppt/theme/theme1.xml><?xml version="1.0" encoding="utf-8"?>
<a:theme xmlns:a="http://schemas.openxmlformats.org/drawingml/2006/main" name="WWW.2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273</Words>
  <Application>Microsoft Office PowerPoint</Application>
  <PresentationFormat>全屏显示(4:3)</PresentationFormat>
  <Paragraphs>46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等线</vt:lpstr>
      <vt:lpstr>汉仪丫丫体简</vt:lpstr>
      <vt:lpstr>宋体</vt:lpstr>
      <vt:lpstr>微软雅黑</vt:lpstr>
      <vt:lpstr>Arial</vt:lpstr>
      <vt:lpstr>Calibri</vt:lpstr>
      <vt:lpstr>Calibri Light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2016-01-27T01:50:00Z</dcterms:created>
  <dcterms:modified xsi:type="dcterms:W3CDTF">2023-01-16T14:10:43Z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32371843AE5049D39224B17926AD4E8E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