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380" r:id="rId2"/>
    <p:sldId id="367" r:id="rId3"/>
    <p:sldId id="372" r:id="rId4"/>
    <p:sldId id="261" r:id="rId5"/>
    <p:sldId id="323" r:id="rId6"/>
    <p:sldId id="258" r:id="rId7"/>
    <p:sldId id="259" r:id="rId8"/>
    <p:sldId id="322" r:id="rId9"/>
    <p:sldId id="392" r:id="rId10"/>
    <p:sldId id="390" r:id="rId11"/>
    <p:sldId id="327" r:id="rId12"/>
    <p:sldId id="275" r:id="rId13"/>
    <p:sldId id="386" r:id="rId14"/>
    <p:sldId id="382" r:id="rId15"/>
    <p:sldId id="394" r:id="rId16"/>
    <p:sldId id="393" r:id="rId17"/>
    <p:sldId id="365" r:id="rId18"/>
    <p:sldId id="285" r:id="rId19"/>
    <p:sldId id="286" r:id="rId20"/>
    <p:sldId id="395" r:id="rId21"/>
    <p:sldId id="396" r:id="rId22"/>
    <p:sldId id="292" r:id="rId23"/>
    <p:sldId id="364" r:id="rId24"/>
    <p:sldId id="39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12">
          <p15:clr>
            <a:srgbClr val="A4A3A4"/>
          </p15:clr>
        </p15:guide>
        <p15:guide id="3" orient="horz" pos="3888">
          <p15:clr>
            <a:srgbClr val="A4A3A4"/>
          </p15:clr>
        </p15:guide>
        <p15:guide id="4" orient="horz" pos="1272">
          <p15:clr>
            <a:srgbClr val="A4A3A4"/>
          </p15:clr>
        </p15:guide>
        <p15:guide id="5" orient="horz" pos="1992">
          <p15:clr>
            <a:srgbClr val="A4A3A4"/>
          </p15:clr>
        </p15:guide>
        <p15:guide id="6" pos="3840">
          <p15:clr>
            <a:srgbClr val="A4A3A4"/>
          </p15:clr>
        </p15:guide>
        <p15:guide id="7" pos="384">
          <p15:clr>
            <a:srgbClr val="A4A3A4"/>
          </p15:clr>
        </p15:guide>
        <p15:guide id="8" pos="600">
          <p15:clr>
            <a:srgbClr val="A4A3A4"/>
          </p15:clr>
        </p15:guide>
        <p15:guide id="9" pos="7296">
          <p15:clr>
            <a:srgbClr val="A4A3A4"/>
          </p15:clr>
        </p15:guide>
        <p15:guide id="10" pos="7080">
          <p15:clr>
            <a:srgbClr val="A4A3A4"/>
          </p15:clr>
        </p15:guide>
        <p15:guide id="11" pos="69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2F20"/>
    <a:srgbClr val="F3EFEE"/>
    <a:srgbClr val="3A211D"/>
    <a:srgbClr val="2E3139"/>
    <a:srgbClr val="F1F2F4"/>
    <a:srgbClr val="EDF1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16" autoAdjust="0"/>
    <p:restoredTop sz="94660"/>
  </p:normalViewPr>
  <p:slideViewPr>
    <p:cSldViewPr snapToGrid="0" showGuides="1">
      <p:cViewPr varScale="1">
        <p:scale>
          <a:sx n="59" d="100"/>
          <a:sy n="59" d="100"/>
        </p:scale>
        <p:origin x="-84" y="-1554"/>
      </p:cViewPr>
      <p:guideLst>
        <p:guide orient="horz" pos="2160"/>
        <p:guide orient="horz" pos="912"/>
        <p:guide orient="horz" pos="3888"/>
        <p:guide orient="horz" pos="1272"/>
        <p:guide orient="horz" pos="1992"/>
        <p:guide pos="3840"/>
        <p:guide pos="384"/>
        <p:guide pos="600"/>
        <p:guide pos="7296"/>
        <p:guide pos="7080"/>
        <p:guide pos="6984"/>
      </p:guideLst>
    </p:cSldViewPr>
  </p:slideViewPr>
  <p:notesTextViewPr>
    <p:cViewPr>
      <p:scale>
        <a:sx n="1" d="1"/>
        <a:sy n="1" d="1"/>
      </p:scale>
      <p:origin x="0" y="0"/>
    </p:cViewPr>
  </p:notesTextViewPr>
  <p:sorterViewPr>
    <p:cViewPr>
      <p:scale>
        <a:sx n="139" d="100"/>
        <a:sy n="13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203866514096701E-2"/>
          <c:y val="5.44124420261137E-2"/>
          <c:w val="0.93034886680684303"/>
          <c:h val="0.77568470774734599"/>
        </c:manualLayout>
      </c:layout>
      <c:bubbleChart>
        <c:varyColors val="0"/>
        <c:ser>
          <c:idx val="0"/>
          <c:order val="0"/>
          <c:tx>
            <c:strRef>
              <c:f>Sheet1!$B$1</c:f>
              <c:strCache>
                <c:ptCount val="1"/>
                <c:pt idx="0">
                  <c:v>Series 1</c:v>
                </c:pt>
              </c:strCache>
            </c:strRef>
          </c:tx>
          <c:spPr>
            <a:solidFill>
              <a:schemeClr val="tx1">
                <a:lumMod val="85000"/>
                <a:lumOff val="15000"/>
              </a:schemeClr>
            </a:solidFill>
            <a:ln w="28575">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bg1"/>
                    </a:solidFill>
                    <a:latin typeface="Roboto" panose="02000000000000000000" pitchFamily="2" charset="0"/>
                    <a:ea typeface="Roboto" panose="02000000000000000000" pitchFamily="2" charset="0"/>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Sheet1!$A$2:$A$11</c:f>
              <c:strCache>
                <c:ptCount val="10"/>
                <c:pt idx="0">
                  <c:v>One</c:v>
                </c:pt>
                <c:pt idx="1">
                  <c:v>Two</c:v>
                </c:pt>
                <c:pt idx="2">
                  <c:v>Three</c:v>
                </c:pt>
                <c:pt idx="3">
                  <c:v>Four</c:v>
                </c:pt>
                <c:pt idx="4">
                  <c:v>Five</c:v>
                </c:pt>
                <c:pt idx="5">
                  <c:v>Six</c:v>
                </c:pt>
                <c:pt idx="6">
                  <c:v>Seven</c:v>
                </c:pt>
                <c:pt idx="7">
                  <c:v>Eight</c:v>
                </c:pt>
                <c:pt idx="8">
                  <c:v>Nine</c:v>
                </c:pt>
                <c:pt idx="9">
                  <c:v>Ten</c:v>
                </c:pt>
              </c:strCache>
            </c:strRef>
          </c:xVal>
          <c:yVal>
            <c:numRef>
              <c:f>Sheet1!$B$2:$B$11</c:f>
              <c:numCache>
                <c:formatCode>General</c:formatCode>
                <c:ptCount val="10"/>
                <c:pt idx="0">
                  <c:v>10</c:v>
                </c:pt>
                <c:pt idx="1">
                  <c:v>15</c:v>
                </c:pt>
                <c:pt idx="2">
                  <c:v>28</c:v>
                </c:pt>
                <c:pt idx="3">
                  <c:v>20</c:v>
                </c:pt>
                <c:pt idx="4">
                  <c:v>10</c:v>
                </c:pt>
                <c:pt idx="5">
                  <c:v>10</c:v>
                </c:pt>
                <c:pt idx="6">
                  <c:v>8</c:v>
                </c:pt>
                <c:pt idx="7">
                  <c:v>23</c:v>
                </c:pt>
                <c:pt idx="8">
                  <c:v>5</c:v>
                </c:pt>
                <c:pt idx="9">
                  <c:v>8</c:v>
                </c:pt>
              </c:numCache>
            </c:numRef>
          </c:yVal>
          <c:bubbleSize>
            <c:numRef>
              <c:f>{1,1,1,1,1,1,1,1,1,1}</c:f>
              <c:numCache>
                <c:formatCode>General</c:formatCode>
                <c:ptCount val="10"/>
                <c:pt idx="0">
                  <c:v>1</c:v>
                </c:pt>
                <c:pt idx="1">
                  <c:v>1</c:v>
                </c:pt>
                <c:pt idx="2">
                  <c:v>1</c:v>
                </c:pt>
                <c:pt idx="3">
                  <c:v>1</c:v>
                </c:pt>
                <c:pt idx="4">
                  <c:v>1</c:v>
                </c:pt>
                <c:pt idx="5">
                  <c:v>1</c:v>
                </c:pt>
                <c:pt idx="6">
                  <c:v>1</c:v>
                </c:pt>
                <c:pt idx="7">
                  <c:v>1</c:v>
                </c:pt>
                <c:pt idx="8">
                  <c:v>1</c:v>
                </c:pt>
                <c:pt idx="9">
                  <c:v>1</c:v>
                </c:pt>
              </c:numCache>
            </c:numRef>
          </c:bubbleSize>
          <c:bubble3D val="0"/>
          <c:extLst>
            <c:ext xmlns:c16="http://schemas.microsoft.com/office/drawing/2014/chart" uri="{C3380CC4-5D6E-409C-BE32-E72D297353CC}">
              <c16:uniqueId val="{00000000-0D3D-4E90-837E-E069F7BF3177}"/>
            </c:ext>
          </c:extLst>
        </c:ser>
        <c:dLbls>
          <c:showLegendKey val="0"/>
          <c:showVal val="1"/>
          <c:showCatName val="0"/>
          <c:showSerName val="0"/>
          <c:showPercent val="0"/>
          <c:showBubbleSize val="0"/>
        </c:dLbls>
        <c:bubbleScale val="100"/>
        <c:showNegBubbles val="0"/>
        <c:axId val="46219264"/>
        <c:axId val="46222720"/>
      </c:bubbleChart>
      <c:valAx>
        <c:axId val="462192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zh-CN"/>
          </a:p>
        </c:txPr>
        <c:crossAx val="46222720"/>
        <c:crosses val="autoZero"/>
        <c:crossBetween val="midCat"/>
      </c:valAx>
      <c:valAx>
        <c:axId val="462227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zh-CN"/>
          </a:p>
        </c:txPr>
        <c:crossAx val="46219264"/>
        <c:crosses val="autoZero"/>
        <c:crossBetween val="midCat"/>
      </c:valAx>
      <c:spPr>
        <a:noFill/>
        <a:ln>
          <a:noFill/>
        </a:ln>
        <a:effectLst/>
      </c:spPr>
    </c:plotArea>
    <c:plotVisOnly val="1"/>
    <c:dispBlanksAs val="zero"/>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A9B7B9-572E-4765-8917-F290920783FD}" type="datetimeFigureOut">
              <a:rPr lang="en-US" smtClean="0"/>
              <a:t>1/10/2023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AE3090-19BA-4BF2-BD34-BAA68E139CC7}" type="slidenum">
              <a:rPr lang="en-US" smtClean="0"/>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54BA81-6A69-41D6-AE52-62521AF76217}" type="datetimeFigureOut">
              <a:rPr lang="en-US" smtClean="0"/>
              <a:t>1/10/2023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73A4F-3A00-45DA-888B-C117A9825B00}" type="slidenum">
              <a:rPr lang="en-US" smtClean="0"/>
              <a:t>‹#›</a:t>
            </a:fld>
            <a:endParaRPr 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Work #4">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953865" y="566478"/>
            <a:ext cx="1399032" cy="1399032"/>
          </a:xfrm>
          <a:prstGeom prst="ellipse">
            <a:avLst/>
          </a:prstGeom>
          <a:solidFill>
            <a:schemeClr val="bg1">
              <a:lumMod val="65000"/>
            </a:schemeClr>
          </a:solidFill>
          <a:ln w="12700">
            <a:solidFill>
              <a:schemeClr val="bg1"/>
            </a:solidFill>
          </a:ln>
        </p:spPr>
        <p:txBody>
          <a:bodyPr/>
          <a:lstStyle>
            <a:lvl1pPr marL="0" indent="0">
              <a:buNone/>
              <a:defRPr sz="1000">
                <a:solidFill>
                  <a:schemeClr val="bg1"/>
                </a:solidFill>
              </a:defRPr>
            </a:lvl1pPr>
          </a:lstStyle>
          <a:p>
            <a:r>
              <a:rPr lang="en-US"/>
              <a:t>Team</a:t>
            </a:r>
          </a:p>
        </p:txBody>
      </p:sp>
      <p:sp>
        <p:nvSpPr>
          <p:cNvPr id="11" name="Picture Placeholder 10"/>
          <p:cNvSpPr>
            <a:spLocks noGrp="1"/>
          </p:cNvSpPr>
          <p:nvPr>
            <p:ph type="pic" sz="quarter" idx="11" hasCustomPrompt="1"/>
          </p:nvPr>
        </p:nvSpPr>
        <p:spPr>
          <a:xfrm>
            <a:off x="6629400" y="-1"/>
            <a:ext cx="5562600" cy="2530549"/>
          </a:xfrm>
          <a:prstGeom prst="rect">
            <a:avLst/>
          </a:prstGeom>
          <a:solidFill>
            <a:schemeClr val="bg1">
              <a:lumMod val="65000"/>
            </a:schemeClr>
          </a:solidFill>
        </p:spPr>
        <p:txBody>
          <a:bodyPr/>
          <a:lstStyle>
            <a:lvl1pPr marL="0" indent="0">
              <a:buNone/>
              <a:defRPr sz="1000">
                <a:solidFill>
                  <a:schemeClr val="bg1"/>
                </a:solidFill>
              </a:defRPr>
            </a:lvl1pPr>
          </a:lstStyle>
          <a:p>
            <a:r>
              <a:rPr lang="en-US"/>
              <a:t>Image</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Work #5">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5219700" y="669472"/>
            <a:ext cx="877824" cy="877824"/>
          </a:xfrm>
          <a:prstGeom prst="ellipse">
            <a:avLst/>
          </a:prstGeom>
          <a:solidFill>
            <a:schemeClr val="bg1">
              <a:lumMod val="65000"/>
            </a:schemeClr>
          </a:solidFill>
          <a:ln>
            <a:solidFill>
              <a:schemeClr val="accent2"/>
            </a:solidFill>
          </a:ln>
        </p:spPr>
        <p:txBody>
          <a:bodyPr/>
          <a:lstStyle>
            <a:lvl1pPr marL="0" indent="0">
              <a:buNone/>
              <a:defRPr sz="1000">
                <a:solidFill>
                  <a:schemeClr val="bg1"/>
                </a:solidFill>
              </a:defRPr>
            </a:lvl1pPr>
          </a:lstStyle>
          <a:p>
            <a:r>
              <a:rPr lang="en-US"/>
              <a:t>Team</a:t>
            </a:r>
          </a:p>
        </p:txBody>
      </p:sp>
      <p:sp>
        <p:nvSpPr>
          <p:cNvPr id="8" name="Picture Placeholder 6"/>
          <p:cNvSpPr>
            <a:spLocks noGrp="1"/>
          </p:cNvSpPr>
          <p:nvPr>
            <p:ph type="pic" sz="quarter" idx="11" hasCustomPrompt="1"/>
          </p:nvPr>
        </p:nvSpPr>
        <p:spPr>
          <a:xfrm>
            <a:off x="955330" y="2019300"/>
            <a:ext cx="1243584" cy="1243584"/>
          </a:xfrm>
          <a:prstGeom prst="ellipse">
            <a:avLst/>
          </a:prstGeom>
          <a:solidFill>
            <a:schemeClr val="bg1">
              <a:lumMod val="65000"/>
            </a:schemeClr>
          </a:solidFill>
          <a:ln>
            <a:solidFill>
              <a:schemeClr val="accent1"/>
            </a:solidFill>
          </a:ln>
        </p:spPr>
        <p:txBody>
          <a:bodyPr/>
          <a:lstStyle>
            <a:lvl1pPr marL="0" indent="0">
              <a:buNone/>
              <a:defRPr sz="1000">
                <a:solidFill>
                  <a:schemeClr val="bg1"/>
                </a:solidFill>
              </a:defRPr>
            </a:lvl1pPr>
          </a:lstStyle>
          <a:p>
            <a:r>
              <a:rPr lang="en-US"/>
              <a:t>Team</a:t>
            </a:r>
          </a:p>
        </p:txBody>
      </p:sp>
      <p:sp>
        <p:nvSpPr>
          <p:cNvPr id="9" name="Picture Placeholder 6"/>
          <p:cNvSpPr>
            <a:spLocks noGrp="1"/>
          </p:cNvSpPr>
          <p:nvPr>
            <p:ph type="pic" sz="quarter" idx="12" hasCustomPrompt="1"/>
          </p:nvPr>
        </p:nvSpPr>
        <p:spPr>
          <a:xfrm>
            <a:off x="7260533" y="2988127"/>
            <a:ext cx="1179576" cy="1179576"/>
          </a:xfrm>
          <a:prstGeom prst="ellipse">
            <a:avLst/>
          </a:prstGeom>
          <a:solidFill>
            <a:schemeClr val="bg1">
              <a:lumMod val="65000"/>
            </a:schemeClr>
          </a:solidFill>
          <a:ln>
            <a:solidFill>
              <a:schemeClr val="accent6"/>
            </a:solidFill>
          </a:ln>
        </p:spPr>
        <p:txBody>
          <a:bodyPr/>
          <a:lstStyle>
            <a:lvl1pPr marL="0" indent="0">
              <a:buNone/>
              <a:defRPr sz="1000">
                <a:solidFill>
                  <a:schemeClr val="bg1"/>
                </a:solidFill>
              </a:defRPr>
            </a:lvl1pPr>
          </a:lstStyle>
          <a:p>
            <a:r>
              <a:rPr lang="en-US"/>
              <a:t>Team</a:t>
            </a:r>
          </a:p>
        </p:txBody>
      </p:sp>
      <p:sp>
        <p:nvSpPr>
          <p:cNvPr id="10" name="Picture Placeholder 6"/>
          <p:cNvSpPr>
            <a:spLocks noGrp="1"/>
          </p:cNvSpPr>
          <p:nvPr>
            <p:ph type="pic" sz="quarter" idx="13" hasCustomPrompt="1"/>
          </p:nvPr>
        </p:nvSpPr>
        <p:spPr>
          <a:xfrm>
            <a:off x="2586011" y="3565323"/>
            <a:ext cx="1746504" cy="1746504"/>
          </a:xfrm>
          <a:prstGeom prst="ellipse">
            <a:avLst/>
          </a:prstGeom>
          <a:solidFill>
            <a:schemeClr val="bg1">
              <a:lumMod val="65000"/>
            </a:schemeClr>
          </a:solidFill>
          <a:ln>
            <a:solidFill>
              <a:schemeClr val="accent2"/>
            </a:solidFill>
          </a:ln>
        </p:spPr>
        <p:txBody>
          <a:bodyPr/>
          <a:lstStyle>
            <a:lvl1pPr marL="0" indent="0">
              <a:buNone/>
              <a:defRPr sz="1000">
                <a:solidFill>
                  <a:schemeClr val="bg1"/>
                </a:solidFill>
              </a:defRPr>
            </a:lvl1pPr>
          </a:lstStyle>
          <a:p>
            <a:r>
              <a:rPr lang="en-US"/>
              <a:t>Team</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119062" y="104774"/>
            <a:ext cx="6702425" cy="6646863"/>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Portfolio Image</a:t>
            </a:r>
          </a:p>
        </p:txBody>
      </p:sp>
      <p:sp>
        <p:nvSpPr>
          <p:cNvPr id="7" name="Picture Placeholder 5"/>
          <p:cNvSpPr>
            <a:spLocks noGrp="1"/>
          </p:cNvSpPr>
          <p:nvPr>
            <p:ph type="pic" sz="quarter" idx="11" hasCustomPrompt="1"/>
          </p:nvPr>
        </p:nvSpPr>
        <p:spPr>
          <a:xfrm>
            <a:off x="6884935" y="104774"/>
            <a:ext cx="2560321" cy="3292860"/>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Portfolio Image</a:t>
            </a:r>
          </a:p>
        </p:txBody>
      </p:sp>
      <p:sp>
        <p:nvSpPr>
          <p:cNvPr id="8" name="Picture Placeholder 5"/>
          <p:cNvSpPr>
            <a:spLocks noGrp="1"/>
          </p:cNvSpPr>
          <p:nvPr>
            <p:ph type="pic" sz="quarter" idx="12" hasCustomPrompt="1"/>
          </p:nvPr>
        </p:nvSpPr>
        <p:spPr>
          <a:xfrm>
            <a:off x="9509047" y="3460366"/>
            <a:ext cx="2560321" cy="3292860"/>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Portfolio Image</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12257" y="2019299"/>
            <a:ext cx="3927475" cy="2043113"/>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
        <p:nvSpPr>
          <p:cNvPr id="9" name="Picture Placeholder 7"/>
          <p:cNvSpPr>
            <a:spLocks noGrp="1"/>
          </p:cNvSpPr>
          <p:nvPr>
            <p:ph type="pic" sz="quarter" idx="11"/>
          </p:nvPr>
        </p:nvSpPr>
        <p:spPr>
          <a:xfrm>
            <a:off x="4604821" y="2019299"/>
            <a:ext cx="3927475" cy="2043113"/>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
        <p:nvSpPr>
          <p:cNvPr id="10" name="Picture Placeholder 7"/>
          <p:cNvSpPr>
            <a:spLocks noGrp="1"/>
          </p:cNvSpPr>
          <p:nvPr>
            <p:ph type="pic" sz="quarter" idx="12"/>
          </p:nvPr>
        </p:nvSpPr>
        <p:spPr>
          <a:xfrm>
            <a:off x="611885" y="4124323"/>
            <a:ext cx="3927475" cy="2043113"/>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
        <p:nvSpPr>
          <p:cNvPr id="11" name="Picture Placeholder 7"/>
          <p:cNvSpPr>
            <a:spLocks noGrp="1"/>
          </p:cNvSpPr>
          <p:nvPr>
            <p:ph type="pic" sz="quarter" idx="13"/>
          </p:nvPr>
        </p:nvSpPr>
        <p:spPr>
          <a:xfrm>
            <a:off x="4604634" y="4124324"/>
            <a:ext cx="3927475" cy="2043113"/>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
        <p:nvSpPr>
          <p:cNvPr id="12" name="Picture Placeholder 7"/>
          <p:cNvSpPr>
            <a:spLocks noGrp="1"/>
          </p:cNvSpPr>
          <p:nvPr>
            <p:ph type="pic" sz="quarter" idx="14"/>
          </p:nvPr>
        </p:nvSpPr>
        <p:spPr>
          <a:xfrm>
            <a:off x="8597383" y="2019299"/>
            <a:ext cx="2644775" cy="4148137"/>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ortfolio #2">
    <p:spTree>
      <p:nvGrpSpPr>
        <p:cNvPr id="1" name=""/>
        <p:cNvGrpSpPr/>
        <p:nvPr/>
      </p:nvGrpSpPr>
      <p:grpSpPr>
        <a:xfrm>
          <a:off x="0" y="0"/>
          <a:ext cx="0" cy="0"/>
          <a:chOff x="0" y="0"/>
          <a:chExt cx="0" cy="0"/>
        </a:xfrm>
      </p:grpSpPr>
      <p:sp>
        <p:nvSpPr>
          <p:cNvPr id="13" name="矩形 12"/>
          <p:cNvSpPr/>
          <p:nvPr userDrawn="1"/>
        </p:nvSpPr>
        <p:spPr>
          <a:xfrm>
            <a:off x="6940928" y="5643725"/>
            <a:ext cx="775136" cy="22987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 www.2ppt.com/moban/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www.2ppt.com/jieri/          PPT</a:t>
            </a:r>
            <a:r>
              <a:rPr kumimoji="0" lang="zh-CN" altLang="en-US" sz="100" b="0" i="0" u="none" strike="noStrike" kern="0" cap="none" spc="0" normalizeH="0" baseline="0" noProof="0" dirty="0" smtClean="0">
                <a:ln>
                  <a:noFill/>
                </a:ln>
                <a:solidFill>
                  <a:prstClr val="white"/>
                </a:solidFill>
                <a:effectLst/>
                <a:uLnTx/>
                <a:uFillTx/>
              </a:rPr>
              <a:t>素材：</a:t>
            </a:r>
            <a:r>
              <a:rPr kumimoji="0" lang="en-US" altLang="zh-CN" sz="100" b="0" i="0" u="none" strike="noStrike" kern="0" cap="none" spc="0" normalizeH="0" baseline="0" noProof="0" dirty="0" smtClean="0">
                <a:ln>
                  <a:noFill/>
                </a:ln>
                <a:solidFill>
                  <a:prstClr val="white"/>
                </a:solidFill>
                <a:effectLst/>
                <a:uLnTx/>
                <a:uFillTx/>
              </a:rPr>
              <a:t> www.2ppt.com/sucai/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 www.2ppt.com/beijing/        PPT</a:t>
            </a:r>
            <a:r>
              <a:rPr kumimoji="0" lang="zh-CN" altLang="en-US" sz="100" b="0" i="0" u="none" strike="noStrike" kern="0" cap="none" spc="0" normalizeH="0" baseline="0" noProof="0" dirty="0" smtClean="0">
                <a:ln>
                  <a:noFill/>
                </a:ln>
                <a:solidFill>
                  <a:prstClr val="white"/>
                </a:solidFill>
                <a:effectLst/>
                <a:uLnTx/>
                <a:uFillTx/>
              </a:rPr>
              <a:t>图表：</a:t>
            </a:r>
            <a:r>
              <a:rPr kumimoji="0" lang="en-US" altLang="zh-CN" sz="100" b="0" i="0" u="none" strike="noStrike" kern="0" cap="none" spc="0" normalizeH="0" baseline="0" noProof="0" dirty="0" smtClean="0">
                <a:ln>
                  <a:noFill/>
                </a:ln>
                <a:solidFill>
                  <a:prstClr val="white"/>
                </a:solidFill>
                <a:effectLst/>
                <a:uLnTx/>
                <a:uFillTx/>
              </a:rPr>
              <a:t> www.2ppt.com/tubiao/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精美</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 www.2ppt.com/xiazai/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课件：</a:t>
            </a:r>
            <a:r>
              <a:rPr kumimoji="0" lang="en-US" altLang="zh-CN" sz="100" b="0" i="0" u="none" strike="noStrike" kern="0" cap="none" spc="0" normalizeH="0" baseline="0" noProof="0" dirty="0" smtClean="0">
                <a:ln>
                  <a:noFill/>
                </a:ln>
                <a:solidFill>
                  <a:prstClr val="white"/>
                </a:solidFill>
                <a:effectLst/>
                <a:uLnTx/>
                <a:uFillTx/>
              </a:rPr>
              <a:t> www.2ppt.com/kejian/             </a:t>
            </a: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 www.2ppt.com/ziti/</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工作总结</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www.2ppt.com/xiazai/zongjie/ </a:t>
            </a:r>
            <a:r>
              <a:rPr kumimoji="0" lang="zh-CN" altLang="en-US" sz="100" b="0" i="0" u="none" strike="noStrike" kern="0" cap="none" spc="0" normalizeH="0" baseline="0" noProof="0" dirty="0" smtClean="0">
                <a:ln>
                  <a:noFill/>
                </a:ln>
                <a:solidFill>
                  <a:prstClr val="white"/>
                </a:solidFill>
                <a:effectLst/>
                <a:uLnTx/>
                <a:uFillTx/>
              </a:rPr>
              <a:t>工作计划：</a:t>
            </a:r>
            <a:r>
              <a:rPr kumimoji="0" lang="en-US" altLang="zh-CN" sz="100" b="0" i="0" u="none" strike="noStrike" kern="0" cap="none" spc="0" normalizeH="0" baseline="0" noProof="0" dirty="0" smtClean="0">
                <a:ln>
                  <a:noFill/>
                </a:ln>
                <a:solidFill>
                  <a:prstClr val="white"/>
                </a:solidFill>
                <a:effectLst/>
                <a:uLnTx/>
                <a:uFillTx/>
              </a:rPr>
              <a:t> www.2ppt.com/xiazai/jihua/</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商务</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www.2ppt.com/moban/shangwu/  </a:t>
            </a:r>
            <a:r>
              <a:rPr kumimoji="0" lang="zh-CN" altLang="en-US" sz="100" b="0" i="0" u="none" strike="noStrike" kern="0" cap="none" spc="0" normalizeH="0" baseline="0" noProof="0" dirty="0" smtClean="0">
                <a:ln>
                  <a:noFill/>
                </a:ln>
                <a:solidFill>
                  <a:prstClr val="white"/>
                </a:solidFill>
                <a:effectLst/>
                <a:uLnTx/>
                <a:uFillTx/>
              </a:rPr>
              <a:t>个人简历</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www.2ppt.com/xiazai/jianli/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毕业答辩</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www.2ppt.com/xiazai/dabian/  </a:t>
            </a:r>
            <a:r>
              <a:rPr kumimoji="0" lang="zh-CN" altLang="en-US" sz="100" b="0" i="0" u="none" strike="noStrike" kern="0" cap="none" spc="0" normalizeH="0" baseline="0" noProof="0" dirty="0" smtClean="0">
                <a:ln>
                  <a:noFill/>
                </a:ln>
                <a:solidFill>
                  <a:prstClr val="white"/>
                </a:solidFill>
                <a:effectLst/>
                <a:uLnTx/>
                <a:uFillTx/>
              </a:rPr>
              <a:t>工作汇报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www.2ppt.com/xiazai/huibao/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p>
        </p:txBody>
      </p:sp>
      <p:sp>
        <p:nvSpPr>
          <p:cNvPr id="8" name="Picture Placeholder 7"/>
          <p:cNvSpPr>
            <a:spLocks noGrp="1"/>
          </p:cNvSpPr>
          <p:nvPr>
            <p:ph type="pic" sz="quarter" idx="10"/>
          </p:nvPr>
        </p:nvSpPr>
        <p:spPr>
          <a:xfrm>
            <a:off x="612257" y="2019299"/>
            <a:ext cx="3927475" cy="2043113"/>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
        <p:nvSpPr>
          <p:cNvPr id="9" name="Picture Placeholder 7"/>
          <p:cNvSpPr>
            <a:spLocks noGrp="1"/>
          </p:cNvSpPr>
          <p:nvPr>
            <p:ph type="pic" sz="quarter" idx="11"/>
          </p:nvPr>
        </p:nvSpPr>
        <p:spPr>
          <a:xfrm>
            <a:off x="4604821" y="2019299"/>
            <a:ext cx="3927475" cy="2043113"/>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
        <p:nvSpPr>
          <p:cNvPr id="10" name="Picture Placeholder 7"/>
          <p:cNvSpPr>
            <a:spLocks noGrp="1"/>
          </p:cNvSpPr>
          <p:nvPr>
            <p:ph type="pic" sz="quarter" idx="12"/>
          </p:nvPr>
        </p:nvSpPr>
        <p:spPr>
          <a:xfrm>
            <a:off x="611885" y="4124323"/>
            <a:ext cx="3927475" cy="2043113"/>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
        <p:nvSpPr>
          <p:cNvPr id="11" name="Picture Placeholder 7"/>
          <p:cNvSpPr>
            <a:spLocks noGrp="1"/>
          </p:cNvSpPr>
          <p:nvPr>
            <p:ph type="pic" sz="quarter" idx="13"/>
          </p:nvPr>
        </p:nvSpPr>
        <p:spPr>
          <a:xfrm>
            <a:off x="4604634" y="4124324"/>
            <a:ext cx="3927475" cy="2043113"/>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
        <p:nvSpPr>
          <p:cNvPr id="12" name="Picture Placeholder 7"/>
          <p:cNvSpPr>
            <a:spLocks noGrp="1"/>
          </p:cNvSpPr>
          <p:nvPr>
            <p:ph type="pic" sz="quarter" idx="14"/>
          </p:nvPr>
        </p:nvSpPr>
        <p:spPr>
          <a:xfrm>
            <a:off x="8597383" y="2019299"/>
            <a:ext cx="2644775" cy="4148137"/>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ortfolio #3">
    <p:spTree>
      <p:nvGrpSpPr>
        <p:cNvPr id="1" name=""/>
        <p:cNvGrpSpPr/>
        <p:nvPr/>
      </p:nvGrpSpPr>
      <p:grpSpPr>
        <a:xfrm>
          <a:off x="0" y="0"/>
          <a:ext cx="0" cy="0"/>
          <a:chOff x="0" y="0"/>
          <a:chExt cx="0" cy="0"/>
        </a:xfrm>
      </p:grpSpPr>
      <p:sp>
        <p:nvSpPr>
          <p:cNvPr id="16" name="Picture Placeholder 15"/>
          <p:cNvSpPr>
            <a:spLocks noGrp="1"/>
          </p:cNvSpPr>
          <p:nvPr>
            <p:ph type="pic" sz="quarter" idx="10" hasCustomPrompt="1"/>
          </p:nvPr>
        </p:nvSpPr>
        <p:spPr>
          <a:xfrm>
            <a:off x="573151" y="1775893"/>
            <a:ext cx="2706624" cy="1984248"/>
          </a:xfrm>
          <a:prstGeom prst="rect">
            <a:avLst/>
          </a:prstGeom>
          <a:solidFill>
            <a:schemeClr val="bg1">
              <a:lumMod val="65000"/>
            </a:schemeClr>
          </a:solidFill>
        </p:spPr>
        <p:txBody>
          <a:bodyPr/>
          <a:lstStyle>
            <a:lvl1pPr marL="0" indent="0">
              <a:buNone/>
              <a:defRPr sz="1000" baseline="0">
                <a:solidFill>
                  <a:schemeClr val="bg1"/>
                </a:solidFill>
              </a:defRPr>
            </a:lvl1pPr>
          </a:lstStyle>
          <a:p>
            <a:r>
              <a:rPr lang="en-US"/>
              <a:t>Portfolio Image #</a:t>
            </a:r>
          </a:p>
        </p:txBody>
      </p:sp>
      <p:sp>
        <p:nvSpPr>
          <p:cNvPr id="17" name="Picture Placeholder 15"/>
          <p:cNvSpPr>
            <a:spLocks noGrp="1"/>
          </p:cNvSpPr>
          <p:nvPr>
            <p:ph type="pic" sz="quarter" idx="11" hasCustomPrompt="1"/>
          </p:nvPr>
        </p:nvSpPr>
        <p:spPr>
          <a:xfrm>
            <a:off x="3352864" y="1775893"/>
            <a:ext cx="2706624" cy="1984248"/>
          </a:xfrm>
          <a:prstGeom prst="rect">
            <a:avLst/>
          </a:prstGeom>
          <a:solidFill>
            <a:schemeClr val="bg1">
              <a:lumMod val="65000"/>
            </a:schemeClr>
          </a:solidFill>
        </p:spPr>
        <p:txBody>
          <a:bodyPr/>
          <a:lstStyle>
            <a:lvl1pPr marL="0" indent="0">
              <a:buNone/>
              <a:defRPr sz="1000" baseline="0">
                <a:solidFill>
                  <a:schemeClr val="bg1"/>
                </a:solidFill>
              </a:defRPr>
            </a:lvl1pPr>
          </a:lstStyle>
          <a:p>
            <a:r>
              <a:rPr lang="en-US"/>
              <a:t>Portfolio Image #</a:t>
            </a:r>
          </a:p>
        </p:txBody>
      </p:sp>
      <p:sp>
        <p:nvSpPr>
          <p:cNvPr id="18" name="Picture Placeholder 15"/>
          <p:cNvSpPr>
            <a:spLocks noGrp="1"/>
          </p:cNvSpPr>
          <p:nvPr>
            <p:ph type="pic" sz="quarter" idx="12" hasCustomPrompt="1"/>
          </p:nvPr>
        </p:nvSpPr>
        <p:spPr>
          <a:xfrm>
            <a:off x="6130925" y="1775893"/>
            <a:ext cx="2706624" cy="1984248"/>
          </a:xfrm>
          <a:prstGeom prst="rect">
            <a:avLst/>
          </a:prstGeom>
          <a:solidFill>
            <a:schemeClr val="bg1">
              <a:lumMod val="65000"/>
            </a:schemeClr>
          </a:solidFill>
        </p:spPr>
        <p:txBody>
          <a:bodyPr/>
          <a:lstStyle>
            <a:lvl1pPr marL="0" indent="0">
              <a:buNone/>
              <a:defRPr sz="1000" baseline="0">
                <a:solidFill>
                  <a:schemeClr val="bg1"/>
                </a:solidFill>
              </a:defRPr>
            </a:lvl1pPr>
          </a:lstStyle>
          <a:p>
            <a:r>
              <a:rPr lang="en-US"/>
              <a:t>Portfolio Image #</a:t>
            </a:r>
          </a:p>
        </p:txBody>
      </p:sp>
      <p:sp>
        <p:nvSpPr>
          <p:cNvPr id="19" name="Picture Placeholder 15"/>
          <p:cNvSpPr>
            <a:spLocks noGrp="1"/>
          </p:cNvSpPr>
          <p:nvPr>
            <p:ph type="pic" sz="quarter" idx="13" hasCustomPrompt="1"/>
          </p:nvPr>
        </p:nvSpPr>
        <p:spPr>
          <a:xfrm>
            <a:off x="8910701" y="1775893"/>
            <a:ext cx="2706624" cy="1984248"/>
          </a:xfrm>
          <a:prstGeom prst="rect">
            <a:avLst/>
          </a:prstGeom>
          <a:solidFill>
            <a:schemeClr val="bg1">
              <a:lumMod val="65000"/>
            </a:schemeClr>
          </a:solidFill>
        </p:spPr>
        <p:txBody>
          <a:bodyPr/>
          <a:lstStyle>
            <a:lvl1pPr marL="0" indent="0">
              <a:buNone/>
              <a:defRPr sz="1000" baseline="0">
                <a:solidFill>
                  <a:schemeClr val="bg1"/>
                </a:solidFill>
              </a:defRPr>
            </a:lvl1pPr>
          </a:lstStyle>
          <a:p>
            <a:r>
              <a:rPr lang="en-US"/>
              <a:t>Portfolio Image #</a:t>
            </a:r>
          </a:p>
        </p:txBody>
      </p:sp>
      <p:sp>
        <p:nvSpPr>
          <p:cNvPr id="20" name="Picture Placeholder 15"/>
          <p:cNvSpPr>
            <a:spLocks noGrp="1"/>
          </p:cNvSpPr>
          <p:nvPr>
            <p:ph type="pic" sz="quarter" idx="14" hasCustomPrompt="1"/>
          </p:nvPr>
        </p:nvSpPr>
        <p:spPr>
          <a:xfrm>
            <a:off x="573151" y="3816434"/>
            <a:ext cx="2706624" cy="1984248"/>
          </a:xfrm>
          <a:prstGeom prst="rect">
            <a:avLst/>
          </a:prstGeom>
          <a:solidFill>
            <a:schemeClr val="bg1">
              <a:lumMod val="65000"/>
            </a:schemeClr>
          </a:solidFill>
        </p:spPr>
        <p:txBody>
          <a:bodyPr/>
          <a:lstStyle>
            <a:lvl1pPr marL="0" indent="0">
              <a:buNone/>
              <a:defRPr sz="1000" baseline="0">
                <a:solidFill>
                  <a:schemeClr val="bg1"/>
                </a:solidFill>
              </a:defRPr>
            </a:lvl1pPr>
          </a:lstStyle>
          <a:p>
            <a:r>
              <a:rPr lang="en-US"/>
              <a:t>Portfolio Image #</a:t>
            </a:r>
          </a:p>
        </p:txBody>
      </p:sp>
      <p:sp>
        <p:nvSpPr>
          <p:cNvPr id="21" name="Picture Placeholder 15"/>
          <p:cNvSpPr>
            <a:spLocks noGrp="1"/>
          </p:cNvSpPr>
          <p:nvPr>
            <p:ph type="pic" sz="quarter" idx="15" hasCustomPrompt="1"/>
          </p:nvPr>
        </p:nvSpPr>
        <p:spPr>
          <a:xfrm>
            <a:off x="3352864" y="3816434"/>
            <a:ext cx="2706624" cy="1984248"/>
          </a:xfrm>
          <a:prstGeom prst="rect">
            <a:avLst/>
          </a:prstGeom>
          <a:solidFill>
            <a:schemeClr val="bg1">
              <a:lumMod val="65000"/>
            </a:schemeClr>
          </a:solidFill>
        </p:spPr>
        <p:txBody>
          <a:bodyPr/>
          <a:lstStyle>
            <a:lvl1pPr marL="0" indent="0">
              <a:buNone/>
              <a:defRPr sz="1000" baseline="0">
                <a:solidFill>
                  <a:schemeClr val="bg1"/>
                </a:solidFill>
              </a:defRPr>
            </a:lvl1pPr>
          </a:lstStyle>
          <a:p>
            <a:r>
              <a:rPr lang="en-US"/>
              <a:t>Portfolio Image #</a:t>
            </a:r>
          </a:p>
        </p:txBody>
      </p:sp>
      <p:sp>
        <p:nvSpPr>
          <p:cNvPr id="22" name="Picture Placeholder 15"/>
          <p:cNvSpPr>
            <a:spLocks noGrp="1"/>
          </p:cNvSpPr>
          <p:nvPr>
            <p:ph type="pic" sz="quarter" idx="16" hasCustomPrompt="1"/>
          </p:nvPr>
        </p:nvSpPr>
        <p:spPr>
          <a:xfrm>
            <a:off x="6130925" y="3816434"/>
            <a:ext cx="2706624" cy="1984248"/>
          </a:xfrm>
          <a:prstGeom prst="rect">
            <a:avLst/>
          </a:prstGeom>
          <a:solidFill>
            <a:schemeClr val="bg1">
              <a:lumMod val="65000"/>
            </a:schemeClr>
          </a:solidFill>
        </p:spPr>
        <p:txBody>
          <a:bodyPr/>
          <a:lstStyle>
            <a:lvl1pPr marL="0" indent="0">
              <a:buNone/>
              <a:defRPr sz="1000" baseline="0">
                <a:solidFill>
                  <a:schemeClr val="bg1"/>
                </a:solidFill>
              </a:defRPr>
            </a:lvl1pPr>
          </a:lstStyle>
          <a:p>
            <a:r>
              <a:rPr lang="en-US"/>
              <a:t>Portfolio Image #</a:t>
            </a:r>
          </a:p>
        </p:txBody>
      </p:sp>
      <p:sp>
        <p:nvSpPr>
          <p:cNvPr id="23" name="Picture Placeholder 15"/>
          <p:cNvSpPr>
            <a:spLocks noGrp="1"/>
          </p:cNvSpPr>
          <p:nvPr>
            <p:ph type="pic" sz="quarter" idx="17" hasCustomPrompt="1"/>
          </p:nvPr>
        </p:nvSpPr>
        <p:spPr>
          <a:xfrm>
            <a:off x="8908986" y="3816434"/>
            <a:ext cx="2706624" cy="1984248"/>
          </a:xfrm>
          <a:prstGeom prst="rect">
            <a:avLst/>
          </a:prstGeom>
          <a:solidFill>
            <a:schemeClr val="bg1">
              <a:lumMod val="65000"/>
            </a:schemeClr>
          </a:solidFill>
        </p:spPr>
        <p:txBody>
          <a:bodyPr/>
          <a:lstStyle>
            <a:lvl1pPr marL="0" indent="0">
              <a:buNone/>
              <a:defRPr sz="1000" baseline="0">
                <a:solidFill>
                  <a:schemeClr val="bg1"/>
                </a:solidFill>
              </a:defRPr>
            </a:lvl1pPr>
          </a:lstStyle>
          <a:p>
            <a:r>
              <a:rPr lang="en-US"/>
              <a:t>Portfolio Image #</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rtfolio #4">
    <p:spTree>
      <p:nvGrpSpPr>
        <p:cNvPr id="1" name=""/>
        <p:cNvGrpSpPr/>
        <p:nvPr/>
      </p:nvGrpSpPr>
      <p:grpSpPr>
        <a:xfrm>
          <a:off x="0" y="0"/>
          <a:ext cx="0" cy="0"/>
          <a:chOff x="0" y="0"/>
          <a:chExt cx="0" cy="0"/>
        </a:xfrm>
      </p:grpSpPr>
      <p:sp>
        <p:nvSpPr>
          <p:cNvPr id="15" name="Picture Placeholder 14"/>
          <p:cNvSpPr>
            <a:spLocks noGrp="1"/>
          </p:cNvSpPr>
          <p:nvPr>
            <p:ph type="pic" sz="quarter" idx="10" hasCustomPrompt="1"/>
          </p:nvPr>
        </p:nvSpPr>
        <p:spPr>
          <a:xfrm>
            <a:off x="3781424" y="-1"/>
            <a:ext cx="2752725" cy="3338513"/>
          </a:xfrm>
          <a:prstGeom prst="rect">
            <a:avLst/>
          </a:prstGeom>
          <a:solidFill>
            <a:schemeClr val="bg1">
              <a:lumMod val="65000"/>
            </a:schemeClr>
          </a:solidFill>
        </p:spPr>
        <p:txBody>
          <a:bodyPr/>
          <a:lstStyle>
            <a:lvl1pPr marL="0" indent="0">
              <a:buNone/>
              <a:defRPr sz="900">
                <a:solidFill>
                  <a:schemeClr val="bg1"/>
                </a:solidFill>
              </a:defRPr>
            </a:lvl1pPr>
          </a:lstStyle>
          <a:p>
            <a:r>
              <a:rPr lang="en-US"/>
              <a:t>Portfolio Image #</a:t>
            </a:r>
          </a:p>
        </p:txBody>
      </p:sp>
      <p:sp>
        <p:nvSpPr>
          <p:cNvPr id="16" name="Picture Placeholder 14"/>
          <p:cNvSpPr>
            <a:spLocks noGrp="1"/>
          </p:cNvSpPr>
          <p:nvPr>
            <p:ph type="pic" sz="quarter" idx="11" hasCustomPrompt="1"/>
          </p:nvPr>
        </p:nvSpPr>
        <p:spPr>
          <a:xfrm>
            <a:off x="9477375" y="1509713"/>
            <a:ext cx="2714625" cy="3748087"/>
          </a:xfrm>
          <a:prstGeom prst="rect">
            <a:avLst/>
          </a:prstGeom>
          <a:solidFill>
            <a:schemeClr val="bg1">
              <a:lumMod val="65000"/>
            </a:schemeClr>
          </a:solidFill>
        </p:spPr>
        <p:txBody>
          <a:bodyPr/>
          <a:lstStyle>
            <a:lvl1pPr marL="0" indent="0">
              <a:buNone/>
              <a:defRPr sz="900">
                <a:solidFill>
                  <a:schemeClr val="bg1"/>
                </a:solidFill>
              </a:defRPr>
            </a:lvl1pPr>
          </a:lstStyle>
          <a:p>
            <a:r>
              <a:rPr lang="en-US"/>
              <a:t>Portfolio Image #</a:t>
            </a:r>
          </a:p>
        </p:txBody>
      </p:sp>
      <p:sp>
        <p:nvSpPr>
          <p:cNvPr id="17" name="Picture Placeholder 14"/>
          <p:cNvSpPr>
            <a:spLocks noGrp="1"/>
          </p:cNvSpPr>
          <p:nvPr>
            <p:ph type="pic" sz="quarter" idx="12" hasCustomPrompt="1"/>
          </p:nvPr>
        </p:nvSpPr>
        <p:spPr>
          <a:xfrm>
            <a:off x="931862" y="1509713"/>
            <a:ext cx="2754312" cy="3748087"/>
          </a:xfrm>
          <a:prstGeom prst="rect">
            <a:avLst/>
          </a:prstGeom>
          <a:solidFill>
            <a:schemeClr val="bg1">
              <a:lumMod val="65000"/>
            </a:schemeClr>
          </a:solidFill>
        </p:spPr>
        <p:txBody>
          <a:bodyPr/>
          <a:lstStyle>
            <a:lvl1pPr marL="0" indent="0">
              <a:buNone/>
              <a:defRPr sz="900">
                <a:solidFill>
                  <a:schemeClr val="bg1"/>
                </a:solidFill>
              </a:defRPr>
            </a:lvl1pPr>
          </a:lstStyle>
          <a:p>
            <a:r>
              <a:rPr lang="en-US"/>
              <a:t>Portfolio Image #</a:t>
            </a:r>
          </a:p>
        </p:txBody>
      </p:sp>
      <p:sp>
        <p:nvSpPr>
          <p:cNvPr id="18" name="Picture Placeholder 14"/>
          <p:cNvSpPr>
            <a:spLocks noGrp="1"/>
          </p:cNvSpPr>
          <p:nvPr>
            <p:ph type="pic" sz="quarter" idx="13" hasCustomPrompt="1"/>
          </p:nvPr>
        </p:nvSpPr>
        <p:spPr>
          <a:xfrm>
            <a:off x="6629401" y="1509713"/>
            <a:ext cx="2754312" cy="1828799"/>
          </a:xfrm>
          <a:prstGeom prst="rect">
            <a:avLst/>
          </a:prstGeom>
          <a:solidFill>
            <a:schemeClr val="bg1">
              <a:lumMod val="65000"/>
            </a:schemeClr>
          </a:solidFill>
        </p:spPr>
        <p:txBody>
          <a:bodyPr/>
          <a:lstStyle>
            <a:lvl1pPr marL="0" indent="0">
              <a:buNone/>
              <a:defRPr sz="900">
                <a:solidFill>
                  <a:schemeClr val="bg1"/>
                </a:solidFill>
              </a:defRPr>
            </a:lvl1pPr>
          </a:lstStyle>
          <a:p>
            <a:r>
              <a:rPr lang="en-US"/>
              <a:t>Portfolio Image #</a:t>
            </a:r>
          </a:p>
        </p:txBody>
      </p:sp>
      <p:sp>
        <p:nvSpPr>
          <p:cNvPr id="19" name="Picture Placeholder 14"/>
          <p:cNvSpPr>
            <a:spLocks noGrp="1"/>
          </p:cNvSpPr>
          <p:nvPr>
            <p:ph type="pic" sz="quarter" idx="14" hasCustomPrompt="1"/>
          </p:nvPr>
        </p:nvSpPr>
        <p:spPr>
          <a:xfrm>
            <a:off x="6629401" y="3428999"/>
            <a:ext cx="2754312" cy="1828799"/>
          </a:xfrm>
          <a:prstGeom prst="rect">
            <a:avLst/>
          </a:prstGeom>
          <a:solidFill>
            <a:schemeClr val="bg1">
              <a:lumMod val="65000"/>
            </a:schemeClr>
          </a:solidFill>
        </p:spPr>
        <p:txBody>
          <a:bodyPr/>
          <a:lstStyle>
            <a:lvl1pPr marL="0" indent="0">
              <a:buNone/>
              <a:defRPr sz="900">
                <a:solidFill>
                  <a:schemeClr val="bg1"/>
                </a:solidFill>
              </a:defRPr>
            </a:lvl1pPr>
          </a:lstStyle>
          <a:p>
            <a:r>
              <a:rPr lang="en-US"/>
              <a:t>Portfolio Image #</a:t>
            </a:r>
          </a:p>
        </p:txBody>
      </p:sp>
      <p:sp>
        <p:nvSpPr>
          <p:cNvPr id="20" name="Picture Placeholder 14"/>
          <p:cNvSpPr>
            <a:spLocks noGrp="1"/>
          </p:cNvSpPr>
          <p:nvPr>
            <p:ph type="pic" sz="quarter" idx="15" hasCustomPrompt="1"/>
          </p:nvPr>
        </p:nvSpPr>
        <p:spPr>
          <a:xfrm>
            <a:off x="3779836" y="3428999"/>
            <a:ext cx="2754312" cy="1828799"/>
          </a:xfrm>
          <a:prstGeom prst="rect">
            <a:avLst/>
          </a:prstGeom>
          <a:solidFill>
            <a:schemeClr val="bg1">
              <a:lumMod val="65000"/>
            </a:schemeClr>
          </a:solidFill>
        </p:spPr>
        <p:txBody>
          <a:bodyPr/>
          <a:lstStyle>
            <a:lvl1pPr marL="0" indent="0">
              <a:buNone/>
              <a:defRPr sz="900">
                <a:solidFill>
                  <a:schemeClr val="bg1"/>
                </a:solidFill>
              </a:defRPr>
            </a:lvl1pPr>
          </a:lstStyle>
          <a:p>
            <a:r>
              <a:rPr lang="en-US"/>
              <a:t>Portfolio Image #</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rtfolio #5">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217198" y="2624081"/>
            <a:ext cx="1746504" cy="1243584"/>
          </a:xfrm>
          <a:prstGeom prst="roundRect">
            <a:avLst>
              <a:gd name="adj" fmla="val 6163"/>
            </a:avLst>
          </a:prstGeom>
          <a:solidFill>
            <a:schemeClr val="bg1">
              <a:lumMod val="65000"/>
            </a:schemeClr>
          </a:solidFill>
        </p:spPr>
        <p:txBody>
          <a:bodyPr/>
          <a:lstStyle>
            <a:lvl1pPr marL="0" indent="0">
              <a:buNone/>
              <a:defRPr sz="1000" baseline="0">
                <a:solidFill>
                  <a:schemeClr val="bg1"/>
                </a:solidFill>
              </a:defRPr>
            </a:lvl1pPr>
          </a:lstStyle>
          <a:p>
            <a:r>
              <a:rPr lang="en-US"/>
              <a:t>Portfolio Image #</a:t>
            </a:r>
          </a:p>
        </p:txBody>
      </p:sp>
      <p:sp>
        <p:nvSpPr>
          <p:cNvPr id="9" name="Picture Placeholder 7"/>
          <p:cNvSpPr>
            <a:spLocks noGrp="1"/>
          </p:cNvSpPr>
          <p:nvPr>
            <p:ph type="pic" sz="quarter" idx="11" hasCustomPrompt="1"/>
          </p:nvPr>
        </p:nvSpPr>
        <p:spPr>
          <a:xfrm>
            <a:off x="10661691" y="2624081"/>
            <a:ext cx="1746504" cy="1243584"/>
          </a:xfrm>
          <a:prstGeom prst="roundRect">
            <a:avLst>
              <a:gd name="adj" fmla="val 6163"/>
            </a:avLst>
          </a:prstGeom>
          <a:solidFill>
            <a:schemeClr val="bg1">
              <a:lumMod val="65000"/>
            </a:schemeClr>
          </a:solidFill>
        </p:spPr>
        <p:txBody>
          <a:bodyPr/>
          <a:lstStyle>
            <a:lvl1pPr marL="0" indent="0">
              <a:buNone/>
              <a:defRPr sz="1000" baseline="0">
                <a:solidFill>
                  <a:schemeClr val="bg1"/>
                </a:solidFill>
              </a:defRPr>
            </a:lvl1pPr>
          </a:lstStyle>
          <a:p>
            <a:r>
              <a:rPr lang="en-US"/>
              <a:t>Portfolio Image #</a:t>
            </a:r>
          </a:p>
        </p:txBody>
      </p:sp>
      <p:sp>
        <p:nvSpPr>
          <p:cNvPr id="10" name="Picture Placeholder 7"/>
          <p:cNvSpPr>
            <a:spLocks noGrp="1"/>
          </p:cNvSpPr>
          <p:nvPr>
            <p:ph type="pic" sz="quarter" idx="12" hasCustomPrompt="1"/>
          </p:nvPr>
        </p:nvSpPr>
        <p:spPr>
          <a:xfrm>
            <a:off x="1680975" y="2149558"/>
            <a:ext cx="2840900" cy="2019300"/>
          </a:xfrm>
          <a:prstGeom prst="roundRect">
            <a:avLst>
              <a:gd name="adj" fmla="val 5624"/>
            </a:avLst>
          </a:prstGeom>
          <a:solidFill>
            <a:schemeClr val="bg1">
              <a:lumMod val="65000"/>
            </a:schemeClr>
          </a:solidFill>
        </p:spPr>
        <p:txBody>
          <a:bodyPr/>
          <a:lstStyle>
            <a:lvl1pPr marL="0" indent="0">
              <a:buNone/>
              <a:defRPr sz="1000" baseline="0">
                <a:solidFill>
                  <a:schemeClr val="bg1"/>
                </a:solidFill>
              </a:defRPr>
            </a:lvl1pPr>
          </a:lstStyle>
          <a:p>
            <a:r>
              <a:rPr lang="en-US"/>
              <a:t>Portfolio Image #</a:t>
            </a:r>
          </a:p>
        </p:txBody>
      </p:sp>
      <p:sp>
        <p:nvSpPr>
          <p:cNvPr id="11" name="Picture Placeholder 7"/>
          <p:cNvSpPr>
            <a:spLocks noGrp="1"/>
          </p:cNvSpPr>
          <p:nvPr>
            <p:ph type="pic" sz="quarter" idx="13" hasCustomPrompt="1"/>
          </p:nvPr>
        </p:nvSpPr>
        <p:spPr>
          <a:xfrm>
            <a:off x="4675550" y="2149558"/>
            <a:ext cx="2840900" cy="2019300"/>
          </a:xfrm>
          <a:prstGeom prst="roundRect">
            <a:avLst>
              <a:gd name="adj" fmla="val 5624"/>
            </a:avLst>
          </a:prstGeom>
          <a:solidFill>
            <a:schemeClr val="bg1">
              <a:lumMod val="65000"/>
            </a:schemeClr>
          </a:solidFill>
        </p:spPr>
        <p:txBody>
          <a:bodyPr/>
          <a:lstStyle>
            <a:lvl1pPr marL="0" indent="0">
              <a:buNone/>
              <a:defRPr sz="1000" baseline="0">
                <a:solidFill>
                  <a:schemeClr val="bg1"/>
                </a:solidFill>
              </a:defRPr>
            </a:lvl1pPr>
          </a:lstStyle>
          <a:p>
            <a:r>
              <a:rPr lang="en-US"/>
              <a:t>Portfolio Image #</a:t>
            </a:r>
          </a:p>
        </p:txBody>
      </p:sp>
      <p:sp>
        <p:nvSpPr>
          <p:cNvPr id="12" name="Picture Placeholder 7"/>
          <p:cNvSpPr>
            <a:spLocks noGrp="1"/>
          </p:cNvSpPr>
          <p:nvPr>
            <p:ph type="pic" sz="quarter" idx="14" hasCustomPrompt="1"/>
          </p:nvPr>
        </p:nvSpPr>
        <p:spPr>
          <a:xfrm>
            <a:off x="7669122" y="2149558"/>
            <a:ext cx="2840900" cy="2019300"/>
          </a:xfrm>
          <a:prstGeom prst="roundRect">
            <a:avLst>
              <a:gd name="adj" fmla="val 5624"/>
            </a:avLst>
          </a:prstGeom>
          <a:solidFill>
            <a:schemeClr val="bg1">
              <a:lumMod val="65000"/>
            </a:schemeClr>
          </a:solidFill>
        </p:spPr>
        <p:txBody>
          <a:bodyPr/>
          <a:lstStyle>
            <a:lvl1pPr marL="0" indent="0">
              <a:buNone/>
              <a:defRPr sz="1000" baseline="0">
                <a:solidFill>
                  <a:schemeClr val="bg1"/>
                </a:solidFill>
              </a:defRPr>
            </a:lvl1pPr>
          </a:lstStyle>
          <a:p>
            <a:r>
              <a:rPr lang="en-US"/>
              <a:t>Portfolio Image #</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ortfolio #6">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2009136"/>
            <a:ext cx="6096000" cy="4156288"/>
          </a:xfrm>
          <a:prstGeom prst="rect">
            <a:avLst/>
          </a:prstGeom>
          <a:solidFill>
            <a:schemeClr val="bg1">
              <a:lumMod val="65000"/>
            </a:schemeClr>
          </a:solidFill>
        </p:spPr>
        <p:txBody>
          <a:bodyPr/>
          <a:lstStyle>
            <a:lvl1pPr marL="0" indent="0">
              <a:buNone/>
              <a:defRPr sz="1000" baseline="0">
                <a:solidFill>
                  <a:schemeClr val="bg1"/>
                </a:solidFill>
              </a:defRPr>
            </a:lvl1pPr>
          </a:lstStyle>
          <a:p>
            <a:r>
              <a:rPr lang="en-US"/>
              <a:t>Portfolio Image #</a:t>
            </a:r>
          </a:p>
        </p:txBody>
      </p:sp>
      <p:sp>
        <p:nvSpPr>
          <p:cNvPr id="7" name="Picture Placeholder 5"/>
          <p:cNvSpPr>
            <a:spLocks noGrp="1"/>
          </p:cNvSpPr>
          <p:nvPr>
            <p:ph type="pic" sz="quarter" idx="11" hasCustomPrompt="1"/>
          </p:nvPr>
        </p:nvSpPr>
        <p:spPr>
          <a:xfrm>
            <a:off x="6096000" y="2009136"/>
            <a:ext cx="2324100" cy="2327488"/>
          </a:xfrm>
          <a:prstGeom prst="rect">
            <a:avLst/>
          </a:prstGeom>
          <a:solidFill>
            <a:schemeClr val="bg1">
              <a:lumMod val="65000"/>
            </a:schemeClr>
          </a:solidFill>
        </p:spPr>
        <p:txBody>
          <a:bodyPr/>
          <a:lstStyle>
            <a:lvl1pPr marL="0" indent="0">
              <a:buNone/>
              <a:defRPr sz="1000" baseline="0">
                <a:solidFill>
                  <a:schemeClr val="bg1"/>
                </a:solidFill>
              </a:defRPr>
            </a:lvl1pPr>
          </a:lstStyle>
          <a:p>
            <a:r>
              <a:rPr lang="en-US"/>
              <a:t>Portfolio Image #</a:t>
            </a:r>
          </a:p>
        </p:txBody>
      </p:sp>
      <p:sp>
        <p:nvSpPr>
          <p:cNvPr id="8" name="Picture Placeholder 5"/>
          <p:cNvSpPr>
            <a:spLocks noGrp="1"/>
          </p:cNvSpPr>
          <p:nvPr>
            <p:ph type="pic" sz="quarter" idx="12" hasCustomPrompt="1"/>
          </p:nvPr>
        </p:nvSpPr>
        <p:spPr>
          <a:xfrm>
            <a:off x="8420100" y="2009136"/>
            <a:ext cx="3771900" cy="2327488"/>
          </a:xfrm>
          <a:prstGeom prst="rect">
            <a:avLst/>
          </a:prstGeom>
          <a:solidFill>
            <a:schemeClr val="bg1">
              <a:lumMod val="65000"/>
            </a:schemeClr>
          </a:solidFill>
        </p:spPr>
        <p:txBody>
          <a:bodyPr/>
          <a:lstStyle>
            <a:lvl1pPr marL="0" indent="0">
              <a:buNone/>
              <a:defRPr sz="1000" baseline="0">
                <a:solidFill>
                  <a:schemeClr val="bg1"/>
                </a:solidFill>
              </a:defRPr>
            </a:lvl1pPr>
          </a:lstStyle>
          <a:p>
            <a:r>
              <a:rPr lang="en-US"/>
              <a:t>Portfolio Image #</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1"/>
            <a:ext cx="12192000" cy="3418367"/>
          </a:xfrm>
          <a:prstGeom prst="rect">
            <a:avLst/>
          </a:prstGeom>
          <a:solidFill>
            <a:schemeClr val="bg1">
              <a:lumMod val="65000"/>
            </a:schemeClr>
          </a:solidFill>
        </p:spPr>
        <p:txBody>
          <a:bodyPr/>
          <a:lstStyle>
            <a:lvl1pPr marL="0" indent="0">
              <a:buNone/>
              <a:defRPr sz="1000">
                <a:solidFill>
                  <a:schemeClr val="bg1"/>
                </a:solidFill>
              </a:defRPr>
            </a:lvl1pPr>
          </a:lstStyle>
          <a:p>
            <a:r>
              <a:rPr lang="en-US"/>
              <a:t>Portfolio #</a:t>
            </a:r>
          </a:p>
        </p:txBody>
      </p:sp>
      <p:sp>
        <p:nvSpPr>
          <p:cNvPr id="7" name="Picture Placeholder 5"/>
          <p:cNvSpPr>
            <a:spLocks noGrp="1"/>
          </p:cNvSpPr>
          <p:nvPr>
            <p:ph type="pic" sz="quarter" idx="11" hasCustomPrompt="1"/>
          </p:nvPr>
        </p:nvSpPr>
        <p:spPr>
          <a:xfrm>
            <a:off x="3338622" y="3418366"/>
            <a:ext cx="2386123" cy="1525774"/>
          </a:xfrm>
          <a:prstGeom prst="rect">
            <a:avLst/>
          </a:prstGeom>
          <a:solidFill>
            <a:schemeClr val="bg1">
              <a:lumMod val="65000"/>
            </a:schemeClr>
          </a:solidFill>
        </p:spPr>
        <p:txBody>
          <a:bodyPr/>
          <a:lstStyle>
            <a:lvl1pPr marL="0" indent="0">
              <a:buNone/>
              <a:defRPr sz="1000">
                <a:solidFill>
                  <a:schemeClr val="bg1"/>
                </a:solidFill>
              </a:defRPr>
            </a:lvl1pPr>
          </a:lstStyle>
          <a:p>
            <a:r>
              <a:rPr lang="en-US"/>
              <a:t>Portfolio #</a:t>
            </a:r>
          </a:p>
        </p:txBody>
      </p:sp>
      <p:sp>
        <p:nvSpPr>
          <p:cNvPr id="8" name="Picture Placeholder 5"/>
          <p:cNvSpPr>
            <a:spLocks noGrp="1"/>
          </p:cNvSpPr>
          <p:nvPr>
            <p:ph type="pic" sz="quarter" idx="12" hasCustomPrompt="1"/>
          </p:nvPr>
        </p:nvSpPr>
        <p:spPr>
          <a:xfrm>
            <a:off x="6667499" y="3418366"/>
            <a:ext cx="2386123" cy="1525774"/>
          </a:xfrm>
          <a:prstGeom prst="rect">
            <a:avLst/>
          </a:prstGeom>
          <a:solidFill>
            <a:schemeClr val="bg1">
              <a:lumMod val="65000"/>
            </a:schemeClr>
          </a:solidFill>
        </p:spPr>
        <p:txBody>
          <a:bodyPr/>
          <a:lstStyle>
            <a:lvl1pPr marL="0" indent="0">
              <a:buNone/>
              <a:defRPr sz="1000">
                <a:solidFill>
                  <a:schemeClr val="bg1"/>
                </a:solidFill>
              </a:defRPr>
            </a:lvl1pPr>
          </a:lstStyle>
          <a:p>
            <a:r>
              <a:rPr lang="en-US"/>
              <a:t>Portfolio #</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Slide">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ur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86759" y="2365265"/>
            <a:ext cx="1828800" cy="1828800"/>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
        <p:nvSpPr>
          <p:cNvPr id="9" name="Picture Placeholder 7"/>
          <p:cNvSpPr>
            <a:spLocks noGrp="1"/>
          </p:cNvSpPr>
          <p:nvPr>
            <p:ph type="pic" sz="quarter" idx="11"/>
          </p:nvPr>
        </p:nvSpPr>
        <p:spPr>
          <a:xfrm>
            <a:off x="4035973" y="2365265"/>
            <a:ext cx="1828800" cy="1828800"/>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
        <p:nvSpPr>
          <p:cNvPr id="10" name="Picture Placeholder 7"/>
          <p:cNvSpPr>
            <a:spLocks noGrp="1"/>
          </p:cNvSpPr>
          <p:nvPr>
            <p:ph type="pic" sz="quarter" idx="12"/>
          </p:nvPr>
        </p:nvSpPr>
        <p:spPr>
          <a:xfrm>
            <a:off x="6285187" y="2365265"/>
            <a:ext cx="1828800" cy="1828800"/>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
        <p:nvSpPr>
          <p:cNvPr id="11" name="Picture Placeholder 7"/>
          <p:cNvSpPr>
            <a:spLocks noGrp="1"/>
          </p:cNvSpPr>
          <p:nvPr>
            <p:ph type="pic" sz="quarter" idx="13"/>
          </p:nvPr>
        </p:nvSpPr>
        <p:spPr>
          <a:xfrm>
            <a:off x="8534401" y="2365265"/>
            <a:ext cx="1828800" cy="1828800"/>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4" name="Picture Placeholder 7"/>
          <p:cNvSpPr>
            <a:spLocks noGrp="1"/>
          </p:cNvSpPr>
          <p:nvPr>
            <p:ph type="pic" sz="quarter" idx="10"/>
          </p:nvPr>
        </p:nvSpPr>
        <p:spPr>
          <a:xfrm>
            <a:off x="1786759" y="2365265"/>
            <a:ext cx="1828800" cy="1828800"/>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
        <p:nvSpPr>
          <p:cNvPr id="25" name="Picture Placeholder 7"/>
          <p:cNvSpPr>
            <a:spLocks noGrp="1"/>
          </p:cNvSpPr>
          <p:nvPr>
            <p:ph type="pic" sz="quarter" idx="11"/>
          </p:nvPr>
        </p:nvSpPr>
        <p:spPr>
          <a:xfrm>
            <a:off x="4035973" y="2365265"/>
            <a:ext cx="1828800" cy="1828800"/>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s Image 4">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935725" y="4058717"/>
            <a:ext cx="2286000" cy="1828800"/>
          </a:xfrm>
          <a:prstGeom prst="rect">
            <a:avLst/>
          </a:prstGeom>
          <a:solidFill>
            <a:schemeClr val="bg1">
              <a:lumMod val="65000"/>
            </a:schemeClr>
          </a:solidFill>
        </p:spPr>
        <p:txBody>
          <a:bodyPr/>
          <a:lstStyle>
            <a:lvl1pPr marL="0" indent="0">
              <a:buNone/>
              <a:defRPr sz="1000">
                <a:solidFill>
                  <a:schemeClr val="bg1"/>
                </a:solidFill>
              </a:defRPr>
            </a:lvl1pPr>
          </a:lstStyle>
          <a:p>
            <a:r>
              <a:rPr lang="en-US"/>
              <a:t>Image #</a:t>
            </a:r>
          </a:p>
        </p:txBody>
      </p:sp>
      <p:sp>
        <p:nvSpPr>
          <p:cNvPr id="14" name="Picture Placeholder 12"/>
          <p:cNvSpPr>
            <a:spLocks noGrp="1"/>
          </p:cNvSpPr>
          <p:nvPr>
            <p:ph type="pic" sz="quarter" idx="11" hasCustomPrompt="1"/>
          </p:nvPr>
        </p:nvSpPr>
        <p:spPr>
          <a:xfrm>
            <a:off x="3613908" y="4058717"/>
            <a:ext cx="2286000" cy="1828800"/>
          </a:xfrm>
          <a:prstGeom prst="rect">
            <a:avLst/>
          </a:prstGeom>
          <a:solidFill>
            <a:schemeClr val="bg1">
              <a:lumMod val="65000"/>
            </a:schemeClr>
          </a:solidFill>
        </p:spPr>
        <p:txBody>
          <a:bodyPr/>
          <a:lstStyle>
            <a:lvl1pPr marL="0" indent="0">
              <a:buNone/>
              <a:defRPr sz="1000">
                <a:solidFill>
                  <a:schemeClr val="bg1"/>
                </a:solidFill>
              </a:defRPr>
            </a:lvl1pPr>
          </a:lstStyle>
          <a:p>
            <a:r>
              <a:rPr lang="en-US"/>
              <a:t>Image #</a:t>
            </a:r>
          </a:p>
        </p:txBody>
      </p:sp>
      <p:sp>
        <p:nvSpPr>
          <p:cNvPr id="15" name="Picture Placeholder 12"/>
          <p:cNvSpPr>
            <a:spLocks noGrp="1"/>
          </p:cNvSpPr>
          <p:nvPr>
            <p:ph type="pic" sz="quarter" idx="12" hasCustomPrompt="1"/>
          </p:nvPr>
        </p:nvSpPr>
        <p:spPr>
          <a:xfrm>
            <a:off x="6292091" y="4058717"/>
            <a:ext cx="2286000" cy="1828800"/>
          </a:xfrm>
          <a:prstGeom prst="rect">
            <a:avLst/>
          </a:prstGeom>
          <a:solidFill>
            <a:schemeClr val="bg1">
              <a:lumMod val="65000"/>
            </a:schemeClr>
          </a:solidFill>
        </p:spPr>
        <p:txBody>
          <a:bodyPr/>
          <a:lstStyle>
            <a:lvl1pPr marL="0" indent="0">
              <a:buNone/>
              <a:defRPr sz="1000">
                <a:solidFill>
                  <a:schemeClr val="bg1"/>
                </a:solidFill>
              </a:defRPr>
            </a:lvl1pPr>
          </a:lstStyle>
          <a:p>
            <a:r>
              <a:rPr lang="en-US"/>
              <a:t>Image #</a:t>
            </a:r>
          </a:p>
        </p:txBody>
      </p:sp>
      <p:sp>
        <p:nvSpPr>
          <p:cNvPr id="16" name="Picture Placeholder 12"/>
          <p:cNvSpPr>
            <a:spLocks noGrp="1"/>
          </p:cNvSpPr>
          <p:nvPr>
            <p:ph type="pic" sz="quarter" idx="13" hasCustomPrompt="1"/>
          </p:nvPr>
        </p:nvSpPr>
        <p:spPr>
          <a:xfrm>
            <a:off x="8970274" y="4058717"/>
            <a:ext cx="2286000" cy="1828800"/>
          </a:xfrm>
          <a:prstGeom prst="rect">
            <a:avLst/>
          </a:prstGeom>
          <a:solidFill>
            <a:schemeClr val="bg1">
              <a:lumMod val="65000"/>
            </a:schemeClr>
          </a:solidFill>
        </p:spPr>
        <p:txBody>
          <a:bodyPr/>
          <a:lstStyle>
            <a:lvl1pPr marL="0" indent="0">
              <a:buNone/>
              <a:defRPr sz="1000">
                <a:solidFill>
                  <a:schemeClr val="bg1"/>
                </a:solidFill>
              </a:defRPr>
            </a:lvl1pPr>
          </a:lstStyle>
          <a:p>
            <a:r>
              <a:rPr lang="en-US"/>
              <a:t>Image #</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Picture Placeholder 7"/>
          <p:cNvSpPr>
            <a:spLocks noGrp="1"/>
          </p:cNvSpPr>
          <p:nvPr>
            <p:ph type="pic" sz="quarter" idx="10"/>
          </p:nvPr>
        </p:nvSpPr>
        <p:spPr>
          <a:xfrm>
            <a:off x="0" y="0"/>
            <a:ext cx="12192000" cy="6858000"/>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Work #1">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rot="434797">
            <a:off x="1198267" y="2019299"/>
            <a:ext cx="1828800" cy="1828800"/>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Team</a:t>
            </a:r>
          </a:p>
        </p:txBody>
      </p:sp>
      <p:sp>
        <p:nvSpPr>
          <p:cNvPr id="8" name="Picture Placeholder 6"/>
          <p:cNvSpPr>
            <a:spLocks noGrp="1"/>
          </p:cNvSpPr>
          <p:nvPr>
            <p:ph type="pic" sz="quarter" idx="11" hasCustomPrompt="1"/>
          </p:nvPr>
        </p:nvSpPr>
        <p:spPr>
          <a:xfrm rot="434797">
            <a:off x="6414869" y="2030510"/>
            <a:ext cx="1828800" cy="1828800"/>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Team</a:t>
            </a:r>
          </a:p>
        </p:txBody>
      </p:sp>
      <p:sp>
        <p:nvSpPr>
          <p:cNvPr id="9" name="Picture Placeholder 6"/>
          <p:cNvSpPr>
            <a:spLocks noGrp="1"/>
          </p:cNvSpPr>
          <p:nvPr>
            <p:ph type="pic" sz="quarter" idx="12" hasCustomPrompt="1"/>
          </p:nvPr>
        </p:nvSpPr>
        <p:spPr>
          <a:xfrm rot="434797">
            <a:off x="1195986" y="4329978"/>
            <a:ext cx="1828800" cy="1828800"/>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Team</a:t>
            </a:r>
          </a:p>
        </p:txBody>
      </p:sp>
      <p:sp>
        <p:nvSpPr>
          <p:cNvPr id="10" name="Picture Placeholder 6"/>
          <p:cNvSpPr>
            <a:spLocks noGrp="1"/>
          </p:cNvSpPr>
          <p:nvPr>
            <p:ph type="pic" sz="quarter" idx="13" hasCustomPrompt="1"/>
          </p:nvPr>
        </p:nvSpPr>
        <p:spPr>
          <a:xfrm rot="434797">
            <a:off x="6421733" y="4345750"/>
            <a:ext cx="1828800" cy="1828800"/>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Team</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Work #2">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875808" y="2370939"/>
            <a:ext cx="1408176" cy="1408176"/>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Team</a:t>
            </a:r>
          </a:p>
        </p:txBody>
      </p:sp>
      <p:sp>
        <p:nvSpPr>
          <p:cNvPr id="15" name="Picture Placeholder 8"/>
          <p:cNvSpPr>
            <a:spLocks noGrp="1"/>
          </p:cNvSpPr>
          <p:nvPr>
            <p:ph type="pic" sz="quarter" idx="11" hasCustomPrompt="1"/>
          </p:nvPr>
        </p:nvSpPr>
        <p:spPr>
          <a:xfrm>
            <a:off x="2693976" y="2370939"/>
            <a:ext cx="1408176" cy="1408176"/>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Team</a:t>
            </a:r>
          </a:p>
        </p:txBody>
      </p:sp>
      <p:sp>
        <p:nvSpPr>
          <p:cNvPr id="16" name="Picture Placeholder 8"/>
          <p:cNvSpPr>
            <a:spLocks noGrp="1"/>
          </p:cNvSpPr>
          <p:nvPr>
            <p:ph type="pic" sz="quarter" idx="12" hasCustomPrompt="1"/>
          </p:nvPr>
        </p:nvSpPr>
        <p:spPr>
          <a:xfrm>
            <a:off x="4512144" y="2370939"/>
            <a:ext cx="1408176" cy="1408176"/>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Team</a:t>
            </a:r>
          </a:p>
        </p:txBody>
      </p:sp>
      <p:sp>
        <p:nvSpPr>
          <p:cNvPr id="17" name="Picture Placeholder 8"/>
          <p:cNvSpPr>
            <a:spLocks noGrp="1"/>
          </p:cNvSpPr>
          <p:nvPr>
            <p:ph type="pic" sz="quarter" idx="13" hasCustomPrompt="1"/>
          </p:nvPr>
        </p:nvSpPr>
        <p:spPr>
          <a:xfrm>
            <a:off x="6330312" y="2370939"/>
            <a:ext cx="1408176" cy="1408176"/>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Team</a:t>
            </a:r>
          </a:p>
        </p:txBody>
      </p:sp>
      <p:sp>
        <p:nvSpPr>
          <p:cNvPr id="19" name="Picture Placeholder 8"/>
          <p:cNvSpPr>
            <a:spLocks noGrp="1"/>
          </p:cNvSpPr>
          <p:nvPr>
            <p:ph type="pic" sz="quarter" idx="14" hasCustomPrompt="1"/>
          </p:nvPr>
        </p:nvSpPr>
        <p:spPr>
          <a:xfrm>
            <a:off x="8148480" y="2370939"/>
            <a:ext cx="1408176" cy="1408176"/>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Team</a:t>
            </a:r>
          </a:p>
        </p:txBody>
      </p:sp>
      <p:sp>
        <p:nvSpPr>
          <p:cNvPr id="20" name="Picture Placeholder 8"/>
          <p:cNvSpPr>
            <a:spLocks noGrp="1"/>
          </p:cNvSpPr>
          <p:nvPr>
            <p:ph type="pic" sz="quarter" idx="15" hasCustomPrompt="1"/>
          </p:nvPr>
        </p:nvSpPr>
        <p:spPr>
          <a:xfrm>
            <a:off x="9886750" y="2370939"/>
            <a:ext cx="1408176" cy="1408176"/>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Team</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Work #3">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065287" y="2359541"/>
            <a:ext cx="1728216" cy="1728216"/>
          </a:xfrm>
          <a:prstGeom prst="foldedCorner">
            <a:avLst/>
          </a:prstGeom>
          <a:solidFill>
            <a:schemeClr val="bg1">
              <a:lumMod val="65000"/>
            </a:schemeClr>
          </a:solidFill>
        </p:spPr>
        <p:txBody>
          <a:bodyPr/>
          <a:lstStyle>
            <a:lvl1pPr marL="0" indent="0">
              <a:buNone/>
              <a:defRPr sz="1000" b="1">
                <a:solidFill>
                  <a:schemeClr val="bg1"/>
                </a:solidFill>
              </a:defRPr>
            </a:lvl1pPr>
          </a:lstStyle>
          <a:p>
            <a:endParaRPr lang="en-US"/>
          </a:p>
        </p:txBody>
      </p:sp>
      <p:sp>
        <p:nvSpPr>
          <p:cNvPr id="9" name="Picture Placeholder 7"/>
          <p:cNvSpPr>
            <a:spLocks noGrp="1"/>
          </p:cNvSpPr>
          <p:nvPr>
            <p:ph type="pic" sz="quarter" idx="11"/>
          </p:nvPr>
        </p:nvSpPr>
        <p:spPr>
          <a:xfrm>
            <a:off x="3153445" y="3433428"/>
            <a:ext cx="1728216" cy="1728216"/>
          </a:xfrm>
          <a:prstGeom prst="foldedCorner">
            <a:avLst/>
          </a:prstGeom>
          <a:solidFill>
            <a:schemeClr val="bg1">
              <a:lumMod val="65000"/>
            </a:schemeClr>
          </a:solidFill>
        </p:spPr>
        <p:txBody>
          <a:bodyPr/>
          <a:lstStyle>
            <a:lvl1pPr marL="0" indent="0">
              <a:buNone/>
              <a:defRPr sz="1000" b="1">
                <a:solidFill>
                  <a:schemeClr val="bg1"/>
                </a:solidFill>
              </a:defRPr>
            </a:lvl1pPr>
          </a:lstStyle>
          <a:p>
            <a:endParaRPr lang="en-US"/>
          </a:p>
        </p:txBody>
      </p:sp>
      <p:sp>
        <p:nvSpPr>
          <p:cNvPr id="10" name="Picture Placeholder 7"/>
          <p:cNvSpPr>
            <a:spLocks noGrp="1"/>
          </p:cNvSpPr>
          <p:nvPr>
            <p:ph type="pic" sz="quarter" idx="12"/>
          </p:nvPr>
        </p:nvSpPr>
        <p:spPr>
          <a:xfrm>
            <a:off x="5241603" y="2359541"/>
            <a:ext cx="1728216" cy="1728216"/>
          </a:xfrm>
          <a:prstGeom prst="foldedCorner">
            <a:avLst/>
          </a:prstGeom>
          <a:solidFill>
            <a:schemeClr val="bg1">
              <a:lumMod val="65000"/>
            </a:schemeClr>
          </a:solidFill>
        </p:spPr>
        <p:txBody>
          <a:bodyPr/>
          <a:lstStyle>
            <a:lvl1pPr marL="0" indent="0">
              <a:buNone/>
              <a:defRPr sz="1000" b="1">
                <a:solidFill>
                  <a:schemeClr val="bg1"/>
                </a:solidFill>
              </a:defRPr>
            </a:lvl1pPr>
          </a:lstStyle>
          <a:p>
            <a:endParaRPr lang="en-US"/>
          </a:p>
        </p:txBody>
      </p:sp>
      <p:sp>
        <p:nvSpPr>
          <p:cNvPr id="11" name="Picture Placeholder 7"/>
          <p:cNvSpPr>
            <a:spLocks noGrp="1"/>
          </p:cNvSpPr>
          <p:nvPr>
            <p:ph type="pic" sz="quarter" idx="13"/>
          </p:nvPr>
        </p:nvSpPr>
        <p:spPr>
          <a:xfrm>
            <a:off x="7325828" y="3433428"/>
            <a:ext cx="1728216" cy="1728216"/>
          </a:xfrm>
          <a:prstGeom prst="foldedCorner">
            <a:avLst/>
          </a:prstGeom>
          <a:solidFill>
            <a:schemeClr val="bg1">
              <a:lumMod val="65000"/>
            </a:schemeClr>
          </a:solidFill>
        </p:spPr>
        <p:txBody>
          <a:bodyPr/>
          <a:lstStyle>
            <a:lvl1pPr marL="0" indent="0">
              <a:buNone/>
              <a:defRPr sz="1000" b="1">
                <a:solidFill>
                  <a:schemeClr val="bg1"/>
                </a:solidFill>
              </a:defRPr>
            </a:lvl1pPr>
          </a:lstStyle>
          <a:p>
            <a:endParaRPr lang="en-US"/>
          </a:p>
        </p:txBody>
      </p:sp>
      <p:sp>
        <p:nvSpPr>
          <p:cNvPr id="12" name="Picture Placeholder 7"/>
          <p:cNvSpPr>
            <a:spLocks noGrp="1"/>
          </p:cNvSpPr>
          <p:nvPr>
            <p:ph type="pic" sz="quarter" idx="14"/>
          </p:nvPr>
        </p:nvSpPr>
        <p:spPr>
          <a:xfrm>
            <a:off x="9413986" y="2359541"/>
            <a:ext cx="1728216" cy="1728216"/>
          </a:xfrm>
          <a:prstGeom prst="foldedCorner">
            <a:avLst/>
          </a:prstGeom>
          <a:solidFill>
            <a:schemeClr val="bg1">
              <a:lumMod val="65000"/>
            </a:schemeClr>
          </a:solidFill>
        </p:spPr>
        <p:txBody>
          <a:bodyPr/>
          <a:lstStyle>
            <a:lvl1pPr marL="0" indent="0">
              <a:buNone/>
              <a:defRPr sz="1000" b="1">
                <a:solidFill>
                  <a:schemeClr val="bg1"/>
                </a:solidFill>
              </a:defRPr>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EFEE"/>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svg"/><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1.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文本框 14"/>
          <p:cNvSpPr txBox="1"/>
          <p:nvPr/>
        </p:nvSpPr>
        <p:spPr>
          <a:xfrm>
            <a:off x="3604781" y="2591510"/>
            <a:ext cx="4198585" cy="923330"/>
          </a:xfrm>
          <a:prstGeom prst="rect">
            <a:avLst/>
          </a:prstGeom>
          <a:noFill/>
          <a:effectLst/>
        </p:spPr>
        <p:txBody>
          <a:bodyPr wrap="none" rtlCol="0">
            <a:spAutoFit/>
          </a:bodyPr>
          <a:lstStyle/>
          <a:p>
            <a:r>
              <a:rPr lang="zh-CN" altLang="en-US" sz="5400" dirty="0">
                <a:solidFill>
                  <a:schemeClr val="bg1"/>
                </a:solidFill>
                <a:latin typeface="方正姚体" panose="02010601030101010101" pitchFamily="2" charset="-122"/>
                <a:ea typeface="方正姚体" panose="02010601030101010101" pitchFamily="2" charset="-122"/>
                <a:cs typeface="Aharoni" panose="02010803020104030203" pitchFamily="2" charset="-79"/>
              </a:rPr>
              <a:t>音</a:t>
            </a:r>
            <a:r>
              <a:rPr lang="zh-CN" altLang="en-US" sz="5400" dirty="0" smtClean="0">
                <a:solidFill>
                  <a:schemeClr val="bg1"/>
                </a:solidFill>
                <a:latin typeface="方正姚体" panose="02010601030101010101" pitchFamily="2" charset="-122"/>
                <a:ea typeface="方正姚体" panose="02010601030101010101" pitchFamily="2" charset="-122"/>
                <a:cs typeface="Aharoni" panose="02010803020104030203" pitchFamily="2" charset="-79"/>
              </a:rPr>
              <a:t>乐</a:t>
            </a:r>
            <a:r>
              <a:rPr lang="en-US" altLang="zh-CN" sz="5400" dirty="0" smtClean="0">
                <a:solidFill>
                  <a:schemeClr val="bg1"/>
                </a:solidFill>
                <a:latin typeface="方正姚体" panose="02010601030101010101" pitchFamily="2" charset="-122"/>
                <a:ea typeface="方正姚体" panose="02010601030101010101" pitchFamily="2" charset="-122"/>
                <a:cs typeface="Aharoni" panose="02010803020104030203" pitchFamily="2" charset="-79"/>
              </a:rPr>
              <a:t>PPT</a:t>
            </a:r>
            <a:r>
              <a:rPr lang="zh-CN" altLang="en-US" sz="5400" dirty="0" smtClean="0">
                <a:solidFill>
                  <a:schemeClr val="bg1"/>
                </a:solidFill>
                <a:latin typeface="方正姚体" panose="02010601030101010101" pitchFamily="2" charset="-122"/>
                <a:ea typeface="方正姚体" panose="02010601030101010101" pitchFamily="2" charset="-122"/>
              </a:rPr>
              <a:t>模</a:t>
            </a:r>
            <a:r>
              <a:rPr lang="zh-CN" altLang="en-US" sz="5400" dirty="0">
                <a:solidFill>
                  <a:schemeClr val="bg1"/>
                </a:solidFill>
                <a:latin typeface="方正姚体" panose="02010601030101010101" pitchFamily="2" charset="-122"/>
                <a:ea typeface="方正姚体" panose="02010601030101010101" pitchFamily="2" charset="-122"/>
              </a:rPr>
              <a:t>板</a:t>
            </a:r>
          </a:p>
        </p:txBody>
      </p:sp>
      <p:sp>
        <p:nvSpPr>
          <p:cNvPr id="18" name="文本框 17"/>
          <p:cNvSpPr txBox="1"/>
          <p:nvPr/>
        </p:nvSpPr>
        <p:spPr>
          <a:xfrm>
            <a:off x="4301735" y="3498585"/>
            <a:ext cx="2841547" cy="369332"/>
          </a:xfrm>
          <a:prstGeom prst="rect">
            <a:avLst/>
          </a:prstGeom>
          <a:noFill/>
          <a:effectLst/>
        </p:spPr>
        <p:txBody>
          <a:bodyPr wrap="none" rtlCol="0">
            <a:spAutoFit/>
          </a:bodyPr>
          <a:lstStyle/>
          <a:p>
            <a:r>
              <a:rPr lang="en-US" altLang="zh-CN" dirty="0">
                <a:solidFill>
                  <a:schemeClr val="tx2">
                    <a:lumMod val="75000"/>
                    <a:lumOff val="25000"/>
                  </a:schemeClr>
                </a:solidFill>
              </a:rPr>
              <a:t>Music </a:t>
            </a:r>
            <a:r>
              <a:rPr lang="en-US" altLang="zh-CN" dirty="0" err="1">
                <a:solidFill>
                  <a:schemeClr val="tx2">
                    <a:lumMod val="75000"/>
                    <a:lumOff val="25000"/>
                  </a:schemeClr>
                </a:solidFill>
              </a:rPr>
              <a:t>powerpoint</a:t>
            </a:r>
            <a:r>
              <a:rPr lang="en-US" altLang="zh-CN" dirty="0">
                <a:solidFill>
                  <a:schemeClr val="tx2">
                    <a:lumMod val="75000"/>
                    <a:lumOff val="25000"/>
                  </a:schemeClr>
                </a:solidFill>
              </a:rPr>
              <a:t> template</a:t>
            </a:r>
            <a:endParaRPr lang="zh-CN" altLang="en-US" sz="2000" dirty="0">
              <a:solidFill>
                <a:schemeClr val="tx2">
                  <a:lumMod val="75000"/>
                  <a:lumOff val="25000"/>
                </a:schemeClr>
              </a:solidFill>
              <a:latin typeface="Kozuka Gothic Pro EL" panose="020B0200000000000000" pitchFamily="34" charset="-128"/>
              <a:ea typeface="Kozuka Gothic Pro EL" panose="020B0200000000000000" pitchFamily="34" charset="-128"/>
              <a:cs typeface="Segoe UI Semilight" panose="020B0402040204020203" pitchFamily="34" charset="0"/>
            </a:endParaRPr>
          </a:p>
        </p:txBody>
      </p:sp>
      <p:pic>
        <p:nvPicPr>
          <p:cNvPr id="6" name="图形 5" descr="音乐"/>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910081" y="1938675"/>
            <a:ext cx="2415348" cy="2610760"/>
          </a:xfrm>
          <a:prstGeom prst="rect">
            <a:avLst/>
          </a:prstGeom>
        </p:spPr>
      </p:pic>
      <p:sp useBgFill="1">
        <p:nvSpPr>
          <p:cNvPr id="8" name="矩形 7"/>
          <p:cNvSpPr/>
          <p:nvPr/>
        </p:nvSpPr>
        <p:spPr>
          <a:xfrm>
            <a:off x="9236363" y="2252939"/>
            <a:ext cx="441037" cy="4341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形 9" descr="小提琴"/>
          <p:cNvPicPr>
            <a:picLocks noChangeAspect="1"/>
          </p:cNvPicPr>
          <p:nvPr/>
        </p:nvPicPr>
        <p:blipFill>
          <a:blip r:embed="rId6" cstate="screen">
            <a:extLst>
              <a:ext uri="{96DAC541-7B7A-43D3-8B79-37D633B846F1}">
                <asvg:svgBlip xmlns="" xmlns:asvg="http://schemas.microsoft.com/office/drawing/2016/SVG/main" r:embed="rId7"/>
              </a:ext>
            </a:extLst>
          </a:blip>
          <a:stretch>
            <a:fillRect/>
          </a:stretch>
        </p:blipFill>
        <p:spPr>
          <a:xfrm>
            <a:off x="2764182" y="2646485"/>
            <a:ext cx="914400" cy="9144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4000" advTm="6663">
        <p14:vortex dir="r"/>
      </p:transition>
    </mc:Choice>
    <mc:Fallback xmlns="">
      <p:transition spd="slow" advTm="666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18"/>
                                        </p:tgtEl>
                                        <p:attrNameLst>
                                          <p:attrName>style.visibility</p:attrName>
                                        </p:attrNameLst>
                                      </p:cBhvr>
                                      <p:to>
                                        <p:strVal val="visible"/>
                                      </p:to>
                                    </p:set>
                                    <p:anim by="(-#ppt_w*2)" calcmode="lin" valueType="num">
                                      <p:cBhvr rctx="PPT">
                                        <p:cTn id="16" dur="500" autoRev="1" fill="hold">
                                          <p:stCondLst>
                                            <p:cond delay="0"/>
                                          </p:stCondLst>
                                        </p:cTn>
                                        <p:tgtEl>
                                          <p:spTgt spid="18"/>
                                        </p:tgtEl>
                                        <p:attrNameLst>
                                          <p:attrName>ppt_w</p:attrName>
                                        </p:attrNameLst>
                                      </p:cBhvr>
                                    </p:anim>
                                    <p:anim by="(#ppt_w*0.50)" calcmode="lin" valueType="num">
                                      <p:cBhvr>
                                        <p:cTn id="17" dur="500" decel="50000" autoRev="1" fill="hold">
                                          <p:stCondLst>
                                            <p:cond delay="0"/>
                                          </p:stCondLst>
                                        </p:cTn>
                                        <p:tgtEl>
                                          <p:spTgt spid="18"/>
                                        </p:tgtEl>
                                        <p:attrNameLst>
                                          <p:attrName>ppt_x</p:attrName>
                                        </p:attrNameLst>
                                      </p:cBhvr>
                                    </p:anim>
                                    <p:anim from="(-#ppt_h/2)" to="(#ppt_y)" calcmode="lin" valueType="num">
                                      <p:cBhvr>
                                        <p:cTn id="18" dur="1000" fill="hold">
                                          <p:stCondLst>
                                            <p:cond delay="0"/>
                                          </p:stCondLst>
                                        </p:cTn>
                                        <p:tgtEl>
                                          <p:spTgt spid="18"/>
                                        </p:tgtEl>
                                        <p:attrNameLst>
                                          <p:attrName>ppt_y</p:attrName>
                                        </p:attrNameLst>
                                      </p:cBhvr>
                                    </p:anim>
                                    <p:animRot by="21600000">
                                      <p:cBhvr>
                                        <p:cTn id="19" dur="1000" fill="hold">
                                          <p:stCondLst>
                                            <p:cond delay="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solidFill>
            <a:schemeClr val="tx1">
              <a:lumMod val="85000"/>
              <a:lumOff val="15000"/>
            </a:schemeClr>
          </a:solidFill>
        </p:spPr>
      </p:sp>
      <p:sp>
        <p:nvSpPr>
          <p:cNvPr id="2" name="Rectangle 1"/>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1" fmla="*/ 0 w 12192000"/>
              <a:gd name="connsiteY0-2" fmla="*/ 0 h 6858000"/>
              <a:gd name="connsiteX1-3" fmla="*/ 12192000 w 12192000"/>
              <a:gd name="connsiteY1-4" fmla="*/ 0 h 6858000"/>
              <a:gd name="connsiteX2-5" fmla="*/ 6106886 w 12192000"/>
              <a:gd name="connsiteY2-6" fmla="*/ 6858000 h 6858000"/>
              <a:gd name="connsiteX3-7" fmla="*/ 0 w 12192000"/>
              <a:gd name="connsiteY3-8" fmla="*/ 6858000 h 6858000"/>
              <a:gd name="connsiteX4-9" fmla="*/ 0 w 12192000"/>
              <a:gd name="connsiteY4-1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6858000">
                <a:moveTo>
                  <a:pt x="0" y="0"/>
                </a:moveTo>
                <a:lnTo>
                  <a:pt x="12192000" y="0"/>
                </a:lnTo>
                <a:lnTo>
                  <a:pt x="6106886" y="6858000"/>
                </a:lnTo>
                <a:lnTo>
                  <a:pt x="0" y="6858000"/>
                </a:lnTo>
                <a:lnTo>
                  <a:pt x="0" y="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80015" y="1646263"/>
            <a:ext cx="2646878" cy="1569660"/>
          </a:xfrm>
          <a:prstGeom prst="rect">
            <a:avLst/>
          </a:prstGeom>
          <a:noFill/>
        </p:spPr>
        <p:txBody>
          <a:bodyPr wrap="none" rtlCol="0">
            <a:spAutoFit/>
          </a:bodyPr>
          <a:lstStyle/>
          <a:p>
            <a:pPr algn="ctr"/>
            <a:endParaRPr lang="en-US" altLang="zh-CN" sz="4800" b="1" dirty="0">
              <a:solidFill>
                <a:schemeClr val="bg1"/>
              </a:solidFill>
              <a:latin typeface="Roboto" panose="02000000000000000000" pitchFamily="2" charset="0"/>
              <a:ea typeface="Roboto" panose="02000000000000000000" pitchFamily="2" charset="0"/>
            </a:endParaRPr>
          </a:p>
          <a:p>
            <a:pPr algn="ctr" defTabSz="1176655"/>
            <a:r>
              <a:rPr lang="zh-CN" altLang="en-US" sz="4800" dirty="0">
                <a:solidFill>
                  <a:schemeClr val="bg1"/>
                </a:solidFill>
                <a:latin typeface="幼圆" panose="02010509060101010101" pitchFamily="49" charset="-122"/>
                <a:ea typeface="幼圆" panose="02010509060101010101" pitchFamily="49" charset="-122"/>
              </a:rPr>
              <a:t>添加标题</a:t>
            </a:r>
            <a:endParaRPr lang="en-US" altLang="zh-CN" sz="4800" dirty="0">
              <a:solidFill>
                <a:schemeClr val="bg1"/>
              </a:solidFill>
              <a:latin typeface="幼圆" panose="02010509060101010101" pitchFamily="49" charset="-122"/>
              <a:ea typeface="幼圆" panose="02010509060101010101" pitchFamily="49" charset="-122"/>
            </a:endParaRPr>
          </a:p>
        </p:txBody>
      </p:sp>
      <p:sp>
        <p:nvSpPr>
          <p:cNvPr id="9" name="TextBox 8"/>
          <p:cNvSpPr txBox="1"/>
          <p:nvPr/>
        </p:nvSpPr>
        <p:spPr>
          <a:xfrm>
            <a:off x="1355331" y="3281069"/>
            <a:ext cx="2012089" cy="230832"/>
          </a:xfrm>
          <a:prstGeom prst="rect">
            <a:avLst/>
          </a:prstGeom>
          <a:noFill/>
        </p:spPr>
        <p:txBody>
          <a:bodyPr wrap="none" rtlCol="0">
            <a:spAutoFit/>
          </a:bodyPr>
          <a:lstStyle/>
          <a:p>
            <a:r>
              <a:rPr lang="en-US" sz="900">
                <a:solidFill>
                  <a:schemeClr val="bg1"/>
                </a:solidFill>
                <a:latin typeface="Roboto" panose="02000000000000000000" pitchFamily="2" charset="0"/>
                <a:ea typeface="Roboto" panose="02000000000000000000" pitchFamily="2" charset="0"/>
              </a:rPr>
              <a:t>INFOGRAPHIC &amp; CHART ANALYSIS</a:t>
            </a:r>
          </a:p>
        </p:txBody>
      </p:sp>
      <p:sp>
        <p:nvSpPr>
          <p:cNvPr id="14" name="TextBox 13"/>
          <p:cNvSpPr txBox="1"/>
          <p:nvPr/>
        </p:nvSpPr>
        <p:spPr>
          <a:xfrm>
            <a:off x="4592017" y="2304949"/>
            <a:ext cx="3377272" cy="1338828"/>
          </a:xfrm>
          <a:prstGeom prst="rect">
            <a:avLst/>
          </a:prstGeom>
          <a:noFill/>
        </p:spPr>
        <p:txBody>
          <a:bodyPr wrap="square" rtlCol="0">
            <a:spAutoFit/>
          </a:bodyPr>
          <a:lstStyle/>
          <a:p>
            <a:r>
              <a:rPr lang="en-US" b="1" dirty="0">
                <a:solidFill>
                  <a:schemeClr val="bg1"/>
                </a:solidFill>
                <a:latin typeface="Roboto" panose="02000000000000000000" pitchFamily="2" charset="0"/>
                <a:ea typeface="Roboto" panose="02000000000000000000" pitchFamily="2" charset="0"/>
              </a:rPr>
              <a:t>Application &amp; Service Device</a:t>
            </a:r>
          </a:p>
          <a:p>
            <a:r>
              <a:rPr lang="en-US" sz="900" dirty="0">
                <a:solidFill>
                  <a:schemeClr val="bg1"/>
                </a:solidFill>
                <a:latin typeface="Roboto" panose="02000000000000000000" pitchFamily="2" charset="0"/>
                <a:ea typeface="Roboto" panose="02000000000000000000" pitchFamily="2" charset="0"/>
              </a:rPr>
              <a:t>By: </a:t>
            </a:r>
            <a:r>
              <a:rPr lang="en-US" sz="900" b="1" dirty="0" smtClean="0">
                <a:solidFill>
                  <a:schemeClr val="bg1"/>
                </a:solidFill>
                <a:latin typeface="Roboto" panose="02000000000000000000" pitchFamily="2" charset="0"/>
                <a:ea typeface="Roboto" panose="02000000000000000000" pitchFamily="2" charset="0"/>
              </a:rPr>
              <a:t>UP</a:t>
            </a:r>
            <a:endParaRPr lang="en-US" sz="900" b="1" dirty="0">
              <a:solidFill>
                <a:schemeClr val="bg1"/>
              </a:solidFill>
              <a:latin typeface="Roboto" panose="02000000000000000000" pitchFamily="2" charset="0"/>
              <a:ea typeface="Roboto" panose="02000000000000000000" pitchFamily="2" charset="0"/>
            </a:endParaRPr>
          </a:p>
          <a:p>
            <a:endParaRPr lang="en-US" sz="900" b="1" dirty="0">
              <a:solidFill>
                <a:schemeClr val="bg1"/>
              </a:solidFill>
              <a:latin typeface="Roboto" panose="02000000000000000000" pitchFamily="2" charset="0"/>
              <a:ea typeface="Roboto" panose="02000000000000000000" pitchFamily="2" charset="0"/>
            </a:endParaRPr>
          </a:p>
          <a:p>
            <a:r>
              <a:rPr lang="en-US" sz="900" b="1" dirty="0">
                <a:solidFill>
                  <a:schemeClr val="bg1"/>
                </a:solidFill>
                <a:latin typeface="Roboto" panose="02000000000000000000" pitchFamily="2" charset="0"/>
                <a:ea typeface="Roboto" panose="02000000000000000000" pitchFamily="2" charset="0"/>
              </a:rPr>
              <a:t>| </a:t>
            </a:r>
            <a:r>
              <a:rPr lang="en-US" sz="900" b="1" dirty="0" smtClean="0">
                <a:solidFill>
                  <a:schemeClr val="bg1"/>
                </a:solidFill>
                <a:latin typeface="Roboto" panose="02000000000000000000" pitchFamily="2" charset="0"/>
                <a:ea typeface="Roboto" panose="02000000000000000000" pitchFamily="2" charset="0"/>
              </a:rPr>
              <a:t>2019</a:t>
            </a:r>
            <a:endParaRPr lang="en-US" sz="900" b="1" dirty="0">
              <a:solidFill>
                <a:schemeClr val="bg1"/>
              </a:solidFill>
              <a:latin typeface="Roboto" panose="02000000000000000000" pitchFamily="2" charset="0"/>
              <a:ea typeface="Roboto" panose="02000000000000000000" pitchFamily="2" charset="0"/>
            </a:endParaRPr>
          </a:p>
          <a:p>
            <a:endParaRPr lang="en-US" sz="900" dirty="0">
              <a:solidFill>
                <a:schemeClr val="bg1"/>
              </a:solidFill>
              <a:latin typeface="Roboto" panose="02000000000000000000" pitchFamily="2" charset="0"/>
              <a:ea typeface="Roboto" panose="02000000000000000000" pitchFamily="2" charset="0"/>
            </a:endParaRPr>
          </a:p>
          <a:p>
            <a:r>
              <a:rPr lang="en-US" sz="900" dirty="0">
                <a:solidFill>
                  <a:schemeClr val="bg1"/>
                </a:solidFill>
                <a:latin typeface="Roboto" panose="02000000000000000000" pitchFamily="2" charset="0"/>
                <a:ea typeface="Roboto" panose="02000000000000000000" pitchFamily="2" charset="0"/>
              </a:rPr>
              <a:t>Dynamically deploy future-proof outsourcing with magnetic </a:t>
            </a:r>
            <a:r>
              <a:rPr lang="en-US" sz="900" dirty="0" err="1">
                <a:solidFill>
                  <a:schemeClr val="bg1"/>
                </a:solidFill>
                <a:latin typeface="Roboto" panose="02000000000000000000" pitchFamily="2" charset="0"/>
                <a:ea typeface="Roboto" panose="02000000000000000000" pitchFamily="2" charset="0"/>
              </a:rPr>
              <a:t>vortals</a:t>
            </a:r>
            <a:r>
              <a:rPr lang="en-US" sz="900" dirty="0">
                <a:solidFill>
                  <a:schemeClr val="bg1"/>
                </a:solidFill>
                <a:latin typeface="Roboto" panose="02000000000000000000" pitchFamily="2" charset="0"/>
                <a:ea typeface="Roboto" panose="02000000000000000000" pitchFamily="2" charset="0"/>
              </a:rPr>
              <a:t>. Compellingly synergize robust users after frictionless value. Appropriately seize vertical resources whereas impactful</a:t>
            </a:r>
          </a:p>
        </p:txBody>
      </p:sp>
      <p:cxnSp>
        <p:nvCxnSpPr>
          <p:cNvPr id="5" name="直接连接符 4"/>
          <p:cNvCxnSpPr/>
          <p:nvPr/>
        </p:nvCxnSpPr>
        <p:spPr>
          <a:xfrm>
            <a:off x="4267200" y="2431093"/>
            <a:ext cx="0" cy="11725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4142">
        <p:blinds dir="vert"/>
      </p:transition>
    </mc:Choice>
    <mc:Fallback xmlns="">
      <p:transition spd="slow" advTm="4142">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p:tgtEl>
                                          <p:spTgt spid="7">
                                            <p:txEl>
                                              <p:pRg st="1" end="1"/>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7">
                                            <p:txEl>
                                              <p:pRg st="1" end="1"/>
                                            </p:txEl>
                                          </p:spTgt>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p:tgtEl>
                                          <p:spTgt spid="9">
                                            <p:txEl>
                                              <p:pRg st="0" end="0"/>
                                            </p:txEl>
                                          </p:spTgt>
                                        </p:tgtEl>
                                        <p:attrNameLst>
                                          <p:attrName>ppt_x</p:attrName>
                                        </p:attrNameLst>
                                      </p:cBhvr>
                                      <p:tavLst>
                                        <p:tav tm="0">
                                          <p:val>
                                            <p:strVal val="#ppt_x-#ppt_w*1.125000"/>
                                          </p:val>
                                        </p:tav>
                                        <p:tav tm="100000">
                                          <p:val>
                                            <p:strVal val="#ppt_x"/>
                                          </p:val>
                                        </p:tav>
                                      </p:tavLst>
                                    </p:anim>
                                    <p:animEffect transition="in" filter="wipe(right)">
                                      <p:cBhvr>
                                        <p:cTn id="18" dur="500"/>
                                        <p:tgtEl>
                                          <p:spTgt spid="9">
                                            <p:txEl>
                                              <p:pRg st="0" end="0"/>
                                            </p:txEl>
                                          </p:spTgt>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 calcmode="lin" valueType="num">
                                      <p:cBhvr additive="base">
                                        <p:cTn id="22" dur="500"/>
                                        <p:tgtEl>
                                          <p:spTgt spid="14">
                                            <p:txEl>
                                              <p:pRg st="0" end="0"/>
                                            </p:txEl>
                                          </p:spTgt>
                                        </p:tgtEl>
                                        <p:attrNameLst>
                                          <p:attrName>ppt_x</p:attrName>
                                        </p:attrNameLst>
                                      </p:cBhvr>
                                      <p:tavLst>
                                        <p:tav tm="0">
                                          <p:val>
                                            <p:strVal val="#ppt_x-#ppt_w*1.125000"/>
                                          </p:val>
                                        </p:tav>
                                        <p:tav tm="100000">
                                          <p:val>
                                            <p:strVal val="#ppt_x"/>
                                          </p:val>
                                        </p:tav>
                                      </p:tavLst>
                                    </p:anim>
                                    <p:animEffect transition="in" filter="wipe(right)">
                                      <p:cBhvr>
                                        <p:cTn id="23" dur="500"/>
                                        <p:tgtEl>
                                          <p:spTgt spid="14">
                                            <p:txEl>
                                              <p:pRg st="0" end="0"/>
                                            </p:txEl>
                                          </p:spTgt>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 calcmode="lin" valueType="num">
                                      <p:cBhvr additive="base">
                                        <p:cTn id="27" dur="500"/>
                                        <p:tgtEl>
                                          <p:spTgt spid="14">
                                            <p:txEl>
                                              <p:pRg st="1" end="1"/>
                                            </p:txEl>
                                          </p:spTgt>
                                        </p:tgtEl>
                                        <p:attrNameLst>
                                          <p:attrName>ppt_x</p:attrName>
                                        </p:attrNameLst>
                                      </p:cBhvr>
                                      <p:tavLst>
                                        <p:tav tm="0">
                                          <p:val>
                                            <p:strVal val="#ppt_x-#ppt_w*1.125000"/>
                                          </p:val>
                                        </p:tav>
                                        <p:tav tm="100000">
                                          <p:val>
                                            <p:strVal val="#ppt_x"/>
                                          </p:val>
                                        </p:tav>
                                      </p:tavLst>
                                    </p:anim>
                                    <p:animEffect transition="in" filter="wipe(right)">
                                      <p:cBhvr>
                                        <p:cTn id="28" dur="500"/>
                                        <p:tgtEl>
                                          <p:spTgt spid="14">
                                            <p:txEl>
                                              <p:pRg st="1" end="1"/>
                                            </p:txEl>
                                          </p:spTgt>
                                        </p:tgtEl>
                                      </p:cBhvr>
                                    </p:animEffect>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14">
                                            <p:txEl>
                                              <p:pRg st="3" end="3"/>
                                            </p:txEl>
                                          </p:spTgt>
                                        </p:tgtEl>
                                        <p:attrNameLst>
                                          <p:attrName>style.visibility</p:attrName>
                                        </p:attrNameLst>
                                      </p:cBhvr>
                                      <p:to>
                                        <p:strVal val="visible"/>
                                      </p:to>
                                    </p:set>
                                    <p:anim calcmode="lin" valueType="num">
                                      <p:cBhvr additive="base">
                                        <p:cTn id="32" dur="500"/>
                                        <p:tgtEl>
                                          <p:spTgt spid="14">
                                            <p:txEl>
                                              <p:pRg st="3" end="3"/>
                                            </p:txEl>
                                          </p:spTgt>
                                        </p:tgtEl>
                                        <p:attrNameLst>
                                          <p:attrName>ppt_x</p:attrName>
                                        </p:attrNameLst>
                                      </p:cBhvr>
                                      <p:tavLst>
                                        <p:tav tm="0">
                                          <p:val>
                                            <p:strVal val="#ppt_x-#ppt_w*1.125000"/>
                                          </p:val>
                                        </p:tav>
                                        <p:tav tm="100000">
                                          <p:val>
                                            <p:strVal val="#ppt_x"/>
                                          </p:val>
                                        </p:tav>
                                      </p:tavLst>
                                    </p:anim>
                                    <p:animEffect transition="in" filter="wipe(right)">
                                      <p:cBhvr>
                                        <p:cTn id="33" dur="500"/>
                                        <p:tgtEl>
                                          <p:spTgt spid="14">
                                            <p:txEl>
                                              <p:pRg st="3" end="3"/>
                                            </p:txEl>
                                          </p:spTgt>
                                        </p:tgtEl>
                                      </p:cBhvr>
                                    </p:animEffect>
                                  </p:childTnLst>
                                </p:cTn>
                              </p:par>
                            </p:childTnLst>
                          </p:cTn>
                        </p:par>
                        <p:par>
                          <p:cTn id="34" fill="hold">
                            <p:stCondLst>
                              <p:cond delay="3000"/>
                            </p:stCondLst>
                            <p:childTnLst>
                              <p:par>
                                <p:cTn id="35" presetID="12" presetClass="entr" presetSubtype="8" fill="hold" grpId="0" nodeType="after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calcmode="lin" valueType="num">
                                      <p:cBhvr additive="base">
                                        <p:cTn id="37" dur="500"/>
                                        <p:tgtEl>
                                          <p:spTgt spid="14">
                                            <p:txEl>
                                              <p:pRg st="5" end="5"/>
                                            </p:txEl>
                                          </p:spTgt>
                                        </p:tgtEl>
                                        <p:attrNameLst>
                                          <p:attrName>ppt_x</p:attrName>
                                        </p:attrNameLst>
                                      </p:cBhvr>
                                      <p:tavLst>
                                        <p:tav tm="0">
                                          <p:val>
                                            <p:strVal val="#ppt_x-#ppt_w*1.125000"/>
                                          </p:val>
                                        </p:tav>
                                        <p:tav tm="100000">
                                          <p:val>
                                            <p:strVal val="#ppt_x"/>
                                          </p:val>
                                        </p:tav>
                                      </p:tavLst>
                                    </p:anim>
                                    <p:animEffect transition="in" filter="wipe(right)">
                                      <p:cBhvr>
                                        <p:cTn id="38"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build="p"/>
      <p:bldP spid="9" grpId="0" build="p"/>
      <p:bldP spid="1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524500" y="1493874"/>
            <a:ext cx="6667500" cy="23294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524500" y="3823290"/>
            <a:ext cx="6667500" cy="45720"/>
          </a:xfrm>
          <a:prstGeom prst="rect">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3823290"/>
            <a:ext cx="5522976" cy="45720"/>
          </a:xfrm>
          <a:prstGeom prst="rect">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64404" y="4380610"/>
            <a:ext cx="4419977" cy="784830"/>
          </a:xfrm>
          <a:prstGeom prst="rect">
            <a:avLst/>
          </a:prstGeom>
        </p:spPr>
        <p:txBody>
          <a:bodyPr wrap="square">
            <a:spAutoFit/>
          </a:bodyPr>
          <a:lstStyle/>
          <a:p>
            <a:r>
              <a:rPr lang="en-US" sz="900" dirty="0">
                <a:solidFill>
                  <a:schemeClr val="tx1">
                    <a:lumMod val="75000"/>
                    <a:lumOff val="25000"/>
                  </a:schemeClr>
                </a:solidFill>
                <a:latin typeface="Roboto" panose="02000000000000000000" pitchFamily="2" charset="0"/>
                <a:ea typeface="Roboto" panose="02000000000000000000" pitchFamily="2" charset="0"/>
              </a:rPr>
              <a:t>Dramatically repurpose interoperable infrastructures whereas principle-centered architectures. Compellingly build diverse sources and real-time intellectual capital. Credibly fashion out-of-the-box solutions before high standards in quality vectors. </a:t>
            </a:r>
            <a:r>
              <a:rPr lang="en-US" sz="900" dirty="0" err="1">
                <a:solidFill>
                  <a:schemeClr val="tx1">
                    <a:lumMod val="75000"/>
                    <a:lumOff val="25000"/>
                  </a:schemeClr>
                </a:solidFill>
                <a:latin typeface="Roboto" panose="02000000000000000000" pitchFamily="2" charset="0"/>
                <a:ea typeface="Roboto" panose="02000000000000000000" pitchFamily="2" charset="0"/>
              </a:rPr>
              <a:t>Monotonectally</a:t>
            </a:r>
            <a:r>
              <a:rPr lang="en-US" sz="900" dirty="0">
                <a:solidFill>
                  <a:schemeClr val="tx1">
                    <a:lumMod val="75000"/>
                    <a:lumOff val="25000"/>
                  </a:schemeClr>
                </a:solidFill>
                <a:latin typeface="Roboto" panose="02000000000000000000" pitchFamily="2" charset="0"/>
                <a:ea typeface="Roboto" panose="02000000000000000000" pitchFamily="2" charset="0"/>
              </a:rPr>
              <a:t> fashion cross functional platforms before highly efficient intellectual capital. Professionally transition process-centric e-</a:t>
            </a:r>
            <a:r>
              <a:rPr lang="en-US" sz="900" dirty="0" err="1">
                <a:solidFill>
                  <a:schemeClr val="tx1">
                    <a:lumMod val="75000"/>
                    <a:lumOff val="25000"/>
                  </a:schemeClr>
                </a:solidFill>
                <a:latin typeface="Roboto" panose="02000000000000000000" pitchFamily="2" charset="0"/>
                <a:ea typeface="Roboto" panose="02000000000000000000" pitchFamily="2" charset="0"/>
              </a:rPr>
              <a:t>tailers</a:t>
            </a:r>
            <a:r>
              <a:rPr lang="en-US" sz="900" dirty="0">
                <a:solidFill>
                  <a:schemeClr val="tx1">
                    <a:lumMod val="75000"/>
                    <a:lumOff val="25000"/>
                  </a:schemeClr>
                </a:solidFill>
                <a:latin typeface="Roboto" panose="02000000000000000000" pitchFamily="2" charset="0"/>
                <a:ea typeface="Roboto" panose="02000000000000000000" pitchFamily="2" charset="0"/>
              </a:rPr>
              <a:t> and dynamic ROI.</a:t>
            </a:r>
          </a:p>
        </p:txBody>
      </p:sp>
      <p:sp>
        <p:nvSpPr>
          <p:cNvPr id="26" name="Rectangle 25"/>
          <p:cNvSpPr/>
          <p:nvPr/>
        </p:nvSpPr>
        <p:spPr>
          <a:xfrm>
            <a:off x="864404" y="5284625"/>
            <a:ext cx="4419977" cy="784830"/>
          </a:xfrm>
          <a:prstGeom prst="rect">
            <a:avLst/>
          </a:prstGeom>
        </p:spPr>
        <p:txBody>
          <a:bodyPr wrap="square">
            <a:spAutoFit/>
          </a:bodyPr>
          <a:lstStyle/>
          <a:p>
            <a:r>
              <a:rPr lang="en-US" sz="900">
                <a:solidFill>
                  <a:schemeClr val="tx1">
                    <a:lumMod val="75000"/>
                    <a:lumOff val="25000"/>
                  </a:schemeClr>
                </a:solidFill>
                <a:latin typeface="Roboto" panose="02000000000000000000" pitchFamily="2" charset="0"/>
                <a:ea typeface="Roboto" panose="02000000000000000000" pitchFamily="2" charset="0"/>
              </a:rPr>
              <a:t>Dramatically repurpose interoperable infrastructures whereas principle-centered architectures. Compellingly build diverse sources and real-time intellectual capital. Credibly fashion out-of-the-box solutions before high standards in quality vectors. Monotonectally fashion cross functional platforms before highly efficient intellectual capital. Professionally transition process-centric e-tailers and dynamic ROI.</a:t>
            </a:r>
          </a:p>
        </p:txBody>
      </p:sp>
      <p:sp>
        <p:nvSpPr>
          <p:cNvPr id="31" name="Rectangle 30"/>
          <p:cNvSpPr/>
          <p:nvPr/>
        </p:nvSpPr>
        <p:spPr>
          <a:xfrm>
            <a:off x="8069553" y="2085844"/>
            <a:ext cx="1577393" cy="1000274"/>
          </a:xfrm>
          <a:prstGeom prst="rect">
            <a:avLst/>
          </a:prstGeom>
        </p:spPr>
        <p:txBody>
          <a:bodyPr wrap="square">
            <a:spAutoFit/>
          </a:bodyPr>
          <a:lstStyle/>
          <a:p>
            <a:pPr algn="ctr"/>
            <a:endParaRPr lang="en-US" sz="900" b="1" dirty="0">
              <a:solidFill>
                <a:schemeClr val="bg1"/>
              </a:solidFill>
              <a:latin typeface="Roboto" panose="02000000000000000000" pitchFamily="2" charset="0"/>
              <a:ea typeface="Roboto" panose="02000000000000000000" pitchFamily="2" charset="0"/>
            </a:endParaRPr>
          </a:p>
          <a:p>
            <a:pPr algn="ctr" defTabSz="1176655"/>
            <a:r>
              <a:rPr lang="zh-CN" altLang="en-US" sz="1400" dirty="0">
                <a:solidFill>
                  <a:schemeClr val="bg1"/>
                </a:solidFill>
                <a:latin typeface="幼圆" panose="02010509060101010101" pitchFamily="49" charset="-122"/>
                <a:ea typeface="幼圆" panose="02010509060101010101" pitchFamily="49" charset="-122"/>
              </a:rPr>
              <a:t>添加标题</a:t>
            </a:r>
            <a:endParaRPr lang="en-US" altLang="zh-CN" sz="1400" dirty="0">
              <a:solidFill>
                <a:schemeClr val="bg1"/>
              </a:solidFill>
              <a:latin typeface="幼圆" panose="02010509060101010101" pitchFamily="49" charset="-122"/>
              <a:ea typeface="幼圆" panose="02010509060101010101" pitchFamily="49" charset="-122"/>
            </a:endParaRPr>
          </a:p>
          <a:p>
            <a:pPr algn="ctr"/>
            <a:endParaRPr lang="en-US" sz="900" dirty="0">
              <a:solidFill>
                <a:schemeClr val="bg1"/>
              </a:solidFill>
              <a:latin typeface="Roboto" panose="02000000000000000000" pitchFamily="2" charset="0"/>
              <a:ea typeface="Roboto" panose="02000000000000000000" pitchFamily="2" charset="0"/>
            </a:endParaRPr>
          </a:p>
          <a:p>
            <a:pPr algn="ctr"/>
            <a:r>
              <a:rPr lang="en-US" sz="900" dirty="0">
                <a:solidFill>
                  <a:schemeClr val="bg1"/>
                </a:solidFill>
                <a:latin typeface="Roboto" panose="02000000000000000000" pitchFamily="2" charset="0"/>
                <a:ea typeface="Roboto" panose="02000000000000000000" pitchFamily="2" charset="0"/>
              </a:rPr>
              <a:t>Conveniently iterate top-line alignments for wireless metrics. </a:t>
            </a:r>
          </a:p>
        </p:txBody>
      </p:sp>
      <p:graphicFrame>
        <p:nvGraphicFramePr>
          <p:cNvPr id="41" name="Chart 40"/>
          <p:cNvGraphicFramePr/>
          <p:nvPr/>
        </p:nvGraphicFramePr>
        <p:xfrm>
          <a:off x="5586138" y="4343080"/>
          <a:ext cx="5653361" cy="1867220"/>
        </p:xfrm>
        <a:graphic>
          <a:graphicData uri="http://schemas.openxmlformats.org/drawingml/2006/chart">
            <c:chart xmlns:c="http://schemas.openxmlformats.org/drawingml/2006/chart" xmlns:r="http://schemas.openxmlformats.org/officeDocument/2006/relationships" r:id="rId2"/>
          </a:graphicData>
        </a:graphic>
      </p:graphicFrame>
      <p:pic>
        <p:nvPicPr>
          <p:cNvPr id="4" name="图片占位符 3"/>
          <p:cNvPicPr>
            <a:picLocks noGrp="1" noChangeAspect="1"/>
          </p:cNvPicPr>
          <p:nvPr>
            <p:ph type="pic" sz="quarter" idx="10"/>
          </p:nvPr>
        </p:nvPicPr>
        <p:blipFill>
          <a:blip r:embed="rId3" cstate="screen"/>
          <a:srcRect/>
          <a:stretch>
            <a:fillRect/>
          </a:stretch>
        </p:blipFill>
        <p:spPr>
          <a:xfrm>
            <a:off x="0" y="1496724"/>
            <a:ext cx="5522913" cy="2330450"/>
          </a:xfrm>
        </p:spPr>
      </p:pic>
      <p:grpSp>
        <p:nvGrpSpPr>
          <p:cNvPr id="22" name="组合 21"/>
          <p:cNvGrpSpPr/>
          <p:nvPr/>
        </p:nvGrpSpPr>
        <p:grpSpPr>
          <a:xfrm>
            <a:off x="3016" y="210058"/>
            <a:ext cx="12192000" cy="1125538"/>
            <a:chOff x="3016" y="210058"/>
            <a:chExt cx="12192000" cy="1125538"/>
          </a:xfrm>
        </p:grpSpPr>
        <p:cxnSp>
          <p:nvCxnSpPr>
            <p:cNvPr id="25" name="直接连接符 24"/>
            <p:cNvCxnSpPr/>
            <p:nvPr/>
          </p:nvCxnSpPr>
          <p:spPr>
            <a:xfrm>
              <a:off x="3016" y="691090"/>
              <a:ext cx="12192000" cy="0"/>
            </a:xfrm>
            <a:prstGeom prst="line">
              <a:avLst/>
            </a:prstGeom>
            <a:ln>
              <a:solidFill>
                <a:srgbClr val="502F20"/>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812800" y="520700"/>
              <a:ext cx="2235200" cy="546100"/>
            </a:xfrm>
            <a:prstGeom prst="rect">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2998027" y="722840"/>
              <a:ext cx="259705" cy="259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5469519" y="911279"/>
              <a:ext cx="115447" cy="1154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4391492" y="760127"/>
              <a:ext cx="193416" cy="193414"/>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4473323" y="437806"/>
              <a:ext cx="76325" cy="763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3961084" y="833166"/>
              <a:ext cx="76325" cy="76324"/>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itle 1"/>
            <p:cNvSpPr txBox="1"/>
            <p:nvPr/>
          </p:nvSpPr>
          <p:spPr>
            <a:xfrm>
              <a:off x="470432" y="210058"/>
              <a:ext cx="3022600" cy="11255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176655"/>
              <a:r>
                <a:rPr lang="zh-CN" altLang="en-US" sz="2400" dirty="0">
                  <a:solidFill>
                    <a:schemeClr val="bg1"/>
                  </a:solidFill>
                  <a:latin typeface="幼圆" panose="02010509060101010101" pitchFamily="49" charset="-122"/>
                  <a:ea typeface="幼圆" panose="02010509060101010101" pitchFamily="49" charset="-122"/>
                </a:rPr>
                <a:t>添加标题</a:t>
              </a:r>
              <a:endParaRPr lang="en-GB" altLang="zh-CN" sz="2400" dirty="0">
                <a:solidFill>
                  <a:schemeClr val="bg1"/>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335">
        <p:blinds dir="vert"/>
      </p:transition>
    </mc:Choice>
    <mc:Fallback xmlns="">
      <p:transition spd="slow" advTm="233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1">
                                            <p:txEl>
                                              <p:pRg st="3" end="3"/>
                                            </p:txEl>
                                          </p:spTgt>
                                        </p:tgtEl>
                                        <p:attrNameLst>
                                          <p:attrName>style.visibility</p:attrName>
                                        </p:attrNameLst>
                                      </p:cBhvr>
                                      <p:to>
                                        <p:strVal val="visible"/>
                                      </p:to>
                                    </p:set>
                                    <p:animEffect transition="in" filter="fade">
                                      <p:cBhvr>
                                        <p:cTn id="11" dur="300"/>
                                        <p:tgtEl>
                                          <p:spTgt spid="31">
                                            <p:txEl>
                                              <p:pRg st="3" end="3"/>
                                            </p:txEl>
                                          </p:spTgt>
                                        </p:tgtEl>
                                      </p:cBhvr>
                                    </p:animEffect>
                                    <p:anim calcmode="lin" valueType="num">
                                      <p:cBhvr>
                                        <p:cTn id="12" dur="3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13" dur="3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outVertical)">
                                      <p:cBhvr>
                                        <p:cTn id="17" dur="500"/>
                                        <p:tgtEl>
                                          <p:spTgt spid="13"/>
                                        </p:tgtEl>
                                      </p:cBhvr>
                                    </p:animEffect>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outVertical)">
                                      <p:cBhvr>
                                        <p:cTn id="21" dur="500"/>
                                        <p:tgtEl>
                                          <p:spTgt spid="1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41">
                                            <p:graphicEl>
                                              <a:chart seriesIdx="-3" categoryIdx="-3" bldStep="gridLegend"/>
                                            </p:graphicEl>
                                          </p:spTgt>
                                        </p:tgtEl>
                                        <p:attrNameLst>
                                          <p:attrName>style.visibility</p:attrName>
                                        </p:attrNameLst>
                                      </p:cBhvr>
                                      <p:to>
                                        <p:strVal val="visible"/>
                                      </p:to>
                                    </p:set>
                                    <p:animEffect transition="in" filter="fade">
                                      <p:cBhvr>
                                        <p:cTn id="33" dur="300"/>
                                        <p:tgtEl>
                                          <p:spTgt spid="41">
                                            <p:graphicEl>
                                              <a:chart seriesIdx="-3" categoryIdx="-3" bldStep="gridLegend"/>
                                            </p:graphicEl>
                                          </p:spTgt>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41">
                                            <p:graphicEl>
                                              <a:chart seriesIdx="-4" categoryIdx="0" bldStep="category"/>
                                            </p:graphicEl>
                                          </p:spTgt>
                                        </p:tgtEl>
                                        <p:attrNameLst>
                                          <p:attrName>style.visibility</p:attrName>
                                        </p:attrNameLst>
                                      </p:cBhvr>
                                      <p:to>
                                        <p:strVal val="visible"/>
                                      </p:to>
                                    </p:set>
                                    <p:animEffect transition="in" filter="fade">
                                      <p:cBhvr>
                                        <p:cTn id="37" dur="300"/>
                                        <p:tgtEl>
                                          <p:spTgt spid="41">
                                            <p:graphicEl>
                                              <a:chart seriesIdx="-4" categoryIdx="0" bldStep="category"/>
                                            </p:graphicEl>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41">
                                            <p:graphicEl>
                                              <a:chart seriesIdx="-4" categoryIdx="1" bldStep="category"/>
                                            </p:graphicEl>
                                          </p:spTgt>
                                        </p:tgtEl>
                                        <p:attrNameLst>
                                          <p:attrName>style.visibility</p:attrName>
                                        </p:attrNameLst>
                                      </p:cBhvr>
                                      <p:to>
                                        <p:strVal val="visible"/>
                                      </p:to>
                                    </p:set>
                                    <p:animEffect transition="in" filter="fade">
                                      <p:cBhvr>
                                        <p:cTn id="41" dur="300"/>
                                        <p:tgtEl>
                                          <p:spTgt spid="41">
                                            <p:graphicEl>
                                              <a:chart seriesIdx="-4" categoryIdx="1" bldStep="category"/>
                                            </p:graphicEl>
                                          </p:spTgt>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41">
                                            <p:graphicEl>
                                              <a:chart seriesIdx="-4" categoryIdx="2" bldStep="category"/>
                                            </p:graphicEl>
                                          </p:spTgt>
                                        </p:tgtEl>
                                        <p:attrNameLst>
                                          <p:attrName>style.visibility</p:attrName>
                                        </p:attrNameLst>
                                      </p:cBhvr>
                                      <p:to>
                                        <p:strVal val="visible"/>
                                      </p:to>
                                    </p:set>
                                    <p:animEffect transition="in" filter="fade">
                                      <p:cBhvr>
                                        <p:cTn id="45" dur="300"/>
                                        <p:tgtEl>
                                          <p:spTgt spid="41">
                                            <p:graphicEl>
                                              <a:chart seriesIdx="-4" categoryIdx="2" bldStep="category"/>
                                            </p:graphicEl>
                                          </p:spTgt>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41">
                                            <p:graphicEl>
                                              <a:chart seriesIdx="-4" categoryIdx="3" bldStep="category"/>
                                            </p:graphicEl>
                                          </p:spTgt>
                                        </p:tgtEl>
                                        <p:attrNameLst>
                                          <p:attrName>style.visibility</p:attrName>
                                        </p:attrNameLst>
                                      </p:cBhvr>
                                      <p:to>
                                        <p:strVal val="visible"/>
                                      </p:to>
                                    </p:set>
                                    <p:animEffect transition="in" filter="fade">
                                      <p:cBhvr>
                                        <p:cTn id="49" dur="300"/>
                                        <p:tgtEl>
                                          <p:spTgt spid="41">
                                            <p:graphicEl>
                                              <a:chart seriesIdx="-4" categoryIdx="3" bldStep="category"/>
                                            </p:graphicEl>
                                          </p:spTgt>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41">
                                            <p:graphicEl>
                                              <a:chart seriesIdx="-4" categoryIdx="4" bldStep="category"/>
                                            </p:graphicEl>
                                          </p:spTgt>
                                        </p:tgtEl>
                                        <p:attrNameLst>
                                          <p:attrName>style.visibility</p:attrName>
                                        </p:attrNameLst>
                                      </p:cBhvr>
                                      <p:to>
                                        <p:strVal val="visible"/>
                                      </p:to>
                                    </p:set>
                                    <p:animEffect transition="in" filter="fade">
                                      <p:cBhvr>
                                        <p:cTn id="53" dur="300"/>
                                        <p:tgtEl>
                                          <p:spTgt spid="41">
                                            <p:graphicEl>
                                              <a:chart seriesIdx="-4" categoryIdx="4" bldStep="category"/>
                                            </p:graphicEl>
                                          </p:spTgt>
                                        </p:tgtEl>
                                      </p:cBhvr>
                                    </p:animEffect>
                                  </p:childTnLst>
                                </p:cTn>
                              </p:par>
                            </p:childTnLst>
                          </p:cTn>
                        </p:par>
                        <p:par>
                          <p:cTn id="54" fill="hold">
                            <p:stCondLst>
                              <p:cond delay="6000"/>
                            </p:stCondLst>
                            <p:childTnLst>
                              <p:par>
                                <p:cTn id="55" presetID="10" presetClass="entr" presetSubtype="0" fill="hold" grpId="0" nodeType="afterEffect">
                                  <p:stCondLst>
                                    <p:cond delay="0"/>
                                  </p:stCondLst>
                                  <p:childTnLst>
                                    <p:set>
                                      <p:cBhvr>
                                        <p:cTn id="56" dur="1" fill="hold">
                                          <p:stCondLst>
                                            <p:cond delay="0"/>
                                          </p:stCondLst>
                                        </p:cTn>
                                        <p:tgtEl>
                                          <p:spTgt spid="41">
                                            <p:graphicEl>
                                              <a:chart seriesIdx="-4" categoryIdx="5" bldStep="category"/>
                                            </p:graphicEl>
                                          </p:spTgt>
                                        </p:tgtEl>
                                        <p:attrNameLst>
                                          <p:attrName>style.visibility</p:attrName>
                                        </p:attrNameLst>
                                      </p:cBhvr>
                                      <p:to>
                                        <p:strVal val="visible"/>
                                      </p:to>
                                    </p:set>
                                    <p:animEffect transition="in" filter="fade">
                                      <p:cBhvr>
                                        <p:cTn id="57" dur="300"/>
                                        <p:tgtEl>
                                          <p:spTgt spid="41">
                                            <p:graphicEl>
                                              <a:chart seriesIdx="-4" categoryIdx="5" bldStep="category"/>
                                            </p:graphicEl>
                                          </p:spTgt>
                                        </p:tgtEl>
                                      </p:cBhvr>
                                    </p:animEffect>
                                  </p:childTnLst>
                                </p:cTn>
                              </p:par>
                            </p:childTnLst>
                          </p:cTn>
                        </p:par>
                        <p:par>
                          <p:cTn id="58" fill="hold">
                            <p:stCondLst>
                              <p:cond delay="6500"/>
                            </p:stCondLst>
                            <p:childTnLst>
                              <p:par>
                                <p:cTn id="59" presetID="10" presetClass="entr" presetSubtype="0" fill="hold" grpId="0" nodeType="afterEffect">
                                  <p:stCondLst>
                                    <p:cond delay="0"/>
                                  </p:stCondLst>
                                  <p:childTnLst>
                                    <p:set>
                                      <p:cBhvr>
                                        <p:cTn id="60" dur="1" fill="hold">
                                          <p:stCondLst>
                                            <p:cond delay="0"/>
                                          </p:stCondLst>
                                        </p:cTn>
                                        <p:tgtEl>
                                          <p:spTgt spid="41">
                                            <p:graphicEl>
                                              <a:chart seriesIdx="-4" categoryIdx="6" bldStep="category"/>
                                            </p:graphicEl>
                                          </p:spTgt>
                                        </p:tgtEl>
                                        <p:attrNameLst>
                                          <p:attrName>style.visibility</p:attrName>
                                        </p:attrNameLst>
                                      </p:cBhvr>
                                      <p:to>
                                        <p:strVal val="visible"/>
                                      </p:to>
                                    </p:set>
                                    <p:animEffect transition="in" filter="fade">
                                      <p:cBhvr>
                                        <p:cTn id="61" dur="300"/>
                                        <p:tgtEl>
                                          <p:spTgt spid="41">
                                            <p:graphicEl>
                                              <a:chart seriesIdx="-4" categoryIdx="6" bldStep="category"/>
                                            </p:graphicEl>
                                          </p:spTgt>
                                        </p:tgtEl>
                                      </p:cBhvr>
                                    </p:animEffect>
                                  </p:childTnLst>
                                </p:cTn>
                              </p:par>
                            </p:childTnLst>
                          </p:cTn>
                        </p:par>
                        <p:par>
                          <p:cTn id="62" fill="hold">
                            <p:stCondLst>
                              <p:cond delay="7000"/>
                            </p:stCondLst>
                            <p:childTnLst>
                              <p:par>
                                <p:cTn id="63" presetID="10" presetClass="entr" presetSubtype="0" fill="hold" grpId="0" nodeType="afterEffect">
                                  <p:stCondLst>
                                    <p:cond delay="0"/>
                                  </p:stCondLst>
                                  <p:childTnLst>
                                    <p:set>
                                      <p:cBhvr>
                                        <p:cTn id="64" dur="1" fill="hold">
                                          <p:stCondLst>
                                            <p:cond delay="0"/>
                                          </p:stCondLst>
                                        </p:cTn>
                                        <p:tgtEl>
                                          <p:spTgt spid="41">
                                            <p:graphicEl>
                                              <a:chart seriesIdx="-4" categoryIdx="7" bldStep="category"/>
                                            </p:graphicEl>
                                          </p:spTgt>
                                        </p:tgtEl>
                                        <p:attrNameLst>
                                          <p:attrName>style.visibility</p:attrName>
                                        </p:attrNameLst>
                                      </p:cBhvr>
                                      <p:to>
                                        <p:strVal val="visible"/>
                                      </p:to>
                                    </p:set>
                                    <p:animEffect transition="in" filter="fade">
                                      <p:cBhvr>
                                        <p:cTn id="65" dur="300"/>
                                        <p:tgtEl>
                                          <p:spTgt spid="41">
                                            <p:graphicEl>
                                              <a:chart seriesIdx="-4" categoryIdx="7" bldStep="category"/>
                                            </p:graphicEl>
                                          </p:spTgt>
                                        </p:tgtEl>
                                      </p:cBhvr>
                                    </p:animEffect>
                                  </p:childTnLst>
                                </p:cTn>
                              </p:par>
                            </p:childTnLst>
                          </p:cTn>
                        </p:par>
                        <p:par>
                          <p:cTn id="66" fill="hold">
                            <p:stCondLst>
                              <p:cond delay="7500"/>
                            </p:stCondLst>
                            <p:childTnLst>
                              <p:par>
                                <p:cTn id="67" presetID="10" presetClass="entr" presetSubtype="0" fill="hold" grpId="0" nodeType="afterEffect">
                                  <p:stCondLst>
                                    <p:cond delay="0"/>
                                  </p:stCondLst>
                                  <p:childTnLst>
                                    <p:set>
                                      <p:cBhvr>
                                        <p:cTn id="68" dur="1" fill="hold">
                                          <p:stCondLst>
                                            <p:cond delay="0"/>
                                          </p:stCondLst>
                                        </p:cTn>
                                        <p:tgtEl>
                                          <p:spTgt spid="41">
                                            <p:graphicEl>
                                              <a:chart seriesIdx="-4" categoryIdx="8" bldStep="category"/>
                                            </p:graphicEl>
                                          </p:spTgt>
                                        </p:tgtEl>
                                        <p:attrNameLst>
                                          <p:attrName>style.visibility</p:attrName>
                                        </p:attrNameLst>
                                      </p:cBhvr>
                                      <p:to>
                                        <p:strVal val="visible"/>
                                      </p:to>
                                    </p:set>
                                    <p:animEffect transition="in" filter="fade">
                                      <p:cBhvr>
                                        <p:cTn id="69" dur="300"/>
                                        <p:tgtEl>
                                          <p:spTgt spid="41">
                                            <p:graphicEl>
                                              <a:chart seriesIdx="-4" categoryIdx="8" bldStep="category"/>
                                            </p:graphicEl>
                                          </p:spTgt>
                                        </p:tgtEl>
                                      </p:cBhvr>
                                    </p:animEffect>
                                  </p:childTnLst>
                                </p:cTn>
                              </p:par>
                            </p:childTnLst>
                          </p:cTn>
                        </p:par>
                        <p:par>
                          <p:cTn id="70" fill="hold">
                            <p:stCondLst>
                              <p:cond delay="8000"/>
                            </p:stCondLst>
                            <p:childTnLst>
                              <p:par>
                                <p:cTn id="71" presetID="10" presetClass="entr" presetSubtype="0" fill="hold" grpId="0" nodeType="afterEffect">
                                  <p:stCondLst>
                                    <p:cond delay="0"/>
                                  </p:stCondLst>
                                  <p:childTnLst>
                                    <p:set>
                                      <p:cBhvr>
                                        <p:cTn id="72" dur="1" fill="hold">
                                          <p:stCondLst>
                                            <p:cond delay="0"/>
                                          </p:stCondLst>
                                        </p:cTn>
                                        <p:tgtEl>
                                          <p:spTgt spid="41">
                                            <p:graphicEl>
                                              <a:chart seriesIdx="-4" categoryIdx="9" bldStep="category"/>
                                            </p:graphicEl>
                                          </p:spTgt>
                                        </p:tgtEl>
                                        <p:attrNameLst>
                                          <p:attrName>style.visibility</p:attrName>
                                        </p:attrNameLst>
                                      </p:cBhvr>
                                      <p:to>
                                        <p:strVal val="visible"/>
                                      </p:to>
                                    </p:set>
                                    <p:animEffect transition="in" filter="fade">
                                      <p:cBhvr>
                                        <p:cTn id="73" dur="300"/>
                                        <p:tgtEl>
                                          <p:spTgt spid="41">
                                            <p:graphicEl>
                                              <a:chart seriesIdx="-4" categoryIdx="9"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7" grpId="0"/>
      <p:bldP spid="26" grpId="0"/>
      <p:bldP spid="31" grpId="0" build="p"/>
      <p:bldGraphic spid="41" grpId="0">
        <p:bldSub>
          <a:bldChart bld="category"/>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p:nvPr/>
        </p:nvSpPr>
        <p:spPr>
          <a:xfrm>
            <a:off x="2006600" y="1813716"/>
            <a:ext cx="1524886" cy="1524886"/>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Roboto" panose="02000000000000000000" pitchFamily="2" charset="0"/>
                <a:ea typeface="Roboto" panose="02000000000000000000" pitchFamily="2" charset="0"/>
              </a:rPr>
              <a:t>86%</a:t>
            </a:r>
          </a:p>
        </p:txBody>
      </p:sp>
      <p:sp>
        <p:nvSpPr>
          <p:cNvPr id="27" name="Oval 26"/>
          <p:cNvSpPr/>
          <p:nvPr/>
        </p:nvSpPr>
        <p:spPr>
          <a:xfrm>
            <a:off x="4985933" y="2680542"/>
            <a:ext cx="2001134" cy="2001134"/>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lumMod val="85000"/>
                  <a:lumOff val="15000"/>
                </a:schemeClr>
              </a:solidFill>
              <a:latin typeface="Roboto" panose="02000000000000000000" pitchFamily="2" charset="0"/>
              <a:ea typeface="Roboto" panose="02000000000000000000" pitchFamily="2" charset="0"/>
            </a:endParaRPr>
          </a:p>
        </p:txBody>
      </p:sp>
      <p:sp>
        <p:nvSpPr>
          <p:cNvPr id="28" name="Freeform 27"/>
          <p:cNvSpPr/>
          <p:nvPr/>
        </p:nvSpPr>
        <p:spPr>
          <a:xfrm>
            <a:off x="5886500" y="3101800"/>
            <a:ext cx="200000" cy="343751"/>
          </a:xfrm>
          <a:custGeom>
            <a:avLst/>
            <a:gdLst/>
            <a:ahLst/>
            <a:cxnLst/>
            <a:rect l="l" t="t" r="r" b="b"/>
            <a:pathLst>
              <a:path w="234042" h="402261">
                <a:moveTo>
                  <a:pt x="43883" y="109707"/>
                </a:moveTo>
                <a:lnTo>
                  <a:pt x="190159" y="109707"/>
                </a:lnTo>
                <a:cubicBezTo>
                  <a:pt x="202349" y="109707"/>
                  <a:pt x="212710" y="113974"/>
                  <a:pt x="221243" y="122507"/>
                </a:cubicBezTo>
                <a:cubicBezTo>
                  <a:pt x="229776" y="131039"/>
                  <a:pt x="234042" y="141401"/>
                  <a:pt x="234042" y="153590"/>
                </a:cubicBezTo>
                <a:lnTo>
                  <a:pt x="234042" y="248670"/>
                </a:lnTo>
                <a:cubicBezTo>
                  <a:pt x="234042" y="254765"/>
                  <a:pt x="231909" y="259946"/>
                  <a:pt x="227643" y="264212"/>
                </a:cubicBezTo>
                <a:cubicBezTo>
                  <a:pt x="223376" y="268479"/>
                  <a:pt x="218196" y="270612"/>
                  <a:pt x="212101" y="270612"/>
                </a:cubicBezTo>
                <a:cubicBezTo>
                  <a:pt x="206006" y="270612"/>
                  <a:pt x="200825" y="268479"/>
                  <a:pt x="196559" y="264212"/>
                </a:cubicBezTo>
                <a:cubicBezTo>
                  <a:pt x="192293" y="259946"/>
                  <a:pt x="190159" y="254765"/>
                  <a:pt x="190159" y="248670"/>
                </a:cubicBezTo>
                <a:lnTo>
                  <a:pt x="190159" y="168218"/>
                </a:lnTo>
                <a:lnTo>
                  <a:pt x="175532" y="168218"/>
                </a:lnTo>
                <a:lnTo>
                  <a:pt x="175532" y="376662"/>
                </a:lnTo>
                <a:cubicBezTo>
                  <a:pt x="175532" y="383672"/>
                  <a:pt x="173018" y="389690"/>
                  <a:pt x="167989" y="394719"/>
                </a:cubicBezTo>
                <a:cubicBezTo>
                  <a:pt x="162961" y="399747"/>
                  <a:pt x="156942" y="402261"/>
                  <a:pt x="149933" y="402261"/>
                </a:cubicBezTo>
                <a:cubicBezTo>
                  <a:pt x="142924" y="402261"/>
                  <a:pt x="136906" y="399747"/>
                  <a:pt x="131877" y="394719"/>
                </a:cubicBezTo>
                <a:cubicBezTo>
                  <a:pt x="126849" y="389690"/>
                  <a:pt x="124335" y="383672"/>
                  <a:pt x="124335" y="376662"/>
                </a:cubicBezTo>
                <a:lnTo>
                  <a:pt x="124335" y="270612"/>
                </a:lnTo>
                <a:lnTo>
                  <a:pt x="109707" y="270612"/>
                </a:lnTo>
                <a:lnTo>
                  <a:pt x="109707" y="376662"/>
                </a:lnTo>
                <a:cubicBezTo>
                  <a:pt x="109707" y="383672"/>
                  <a:pt x="107193" y="389690"/>
                  <a:pt x="102165" y="394719"/>
                </a:cubicBezTo>
                <a:cubicBezTo>
                  <a:pt x="97137" y="399747"/>
                  <a:pt x="91118" y="402261"/>
                  <a:pt x="84109" y="402261"/>
                </a:cubicBezTo>
                <a:cubicBezTo>
                  <a:pt x="77100" y="402261"/>
                  <a:pt x="71081" y="399747"/>
                  <a:pt x="66053" y="394719"/>
                </a:cubicBezTo>
                <a:cubicBezTo>
                  <a:pt x="61024" y="389690"/>
                  <a:pt x="58510" y="383672"/>
                  <a:pt x="58510" y="376662"/>
                </a:cubicBezTo>
                <a:lnTo>
                  <a:pt x="58510" y="168218"/>
                </a:lnTo>
                <a:lnTo>
                  <a:pt x="43883" y="168218"/>
                </a:lnTo>
                <a:lnTo>
                  <a:pt x="43883" y="248670"/>
                </a:lnTo>
                <a:cubicBezTo>
                  <a:pt x="43883" y="254765"/>
                  <a:pt x="41749" y="259946"/>
                  <a:pt x="37483" y="264212"/>
                </a:cubicBezTo>
                <a:cubicBezTo>
                  <a:pt x="33217" y="268479"/>
                  <a:pt x="28036" y="270612"/>
                  <a:pt x="21941" y="270612"/>
                </a:cubicBezTo>
                <a:cubicBezTo>
                  <a:pt x="15846" y="270612"/>
                  <a:pt x="10666" y="268479"/>
                  <a:pt x="6399" y="264212"/>
                </a:cubicBezTo>
                <a:cubicBezTo>
                  <a:pt x="2133" y="259946"/>
                  <a:pt x="0" y="254765"/>
                  <a:pt x="0" y="248670"/>
                </a:cubicBezTo>
                <a:lnTo>
                  <a:pt x="0" y="153590"/>
                </a:lnTo>
                <a:cubicBezTo>
                  <a:pt x="0" y="141401"/>
                  <a:pt x="4266" y="131039"/>
                  <a:pt x="12799" y="122507"/>
                </a:cubicBezTo>
                <a:cubicBezTo>
                  <a:pt x="21332" y="113974"/>
                  <a:pt x="31693" y="109707"/>
                  <a:pt x="43883" y="109707"/>
                </a:cubicBezTo>
                <a:close/>
                <a:moveTo>
                  <a:pt x="117021" y="0"/>
                </a:moveTo>
                <a:cubicBezTo>
                  <a:pt x="131192" y="0"/>
                  <a:pt x="143267" y="4990"/>
                  <a:pt x="153247" y="14970"/>
                </a:cubicBezTo>
                <a:cubicBezTo>
                  <a:pt x="163228" y="24951"/>
                  <a:pt x="168218" y="37026"/>
                  <a:pt x="168218" y="51197"/>
                </a:cubicBezTo>
                <a:cubicBezTo>
                  <a:pt x="168218" y="65367"/>
                  <a:pt x="163228" y="77443"/>
                  <a:pt x="153247" y="87423"/>
                </a:cubicBezTo>
                <a:cubicBezTo>
                  <a:pt x="143267" y="97403"/>
                  <a:pt x="131192" y="102394"/>
                  <a:pt x="117021" y="102394"/>
                </a:cubicBezTo>
                <a:cubicBezTo>
                  <a:pt x="102851" y="102394"/>
                  <a:pt x="90775" y="97403"/>
                  <a:pt x="80795" y="87423"/>
                </a:cubicBezTo>
                <a:cubicBezTo>
                  <a:pt x="70814" y="77443"/>
                  <a:pt x="65824" y="65367"/>
                  <a:pt x="65824" y="51197"/>
                </a:cubicBezTo>
                <a:cubicBezTo>
                  <a:pt x="65824" y="37026"/>
                  <a:pt x="70814" y="24951"/>
                  <a:pt x="80795" y="14970"/>
                </a:cubicBezTo>
                <a:cubicBezTo>
                  <a:pt x="90775" y="4990"/>
                  <a:pt x="102851" y="0"/>
                  <a:pt x="11702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sz="3200" dirty="0">
              <a:solidFill>
                <a:schemeClr val="tx1">
                  <a:lumMod val="85000"/>
                  <a:lumOff val="15000"/>
                </a:schemeClr>
              </a:solidFill>
            </a:endParaRPr>
          </a:p>
        </p:txBody>
      </p:sp>
      <p:sp>
        <p:nvSpPr>
          <p:cNvPr id="29" name="TextBox 28"/>
          <p:cNvSpPr txBox="1"/>
          <p:nvPr/>
        </p:nvSpPr>
        <p:spPr>
          <a:xfrm>
            <a:off x="5218790" y="3474394"/>
            <a:ext cx="1535420" cy="784830"/>
          </a:xfrm>
          <a:prstGeom prst="rect">
            <a:avLst/>
          </a:prstGeom>
          <a:noFill/>
        </p:spPr>
        <p:txBody>
          <a:bodyPr wrap="none" rtlCol="0">
            <a:spAutoFit/>
          </a:bodyPr>
          <a:lstStyle/>
          <a:p>
            <a:pPr algn="ctr"/>
            <a:r>
              <a:rPr lang="en-US" sz="3600">
                <a:solidFill>
                  <a:schemeClr val="bg1"/>
                </a:solidFill>
                <a:latin typeface="Roboto" panose="02000000000000000000" pitchFamily="2" charset="0"/>
                <a:ea typeface="Roboto" panose="02000000000000000000" pitchFamily="2" charset="0"/>
                <a:cs typeface="Open Sans" panose="020B0606030504020204" pitchFamily="34" charset="0"/>
              </a:rPr>
              <a:t>115.5k</a:t>
            </a:r>
          </a:p>
          <a:p>
            <a:pPr algn="ctr"/>
            <a:r>
              <a:rPr lang="en-US" sz="900">
                <a:solidFill>
                  <a:schemeClr val="bg1"/>
                </a:solidFill>
                <a:latin typeface="Roboto" panose="02000000000000000000" pitchFamily="2" charset="0"/>
                <a:ea typeface="Roboto" panose="02000000000000000000" pitchFamily="2" charset="0"/>
                <a:cs typeface="Open Sans" panose="020B0606030504020204" pitchFamily="34" charset="0"/>
              </a:rPr>
              <a:t>AVERAGE</a:t>
            </a:r>
          </a:p>
        </p:txBody>
      </p:sp>
      <p:sp>
        <p:nvSpPr>
          <p:cNvPr id="30" name="Oval 29"/>
          <p:cNvSpPr/>
          <p:nvPr/>
        </p:nvSpPr>
        <p:spPr>
          <a:xfrm>
            <a:off x="4348421" y="4886525"/>
            <a:ext cx="1524886" cy="1524886"/>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Roboto" panose="02000000000000000000" pitchFamily="2" charset="0"/>
                <a:ea typeface="Roboto" panose="02000000000000000000" pitchFamily="2" charset="0"/>
              </a:rPr>
              <a:t>86%</a:t>
            </a:r>
          </a:p>
        </p:txBody>
      </p:sp>
      <p:sp>
        <p:nvSpPr>
          <p:cNvPr id="31" name="Rounded Rectangle 30"/>
          <p:cNvSpPr/>
          <p:nvPr/>
        </p:nvSpPr>
        <p:spPr>
          <a:xfrm>
            <a:off x="2159886" y="5234740"/>
            <a:ext cx="1828800" cy="274320"/>
          </a:xfrm>
          <a:prstGeom prst="round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a:solidFill>
                  <a:schemeClr val="tx1">
                    <a:lumMod val="85000"/>
                    <a:lumOff val="15000"/>
                  </a:schemeClr>
                </a:solidFill>
                <a:latin typeface="Roboto" panose="02000000000000000000" pitchFamily="2" charset="0"/>
                <a:ea typeface="Roboto" panose="02000000000000000000" pitchFamily="2" charset="0"/>
              </a:rPr>
              <a:t>SOCIAL BOX</a:t>
            </a:r>
          </a:p>
        </p:txBody>
      </p:sp>
      <p:sp>
        <p:nvSpPr>
          <p:cNvPr id="32" name="Rounded Rectangle 31"/>
          <p:cNvSpPr/>
          <p:nvPr/>
        </p:nvSpPr>
        <p:spPr>
          <a:xfrm>
            <a:off x="3531486" y="5234741"/>
            <a:ext cx="457200" cy="27432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lumMod val="85000"/>
                    <a:lumOff val="15000"/>
                  </a:schemeClr>
                </a:solidFill>
                <a:latin typeface="FontAwesome" pitchFamily="2" charset="0"/>
              </a:rPr>
              <a:t></a:t>
            </a:r>
            <a:endParaRPr lang="en-US" sz="1200">
              <a:solidFill>
                <a:schemeClr val="tx1">
                  <a:lumMod val="85000"/>
                  <a:lumOff val="15000"/>
                </a:schemeClr>
              </a:solidFill>
            </a:endParaRPr>
          </a:p>
        </p:txBody>
      </p:sp>
      <p:sp>
        <p:nvSpPr>
          <p:cNvPr id="33" name="Rectangle 32"/>
          <p:cNvSpPr/>
          <p:nvPr/>
        </p:nvSpPr>
        <p:spPr>
          <a:xfrm>
            <a:off x="2159886" y="5558393"/>
            <a:ext cx="1893737" cy="646331"/>
          </a:xfrm>
          <a:prstGeom prst="rect">
            <a:avLst/>
          </a:prstGeom>
        </p:spPr>
        <p:txBody>
          <a:bodyPr wrap="square">
            <a:spAutoFit/>
          </a:bodyPr>
          <a:lstStyle/>
          <a:p>
            <a:pPr algn="r"/>
            <a:r>
              <a:rPr lang="en-US" sz="900" b="1">
                <a:solidFill>
                  <a:schemeClr val="tx1">
                    <a:lumMod val="85000"/>
                    <a:lumOff val="15000"/>
                  </a:schemeClr>
                </a:solidFill>
                <a:latin typeface="Roboto" panose="02000000000000000000" pitchFamily="2" charset="0"/>
                <a:ea typeface="Roboto" panose="02000000000000000000" pitchFamily="2" charset="0"/>
              </a:rPr>
              <a:t>FACEBOOK</a:t>
            </a:r>
          </a:p>
          <a:p>
            <a:pPr algn="r"/>
            <a:endParaRPr lang="en-US" sz="900">
              <a:solidFill>
                <a:schemeClr val="tx1">
                  <a:lumMod val="85000"/>
                  <a:lumOff val="15000"/>
                </a:schemeClr>
              </a:solidFill>
              <a:latin typeface="Roboto" panose="02000000000000000000" pitchFamily="2" charset="0"/>
              <a:ea typeface="Roboto" panose="02000000000000000000" pitchFamily="2" charset="0"/>
            </a:endParaRPr>
          </a:p>
          <a:p>
            <a:pPr algn="r"/>
            <a:r>
              <a:rPr lang="en-US" sz="900">
                <a:solidFill>
                  <a:schemeClr val="tx1">
                    <a:lumMod val="85000"/>
                    <a:lumOff val="15000"/>
                  </a:schemeClr>
                </a:solidFill>
                <a:latin typeface="Roboto" panose="02000000000000000000" pitchFamily="2" charset="0"/>
                <a:ea typeface="Roboto" panose="02000000000000000000" pitchFamily="2" charset="0"/>
              </a:rPr>
              <a:t>Conveniently iterate top-line alignments for wireless metrics. </a:t>
            </a:r>
          </a:p>
        </p:txBody>
      </p:sp>
      <p:sp>
        <p:nvSpPr>
          <p:cNvPr id="35" name="Rectangle 34"/>
          <p:cNvSpPr/>
          <p:nvPr/>
        </p:nvSpPr>
        <p:spPr>
          <a:xfrm>
            <a:off x="3662591" y="2478589"/>
            <a:ext cx="1559501" cy="507831"/>
          </a:xfrm>
          <a:prstGeom prst="rect">
            <a:avLst/>
          </a:prstGeom>
        </p:spPr>
        <p:txBody>
          <a:bodyPr wrap="square">
            <a:spAutoFit/>
          </a:bodyPr>
          <a:lstStyle/>
          <a:p>
            <a:r>
              <a:rPr lang="en-US" sz="900">
                <a:solidFill>
                  <a:schemeClr val="tx1">
                    <a:lumMod val="85000"/>
                    <a:lumOff val="15000"/>
                  </a:schemeClr>
                </a:solidFill>
                <a:latin typeface="Roboto" panose="02000000000000000000" pitchFamily="2" charset="0"/>
                <a:ea typeface="Roboto" panose="02000000000000000000" pitchFamily="2" charset="0"/>
              </a:rPr>
              <a:t>Conveniently iterate top-line alignments for wireless metrics. </a:t>
            </a:r>
          </a:p>
        </p:txBody>
      </p:sp>
      <p:sp>
        <p:nvSpPr>
          <p:cNvPr id="40" name="Rectangle 39"/>
          <p:cNvSpPr/>
          <p:nvPr/>
        </p:nvSpPr>
        <p:spPr>
          <a:xfrm>
            <a:off x="7864398" y="5882347"/>
            <a:ext cx="1559501" cy="507831"/>
          </a:xfrm>
          <a:prstGeom prst="rect">
            <a:avLst/>
          </a:prstGeom>
        </p:spPr>
        <p:txBody>
          <a:bodyPr wrap="square">
            <a:spAutoFit/>
          </a:bodyPr>
          <a:lstStyle/>
          <a:p>
            <a:r>
              <a:rPr lang="en-US" sz="900">
                <a:solidFill>
                  <a:schemeClr val="tx1">
                    <a:lumMod val="85000"/>
                    <a:lumOff val="15000"/>
                  </a:schemeClr>
                </a:solidFill>
                <a:latin typeface="Roboto" panose="02000000000000000000" pitchFamily="2" charset="0"/>
                <a:ea typeface="Roboto" panose="02000000000000000000" pitchFamily="2" charset="0"/>
              </a:rPr>
              <a:t>Conveniently iterate top-line alignments for wireless metrics. </a:t>
            </a:r>
          </a:p>
        </p:txBody>
      </p:sp>
      <p:sp>
        <p:nvSpPr>
          <p:cNvPr id="41" name="TextBox 40"/>
          <p:cNvSpPr txBox="1"/>
          <p:nvPr/>
        </p:nvSpPr>
        <p:spPr>
          <a:xfrm>
            <a:off x="6822125" y="5509060"/>
            <a:ext cx="1107996" cy="784830"/>
          </a:xfrm>
          <a:prstGeom prst="rect">
            <a:avLst/>
          </a:prstGeom>
          <a:noFill/>
        </p:spPr>
        <p:txBody>
          <a:bodyPr wrap="none" rtlCol="0">
            <a:spAutoFit/>
          </a:bodyPr>
          <a:lstStyle/>
          <a:p>
            <a:r>
              <a:rPr lang="en-US" sz="3600">
                <a:solidFill>
                  <a:schemeClr val="tx1">
                    <a:lumMod val="85000"/>
                    <a:lumOff val="15000"/>
                  </a:schemeClr>
                </a:solidFill>
                <a:latin typeface="Roboto" panose="02000000000000000000" pitchFamily="2" charset="0"/>
                <a:ea typeface="Roboto" panose="02000000000000000000" pitchFamily="2" charset="0"/>
                <a:cs typeface="Open Sans" panose="020B0606030504020204" pitchFamily="34" charset="0"/>
              </a:rPr>
              <a:t>35%</a:t>
            </a:r>
          </a:p>
          <a:p>
            <a:r>
              <a:rPr lang="en-US" sz="900" b="1">
                <a:solidFill>
                  <a:schemeClr val="tx1">
                    <a:lumMod val="85000"/>
                    <a:lumOff val="15000"/>
                  </a:schemeClr>
                </a:solidFill>
                <a:latin typeface="Roboto" panose="02000000000000000000" pitchFamily="2" charset="0"/>
                <a:ea typeface="Roboto" panose="02000000000000000000" pitchFamily="2" charset="0"/>
                <a:cs typeface="Open Sans" panose="020B0606030504020204" pitchFamily="34" charset="0"/>
              </a:rPr>
              <a:t>MUSIC</a:t>
            </a:r>
          </a:p>
        </p:txBody>
      </p:sp>
      <p:sp>
        <p:nvSpPr>
          <p:cNvPr id="47" name="TextBox 46"/>
          <p:cNvSpPr txBox="1"/>
          <p:nvPr/>
        </p:nvSpPr>
        <p:spPr>
          <a:xfrm>
            <a:off x="7559769" y="3746856"/>
            <a:ext cx="3067825" cy="646331"/>
          </a:xfrm>
          <a:prstGeom prst="rect">
            <a:avLst/>
          </a:prstGeom>
          <a:noFill/>
        </p:spPr>
        <p:txBody>
          <a:bodyPr wrap="square" rtlCol="0">
            <a:spAutoFit/>
          </a:bodyPr>
          <a:lstStyle/>
          <a:p>
            <a:r>
              <a:rPr lang="en-US" sz="900">
                <a:solidFill>
                  <a:schemeClr val="tx1">
                    <a:lumMod val="85000"/>
                    <a:lumOff val="15000"/>
                  </a:schemeClr>
                </a:solidFill>
                <a:latin typeface="Roboto" panose="02000000000000000000" pitchFamily="2" charset="0"/>
                <a:ea typeface="Roboto" panose="02000000000000000000" pitchFamily="2" charset="0"/>
                <a:cs typeface="Open Sans" panose="020B0606030504020204" pitchFamily="34" charset="0"/>
              </a:rPr>
              <a:t>Conveniently procrastinate client-centric technology via highly efficient manufactured products. Seamlessly productivate go forward benefits without interdependentinfrastructures. </a:t>
            </a:r>
          </a:p>
        </p:txBody>
      </p:sp>
      <p:sp>
        <p:nvSpPr>
          <p:cNvPr id="48" name="Rectangle 47"/>
          <p:cNvSpPr/>
          <p:nvPr/>
        </p:nvSpPr>
        <p:spPr>
          <a:xfrm>
            <a:off x="7654777" y="3101800"/>
            <a:ext cx="2286000" cy="640080"/>
          </a:xfrm>
          <a:prstGeom prst="rect">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TextBox 48"/>
          <p:cNvSpPr txBox="1"/>
          <p:nvPr/>
        </p:nvSpPr>
        <p:spPr>
          <a:xfrm>
            <a:off x="8187572" y="3240233"/>
            <a:ext cx="1107997" cy="369332"/>
          </a:xfrm>
          <a:prstGeom prst="rect">
            <a:avLst/>
          </a:prstGeom>
          <a:noFill/>
        </p:spPr>
        <p:txBody>
          <a:bodyPr wrap="none" rtlCol="0">
            <a:spAutoFit/>
          </a:bodyPr>
          <a:lstStyle/>
          <a:p>
            <a:pPr algn="ctr" defTabSz="1176655"/>
            <a:r>
              <a:rPr lang="zh-CN" altLang="en-US" dirty="0">
                <a:solidFill>
                  <a:schemeClr val="bg1"/>
                </a:solidFill>
                <a:latin typeface="幼圆" panose="02010509060101010101" pitchFamily="49" charset="-122"/>
                <a:ea typeface="幼圆" panose="02010509060101010101" pitchFamily="49" charset="-122"/>
              </a:rPr>
              <a:t>添加标题</a:t>
            </a:r>
            <a:endParaRPr lang="en-US" altLang="zh-CN" dirty="0">
              <a:solidFill>
                <a:schemeClr val="bg1"/>
              </a:solidFill>
              <a:latin typeface="幼圆" panose="02010509060101010101" pitchFamily="49" charset="-122"/>
              <a:ea typeface="幼圆" panose="02010509060101010101" pitchFamily="49" charset="-122"/>
            </a:endParaRPr>
          </a:p>
        </p:txBody>
      </p:sp>
      <p:grpSp>
        <p:nvGrpSpPr>
          <p:cNvPr id="45" name="组合 44"/>
          <p:cNvGrpSpPr/>
          <p:nvPr/>
        </p:nvGrpSpPr>
        <p:grpSpPr>
          <a:xfrm>
            <a:off x="57958" y="245246"/>
            <a:ext cx="12192000" cy="1125538"/>
            <a:chOff x="3016" y="210058"/>
            <a:chExt cx="12192000" cy="1125538"/>
          </a:xfrm>
        </p:grpSpPr>
        <p:cxnSp>
          <p:nvCxnSpPr>
            <p:cNvPr id="46" name="直接连接符 45"/>
            <p:cNvCxnSpPr/>
            <p:nvPr/>
          </p:nvCxnSpPr>
          <p:spPr>
            <a:xfrm>
              <a:off x="3016" y="691090"/>
              <a:ext cx="12192000" cy="0"/>
            </a:xfrm>
            <a:prstGeom prst="line">
              <a:avLst/>
            </a:prstGeom>
            <a:ln>
              <a:solidFill>
                <a:srgbClr val="502F20"/>
              </a:solidFill>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812800" y="520700"/>
              <a:ext cx="2235200" cy="546100"/>
            </a:xfrm>
            <a:prstGeom prst="rect">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2998027" y="722840"/>
              <a:ext cx="259705" cy="259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5469519" y="911279"/>
              <a:ext cx="115447" cy="1154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4391492" y="760127"/>
              <a:ext cx="193416" cy="193414"/>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4473323" y="437806"/>
              <a:ext cx="76325" cy="763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3961084" y="833166"/>
              <a:ext cx="76325" cy="76324"/>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Title 1"/>
            <p:cNvSpPr txBox="1"/>
            <p:nvPr/>
          </p:nvSpPr>
          <p:spPr>
            <a:xfrm>
              <a:off x="470432" y="210058"/>
              <a:ext cx="3022600" cy="11255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176655"/>
              <a:r>
                <a:rPr lang="zh-CN" altLang="en-US" sz="2400" dirty="0">
                  <a:solidFill>
                    <a:schemeClr val="bg1"/>
                  </a:solidFill>
                  <a:latin typeface="幼圆" panose="02010509060101010101" pitchFamily="49" charset="-122"/>
                  <a:ea typeface="幼圆" panose="02010509060101010101" pitchFamily="49" charset="-122"/>
                </a:rPr>
                <a:t>添加标题</a:t>
              </a:r>
              <a:endParaRPr lang="en-GB" altLang="zh-CN" sz="2400" dirty="0">
                <a:solidFill>
                  <a:schemeClr val="bg1"/>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712">
        <p:blinds dir="vert"/>
      </p:transition>
    </mc:Choice>
    <mc:Fallback xmlns="">
      <p:transition spd="slow" advTm="2712">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300" fill="hold"/>
                                        <p:tgtEl>
                                          <p:spTgt spid="25"/>
                                        </p:tgtEl>
                                        <p:attrNameLst>
                                          <p:attrName>ppt_w</p:attrName>
                                        </p:attrNameLst>
                                      </p:cBhvr>
                                      <p:tavLst>
                                        <p:tav tm="0">
                                          <p:val>
                                            <p:fltVal val="0"/>
                                          </p:val>
                                        </p:tav>
                                        <p:tav tm="100000">
                                          <p:val>
                                            <p:strVal val="#ppt_w"/>
                                          </p:val>
                                        </p:tav>
                                      </p:tavLst>
                                    </p:anim>
                                    <p:anim calcmode="lin" valueType="num">
                                      <p:cBhvr>
                                        <p:cTn id="8" dur="300" fill="hold"/>
                                        <p:tgtEl>
                                          <p:spTgt spid="25"/>
                                        </p:tgtEl>
                                        <p:attrNameLst>
                                          <p:attrName>ppt_h</p:attrName>
                                        </p:attrNameLst>
                                      </p:cBhvr>
                                      <p:tavLst>
                                        <p:tav tm="0">
                                          <p:val>
                                            <p:fltVal val="0"/>
                                          </p:val>
                                        </p:tav>
                                        <p:tav tm="100000">
                                          <p:val>
                                            <p:strVal val="#ppt_h"/>
                                          </p:val>
                                        </p:tav>
                                      </p:tavLst>
                                    </p:anim>
                                    <p:animEffect transition="in" filter="fade">
                                      <p:cBhvr>
                                        <p:cTn id="9" dur="3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300" fill="hold"/>
                                        <p:tgtEl>
                                          <p:spTgt spid="27"/>
                                        </p:tgtEl>
                                        <p:attrNameLst>
                                          <p:attrName>ppt_w</p:attrName>
                                        </p:attrNameLst>
                                      </p:cBhvr>
                                      <p:tavLst>
                                        <p:tav tm="0">
                                          <p:val>
                                            <p:fltVal val="0"/>
                                          </p:val>
                                        </p:tav>
                                        <p:tav tm="100000">
                                          <p:val>
                                            <p:strVal val="#ppt_w"/>
                                          </p:val>
                                        </p:tav>
                                      </p:tavLst>
                                    </p:anim>
                                    <p:anim calcmode="lin" valueType="num">
                                      <p:cBhvr>
                                        <p:cTn id="13" dur="300" fill="hold"/>
                                        <p:tgtEl>
                                          <p:spTgt spid="27"/>
                                        </p:tgtEl>
                                        <p:attrNameLst>
                                          <p:attrName>ppt_h</p:attrName>
                                        </p:attrNameLst>
                                      </p:cBhvr>
                                      <p:tavLst>
                                        <p:tav tm="0">
                                          <p:val>
                                            <p:fltVal val="0"/>
                                          </p:val>
                                        </p:tav>
                                        <p:tav tm="100000">
                                          <p:val>
                                            <p:strVal val="#ppt_h"/>
                                          </p:val>
                                        </p:tav>
                                      </p:tavLst>
                                    </p:anim>
                                    <p:animEffect transition="in" filter="fade">
                                      <p:cBhvr>
                                        <p:cTn id="14" dur="300"/>
                                        <p:tgtEl>
                                          <p:spTgt spid="2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300" fill="hold"/>
                                        <p:tgtEl>
                                          <p:spTgt spid="30"/>
                                        </p:tgtEl>
                                        <p:attrNameLst>
                                          <p:attrName>ppt_w</p:attrName>
                                        </p:attrNameLst>
                                      </p:cBhvr>
                                      <p:tavLst>
                                        <p:tav tm="0">
                                          <p:val>
                                            <p:fltVal val="0"/>
                                          </p:val>
                                        </p:tav>
                                        <p:tav tm="100000">
                                          <p:val>
                                            <p:strVal val="#ppt_w"/>
                                          </p:val>
                                        </p:tav>
                                      </p:tavLst>
                                    </p:anim>
                                    <p:anim calcmode="lin" valueType="num">
                                      <p:cBhvr>
                                        <p:cTn id="18" dur="300" fill="hold"/>
                                        <p:tgtEl>
                                          <p:spTgt spid="30"/>
                                        </p:tgtEl>
                                        <p:attrNameLst>
                                          <p:attrName>ppt_h</p:attrName>
                                        </p:attrNameLst>
                                      </p:cBhvr>
                                      <p:tavLst>
                                        <p:tav tm="0">
                                          <p:val>
                                            <p:fltVal val="0"/>
                                          </p:val>
                                        </p:tav>
                                        <p:tav tm="100000">
                                          <p:val>
                                            <p:strVal val="#ppt_h"/>
                                          </p:val>
                                        </p:tav>
                                      </p:tavLst>
                                    </p:anim>
                                    <p:animEffect transition="in" filter="fade">
                                      <p:cBhvr>
                                        <p:cTn id="19" dur="300"/>
                                        <p:tgtEl>
                                          <p:spTgt spid="30"/>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300"/>
                                        <p:tgtEl>
                                          <p:spTgt spid="29"/>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300"/>
                                        <p:tgtEl>
                                          <p:spTgt spid="28"/>
                                        </p:tgtEl>
                                      </p:cBhvr>
                                    </p:animEffect>
                                  </p:childTnLst>
                                </p:cTn>
                              </p:par>
                            </p:childTnLst>
                          </p:cTn>
                        </p:par>
                        <p:par>
                          <p:cTn id="28" fill="hold">
                            <p:stCondLst>
                              <p:cond delay="1500"/>
                            </p:stCondLst>
                            <p:childTnLst>
                              <p:par>
                                <p:cTn id="29" presetID="22" presetClass="entr" presetSubtype="2"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right)">
                                      <p:cBhvr>
                                        <p:cTn id="31" dur="3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300"/>
                                        <p:tgtEl>
                                          <p:spTgt spid="32"/>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300"/>
                                        <p:tgtEl>
                                          <p:spTgt spid="33"/>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300"/>
                                        <p:tgtEl>
                                          <p:spTgt spid="4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300"/>
                                        <p:tgtEl>
                                          <p:spTgt spid="4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wipe(down)">
                                      <p:cBhvr>
                                        <p:cTn id="48" dur="300"/>
                                        <p:tgtEl>
                                          <p:spTgt spid="4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300"/>
                                        <p:tgtEl>
                                          <p:spTgt spid="4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fade">
                                      <p:cBhvr>
                                        <p:cTn id="54" dur="300"/>
                                        <p:tgtEl>
                                          <p:spTgt spid="4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3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8" grpId="0" animBg="1"/>
      <p:bldP spid="29" grpId="0"/>
      <p:bldP spid="30" grpId="0" animBg="1"/>
      <p:bldP spid="31" grpId="0" animBg="1"/>
      <p:bldP spid="32" grpId="0" animBg="1"/>
      <p:bldP spid="33" grpId="0"/>
      <p:bldP spid="35" grpId="0"/>
      <p:bldP spid="40" grpId="0"/>
      <p:bldP spid="41" grpId="0"/>
      <p:bldP spid="47" grpId="0"/>
      <p:bldP spid="48" grpId="0" animBg="1"/>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807262" y="2321585"/>
            <a:ext cx="704039" cy="646331"/>
          </a:xfrm>
          <a:prstGeom prst="rect">
            <a:avLst/>
          </a:prstGeom>
          <a:noFill/>
        </p:spPr>
        <p:txBody>
          <a:bodyPr wrap="none" rtlCol="0">
            <a:spAutoFit/>
          </a:bodyPr>
          <a:lstStyle/>
          <a:p>
            <a:r>
              <a:rPr lang="en-US" sz="3600">
                <a:solidFill>
                  <a:schemeClr val="tx1">
                    <a:lumMod val="85000"/>
                    <a:lumOff val="15000"/>
                  </a:schemeClr>
                </a:solidFill>
                <a:latin typeface="Roboto" panose="02000000000000000000" pitchFamily="2" charset="0"/>
                <a:ea typeface="Roboto" panose="02000000000000000000" pitchFamily="2" charset="0"/>
              </a:rPr>
              <a:t>01</a:t>
            </a:r>
          </a:p>
        </p:txBody>
      </p:sp>
      <p:sp>
        <p:nvSpPr>
          <p:cNvPr id="48" name="TextBox 47"/>
          <p:cNvSpPr txBox="1"/>
          <p:nvPr/>
        </p:nvSpPr>
        <p:spPr>
          <a:xfrm>
            <a:off x="1457559" y="2440776"/>
            <a:ext cx="1107996" cy="369332"/>
          </a:xfrm>
          <a:prstGeom prst="rect">
            <a:avLst/>
          </a:prstGeom>
          <a:noFill/>
        </p:spPr>
        <p:txBody>
          <a:bodyPr wrap="none" rtlCol="0">
            <a:spAutoFit/>
          </a:bodyPr>
          <a:lstStyle/>
          <a:p>
            <a:pPr algn="ctr" defTabSz="1176655"/>
            <a:r>
              <a:rPr lang="zh-CN" altLang="en-US" dirty="0">
                <a:solidFill>
                  <a:schemeClr val="tx1">
                    <a:lumMod val="85000"/>
                    <a:lumOff val="15000"/>
                  </a:schemeClr>
                </a:solidFill>
                <a:latin typeface="幼圆" panose="02010509060101010101" pitchFamily="49" charset="-122"/>
                <a:ea typeface="幼圆" panose="02010509060101010101" pitchFamily="49" charset="-122"/>
              </a:rPr>
              <a:t>添加标题</a:t>
            </a:r>
            <a:endParaRPr lang="en-US" altLang="zh-CN"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49" name="Rectangle 48"/>
          <p:cNvSpPr/>
          <p:nvPr/>
        </p:nvSpPr>
        <p:spPr>
          <a:xfrm>
            <a:off x="747109" y="3021631"/>
            <a:ext cx="5143500" cy="646331"/>
          </a:xfrm>
          <a:prstGeom prst="rect">
            <a:avLst/>
          </a:prstGeom>
        </p:spPr>
        <p:txBody>
          <a:bodyPr wrap="square">
            <a:spAutoFit/>
          </a:bodyPr>
          <a:lstStyle/>
          <a:p>
            <a:r>
              <a:rPr lang="en-US" sz="900">
                <a:solidFill>
                  <a:schemeClr val="tx1">
                    <a:lumMod val="85000"/>
                    <a:lumOff val="15000"/>
                  </a:schemeClr>
                </a:solidFill>
                <a:latin typeface="Roboto" panose="02000000000000000000" pitchFamily="2" charset="0"/>
                <a:ea typeface="Roboto" panose="02000000000000000000" pitchFamily="2" charset="0"/>
                <a:cs typeface="Open Sans" panose="020B0606030504020204" pitchFamily="34" charset="0"/>
              </a:rPr>
              <a:t>Continually deliver market positioning manufactured products whereas maintainable customer service. Rapidiously actualize e-business materials before viral vortals. Compellingly deliver prospective catalysts for change before economically sound meta-services. Intrinsicly enable optimal results for error-free architectures. </a:t>
            </a:r>
          </a:p>
        </p:txBody>
      </p:sp>
      <p:sp>
        <p:nvSpPr>
          <p:cNvPr id="51" name="TextBox 50"/>
          <p:cNvSpPr txBox="1"/>
          <p:nvPr/>
        </p:nvSpPr>
        <p:spPr>
          <a:xfrm>
            <a:off x="747108" y="3806532"/>
            <a:ext cx="710451" cy="230832"/>
          </a:xfrm>
          <a:prstGeom prst="rect">
            <a:avLst/>
          </a:prstGeom>
          <a:noFill/>
        </p:spPr>
        <p:txBody>
          <a:bodyPr wrap="none" rtlCol="0">
            <a:spAutoFit/>
          </a:bodyPr>
          <a:lstStyle/>
          <a:p>
            <a:r>
              <a:rPr lang="en-US" sz="900">
                <a:solidFill>
                  <a:schemeClr val="tx1">
                    <a:lumMod val="85000"/>
                    <a:lumOff val="15000"/>
                  </a:schemeClr>
                </a:solidFill>
                <a:latin typeface="Roboto" panose="02000000000000000000" pitchFamily="2" charset="0"/>
                <a:ea typeface="Roboto" panose="02000000000000000000" pitchFamily="2" charset="0"/>
              </a:rPr>
              <a:t>Marketing</a:t>
            </a:r>
          </a:p>
        </p:txBody>
      </p:sp>
      <p:sp>
        <p:nvSpPr>
          <p:cNvPr id="52" name="TextBox 51"/>
          <p:cNvSpPr txBox="1"/>
          <p:nvPr/>
        </p:nvSpPr>
        <p:spPr>
          <a:xfrm>
            <a:off x="807262" y="4037364"/>
            <a:ext cx="704039" cy="646331"/>
          </a:xfrm>
          <a:prstGeom prst="rect">
            <a:avLst/>
          </a:prstGeom>
          <a:noFill/>
        </p:spPr>
        <p:txBody>
          <a:bodyPr wrap="none" rtlCol="0">
            <a:spAutoFit/>
          </a:bodyPr>
          <a:lstStyle/>
          <a:p>
            <a:r>
              <a:rPr lang="en-US" sz="3600">
                <a:solidFill>
                  <a:schemeClr val="tx1">
                    <a:lumMod val="85000"/>
                    <a:lumOff val="15000"/>
                  </a:schemeClr>
                </a:solidFill>
                <a:latin typeface="Roboto" panose="02000000000000000000" pitchFamily="2" charset="0"/>
                <a:ea typeface="Roboto" panose="02000000000000000000" pitchFamily="2" charset="0"/>
              </a:rPr>
              <a:t>02</a:t>
            </a:r>
          </a:p>
        </p:txBody>
      </p:sp>
      <p:sp>
        <p:nvSpPr>
          <p:cNvPr id="53" name="TextBox 52"/>
          <p:cNvSpPr txBox="1"/>
          <p:nvPr/>
        </p:nvSpPr>
        <p:spPr>
          <a:xfrm>
            <a:off x="1468111" y="4175863"/>
            <a:ext cx="1107996" cy="369332"/>
          </a:xfrm>
          <a:prstGeom prst="rect">
            <a:avLst/>
          </a:prstGeom>
          <a:noFill/>
        </p:spPr>
        <p:txBody>
          <a:bodyPr wrap="none" rtlCol="0">
            <a:spAutoFit/>
          </a:bodyPr>
          <a:lstStyle/>
          <a:p>
            <a:pPr algn="ctr" defTabSz="1176655"/>
            <a:r>
              <a:rPr lang="zh-CN" altLang="en-US" dirty="0">
                <a:solidFill>
                  <a:schemeClr val="tx1">
                    <a:lumMod val="85000"/>
                    <a:lumOff val="15000"/>
                  </a:schemeClr>
                </a:solidFill>
                <a:latin typeface="幼圆" panose="02010509060101010101" pitchFamily="49" charset="-122"/>
                <a:ea typeface="幼圆" panose="02010509060101010101" pitchFamily="49" charset="-122"/>
              </a:rPr>
              <a:t>添加标题</a:t>
            </a:r>
            <a:endParaRPr lang="en-US" altLang="zh-CN"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54" name="Rectangle 53"/>
          <p:cNvSpPr/>
          <p:nvPr/>
        </p:nvSpPr>
        <p:spPr>
          <a:xfrm>
            <a:off x="747109" y="4737410"/>
            <a:ext cx="5143500" cy="646331"/>
          </a:xfrm>
          <a:prstGeom prst="rect">
            <a:avLst/>
          </a:prstGeom>
        </p:spPr>
        <p:txBody>
          <a:bodyPr wrap="square">
            <a:spAutoFit/>
          </a:bodyPr>
          <a:lstStyle/>
          <a:p>
            <a:r>
              <a:rPr lang="en-US" sz="900">
                <a:solidFill>
                  <a:schemeClr val="tx1">
                    <a:lumMod val="85000"/>
                    <a:lumOff val="15000"/>
                  </a:schemeClr>
                </a:solidFill>
                <a:latin typeface="Roboto" panose="02000000000000000000" pitchFamily="2" charset="0"/>
                <a:ea typeface="Roboto" panose="02000000000000000000" pitchFamily="2" charset="0"/>
                <a:cs typeface="Open Sans" panose="020B0606030504020204" pitchFamily="34" charset="0"/>
              </a:rPr>
              <a:t>Continually deliver market positioning manufactured products whereas maintainable customer service. Rapidiously actualize e-business materials before viral vortals. Compellingly deliver prospective catalysts for change before economically sound meta-services. Intrinsicly enable optimal results for error-free architectures. </a:t>
            </a:r>
          </a:p>
        </p:txBody>
      </p:sp>
      <p:pic>
        <p:nvPicPr>
          <p:cNvPr id="3" name="图片占位符 2"/>
          <p:cNvPicPr>
            <a:picLocks noGrp="1" noChangeAspect="1"/>
          </p:cNvPicPr>
          <p:nvPr>
            <p:ph type="pic" sz="quarter" idx="10"/>
          </p:nvPr>
        </p:nvPicPr>
        <p:blipFill rotWithShape="1">
          <a:blip r:embed="rId2" cstate="screen"/>
          <a:srcRect/>
          <a:stretch>
            <a:fillRect/>
          </a:stretch>
        </p:blipFill>
        <p:spPr>
          <a:xfrm>
            <a:off x="5950763" y="1840413"/>
            <a:ext cx="5573486" cy="3932238"/>
          </a:xfrm>
        </p:spPr>
      </p:pic>
      <p:grpSp>
        <p:nvGrpSpPr>
          <p:cNvPr id="41" name="组合 40"/>
          <p:cNvGrpSpPr/>
          <p:nvPr/>
        </p:nvGrpSpPr>
        <p:grpSpPr>
          <a:xfrm>
            <a:off x="3016" y="210058"/>
            <a:ext cx="12192000" cy="1125538"/>
            <a:chOff x="3016" y="210058"/>
            <a:chExt cx="12192000" cy="1125538"/>
          </a:xfrm>
        </p:grpSpPr>
        <p:cxnSp>
          <p:nvCxnSpPr>
            <p:cNvPr id="42" name="直接连接符 41"/>
            <p:cNvCxnSpPr/>
            <p:nvPr/>
          </p:nvCxnSpPr>
          <p:spPr>
            <a:xfrm>
              <a:off x="3016" y="691090"/>
              <a:ext cx="12192000" cy="0"/>
            </a:xfrm>
            <a:prstGeom prst="line">
              <a:avLst/>
            </a:prstGeom>
            <a:ln>
              <a:solidFill>
                <a:srgbClr val="502F20"/>
              </a:solidFill>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812800" y="520700"/>
              <a:ext cx="2235200" cy="546100"/>
            </a:xfrm>
            <a:prstGeom prst="rect">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2998027" y="722840"/>
              <a:ext cx="259705" cy="259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5469519" y="911279"/>
              <a:ext cx="115447" cy="1154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4391492" y="760127"/>
              <a:ext cx="193416" cy="193414"/>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4473323" y="437806"/>
              <a:ext cx="76325" cy="763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3961084" y="833166"/>
              <a:ext cx="76325" cy="76324"/>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Title 1"/>
            <p:cNvSpPr txBox="1"/>
            <p:nvPr/>
          </p:nvSpPr>
          <p:spPr>
            <a:xfrm>
              <a:off x="470432" y="210058"/>
              <a:ext cx="3022600" cy="11255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176655"/>
              <a:r>
                <a:rPr lang="zh-CN" altLang="en-US" sz="2400" dirty="0">
                  <a:solidFill>
                    <a:schemeClr val="bg1"/>
                  </a:solidFill>
                  <a:latin typeface="幼圆" panose="02010509060101010101" pitchFamily="49" charset="-122"/>
                  <a:ea typeface="幼圆" panose="02010509060101010101" pitchFamily="49" charset="-122"/>
                </a:rPr>
                <a:t>添加标题</a:t>
              </a:r>
              <a:endParaRPr lang="en-GB" altLang="zh-CN" sz="2400" dirty="0">
                <a:solidFill>
                  <a:schemeClr val="bg1"/>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1955">
        <p:blinds dir="vert"/>
      </p:transition>
    </mc:Choice>
    <mc:Fallback xmlns="">
      <p:transition spd="slow" advTm="195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500"/>
                                        <p:tgtEl>
                                          <p:spTgt spid="4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left)">
                                      <p:cBhvr>
                                        <p:cTn id="15" dur="500"/>
                                        <p:tgtEl>
                                          <p:spTgt spid="4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left)">
                                      <p:cBhvr>
                                        <p:cTn id="23" dur="500"/>
                                        <p:tgtEl>
                                          <p:spTgt spid="5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1" grpId="0"/>
      <p:bldP spid="52" grpId="0"/>
      <p:bldP spid="53"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282700" y="2057400"/>
            <a:ext cx="684914" cy="684914"/>
          </a:xfrm>
          <a:prstGeom prst="ellipse">
            <a:avLst/>
          </a:prstGeom>
          <a:solidFill>
            <a:srgbClr val="502F20"/>
          </a:solidFill>
          <a:ln>
            <a:noFill/>
          </a:ln>
          <a:effectLst>
            <a:outerShdw blurRad="152400" dist="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Roboto" panose="02000000000000000000" pitchFamily="2" charset="0"/>
                <a:ea typeface="Roboto" panose="02000000000000000000" pitchFamily="2" charset="0"/>
              </a:rPr>
              <a:t>01</a:t>
            </a:r>
          </a:p>
        </p:txBody>
      </p:sp>
      <p:sp>
        <p:nvSpPr>
          <p:cNvPr id="7" name="Rectangle 6"/>
          <p:cNvSpPr/>
          <p:nvPr/>
        </p:nvSpPr>
        <p:spPr>
          <a:xfrm>
            <a:off x="2066344" y="2007442"/>
            <a:ext cx="3826456" cy="784830"/>
          </a:xfrm>
          <a:prstGeom prst="rect">
            <a:avLst/>
          </a:prstGeom>
        </p:spPr>
        <p:txBody>
          <a:bodyPr wrap="square">
            <a:spAutoFit/>
          </a:bodyPr>
          <a:lstStyle/>
          <a:p>
            <a:r>
              <a:rPr lang="en-US" sz="900" b="1">
                <a:solidFill>
                  <a:schemeClr val="tx1">
                    <a:lumMod val="85000"/>
                    <a:lumOff val="15000"/>
                  </a:schemeClr>
                </a:solidFill>
                <a:latin typeface="Roboto" panose="02000000000000000000" pitchFamily="2" charset="0"/>
                <a:ea typeface="Roboto" panose="02000000000000000000" pitchFamily="2" charset="0"/>
              </a:rPr>
              <a:t>Objectively recaptiualize clicks-and-mortar vortals whereas premier content. </a:t>
            </a:r>
          </a:p>
          <a:p>
            <a:endParaRPr lang="en-US" sz="900">
              <a:solidFill>
                <a:schemeClr val="tx1">
                  <a:lumMod val="85000"/>
                  <a:lumOff val="15000"/>
                </a:schemeClr>
              </a:solidFill>
              <a:latin typeface="Roboto" panose="02000000000000000000" pitchFamily="2" charset="0"/>
              <a:ea typeface="Roboto" panose="02000000000000000000" pitchFamily="2" charset="0"/>
            </a:endParaRPr>
          </a:p>
          <a:p>
            <a:r>
              <a:rPr lang="en-US" sz="900">
                <a:solidFill>
                  <a:schemeClr val="tx1">
                    <a:lumMod val="85000"/>
                    <a:lumOff val="15000"/>
                  </a:schemeClr>
                </a:solidFill>
                <a:latin typeface="Roboto" panose="02000000000000000000" pitchFamily="2" charset="0"/>
                <a:ea typeface="Roboto" panose="02000000000000000000" pitchFamily="2" charset="0"/>
              </a:rPr>
              <a:t>Interactively productize alternative infomediaries before holistic channels. </a:t>
            </a:r>
          </a:p>
        </p:txBody>
      </p:sp>
      <p:sp>
        <p:nvSpPr>
          <p:cNvPr id="8" name="Oval 7"/>
          <p:cNvSpPr/>
          <p:nvPr/>
        </p:nvSpPr>
        <p:spPr>
          <a:xfrm>
            <a:off x="1295310" y="3404926"/>
            <a:ext cx="684914" cy="684914"/>
          </a:xfrm>
          <a:prstGeom prst="ellipse">
            <a:avLst/>
          </a:prstGeom>
          <a:solidFill>
            <a:srgbClr val="502F20"/>
          </a:solidFill>
          <a:ln>
            <a:noFill/>
          </a:ln>
          <a:effectLst>
            <a:outerShdw blurRad="152400" dist="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Roboto" panose="02000000000000000000" pitchFamily="2" charset="0"/>
                <a:ea typeface="Roboto" panose="02000000000000000000" pitchFamily="2" charset="0"/>
              </a:rPr>
              <a:t>02</a:t>
            </a:r>
          </a:p>
        </p:txBody>
      </p:sp>
      <p:sp>
        <p:nvSpPr>
          <p:cNvPr id="9" name="Rectangle 8"/>
          <p:cNvSpPr/>
          <p:nvPr/>
        </p:nvSpPr>
        <p:spPr>
          <a:xfrm>
            <a:off x="2078954" y="3354968"/>
            <a:ext cx="3826456" cy="784830"/>
          </a:xfrm>
          <a:prstGeom prst="rect">
            <a:avLst/>
          </a:prstGeom>
        </p:spPr>
        <p:txBody>
          <a:bodyPr wrap="square">
            <a:spAutoFit/>
          </a:bodyPr>
          <a:lstStyle/>
          <a:p>
            <a:r>
              <a:rPr lang="en-US" sz="900" b="1">
                <a:solidFill>
                  <a:schemeClr val="tx1">
                    <a:lumMod val="85000"/>
                    <a:lumOff val="15000"/>
                  </a:schemeClr>
                </a:solidFill>
                <a:latin typeface="Roboto" panose="02000000000000000000" pitchFamily="2" charset="0"/>
                <a:ea typeface="Roboto" panose="02000000000000000000" pitchFamily="2" charset="0"/>
              </a:rPr>
              <a:t>Objectively recaptiualize clicks-and-mortar vortals whereas premier content. </a:t>
            </a:r>
          </a:p>
          <a:p>
            <a:endParaRPr lang="en-US" sz="900">
              <a:solidFill>
                <a:schemeClr val="tx1">
                  <a:lumMod val="85000"/>
                  <a:lumOff val="15000"/>
                </a:schemeClr>
              </a:solidFill>
              <a:latin typeface="Roboto" panose="02000000000000000000" pitchFamily="2" charset="0"/>
              <a:ea typeface="Roboto" panose="02000000000000000000" pitchFamily="2" charset="0"/>
            </a:endParaRPr>
          </a:p>
          <a:p>
            <a:r>
              <a:rPr lang="en-US" sz="900">
                <a:solidFill>
                  <a:schemeClr val="tx1">
                    <a:lumMod val="85000"/>
                    <a:lumOff val="15000"/>
                  </a:schemeClr>
                </a:solidFill>
                <a:latin typeface="Roboto" panose="02000000000000000000" pitchFamily="2" charset="0"/>
                <a:ea typeface="Roboto" panose="02000000000000000000" pitchFamily="2" charset="0"/>
              </a:rPr>
              <a:t>Interactively productize alternative infomediaries before holistic channels. </a:t>
            </a:r>
          </a:p>
        </p:txBody>
      </p:sp>
      <p:sp>
        <p:nvSpPr>
          <p:cNvPr id="10" name="Oval 9"/>
          <p:cNvSpPr/>
          <p:nvPr/>
        </p:nvSpPr>
        <p:spPr>
          <a:xfrm>
            <a:off x="1282700" y="4702494"/>
            <a:ext cx="684914" cy="684914"/>
          </a:xfrm>
          <a:prstGeom prst="ellipse">
            <a:avLst/>
          </a:prstGeom>
          <a:solidFill>
            <a:srgbClr val="502F20"/>
          </a:solidFill>
          <a:ln>
            <a:noFill/>
          </a:ln>
          <a:effectLst>
            <a:outerShdw blurRad="152400" dist="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Roboto" panose="02000000000000000000" pitchFamily="2" charset="0"/>
                <a:ea typeface="Roboto" panose="02000000000000000000" pitchFamily="2" charset="0"/>
              </a:rPr>
              <a:t>03</a:t>
            </a:r>
          </a:p>
        </p:txBody>
      </p:sp>
      <p:sp>
        <p:nvSpPr>
          <p:cNvPr id="11" name="Rectangle 10"/>
          <p:cNvSpPr/>
          <p:nvPr/>
        </p:nvSpPr>
        <p:spPr>
          <a:xfrm>
            <a:off x="2066344" y="4652536"/>
            <a:ext cx="3826456" cy="784830"/>
          </a:xfrm>
          <a:prstGeom prst="rect">
            <a:avLst/>
          </a:prstGeom>
        </p:spPr>
        <p:txBody>
          <a:bodyPr wrap="square">
            <a:spAutoFit/>
          </a:bodyPr>
          <a:lstStyle/>
          <a:p>
            <a:r>
              <a:rPr lang="en-US" sz="900" b="1">
                <a:solidFill>
                  <a:schemeClr val="tx1">
                    <a:lumMod val="85000"/>
                    <a:lumOff val="15000"/>
                  </a:schemeClr>
                </a:solidFill>
                <a:latin typeface="Roboto" panose="02000000000000000000" pitchFamily="2" charset="0"/>
                <a:ea typeface="Roboto" panose="02000000000000000000" pitchFamily="2" charset="0"/>
              </a:rPr>
              <a:t>Objectively recaptiualize clicks-and-mortar vortals whereas premier content. </a:t>
            </a:r>
          </a:p>
          <a:p>
            <a:endParaRPr lang="en-US" sz="900">
              <a:solidFill>
                <a:schemeClr val="tx1">
                  <a:lumMod val="85000"/>
                  <a:lumOff val="15000"/>
                </a:schemeClr>
              </a:solidFill>
              <a:latin typeface="Roboto" panose="02000000000000000000" pitchFamily="2" charset="0"/>
              <a:ea typeface="Roboto" panose="02000000000000000000" pitchFamily="2" charset="0"/>
            </a:endParaRPr>
          </a:p>
          <a:p>
            <a:r>
              <a:rPr lang="en-US" sz="900">
                <a:solidFill>
                  <a:schemeClr val="tx1">
                    <a:lumMod val="85000"/>
                    <a:lumOff val="15000"/>
                  </a:schemeClr>
                </a:solidFill>
                <a:latin typeface="Roboto" panose="02000000000000000000" pitchFamily="2" charset="0"/>
                <a:ea typeface="Roboto" panose="02000000000000000000" pitchFamily="2" charset="0"/>
              </a:rPr>
              <a:t>Interactively productize alternative infomediaries before holistic channels. </a:t>
            </a:r>
          </a:p>
        </p:txBody>
      </p:sp>
      <p:sp>
        <p:nvSpPr>
          <p:cNvPr id="12" name="Oval 11"/>
          <p:cNvSpPr/>
          <p:nvPr/>
        </p:nvSpPr>
        <p:spPr>
          <a:xfrm>
            <a:off x="6756400" y="2057400"/>
            <a:ext cx="684914" cy="684914"/>
          </a:xfrm>
          <a:prstGeom prst="ellipse">
            <a:avLst/>
          </a:prstGeom>
          <a:solidFill>
            <a:srgbClr val="502F20"/>
          </a:solidFill>
          <a:ln>
            <a:noFill/>
          </a:ln>
          <a:effectLst>
            <a:outerShdw blurRad="152400" dist="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Roboto" panose="02000000000000000000" pitchFamily="2" charset="0"/>
                <a:ea typeface="Roboto" panose="02000000000000000000" pitchFamily="2" charset="0"/>
              </a:rPr>
              <a:t>04</a:t>
            </a:r>
          </a:p>
        </p:txBody>
      </p:sp>
      <p:sp>
        <p:nvSpPr>
          <p:cNvPr id="13" name="Rectangle 12"/>
          <p:cNvSpPr/>
          <p:nvPr/>
        </p:nvSpPr>
        <p:spPr>
          <a:xfrm>
            <a:off x="7540044" y="2007442"/>
            <a:ext cx="3826456" cy="784830"/>
          </a:xfrm>
          <a:prstGeom prst="rect">
            <a:avLst/>
          </a:prstGeom>
        </p:spPr>
        <p:txBody>
          <a:bodyPr wrap="square">
            <a:spAutoFit/>
          </a:bodyPr>
          <a:lstStyle/>
          <a:p>
            <a:r>
              <a:rPr lang="en-US" sz="900" b="1">
                <a:solidFill>
                  <a:schemeClr val="tx1">
                    <a:lumMod val="85000"/>
                    <a:lumOff val="15000"/>
                  </a:schemeClr>
                </a:solidFill>
                <a:latin typeface="Roboto" panose="02000000000000000000" pitchFamily="2" charset="0"/>
                <a:ea typeface="Roboto" panose="02000000000000000000" pitchFamily="2" charset="0"/>
              </a:rPr>
              <a:t>Objectively recaptiualize clicks-and-mortar vortals whereas premier content. </a:t>
            </a:r>
          </a:p>
          <a:p>
            <a:endParaRPr lang="en-US" sz="900">
              <a:solidFill>
                <a:schemeClr val="tx1">
                  <a:lumMod val="85000"/>
                  <a:lumOff val="15000"/>
                </a:schemeClr>
              </a:solidFill>
              <a:latin typeface="Roboto" panose="02000000000000000000" pitchFamily="2" charset="0"/>
              <a:ea typeface="Roboto" panose="02000000000000000000" pitchFamily="2" charset="0"/>
            </a:endParaRPr>
          </a:p>
          <a:p>
            <a:r>
              <a:rPr lang="en-US" sz="900">
                <a:solidFill>
                  <a:schemeClr val="tx1">
                    <a:lumMod val="85000"/>
                    <a:lumOff val="15000"/>
                  </a:schemeClr>
                </a:solidFill>
                <a:latin typeface="Roboto" panose="02000000000000000000" pitchFamily="2" charset="0"/>
                <a:ea typeface="Roboto" panose="02000000000000000000" pitchFamily="2" charset="0"/>
              </a:rPr>
              <a:t>Interactively productize alternative infomediaries before holistic channels. </a:t>
            </a:r>
          </a:p>
        </p:txBody>
      </p:sp>
      <p:sp>
        <p:nvSpPr>
          <p:cNvPr id="14" name="Oval 13"/>
          <p:cNvSpPr/>
          <p:nvPr/>
        </p:nvSpPr>
        <p:spPr>
          <a:xfrm>
            <a:off x="6769010" y="3404926"/>
            <a:ext cx="684914" cy="684914"/>
          </a:xfrm>
          <a:prstGeom prst="ellipse">
            <a:avLst/>
          </a:prstGeom>
          <a:solidFill>
            <a:srgbClr val="502F20"/>
          </a:solidFill>
          <a:ln>
            <a:noFill/>
          </a:ln>
          <a:effectLst>
            <a:outerShdw blurRad="152400" dist="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Roboto" panose="02000000000000000000" pitchFamily="2" charset="0"/>
                <a:ea typeface="Roboto" panose="02000000000000000000" pitchFamily="2" charset="0"/>
              </a:rPr>
              <a:t>05</a:t>
            </a:r>
          </a:p>
        </p:txBody>
      </p:sp>
      <p:sp>
        <p:nvSpPr>
          <p:cNvPr id="15" name="Rectangle 14"/>
          <p:cNvSpPr/>
          <p:nvPr/>
        </p:nvSpPr>
        <p:spPr>
          <a:xfrm>
            <a:off x="7552654" y="3354968"/>
            <a:ext cx="3826456" cy="784830"/>
          </a:xfrm>
          <a:prstGeom prst="rect">
            <a:avLst/>
          </a:prstGeom>
        </p:spPr>
        <p:txBody>
          <a:bodyPr wrap="square">
            <a:spAutoFit/>
          </a:bodyPr>
          <a:lstStyle/>
          <a:p>
            <a:r>
              <a:rPr lang="en-US" sz="900" b="1">
                <a:solidFill>
                  <a:schemeClr val="tx1">
                    <a:lumMod val="85000"/>
                    <a:lumOff val="15000"/>
                  </a:schemeClr>
                </a:solidFill>
                <a:latin typeface="Roboto" panose="02000000000000000000" pitchFamily="2" charset="0"/>
                <a:ea typeface="Roboto" panose="02000000000000000000" pitchFamily="2" charset="0"/>
              </a:rPr>
              <a:t>Objectively recaptiualize clicks-and-mortar vortals whereas premier content. </a:t>
            </a:r>
          </a:p>
          <a:p>
            <a:endParaRPr lang="en-US" sz="900">
              <a:solidFill>
                <a:schemeClr val="tx1">
                  <a:lumMod val="85000"/>
                  <a:lumOff val="15000"/>
                </a:schemeClr>
              </a:solidFill>
              <a:latin typeface="Roboto" panose="02000000000000000000" pitchFamily="2" charset="0"/>
              <a:ea typeface="Roboto" panose="02000000000000000000" pitchFamily="2" charset="0"/>
            </a:endParaRPr>
          </a:p>
          <a:p>
            <a:r>
              <a:rPr lang="en-US" sz="900">
                <a:solidFill>
                  <a:schemeClr val="tx1">
                    <a:lumMod val="85000"/>
                    <a:lumOff val="15000"/>
                  </a:schemeClr>
                </a:solidFill>
                <a:latin typeface="Roboto" panose="02000000000000000000" pitchFamily="2" charset="0"/>
                <a:ea typeface="Roboto" panose="02000000000000000000" pitchFamily="2" charset="0"/>
              </a:rPr>
              <a:t>Interactively productize alternative infomediaries before holistic channels. </a:t>
            </a:r>
          </a:p>
        </p:txBody>
      </p:sp>
      <p:sp>
        <p:nvSpPr>
          <p:cNvPr id="16" name="Oval 15"/>
          <p:cNvSpPr/>
          <p:nvPr/>
        </p:nvSpPr>
        <p:spPr>
          <a:xfrm>
            <a:off x="6756400" y="4702494"/>
            <a:ext cx="684914" cy="684914"/>
          </a:xfrm>
          <a:prstGeom prst="ellipse">
            <a:avLst/>
          </a:prstGeom>
          <a:solidFill>
            <a:srgbClr val="502F20"/>
          </a:solidFill>
          <a:ln>
            <a:noFill/>
          </a:ln>
          <a:effectLst>
            <a:outerShdw blurRad="152400" dist="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Roboto" panose="02000000000000000000" pitchFamily="2" charset="0"/>
                <a:ea typeface="Roboto" panose="02000000000000000000" pitchFamily="2" charset="0"/>
              </a:rPr>
              <a:t>06</a:t>
            </a:r>
          </a:p>
        </p:txBody>
      </p:sp>
      <p:sp>
        <p:nvSpPr>
          <p:cNvPr id="17" name="Rectangle 16"/>
          <p:cNvSpPr/>
          <p:nvPr/>
        </p:nvSpPr>
        <p:spPr>
          <a:xfrm>
            <a:off x="7540044" y="4652536"/>
            <a:ext cx="3826456" cy="784830"/>
          </a:xfrm>
          <a:prstGeom prst="rect">
            <a:avLst/>
          </a:prstGeom>
        </p:spPr>
        <p:txBody>
          <a:bodyPr wrap="square">
            <a:spAutoFit/>
          </a:bodyPr>
          <a:lstStyle/>
          <a:p>
            <a:r>
              <a:rPr lang="en-US" sz="900" b="1" dirty="0">
                <a:solidFill>
                  <a:schemeClr val="tx1">
                    <a:lumMod val="85000"/>
                    <a:lumOff val="15000"/>
                  </a:schemeClr>
                </a:solidFill>
                <a:latin typeface="Roboto" panose="02000000000000000000" pitchFamily="2" charset="0"/>
                <a:ea typeface="Roboto" panose="02000000000000000000" pitchFamily="2" charset="0"/>
              </a:rPr>
              <a:t>Objectively </a:t>
            </a:r>
            <a:r>
              <a:rPr lang="en-US" sz="900" b="1" dirty="0" err="1">
                <a:solidFill>
                  <a:schemeClr val="tx1">
                    <a:lumMod val="85000"/>
                    <a:lumOff val="15000"/>
                  </a:schemeClr>
                </a:solidFill>
                <a:latin typeface="Roboto" panose="02000000000000000000" pitchFamily="2" charset="0"/>
                <a:ea typeface="Roboto" panose="02000000000000000000" pitchFamily="2" charset="0"/>
              </a:rPr>
              <a:t>recaptiualize</a:t>
            </a:r>
            <a:r>
              <a:rPr lang="en-US" sz="900" b="1" dirty="0">
                <a:solidFill>
                  <a:schemeClr val="tx1">
                    <a:lumMod val="85000"/>
                    <a:lumOff val="15000"/>
                  </a:schemeClr>
                </a:solidFill>
                <a:latin typeface="Roboto" panose="02000000000000000000" pitchFamily="2" charset="0"/>
                <a:ea typeface="Roboto" panose="02000000000000000000" pitchFamily="2" charset="0"/>
              </a:rPr>
              <a:t> clicks-and-mortar </a:t>
            </a:r>
            <a:r>
              <a:rPr lang="en-US" sz="900" b="1" dirty="0" err="1">
                <a:solidFill>
                  <a:schemeClr val="tx1">
                    <a:lumMod val="85000"/>
                    <a:lumOff val="15000"/>
                  </a:schemeClr>
                </a:solidFill>
                <a:latin typeface="Roboto" panose="02000000000000000000" pitchFamily="2" charset="0"/>
                <a:ea typeface="Roboto" panose="02000000000000000000" pitchFamily="2" charset="0"/>
              </a:rPr>
              <a:t>vortals</a:t>
            </a:r>
            <a:r>
              <a:rPr lang="en-US" sz="900" b="1" dirty="0">
                <a:solidFill>
                  <a:schemeClr val="tx1">
                    <a:lumMod val="85000"/>
                    <a:lumOff val="15000"/>
                  </a:schemeClr>
                </a:solidFill>
                <a:latin typeface="Roboto" panose="02000000000000000000" pitchFamily="2" charset="0"/>
                <a:ea typeface="Roboto" panose="02000000000000000000" pitchFamily="2" charset="0"/>
              </a:rPr>
              <a:t> whereas premier content. </a:t>
            </a:r>
          </a:p>
          <a:p>
            <a:endParaRPr lang="en-US" sz="900" dirty="0">
              <a:solidFill>
                <a:schemeClr val="tx1">
                  <a:lumMod val="85000"/>
                  <a:lumOff val="15000"/>
                </a:schemeClr>
              </a:solidFill>
              <a:latin typeface="Roboto" panose="02000000000000000000" pitchFamily="2" charset="0"/>
              <a:ea typeface="Roboto" panose="02000000000000000000" pitchFamily="2" charset="0"/>
            </a:endParaRPr>
          </a:p>
          <a:p>
            <a:r>
              <a:rPr lang="en-US" sz="900" dirty="0">
                <a:solidFill>
                  <a:schemeClr val="tx1">
                    <a:lumMod val="85000"/>
                    <a:lumOff val="15000"/>
                  </a:schemeClr>
                </a:solidFill>
                <a:latin typeface="Roboto" panose="02000000000000000000" pitchFamily="2" charset="0"/>
                <a:ea typeface="Roboto" panose="02000000000000000000" pitchFamily="2" charset="0"/>
              </a:rPr>
              <a:t>Interactively productize alternative infomediaries before holistic channels. </a:t>
            </a:r>
          </a:p>
        </p:txBody>
      </p:sp>
      <p:grpSp>
        <p:nvGrpSpPr>
          <p:cNvPr id="22" name="组合 21"/>
          <p:cNvGrpSpPr/>
          <p:nvPr/>
        </p:nvGrpSpPr>
        <p:grpSpPr>
          <a:xfrm>
            <a:off x="3016" y="210058"/>
            <a:ext cx="12192000" cy="1125538"/>
            <a:chOff x="3016" y="210058"/>
            <a:chExt cx="12192000" cy="1125538"/>
          </a:xfrm>
        </p:grpSpPr>
        <p:cxnSp>
          <p:nvCxnSpPr>
            <p:cNvPr id="25" name="直接连接符 24"/>
            <p:cNvCxnSpPr/>
            <p:nvPr/>
          </p:nvCxnSpPr>
          <p:spPr>
            <a:xfrm>
              <a:off x="3016" y="691090"/>
              <a:ext cx="12192000" cy="0"/>
            </a:xfrm>
            <a:prstGeom prst="line">
              <a:avLst/>
            </a:prstGeom>
            <a:ln>
              <a:solidFill>
                <a:srgbClr val="502F20"/>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812800" y="520700"/>
              <a:ext cx="2235200" cy="546100"/>
            </a:xfrm>
            <a:prstGeom prst="rect">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2998027" y="722840"/>
              <a:ext cx="259705" cy="259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469519" y="911279"/>
              <a:ext cx="115447" cy="1154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4391492" y="760127"/>
              <a:ext cx="193416" cy="193414"/>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4473323" y="437806"/>
              <a:ext cx="76325" cy="763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3961084" y="833166"/>
              <a:ext cx="76325" cy="76324"/>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itle 1"/>
            <p:cNvSpPr txBox="1"/>
            <p:nvPr/>
          </p:nvSpPr>
          <p:spPr>
            <a:xfrm>
              <a:off x="470432" y="210058"/>
              <a:ext cx="3022600" cy="11255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176655"/>
              <a:r>
                <a:rPr lang="zh-CN" altLang="en-US" sz="2400" dirty="0">
                  <a:solidFill>
                    <a:schemeClr val="bg1"/>
                  </a:solidFill>
                  <a:latin typeface="幼圆" panose="02010509060101010101" pitchFamily="49" charset="-122"/>
                  <a:ea typeface="幼圆" panose="02010509060101010101" pitchFamily="49" charset="-122"/>
                </a:rPr>
                <a:t>添加标题</a:t>
              </a:r>
              <a:endParaRPr lang="en-GB" altLang="zh-CN" sz="2400" dirty="0">
                <a:solidFill>
                  <a:schemeClr val="bg1"/>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3036">
        <p:blinds dir="vert"/>
      </p:transition>
    </mc:Choice>
    <mc:Fallback xmlns="">
      <p:transition spd="slow" advTm="3036">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450" decel="100000" fill="hold"/>
                                        <p:tgtEl>
                                          <p:spTgt spid="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left)">
                                      <p:cBhvr>
                                        <p:cTn id="14" dur="300"/>
                                        <p:tgtEl>
                                          <p:spTgt spid="7">
                                            <p:txEl>
                                              <p:pRg st="0" end="0"/>
                                            </p:txEl>
                                          </p:spTgt>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wipe(left)">
                                      <p:cBhvr>
                                        <p:cTn id="18" dur="300"/>
                                        <p:tgtEl>
                                          <p:spTgt spid="7">
                                            <p:txEl>
                                              <p:pRg st="2" end="2"/>
                                            </p:txEl>
                                          </p:spTgt>
                                        </p:tgtEl>
                                      </p:cBhvr>
                                    </p:animEffect>
                                  </p:childTnLst>
                                </p:cTn>
                              </p:par>
                            </p:childTnLst>
                          </p:cTn>
                        </p:par>
                        <p:par>
                          <p:cTn id="19" fill="hold">
                            <p:stCondLst>
                              <p:cond delay="1500"/>
                            </p:stCondLst>
                            <p:childTnLst>
                              <p:par>
                                <p:cTn id="20" presetID="37"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450" decel="100000" fill="hold"/>
                                        <p:tgtEl>
                                          <p:spTgt spid="8"/>
                                        </p:tgtEl>
                                        <p:attrNameLst>
                                          <p:attrName>ppt_y</p:attrName>
                                        </p:attrNameLst>
                                      </p:cBhvr>
                                      <p:tavLst>
                                        <p:tav tm="0">
                                          <p:val>
                                            <p:strVal val="#ppt_y+1"/>
                                          </p:val>
                                        </p:tav>
                                        <p:tav tm="100000">
                                          <p:val>
                                            <p:strVal val="#ppt_y-.03"/>
                                          </p:val>
                                        </p:tav>
                                      </p:tavLst>
                                    </p:anim>
                                    <p:anim calcmode="lin" valueType="num">
                                      <p:cBhvr>
                                        <p:cTn id="25"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wipe(left)">
                                      <p:cBhvr>
                                        <p:cTn id="29" dur="300"/>
                                        <p:tgtEl>
                                          <p:spTgt spid="9">
                                            <p:txEl>
                                              <p:pRg st="0" end="0"/>
                                            </p:txEl>
                                          </p:spTgt>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wipe(left)">
                                      <p:cBhvr>
                                        <p:cTn id="33" dur="300"/>
                                        <p:tgtEl>
                                          <p:spTgt spid="9">
                                            <p:txEl>
                                              <p:pRg st="2" end="2"/>
                                            </p:txEl>
                                          </p:spTgt>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anim calcmode="lin" valueType="num">
                                      <p:cBhvr>
                                        <p:cTn id="38" dur="500" fill="hold"/>
                                        <p:tgtEl>
                                          <p:spTgt spid="10"/>
                                        </p:tgtEl>
                                        <p:attrNameLst>
                                          <p:attrName>ppt_x</p:attrName>
                                        </p:attrNameLst>
                                      </p:cBhvr>
                                      <p:tavLst>
                                        <p:tav tm="0">
                                          <p:val>
                                            <p:strVal val="#ppt_x"/>
                                          </p:val>
                                        </p:tav>
                                        <p:tav tm="100000">
                                          <p:val>
                                            <p:strVal val="#ppt_x"/>
                                          </p:val>
                                        </p:tav>
                                      </p:tavLst>
                                    </p:anim>
                                    <p:anim calcmode="lin" valueType="num">
                                      <p:cBhvr>
                                        <p:cTn id="39" dur="450" decel="100000" fill="hold"/>
                                        <p:tgtEl>
                                          <p:spTgt spid="10"/>
                                        </p:tgtEl>
                                        <p:attrNameLst>
                                          <p:attrName>ppt_y</p:attrName>
                                        </p:attrNameLst>
                                      </p:cBhvr>
                                      <p:tavLst>
                                        <p:tav tm="0">
                                          <p:val>
                                            <p:strVal val="#ppt_y+1"/>
                                          </p:val>
                                        </p:tav>
                                        <p:tav tm="100000">
                                          <p:val>
                                            <p:strVal val="#ppt_y-.03"/>
                                          </p:val>
                                        </p:tav>
                                      </p:tavLst>
                                    </p:anim>
                                    <p:anim calcmode="lin" valueType="num">
                                      <p:cBhvr>
                                        <p:cTn id="40" dur="50" accel="100000" fill="hold">
                                          <p:stCondLst>
                                            <p:cond delay="45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11">
                                            <p:txEl>
                                              <p:pRg st="0" end="0"/>
                                            </p:txEl>
                                          </p:spTgt>
                                        </p:tgtEl>
                                        <p:attrNameLst>
                                          <p:attrName>style.visibility</p:attrName>
                                        </p:attrNameLst>
                                      </p:cBhvr>
                                      <p:to>
                                        <p:strVal val="visible"/>
                                      </p:to>
                                    </p:set>
                                    <p:animEffect transition="in" filter="wipe(left)">
                                      <p:cBhvr>
                                        <p:cTn id="44" dur="300"/>
                                        <p:tgtEl>
                                          <p:spTgt spid="11">
                                            <p:txEl>
                                              <p:pRg st="0" end="0"/>
                                            </p:txEl>
                                          </p:spTgt>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11">
                                            <p:txEl>
                                              <p:pRg st="2" end="2"/>
                                            </p:txEl>
                                          </p:spTgt>
                                        </p:tgtEl>
                                        <p:attrNameLst>
                                          <p:attrName>style.visibility</p:attrName>
                                        </p:attrNameLst>
                                      </p:cBhvr>
                                      <p:to>
                                        <p:strVal val="visible"/>
                                      </p:to>
                                    </p:set>
                                    <p:animEffect transition="in" filter="wipe(left)">
                                      <p:cBhvr>
                                        <p:cTn id="48" dur="300"/>
                                        <p:tgtEl>
                                          <p:spTgt spid="11">
                                            <p:txEl>
                                              <p:pRg st="2" end="2"/>
                                            </p:txEl>
                                          </p:spTgt>
                                        </p:tgtEl>
                                      </p:cBhvr>
                                    </p:animEffect>
                                  </p:childTnLst>
                                </p:cTn>
                              </p:par>
                            </p:childTnLst>
                          </p:cTn>
                        </p:par>
                        <p:par>
                          <p:cTn id="49" fill="hold">
                            <p:stCondLst>
                              <p:cond delay="4500"/>
                            </p:stCondLst>
                            <p:childTnLst>
                              <p:par>
                                <p:cTn id="50" presetID="37"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anim calcmode="lin" valueType="num">
                                      <p:cBhvr>
                                        <p:cTn id="53" dur="500" fill="hold"/>
                                        <p:tgtEl>
                                          <p:spTgt spid="12"/>
                                        </p:tgtEl>
                                        <p:attrNameLst>
                                          <p:attrName>ppt_x</p:attrName>
                                        </p:attrNameLst>
                                      </p:cBhvr>
                                      <p:tavLst>
                                        <p:tav tm="0">
                                          <p:val>
                                            <p:strVal val="#ppt_x"/>
                                          </p:val>
                                        </p:tav>
                                        <p:tav tm="100000">
                                          <p:val>
                                            <p:strVal val="#ppt_x"/>
                                          </p:val>
                                        </p:tav>
                                      </p:tavLst>
                                    </p:anim>
                                    <p:anim calcmode="lin" valueType="num">
                                      <p:cBhvr>
                                        <p:cTn id="54" dur="450" decel="100000" fill="hold"/>
                                        <p:tgtEl>
                                          <p:spTgt spid="12"/>
                                        </p:tgtEl>
                                        <p:attrNameLst>
                                          <p:attrName>ppt_y</p:attrName>
                                        </p:attrNameLst>
                                      </p:cBhvr>
                                      <p:tavLst>
                                        <p:tav tm="0">
                                          <p:val>
                                            <p:strVal val="#ppt_y+1"/>
                                          </p:val>
                                        </p:tav>
                                        <p:tav tm="100000">
                                          <p:val>
                                            <p:strVal val="#ppt_y-.03"/>
                                          </p:val>
                                        </p:tav>
                                      </p:tavLst>
                                    </p:anim>
                                    <p:anim calcmode="lin" valueType="num">
                                      <p:cBhvr>
                                        <p:cTn id="55" dur="50" accel="100000" fill="hold">
                                          <p:stCondLst>
                                            <p:cond delay="450"/>
                                          </p:stCondLst>
                                        </p:cTn>
                                        <p:tgtEl>
                                          <p:spTgt spid="12"/>
                                        </p:tgtEl>
                                        <p:attrNameLst>
                                          <p:attrName>ppt_y</p:attrName>
                                        </p:attrNameLst>
                                      </p:cBhvr>
                                      <p:tavLst>
                                        <p:tav tm="0">
                                          <p:val>
                                            <p:strVal val="#ppt_y-.03"/>
                                          </p:val>
                                        </p:tav>
                                        <p:tav tm="100000">
                                          <p:val>
                                            <p:strVal val="#ppt_y"/>
                                          </p:val>
                                        </p:tav>
                                      </p:tavLst>
                                    </p:anim>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13">
                                            <p:txEl>
                                              <p:pRg st="0" end="0"/>
                                            </p:txEl>
                                          </p:spTgt>
                                        </p:tgtEl>
                                        <p:attrNameLst>
                                          <p:attrName>style.visibility</p:attrName>
                                        </p:attrNameLst>
                                      </p:cBhvr>
                                      <p:to>
                                        <p:strVal val="visible"/>
                                      </p:to>
                                    </p:set>
                                    <p:animEffect transition="in" filter="wipe(left)">
                                      <p:cBhvr>
                                        <p:cTn id="59" dur="300"/>
                                        <p:tgtEl>
                                          <p:spTgt spid="13">
                                            <p:txEl>
                                              <p:pRg st="0" end="0"/>
                                            </p:txEl>
                                          </p:spTgt>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3">
                                            <p:txEl>
                                              <p:pRg st="2" end="2"/>
                                            </p:txEl>
                                          </p:spTgt>
                                        </p:tgtEl>
                                        <p:attrNameLst>
                                          <p:attrName>style.visibility</p:attrName>
                                        </p:attrNameLst>
                                      </p:cBhvr>
                                      <p:to>
                                        <p:strVal val="visible"/>
                                      </p:to>
                                    </p:set>
                                    <p:animEffect transition="in" filter="wipe(left)">
                                      <p:cBhvr>
                                        <p:cTn id="63" dur="300"/>
                                        <p:tgtEl>
                                          <p:spTgt spid="13">
                                            <p:txEl>
                                              <p:pRg st="2" end="2"/>
                                            </p:txEl>
                                          </p:spTgt>
                                        </p:tgtEl>
                                      </p:cBhvr>
                                    </p:animEffect>
                                  </p:childTnLst>
                                </p:cTn>
                              </p:par>
                            </p:childTnLst>
                          </p:cTn>
                        </p:par>
                        <p:par>
                          <p:cTn id="64" fill="hold">
                            <p:stCondLst>
                              <p:cond delay="6000"/>
                            </p:stCondLst>
                            <p:childTnLst>
                              <p:par>
                                <p:cTn id="65" presetID="37" presetClass="entr" presetSubtype="0"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anim calcmode="lin" valueType="num">
                                      <p:cBhvr>
                                        <p:cTn id="68" dur="500" fill="hold"/>
                                        <p:tgtEl>
                                          <p:spTgt spid="14"/>
                                        </p:tgtEl>
                                        <p:attrNameLst>
                                          <p:attrName>ppt_x</p:attrName>
                                        </p:attrNameLst>
                                      </p:cBhvr>
                                      <p:tavLst>
                                        <p:tav tm="0">
                                          <p:val>
                                            <p:strVal val="#ppt_x"/>
                                          </p:val>
                                        </p:tav>
                                        <p:tav tm="100000">
                                          <p:val>
                                            <p:strVal val="#ppt_x"/>
                                          </p:val>
                                        </p:tav>
                                      </p:tavLst>
                                    </p:anim>
                                    <p:anim calcmode="lin" valueType="num">
                                      <p:cBhvr>
                                        <p:cTn id="69" dur="450" decel="100000" fill="hold"/>
                                        <p:tgtEl>
                                          <p:spTgt spid="14"/>
                                        </p:tgtEl>
                                        <p:attrNameLst>
                                          <p:attrName>ppt_y</p:attrName>
                                        </p:attrNameLst>
                                      </p:cBhvr>
                                      <p:tavLst>
                                        <p:tav tm="0">
                                          <p:val>
                                            <p:strVal val="#ppt_y+1"/>
                                          </p:val>
                                        </p:tav>
                                        <p:tav tm="100000">
                                          <p:val>
                                            <p:strVal val="#ppt_y-.03"/>
                                          </p:val>
                                        </p:tav>
                                      </p:tavLst>
                                    </p:anim>
                                    <p:anim calcmode="lin" valueType="num">
                                      <p:cBhvr>
                                        <p:cTn id="70" dur="50" accel="100000" fill="hold">
                                          <p:stCondLst>
                                            <p:cond delay="450"/>
                                          </p:stCondLst>
                                        </p:cTn>
                                        <p:tgtEl>
                                          <p:spTgt spid="14"/>
                                        </p:tgtEl>
                                        <p:attrNameLst>
                                          <p:attrName>ppt_y</p:attrName>
                                        </p:attrNameLst>
                                      </p:cBhvr>
                                      <p:tavLst>
                                        <p:tav tm="0">
                                          <p:val>
                                            <p:strVal val="#ppt_y-.03"/>
                                          </p:val>
                                        </p:tav>
                                        <p:tav tm="100000">
                                          <p:val>
                                            <p:strVal val="#ppt_y"/>
                                          </p:val>
                                        </p:tav>
                                      </p:tavLst>
                                    </p:anim>
                                  </p:childTnLst>
                                </p:cTn>
                              </p:par>
                            </p:childTnLst>
                          </p:cTn>
                        </p:par>
                        <p:par>
                          <p:cTn id="71" fill="hold">
                            <p:stCondLst>
                              <p:cond delay="6500"/>
                            </p:stCondLst>
                            <p:childTnLst>
                              <p:par>
                                <p:cTn id="72" presetID="22" presetClass="entr" presetSubtype="8" fill="hold" grpId="0" nodeType="afterEffect">
                                  <p:stCondLst>
                                    <p:cond delay="0"/>
                                  </p:stCondLst>
                                  <p:childTnLst>
                                    <p:set>
                                      <p:cBhvr>
                                        <p:cTn id="73" dur="1" fill="hold">
                                          <p:stCondLst>
                                            <p:cond delay="0"/>
                                          </p:stCondLst>
                                        </p:cTn>
                                        <p:tgtEl>
                                          <p:spTgt spid="15">
                                            <p:txEl>
                                              <p:pRg st="0" end="0"/>
                                            </p:txEl>
                                          </p:spTgt>
                                        </p:tgtEl>
                                        <p:attrNameLst>
                                          <p:attrName>style.visibility</p:attrName>
                                        </p:attrNameLst>
                                      </p:cBhvr>
                                      <p:to>
                                        <p:strVal val="visible"/>
                                      </p:to>
                                    </p:set>
                                    <p:animEffect transition="in" filter="wipe(left)">
                                      <p:cBhvr>
                                        <p:cTn id="74" dur="300"/>
                                        <p:tgtEl>
                                          <p:spTgt spid="15">
                                            <p:txEl>
                                              <p:pRg st="0" end="0"/>
                                            </p:txEl>
                                          </p:spTgt>
                                        </p:tgtEl>
                                      </p:cBhvr>
                                    </p:animEffect>
                                  </p:childTnLst>
                                </p:cTn>
                              </p:par>
                            </p:childTnLst>
                          </p:cTn>
                        </p:par>
                        <p:par>
                          <p:cTn id="75" fill="hold">
                            <p:stCondLst>
                              <p:cond delay="7000"/>
                            </p:stCondLst>
                            <p:childTnLst>
                              <p:par>
                                <p:cTn id="76" presetID="22" presetClass="entr" presetSubtype="8" fill="hold" grpId="0" nodeType="afterEffect">
                                  <p:stCondLst>
                                    <p:cond delay="0"/>
                                  </p:stCondLst>
                                  <p:childTnLst>
                                    <p:set>
                                      <p:cBhvr>
                                        <p:cTn id="77" dur="1" fill="hold">
                                          <p:stCondLst>
                                            <p:cond delay="0"/>
                                          </p:stCondLst>
                                        </p:cTn>
                                        <p:tgtEl>
                                          <p:spTgt spid="15">
                                            <p:txEl>
                                              <p:pRg st="2" end="2"/>
                                            </p:txEl>
                                          </p:spTgt>
                                        </p:tgtEl>
                                        <p:attrNameLst>
                                          <p:attrName>style.visibility</p:attrName>
                                        </p:attrNameLst>
                                      </p:cBhvr>
                                      <p:to>
                                        <p:strVal val="visible"/>
                                      </p:to>
                                    </p:set>
                                    <p:animEffect transition="in" filter="wipe(left)">
                                      <p:cBhvr>
                                        <p:cTn id="78" dur="300"/>
                                        <p:tgtEl>
                                          <p:spTgt spid="15">
                                            <p:txEl>
                                              <p:pRg st="2" end="2"/>
                                            </p:txEl>
                                          </p:spTgt>
                                        </p:tgtEl>
                                      </p:cBhvr>
                                    </p:animEffect>
                                  </p:childTnLst>
                                </p:cTn>
                              </p:par>
                            </p:childTnLst>
                          </p:cTn>
                        </p:par>
                        <p:par>
                          <p:cTn id="79" fill="hold">
                            <p:stCondLst>
                              <p:cond delay="7500"/>
                            </p:stCondLst>
                            <p:childTnLst>
                              <p:par>
                                <p:cTn id="80" presetID="37" presetClass="entr" presetSubtype="0" fill="hold" grpId="0" nodeType="after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500"/>
                                        <p:tgtEl>
                                          <p:spTgt spid="16"/>
                                        </p:tgtEl>
                                      </p:cBhvr>
                                    </p:animEffect>
                                    <p:anim calcmode="lin" valueType="num">
                                      <p:cBhvr>
                                        <p:cTn id="83" dur="500" fill="hold"/>
                                        <p:tgtEl>
                                          <p:spTgt spid="16"/>
                                        </p:tgtEl>
                                        <p:attrNameLst>
                                          <p:attrName>ppt_x</p:attrName>
                                        </p:attrNameLst>
                                      </p:cBhvr>
                                      <p:tavLst>
                                        <p:tav tm="0">
                                          <p:val>
                                            <p:strVal val="#ppt_x"/>
                                          </p:val>
                                        </p:tav>
                                        <p:tav tm="100000">
                                          <p:val>
                                            <p:strVal val="#ppt_x"/>
                                          </p:val>
                                        </p:tav>
                                      </p:tavLst>
                                    </p:anim>
                                    <p:anim calcmode="lin" valueType="num">
                                      <p:cBhvr>
                                        <p:cTn id="84" dur="450" decel="100000" fill="hold"/>
                                        <p:tgtEl>
                                          <p:spTgt spid="16"/>
                                        </p:tgtEl>
                                        <p:attrNameLst>
                                          <p:attrName>ppt_y</p:attrName>
                                        </p:attrNameLst>
                                      </p:cBhvr>
                                      <p:tavLst>
                                        <p:tav tm="0">
                                          <p:val>
                                            <p:strVal val="#ppt_y+1"/>
                                          </p:val>
                                        </p:tav>
                                        <p:tav tm="100000">
                                          <p:val>
                                            <p:strVal val="#ppt_y-.03"/>
                                          </p:val>
                                        </p:tav>
                                      </p:tavLst>
                                    </p:anim>
                                    <p:anim calcmode="lin" valueType="num">
                                      <p:cBhvr>
                                        <p:cTn id="85" dur="50" accel="100000" fill="hold">
                                          <p:stCondLst>
                                            <p:cond delay="450"/>
                                          </p:stCondLst>
                                        </p:cTn>
                                        <p:tgtEl>
                                          <p:spTgt spid="16"/>
                                        </p:tgtEl>
                                        <p:attrNameLst>
                                          <p:attrName>ppt_y</p:attrName>
                                        </p:attrNameLst>
                                      </p:cBhvr>
                                      <p:tavLst>
                                        <p:tav tm="0">
                                          <p:val>
                                            <p:strVal val="#ppt_y-.03"/>
                                          </p:val>
                                        </p:tav>
                                        <p:tav tm="100000">
                                          <p:val>
                                            <p:strVal val="#ppt_y"/>
                                          </p:val>
                                        </p:tav>
                                      </p:tavLst>
                                    </p:anim>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7">
                                            <p:txEl>
                                              <p:pRg st="0" end="0"/>
                                            </p:txEl>
                                          </p:spTgt>
                                        </p:tgtEl>
                                        <p:attrNameLst>
                                          <p:attrName>style.visibility</p:attrName>
                                        </p:attrNameLst>
                                      </p:cBhvr>
                                      <p:to>
                                        <p:strVal val="visible"/>
                                      </p:to>
                                    </p:set>
                                    <p:animEffect transition="in" filter="wipe(left)">
                                      <p:cBhvr>
                                        <p:cTn id="89" dur="300"/>
                                        <p:tgtEl>
                                          <p:spTgt spid="17">
                                            <p:txEl>
                                              <p:pRg st="0" end="0"/>
                                            </p:txEl>
                                          </p:spTgt>
                                        </p:tgtEl>
                                      </p:cBhvr>
                                    </p:animEffect>
                                  </p:childTnLst>
                                </p:cTn>
                              </p:par>
                            </p:childTnLst>
                          </p:cTn>
                        </p:par>
                        <p:par>
                          <p:cTn id="90" fill="hold">
                            <p:stCondLst>
                              <p:cond delay="8500"/>
                            </p:stCondLst>
                            <p:childTnLst>
                              <p:par>
                                <p:cTn id="91" presetID="22" presetClass="entr" presetSubtype="8" fill="hold" grpId="0" nodeType="afterEffect">
                                  <p:stCondLst>
                                    <p:cond delay="0"/>
                                  </p:stCondLst>
                                  <p:childTnLst>
                                    <p:set>
                                      <p:cBhvr>
                                        <p:cTn id="92" dur="1" fill="hold">
                                          <p:stCondLst>
                                            <p:cond delay="0"/>
                                          </p:stCondLst>
                                        </p:cTn>
                                        <p:tgtEl>
                                          <p:spTgt spid="17">
                                            <p:txEl>
                                              <p:pRg st="2" end="2"/>
                                            </p:txEl>
                                          </p:spTgt>
                                        </p:tgtEl>
                                        <p:attrNameLst>
                                          <p:attrName>style.visibility</p:attrName>
                                        </p:attrNameLst>
                                      </p:cBhvr>
                                      <p:to>
                                        <p:strVal val="visible"/>
                                      </p:to>
                                    </p:set>
                                    <p:animEffect transition="in" filter="wipe(left)">
                                      <p:cBhvr>
                                        <p:cTn id="93" dur="3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build="p"/>
      <p:bldP spid="8" grpId="0" animBg="1"/>
      <p:bldP spid="9" grpId="0" build="p"/>
      <p:bldP spid="10" grpId="0" animBg="1"/>
      <p:bldP spid="11" grpId="0" build="p"/>
      <p:bldP spid="12" grpId="0" animBg="1"/>
      <p:bldP spid="13" grpId="0" build="p"/>
      <p:bldP spid="14" grpId="0" animBg="1"/>
      <p:bldP spid="15" grpId="0" build="p"/>
      <p:bldP spid="16" grpId="0" animBg="1"/>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197266" y="1575028"/>
            <a:ext cx="6666667" cy="3657143"/>
          </a:xfrm>
          <a:prstGeom prst="rect">
            <a:avLst/>
          </a:prstGeom>
        </p:spPr>
      </p:pic>
      <p:sp>
        <p:nvSpPr>
          <p:cNvPr id="51" name="TextBox 11"/>
          <p:cNvSpPr txBox="1"/>
          <p:nvPr/>
        </p:nvSpPr>
        <p:spPr>
          <a:xfrm>
            <a:off x="5941838" y="2660071"/>
            <a:ext cx="2365725" cy="923330"/>
          </a:xfrm>
          <a:prstGeom prst="rect">
            <a:avLst/>
          </a:prstGeom>
          <a:noFill/>
        </p:spPr>
        <p:txBody>
          <a:bodyPr wrap="square" rtlCol="0">
            <a:spAutoFit/>
          </a:bodyPr>
          <a:lstStyle/>
          <a:p>
            <a:pPr algn="ctr"/>
            <a:r>
              <a:rPr lang="en-US" altLang="zh-CN" sz="5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Part.3</a:t>
            </a:r>
            <a:endParaRPr lang="zh-CN" altLang="en-US" sz="5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p:txBody>
      </p:sp>
      <p:sp>
        <p:nvSpPr>
          <p:cNvPr id="52" name="Subtitle 9"/>
          <p:cNvSpPr txBox="1"/>
          <p:nvPr/>
        </p:nvSpPr>
        <p:spPr>
          <a:xfrm>
            <a:off x="5252492" y="3560730"/>
            <a:ext cx="3744416" cy="731610"/>
          </a:xfrm>
          <a:prstGeom prst="rect">
            <a:avLst/>
          </a:prstGeom>
        </p:spPr>
        <p:txBody>
          <a:bodyPr vert="horz" wrap="square" lIns="102742" tIns="51371" rIns="102742" bIns="51371" rtlCol="0">
            <a:spAutoFit/>
          </a:bodyPr>
          <a:lstStyle>
            <a:defPPr>
              <a:defRPr lang="zh-CN"/>
            </a:defPPr>
            <a:lvl1pPr indent="0" algn="r" defTabSz="1087755">
              <a:lnSpc>
                <a:spcPct val="100000"/>
              </a:lnSpc>
              <a:spcBef>
                <a:spcPct val="20000"/>
              </a:spcBef>
              <a:buFont typeface="Arial" panose="020B0604020202020204"/>
              <a:buNone/>
              <a:defRPr sz="2000">
                <a:solidFill>
                  <a:schemeClr val="accent2"/>
                </a:solidFill>
                <a:latin typeface="微软雅黑" panose="020B0503020204020204" charset="-122"/>
                <a:ea typeface="微软雅黑" panose="020B0503020204020204" charset="-122"/>
                <a:cs typeface="Open Sans Light"/>
              </a:defRPr>
            </a:lvl1pPr>
            <a:lvl2pPr marL="1087755"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2pPr>
            <a:lvl3pPr marL="2174875"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3pPr>
            <a:lvl4pPr marL="3262630"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4pPr>
            <a:lvl5pPr marL="4349750"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5pPr>
            <a:lvl6pPr marL="5437505" indent="0" algn="ctr" defTabSz="1087755">
              <a:spcBef>
                <a:spcPct val="20000"/>
              </a:spcBef>
              <a:buFont typeface="Arial" panose="020B0604020202020204"/>
              <a:buNone/>
              <a:defRPr sz="4800">
                <a:solidFill>
                  <a:schemeClr val="tx1">
                    <a:tint val="75000"/>
                  </a:schemeClr>
                </a:solidFill>
              </a:defRPr>
            </a:lvl6pPr>
            <a:lvl7pPr marL="6524625" indent="0" algn="ctr" defTabSz="1087755">
              <a:spcBef>
                <a:spcPct val="20000"/>
              </a:spcBef>
              <a:buFont typeface="Arial" panose="020B0604020202020204"/>
              <a:buNone/>
              <a:defRPr sz="4800">
                <a:solidFill>
                  <a:schemeClr val="tx1">
                    <a:tint val="75000"/>
                  </a:schemeClr>
                </a:solidFill>
              </a:defRPr>
            </a:lvl7pPr>
            <a:lvl8pPr marL="7612380" indent="0" algn="ctr" defTabSz="1087755">
              <a:spcBef>
                <a:spcPct val="20000"/>
              </a:spcBef>
              <a:buFont typeface="Arial" panose="020B0604020202020204"/>
              <a:buNone/>
              <a:defRPr sz="4800">
                <a:solidFill>
                  <a:schemeClr val="tx1">
                    <a:tint val="75000"/>
                  </a:schemeClr>
                </a:solidFill>
              </a:defRPr>
            </a:lvl8pPr>
            <a:lvl9pPr marL="8699500" indent="0" algn="ctr" defTabSz="1087755">
              <a:spcBef>
                <a:spcPct val="20000"/>
              </a:spcBef>
              <a:buFont typeface="Arial" panose="020B0604020202020204"/>
              <a:buNone/>
              <a:defRPr sz="4800">
                <a:solidFill>
                  <a:schemeClr val="tx1">
                    <a:tint val="75000"/>
                  </a:schemeClr>
                </a:solidFill>
              </a:defRPr>
            </a:lvl9pPr>
          </a:lstStyle>
          <a:p>
            <a:pPr algn="ctr"/>
            <a:r>
              <a:rPr lang="zh-CN" altLang="en-US" sz="2400" dirty="0">
                <a:solidFill>
                  <a:srgbClr val="502F20"/>
                </a:solidFill>
                <a:latin typeface="幼圆" panose="02010509060101010101" pitchFamily="49" charset="-122"/>
                <a:ea typeface="幼圆" panose="02010509060101010101" pitchFamily="49" charset="-122"/>
              </a:rPr>
              <a:t>点击输入标题内容</a:t>
            </a:r>
          </a:p>
          <a:p>
            <a:pPr algn="ctr">
              <a:defRPr/>
            </a:pPr>
            <a:r>
              <a:rPr lang="en-US" altLang="zh-CN" sz="1400" dirty="0">
                <a:solidFill>
                  <a:srgbClr val="502F20"/>
                </a:solidFill>
              </a:rPr>
              <a:t>Click on the input header content</a:t>
            </a:r>
            <a:endParaRPr lang="en-US" sz="1400" kern="0" dirty="0">
              <a:solidFill>
                <a:srgbClr val="502F20"/>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1273">
        <p:blinds dir="vert"/>
      </p:transition>
    </mc:Choice>
    <mc:Fallback xmlns="">
      <p:transition spd="slow" advTm="1273">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3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additive="base">
                                        <p:cTn id="12" dur="500" fill="hold"/>
                                        <p:tgtEl>
                                          <p:spTgt spid="52"/>
                                        </p:tgtEl>
                                        <p:attrNameLst>
                                          <p:attrName>ppt_x</p:attrName>
                                        </p:attrNameLst>
                                      </p:cBhvr>
                                      <p:tavLst>
                                        <p:tav tm="0">
                                          <p:val>
                                            <p:strVal val="#ppt_x"/>
                                          </p:val>
                                        </p:tav>
                                        <p:tav tm="100000">
                                          <p:val>
                                            <p:strVal val="#ppt_x"/>
                                          </p:val>
                                        </p:tav>
                                      </p:tavLst>
                                    </p:anim>
                                    <p:anim calcmode="lin" valueType="num">
                                      <p:cBhvr additive="base">
                                        <p:cTn id="13"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04632"/>
            <a:ext cx="12192000" cy="3757301"/>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216726" y="1515763"/>
            <a:ext cx="3826997" cy="3646170"/>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7216726" y="2265686"/>
            <a:ext cx="3826997" cy="769441"/>
          </a:xfrm>
          <a:prstGeom prst="rect">
            <a:avLst/>
          </a:prstGeom>
          <a:solidFill>
            <a:srgbClr val="502F20"/>
          </a:solidFill>
        </p:spPr>
        <p:txBody>
          <a:bodyPr wrap="square" rtlCol="0">
            <a:spAutoFit/>
          </a:bodyPr>
          <a:lstStyle/>
          <a:p>
            <a:pPr algn="ctr" defTabSz="1176655"/>
            <a:r>
              <a:rPr lang="zh-CN" altLang="en-US" sz="4400" dirty="0">
                <a:solidFill>
                  <a:schemeClr val="bg1"/>
                </a:solidFill>
                <a:latin typeface="幼圆" panose="02010509060101010101" pitchFamily="49" charset="-122"/>
                <a:ea typeface="幼圆" panose="02010509060101010101" pitchFamily="49" charset="-122"/>
              </a:rPr>
              <a:t>添加标题</a:t>
            </a:r>
            <a:endParaRPr lang="en-GB" altLang="zh-CN" sz="4400" dirty="0">
              <a:solidFill>
                <a:schemeClr val="bg1"/>
              </a:solidFill>
              <a:latin typeface="幼圆" panose="02010509060101010101" pitchFamily="49" charset="-122"/>
              <a:ea typeface="幼圆" panose="02010509060101010101" pitchFamily="49" charset="-122"/>
            </a:endParaRPr>
          </a:p>
        </p:txBody>
      </p:sp>
      <p:sp>
        <p:nvSpPr>
          <p:cNvPr id="10" name="Rectangle 9"/>
          <p:cNvSpPr/>
          <p:nvPr/>
        </p:nvSpPr>
        <p:spPr>
          <a:xfrm>
            <a:off x="867508" y="5483820"/>
            <a:ext cx="4914314" cy="830997"/>
          </a:xfrm>
          <a:prstGeom prst="rect">
            <a:avLst/>
          </a:prstGeom>
        </p:spPr>
        <p:txBody>
          <a:bodyPr wrap="square">
            <a:spAutoFit/>
          </a:bodyPr>
          <a:lstStyle/>
          <a:p>
            <a:r>
              <a:rPr lang="en-GB" sz="1200" b="1" dirty="0">
                <a:solidFill>
                  <a:schemeClr val="tx1">
                    <a:lumMod val="85000"/>
                    <a:lumOff val="15000"/>
                  </a:schemeClr>
                </a:solidFill>
              </a:rPr>
              <a:t>Lorem ipsum </a:t>
            </a:r>
            <a:r>
              <a:rPr lang="en-GB" sz="1200" b="1" dirty="0" err="1">
                <a:solidFill>
                  <a:schemeClr val="tx1">
                    <a:lumMod val="85000"/>
                    <a:lumOff val="15000"/>
                  </a:schemeClr>
                </a:solidFill>
              </a:rPr>
              <a:t>dolor</a:t>
            </a:r>
            <a:r>
              <a:rPr lang="en-GB" sz="1200" b="1" dirty="0">
                <a:solidFill>
                  <a:schemeClr val="tx1">
                    <a:lumMod val="85000"/>
                    <a:lumOff val="15000"/>
                  </a:schemeClr>
                </a:solidFill>
              </a:rPr>
              <a:t> sit </a:t>
            </a:r>
            <a:r>
              <a:rPr lang="en-GB" sz="1200" b="1" dirty="0" err="1">
                <a:solidFill>
                  <a:schemeClr val="tx1">
                    <a:lumMod val="85000"/>
                    <a:lumOff val="15000"/>
                  </a:schemeClr>
                </a:solidFill>
              </a:rPr>
              <a:t>amet</a:t>
            </a:r>
            <a:r>
              <a:rPr lang="en-GB" sz="1200" dirty="0">
                <a:solidFill>
                  <a:schemeClr val="tx1">
                    <a:lumMod val="85000"/>
                    <a:lumOff val="15000"/>
                  </a:schemeClr>
                </a:solidFill>
              </a:rPr>
              <a:t>, </a:t>
            </a:r>
            <a:r>
              <a:rPr lang="en-GB" sz="1200" dirty="0" err="1">
                <a:solidFill>
                  <a:schemeClr val="tx1">
                    <a:lumMod val="85000"/>
                    <a:lumOff val="15000"/>
                  </a:schemeClr>
                </a:solidFill>
              </a:rPr>
              <a:t>consectetur</a:t>
            </a:r>
            <a:r>
              <a:rPr lang="en-GB" sz="1200" dirty="0">
                <a:solidFill>
                  <a:schemeClr val="tx1">
                    <a:lumMod val="85000"/>
                    <a:lumOff val="15000"/>
                  </a:schemeClr>
                </a:solidFill>
              </a:rPr>
              <a:t> </a:t>
            </a:r>
            <a:r>
              <a:rPr lang="en-GB" sz="1200" dirty="0" err="1">
                <a:solidFill>
                  <a:schemeClr val="tx1">
                    <a:lumMod val="85000"/>
                    <a:lumOff val="15000"/>
                  </a:schemeClr>
                </a:solidFill>
              </a:rPr>
              <a:t>adipiscing</a:t>
            </a:r>
            <a:r>
              <a:rPr lang="en-GB" sz="1200" dirty="0">
                <a:solidFill>
                  <a:schemeClr val="tx1">
                    <a:lumMod val="85000"/>
                    <a:lumOff val="15000"/>
                  </a:schemeClr>
                </a:solidFill>
              </a:rPr>
              <a:t> </a:t>
            </a:r>
            <a:r>
              <a:rPr lang="en-GB" sz="1200" dirty="0" err="1">
                <a:solidFill>
                  <a:schemeClr val="tx1">
                    <a:lumMod val="85000"/>
                    <a:lumOff val="15000"/>
                  </a:schemeClr>
                </a:solidFill>
              </a:rPr>
              <a:t>elit</a:t>
            </a:r>
            <a:r>
              <a:rPr lang="en-GB" sz="1200" dirty="0">
                <a:solidFill>
                  <a:schemeClr val="tx1">
                    <a:lumMod val="85000"/>
                    <a:lumOff val="15000"/>
                  </a:schemeClr>
                </a:solidFill>
              </a:rPr>
              <a:t>. Integer </a:t>
            </a:r>
            <a:r>
              <a:rPr lang="en-GB" sz="1200" dirty="0" err="1">
                <a:solidFill>
                  <a:schemeClr val="tx1">
                    <a:lumMod val="85000"/>
                    <a:lumOff val="15000"/>
                  </a:schemeClr>
                </a:solidFill>
              </a:rPr>
              <a:t>dolor</a:t>
            </a:r>
            <a:r>
              <a:rPr lang="en-GB" sz="1200" dirty="0">
                <a:solidFill>
                  <a:schemeClr val="tx1">
                    <a:lumMod val="85000"/>
                    <a:lumOff val="15000"/>
                  </a:schemeClr>
                </a:solidFill>
              </a:rPr>
              <a:t> </a:t>
            </a:r>
            <a:r>
              <a:rPr lang="en-GB" sz="1200" dirty="0" err="1">
                <a:solidFill>
                  <a:schemeClr val="tx1">
                    <a:lumMod val="85000"/>
                    <a:lumOff val="15000"/>
                  </a:schemeClr>
                </a:solidFill>
              </a:rPr>
              <a:t>quam</a:t>
            </a:r>
            <a:r>
              <a:rPr lang="en-GB" sz="1200" dirty="0">
                <a:solidFill>
                  <a:schemeClr val="tx1">
                    <a:lumMod val="85000"/>
                    <a:lumOff val="15000"/>
                  </a:schemeClr>
                </a:solidFill>
              </a:rPr>
              <a:t>, </a:t>
            </a:r>
            <a:r>
              <a:rPr lang="en-GB" sz="1200" dirty="0" err="1">
                <a:solidFill>
                  <a:schemeClr val="tx1">
                    <a:lumMod val="85000"/>
                    <a:lumOff val="15000"/>
                  </a:schemeClr>
                </a:solidFill>
              </a:rPr>
              <a:t>pretium</a:t>
            </a:r>
            <a:r>
              <a:rPr lang="en-GB" sz="1200" dirty="0">
                <a:solidFill>
                  <a:schemeClr val="tx1">
                    <a:lumMod val="85000"/>
                    <a:lumOff val="15000"/>
                  </a:schemeClr>
                </a:solidFill>
              </a:rPr>
              <a:t> </a:t>
            </a:r>
            <a:r>
              <a:rPr lang="en-GB" sz="1200" dirty="0" err="1">
                <a:solidFill>
                  <a:schemeClr val="tx1">
                    <a:lumMod val="85000"/>
                    <a:lumOff val="15000"/>
                  </a:schemeClr>
                </a:solidFill>
              </a:rPr>
              <a:t>eu</a:t>
            </a:r>
            <a:r>
              <a:rPr lang="en-GB" sz="1200" dirty="0">
                <a:solidFill>
                  <a:schemeClr val="tx1">
                    <a:lumMod val="85000"/>
                    <a:lumOff val="15000"/>
                  </a:schemeClr>
                </a:solidFill>
              </a:rPr>
              <a:t> </a:t>
            </a:r>
            <a:r>
              <a:rPr lang="en-GB" sz="1200" dirty="0" err="1">
                <a:solidFill>
                  <a:schemeClr val="tx1">
                    <a:lumMod val="85000"/>
                    <a:lumOff val="15000"/>
                  </a:schemeClr>
                </a:solidFill>
              </a:rPr>
              <a:t>placerat</a:t>
            </a:r>
            <a:r>
              <a:rPr lang="en-GB" sz="1200" dirty="0">
                <a:solidFill>
                  <a:schemeClr val="tx1">
                    <a:lumMod val="85000"/>
                    <a:lumOff val="15000"/>
                  </a:schemeClr>
                </a:solidFill>
              </a:rPr>
              <a:t> </a:t>
            </a:r>
            <a:r>
              <a:rPr lang="en-GB" sz="1200" dirty="0" err="1">
                <a:solidFill>
                  <a:schemeClr val="tx1">
                    <a:lumMod val="85000"/>
                    <a:lumOff val="15000"/>
                  </a:schemeClr>
                </a:solidFill>
              </a:rPr>
              <a:t>eu</a:t>
            </a:r>
            <a:r>
              <a:rPr lang="en-GB" sz="1200" dirty="0">
                <a:solidFill>
                  <a:schemeClr val="tx1">
                    <a:lumMod val="85000"/>
                    <a:lumOff val="15000"/>
                  </a:schemeClr>
                </a:solidFill>
              </a:rPr>
              <a:t>, semper et </a:t>
            </a:r>
            <a:r>
              <a:rPr lang="en-GB" sz="1200" dirty="0" err="1">
                <a:solidFill>
                  <a:schemeClr val="tx1">
                    <a:lumMod val="85000"/>
                    <a:lumOff val="15000"/>
                  </a:schemeClr>
                </a:solidFill>
              </a:rPr>
              <a:t>nunc</a:t>
            </a:r>
            <a:r>
              <a:rPr lang="en-GB" sz="1200" dirty="0">
                <a:solidFill>
                  <a:schemeClr val="tx1">
                    <a:lumMod val="85000"/>
                    <a:lumOff val="15000"/>
                  </a:schemeClr>
                </a:solidFill>
              </a:rPr>
              <a:t>. </a:t>
            </a:r>
            <a:r>
              <a:rPr lang="en-GB" sz="1200" dirty="0" err="1">
                <a:solidFill>
                  <a:schemeClr val="tx1">
                    <a:lumMod val="85000"/>
                    <a:lumOff val="15000"/>
                  </a:schemeClr>
                </a:solidFill>
              </a:rPr>
              <a:t>Nullam</a:t>
            </a:r>
            <a:r>
              <a:rPr lang="en-GB" sz="1200" dirty="0">
                <a:solidFill>
                  <a:schemeClr val="tx1">
                    <a:lumMod val="85000"/>
                    <a:lumOff val="15000"/>
                  </a:schemeClr>
                </a:solidFill>
              </a:rPr>
              <a:t> </a:t>
            </a:r>
            <a:r>
              <a:rPr lang="en-GB" sz="1200" dirty="0" err="1">
                <a:solidFill>
                  <a:schemeClr val="tx1">
                    <a:lumMod val="85000"/>
                    <a:lumOff val="15000"/>
                  </a:schemeClr>
                </a:solidFill>
              </a:rPr>
              <a:t>ut</a:t>
            </a:r>
            <a:r>
              <a:rPr lang="en-GB" sz="1200" dirty="0">
                <a:solidFill>
                  <a:schemeClr val="tx1">
                    <a:lumMod val="85000"/>
                    <a:lumOff val="15000"/>
                  </a:schemeClr>
                </a:solidFill>
              </a:rPr>
              <a:t> </a:t>
            </a:r>
            <a:r>
              <a:rPr lang="en-GB" sz="1200" dirty="0" err="1">
                <a:solidFill>
                  <a:schemeClr val="tx1">
                    <a:lumMod val="85000"/>
                    <a:lumOff val="15000"/>
                  </a:schemeClr>
                </a:solidFill>
              </a:rPr>
              <a:t>turpis</a:t>
            </a:r>
            <a:r>
              <a:rPr lang="en-GB" sz="1200" dirty="0">
                <a:solidFill>
                  <a:schemeClr val="tx1">
                    <a:lumMod val="85000"/>
                    <a:lumOff val="15000"/>
                  </a:schemeClr>
                </a:solidFill>
              </a:rPr>
              <a:t> dictum, </a:t>
            </a:r>
            <a:r>
              <a:rPr lang="en-GB" sz="1200" dirty="0" err="1">
                <a:solidFill>
                  <a:schemeClr val="tx1">
                    <a:lumMod val="85000"/>
                    <a:lumOff val="15000"/>
                  </a:schemeClr>
                </a:solidFill>
              </a:rPr>
              <a:t>luctus</a:t>
            </a:r>
            <a:r>
              <a:rPr lang="en-GB" sz="1200" dirty="0">
                <a:solidFill>
                  <a:schemeClr val="tx1">
                    <a:lumMod val="85000"/>
                    <a:lumOff val="15000"/>
                  </a:schemeClr>
                </a:solidFill>
              </a:rPr>
              <a:t> mi </a:t>
            </a:r>
            <a:r>
              <a:rPr lang="en-GB" sz="1200" dirty="0" err="1">
                <a:solidFill>
                  <a:schemeClr val="tx1">
                    <a:lumMod val="85000"/>
                    <a:lumOff val="15000"/>
                  </a:schemeClr>
                </a:solidFill>
              </a:rPr>
              <a:t>quis</a:t>
            </a:r>
            <a:r>
              <a:rPr lang="en-GB" sz="1200" dirty="0">
                <a:solidFill>
                  <a:schemeClr val="tx1">
                    <a:lumMod val="85000"/>
                    <a:lumOff val="15000"/>
                  </a:schemeClr>
                </a:solidFill>
              </a:rPr>
              <a:t>, </a:t>
            </a:r>
            <a:r>
              <a:rPr lang="en-GB" sz="1200" dirty="0" err="1">
                <a:solidFill>
                  <a:schemeClr val="tx1">
                    <a:lumMod val="85000"/>
                    <a:lumOff val="15000"/>
                  </a:schemeClr>
                </a:solidFill>
              </a:rPr>
              <a:t>luctus</a:t>
            </a:r>
            <a:r>
              <a:rPr lang="en-GB" sz="1200" dirty="0">
                <a:solidFill>
                  <a:schemeClr val="tx1">
                    <a:lumMod val="85000"/>
                    <a:lumOff val="15000"/>
                  </a:schemeClr>
                </a:solidFill>
              </a:rPr>
              <a:t> lorem. </a:t>
            </a:r>
            <a:r>
              <a:rPr lang="en-GB" sz="1200" dirty="0" err="1">
                <a:solidFill>
                  <a:schemeClr val="tx1">
                    <a:lumMod val="85000"/>
                    <a:lumOff val="15000"/>
                  </a:schemeClr>
                </a:solidFill>
              </a:rPr>
              <a:t>Nullam</a:t>
            </a:r>
            <a:r>
              <a:rPr lang="en-GB" sz="1200" dirty="0">
                <a:solidFill>
                  <a:schemeClr val="tx1">
                    <a:lumMod val="85000"/>
                    <a:lumOff val="15000"/>
                  </a:schemeClr>
                </a:solidFill>
              </a:rPr>
              <a:t> </a:t>
            </a:r>
            <a:r>
              <a:rPr lang="en-GB" sz="1200" dirty="0" err="1">
                <a:solidFill>
                  <a:schemeClr val="tx1">
                    <a:lumMod val="85000"/>
                    <a:lumOff val="15000"/>
                  </a:schemeClr>
                </a:solidFill>
              </a:rPr>
              <a:t>porttitor</a:t>
            </a:r>
            <a:r>
              <a:rPr lang="en-GB" sz="1200" dirty="0">
                <a:solidFill>
                  <a:schemeClr val="tx1">
                    <a:lumMod val="85000"/>
                    <a:lumOff val="15000"/>
                  </a:schemeClr>
                </a:solidFill>
              </a:rPr>
              <a:t> </a:t>
            </a:r>
            <a:r>
              <a:rPr lang="en-GB" sz="1200" dirty="0" err="1">
                <a:solidFill>
                  <a:schemeClr val="tx1">
                    <a:lumMod val="85000"/>
                    <a:lumOff val="15000"/>
                  </a:schemeClr>
                </a:solidFill>
              </a:rPr>
              <a:t>consectetur</a:t>
            </a:r>
            <a:r>
              <a:rPr lang="en-GB" sz="1200" dirty="0">
                <a:solidFill>
                  <a:schemeClr val="tx1">
                    <a:lumMod val="85000"/>
                    <a:lumOff val="15000"/>
                  </a:schemeClr>
                </a:solidFill>
              </a:rPr>
              <a:t> </a:t>
            </a:r>
            <a:r>
              <a:rPr lang="en-GB" sz="1200" dirty="0" err="1">
                <a:solidFill>
                  <a:schemeClr val="tx1">
                    <a:lumMod val="85000"/>
                    <a:lumOff val="15000"/>
                  </a:schemeClr>
                </a:solidFill>
              </a:rPr>
              <a:t>nunc</a:t>
            </a:r>
            <a:r>
              <a:rPr lang="en-GB" sz="1200" dirty="0">
                <a:solidFill>
                  <a:schemeClr val="tx1">
                    <a:lumMod val="85000"/>
                    <a:lumOff val="15000"/>
                  </a:schemeClr>
                </a:solidFill>
              </a:rPr>
              <a:t> in </a:t>
            </a:r>
            <a:r>
              <a:rPr lang="en-GB" sz="1200" dirty="0" err="1">
                <a:solidFill>
                  <a:schemeClr val="tx1">
                    <a:lumMod val="85000"/>
                    <a:lumOff val="15000"/>
                  </a:schemeClr>
                </a:solidFill>
              </a:rPr>
              <a:t>tempor</a:t>
            </a:r>
            <a:r>
              <a:rPr lang="en-GB" sz="1200" dirty="0">
                <a:solidFill>
                  <a:schemeClr val="tx1">
                    <a:lumMod val="85000"/>
                    <a:lumOff val="15000"/>
                  </a:schemeClr>
                </a:solidFill>
              </a:rPr>
              <a:t>. Cras vitae </a:t>
            </a:r>
            <a:r>
              <a:rPr lang="en-GB" sz="1200" dirty="0" err="1">
                <a:solidFill>
                  <a:schemeClr val="tx1">
                    <a:lumMod val="85000"/>
                    <a:lumOff val="15000"/>
                  </a:schemeClr>
                </a:solidFill>
              </a:rPr>
              <a:t>venenatis</a:t>
            </a:r>
            <a:endParaRPr lang="en-GB" sz="1200" dirty="0">
              <a:solidFill>
                <a:schemeClr val="tx1">
                  <a:lumMod val="85000"/>
                  <a:lumOff val="15000"/>
                </a:schemeClr>
              </a:solidFill>
            </a:endParaRPr>
          </a:p>
        </p:txBody>
      </p:sp>
      <p:sp>
        <p:nvSpPr>
          <p:cNvPr id="11" name="Rectangle 10"/>
          <p:cNvSpPr/>
          <p:nvPr/>
        </p:nvSpPr>
        <p:spPr>
          <a:xfrm>
            <a:off x="6321081" y="5483820"/>
            <a:ext cx="4914314" cy="830997"/>
          </a:xfrm>
          <a:prstGeom prst="rect">
            <a:avLst/>
          </a:prstGeom>
        </p:spPr>
        <p:txBody>
          <a:bodyPr wrap="square">
            <a:spAutoFit/>
          </a:bodyPr>
          <a:lstStyle/>
          <a:p>
            <a:r>
              <a:rPr lang="en-GB" sz="1200" b="1" dirty="0">
                <a:solidFill>
                  <a:schemeClr val="tx1">
                    <a:lumMod val="85000"/>
                    <a:lumOff val="15000"/>
                  </a:schemeClr>
                </a:solidFill>
              </a:rPr>
              <a:t>Lorem ipsum </a:t>
            </a:r>
            <a:r>
              <a:rPr lang="en-GB" sz="1200" b="1" dirty="0" err="1">
                <a:solidFill>
                  <a:schemeClr val="tx1">
                    <a:lumMod val="85000"/>
                    <a:lumOff val="15000"/>
                  </a:schemeClr>
                </a:solidFill>
              </a:rPr>
              <a:t>dolor</a:t>
            </a:r>
            <a:r>
              <a:rPr lang="en-GB" sz="1200" b="1" dirty="0">
                <a:solidFill>
                  <a:schemeClr val="tx1">
                    <a:lumMod val="85000"/>
                    <a:lumOff val="15000"/>
                  </a:schemeClr>
                </a:solidFill>
              </a:rPr>
              <a:t> sit </a:t>
            </a:r>
            <a:r>
              <a:rPr lang="en-GB" sz="1200" b="1" dirty="0" err="1">
                <a:solidFill>
                  <a:schemeClr val="tx1">
                    <a:lumMod val="85000"/>
                    <a:lumOff val="15000"/>
                  </a:schemeClr>
                </a:solidFill>
              </a:rPr>
              <a:t>amet</a:t>
            </a:r>
            <a:r>
              <a:rPr lang="en-GB" sz="1200" dirty="0">
                <a:solidFill>
                  <a:schemeClr val="tx1">
                    <a:lumMod val="85000"/>
                    <a:lumOff val="15000"/>
                  </a:schemeClr>
                </a:solidFill>
              </a:rPr>
              <a:t>, </a:t>
            </a:r>
            <a:r>
              <a:rPr lang="en-GB" sz="1200" dirty="0" err="1">
                <a:solidFill>
                  <a:schemeClr val="tx1">
                    <a:lumMod val="85000"/>
                    <a:lumOff val="15000"/>
                  </a:schemeClr>
                </a:solidFill>
              </a:rPr>
              <a:t>consectetur</a:t>
            </a:r>
            <a:r>
              <a:rPr lang="en-GB" sz="1200" dirty="0">
                <a:solidFill>
                  <a:schemeClr val="tx1">
                    <a:lumMod val="85000"/>
                    <a:lumOff val="15000"/>
                  </a:schemeClr>
                </a:solidFill>
              </a:rPr>
              <a:t> </a:t>
            </a:r>
            <a:r>
              <a:rPr lang="en-GB" sz="1200" dirty="0" err="1">
                <a:solidFill>
                  <a:schemeClr val="tx1">
                    <a:lumMod val="85000"/>
                    <a:lumOff val="15000"/>
                  </a:schemeClr>
                </a:solidFill>
              </a:rPr>
              <a:t>adipiscing</a:t>
            </a:r>
            <a:r>
              <a:rPr lang="en-GB" sz="1200" dirty="0">
                <a:solidFill>
                  <a:schemeClr val="tx1">
                    <a:lumMod val="85000"/>
                    <a:lumOff val="15000"/>
                  </a:schemeClr>
                </a:solidFill>
              </a:rPr>
              <a:t> </a:t>
            </a:r>
            <a:r>
              <a:rPr lang="en-GB" sz="1200" dirty="0" err="1">
                <a:solidFill>
                  <a:schemeClr val="tx1">
                    <a:lumMod val="85000"/>
                    <a:lumOff val="15000"/>
                  </a:schemeClr>
                </a:solidFill>
              </a:rPr>
              <a:t>elit</a:t>
            </a:r>
            <a:r>
              <a:rPr lang="en-GB" sz="1200" dirty="0">
                <a:solidFill>
                  <a:schemeClr val="tx1">
                    <a:lumMod val="85000"/>
                    <a:lumOff val="15000"/>
                  </a:schemeClr>
                </a:solidFill>
              </a:rPr>
              <a:t>. Integer </a:t>
            </a:r>
            <a:r>
              <a:rPr lang="en-GB" sz="1200" dirty="0" err="1">
                <a:solidFill>
                  <a:schemeClr val="tx1">
                    <a:lumMod val="85000"/>
                    <a:lumOff val="15000"/>
                  </a:schemeClr>
                </a:solidFill>
              </a:rPr>
              <a:t>dolor</a:t>
            </a:r>
            <a:r>
              <a:rPr lang="en-GB" sz="1200" dirty="0">
                <a:solidFill>
                  <a:schemeClr val="tx1">
                    <a:lumMod val="85000"/>
                    <a:lumOff val="15000"/>
                  </a:schemeClr>
                </a:solidFill>
              </a:rPr>
              <a:t> </a:t>
            </a:r>
            <a:r>
              <a:rPr lang="en-GB" sz="1200" dirty="0" err="1">
                <a:solidFill>
                  <a:schemeClr val="tx1">
                    <a:lumMod val="85000"/>
                    <a:lumOff val="15000"/>
                  </a:schemeClr>
                </a:solidFill>
              </a:rPr>
              <a:t>quam</a:t>
            </a:r>
            <a:r>
              <a:rPr lang="en-GB" sz="1200" dirty="0">
                <a:solidFill>
                  <a:schemeClr val="tx1">
                    <a:lumMod val="85000"/>
                    <a:lumOff val="15000"/>
                  </a:schemeClr>
                </a:solidFill>
              </a:rPr>
              <a:t>, </a:t>
            </a:r>
            <a:r>
              <a:rPr lang="en-GB" sz="1200" dirty="0" err="1">
                <a:solidFill>
                  <a:schemeClr val="tx1">
                    <a:lumMod val="85000"/>
                    <a:lumOff val="15000"/>
                  </a:schemeClr>
                </a:solidFill>
              </a:rPr>
              <a:t>pretium</a:t>
            </a:r>
            <a:r>
              <a:rPr lang="en-GB" sz="1200" dirty="0">
                <a:solidFill>
                  <a:schemeClr val="tx1">
                    <a:lumMod val="85000"/>
                    <a:lumOff val="15000"/>
                  </a:schemeClr>
                </a:solidFill>
              </a:rPr>
              <a:t> </a:t>
            </a:r>
            <a:r>
              <a:rPr lang="en-GB" sz="1200" dirty="0" err="1">
                <a:solidFill>
                  <a:schemeClr val="tx1">
                    <a:lumMod val="85000"/>
                    <a:lumOff val="15000"/>
                  </a:schemeClr>
                </a:solidFill>
              </a:rPr>
              <a:t>eu</a:t>
            </a:r>
            <a:r>
              <a:rPr lang="en-GB" sz="1200" dirty="0">
                <a:solidFill>
                  <a:schemeClr val="tx1">
                    <a:lumMod val="85000"/>
                    <a:lumOff val="15000"/>
                  </a:schemeClr>
                </a:solidFill>
              </a:rPr>
              <a:t> </a:t>
            </a:r>
            <a:r>
              <a:rPr lang="en-GB" sz="1200" dirty="0" err="1">
                <a:solidFill>
                  <a:schemeClr val="tx1">
                    <a:lumMod val="85000"/>
                    <a:lumOff val="15000"/>
                  </a:schemeClr>
                </a:solidFill>
              </a:rPr>
              <a:t>placerat</a:t>
            </a:r>
            <a:r>
              <a:rPr lang="en-GB" sz="1200" dirty="0">
                <a:solidFill>
                  <a:schemeClr val="tx1">
                    <a:lumMod val="85000"/>
                    <a:lumOff val="15000"/>
                  </a:schemeClr>
                </a:solidFill>
              </a:rPr>
              <a:t> </a:t>
            </a:r>
            <a:r>
              <a:rPr lang="en-GB" sz="1200" dirty="0" err="1">
                <a:solidFill>
                  <a:schemeClr val="tx1">
                    <a:lumMod val="85000"/>
                    <a:lumOff val="15000"/>
                  </a:schemeClr>
                </a:solidFill>
              </a:rPr>
              <a:t>eu</a:t>
            </a:r>
            <a:r>
              <a:rPr lang="en-GB" sz="1200" dirty="0">
                <a:solidFill>
                  <a:schemeClr val="tx1">
                    <a:lumMod val="85000"/>
                    <a:lumOff val="15000"/>
                  </a:schemeClr>
                </a:solidFill>
              </a:rPr>
              <a:t>, semper et </a:t>
            </a:r>
            <a:r>
              <a:rPr lang="en-GB" sz="1200" dirty="0" err="1">
                <a:solidFill>
                  <a:schemeClr val="tx1">
                    <a:lumMod val="85000"/>
                    <a:lumOff val="15000"/>
                  </a:schemeClr>
                </a:solidFill>
              </a:rPr>
              <a:t>nunc</a:t>
            </a:r>
            <a:r>
              <a:rPr lang="en-GB" sz="1200" dirty="0">
                <a:solidFill>
                  <a:schemeClr val="tx1">
                    <a:lumMod val="85000"/>
                    <a:lumOff val="15000"/>
                  </a:schemeClr>
                </a:solidFill>
              </a:rPr>
              <a:t>. </a:t>
            </a:r>
            <a:r>
              <a:rPr lang="en-GB" sz="1200" dirty="0" err="1">
                <a:solidFill>
                  <a:schemeClr val="tx1">
                    <a:lumMod val="85000"/>
                    <a:lumOff val="15000"/>
                  </a:schemeClr>
                </a:solidFill>
              </a:rPr>
              <a:t>Nullam</a:t>
            </a:r>
            <a:r>
              <a:rPr lang="en-GB" sz="1200" dirty="0">
                <a:solidFill>
                  <a:schemeClr val="tx1">
                    <a:lumMod val="85000"/>
                    <a:lumOff val="15000"/>
                  </a:schemeClr>
                </a:solidFill>
              </a:rPr>
              <a:t> </a:t>
            </a:r>
            <a:r>
              <a:rPr lang="en-GB" sz="1200" dirty="0" err="1">
                <a:solidFill>
                  <a:schemeClr val="tx1">
                    <a:lumMod val="85000"/>
                    <a:lumOff val="15000"/>
                  </a:schemeClr>
                </a:solidFill>
              </a:rPr>
              <a:t>ut</a:t>
            </a:r>
            <a:r>
              <a:rPr lang="en-GB" sz="1200" dirty="0">
                <a:solidFill>
                  <a:schemeClr val="tx1">
                    <a:lumMod val="85000"/>
                    <a:lumOff val="15000"/>
                  </a:schemeClr>
                </a:solidFill>
              </a:rPr>
              <a:t> </a:t>
            </a:r>
            <a:r>
              <a:rPr lang="en-GB" sz="1200" dirty="0" err="1">
                <a:solidFill>
                  <a:schemeClr val="tx1">
                    <a:lumMod val="85000"/>
                    <a:lumOff val="15000"/>
                  </a:schemeClr>
                </a:solidFill>
              </a:rPr>
              <a:t>turpis</a:t>
            </a:r>
            <a:r>
              <a:rPr lang="en-GB" sz="1200" dirty="0">
                <a:solidFill>
                  <a:schemeClr val="tx1">
                    <a:lumMod val="85000"/>
                    <a:lumOff val="15000"/>
                  </a:schemeClr>
                </a:solidFill>
              </a:rPr>
              <a:t> dictum, </a:t>
            </a:r>
            <a:r>
              <a:rPr lang="en-GB" sz="1200" dirty="0" err="1">
                <a:solidFill>
                  <a:schemeClr val="tx1">
                    <a:lumMod val="85000"/>
                    <a:lumOff val="15000"/>
                  </a:schemeClr>
                </a:solidFill>
              </a:rPr>
              <a:t>luctus</a:t>
            </a:r>
            <a:r>
              <a:rPr lang="en-GB" sz="1200" dirty="0">
                <a:solidFill>
                  <a:schemeClr val="tx1">
                    <a:lumMod val="85000"/>
                    <a:lumOff val="15000"/>
                  </a:schemeClr>
                </a:solidFill>
              </a:rPr>
              <a:t> mi </a:t>
            </a:r>
            <a:r>
              <a:rPr lang="en-GB" sz="1200" dirty="0" err="1">
                <a:solidFill>
                  <a:schemeClr val="tx1">
                    <a:lumMod val="85000"/>
                    <a:lumOff val="15000"/>
                  </a:schemeClr>
                </a:solidFill>
              </a:rPr>
              <a:t>quis</a:t>
            </a:r>
            <a:r>
              <a:rPr lang="en-GB" sz="1200" dirty="0">
                <a:solidFill>
                  <a:schemeClr val="tx1">
                    <a:lumMod val="85000"/>
                    <a:lumOff val="15000"/>
                  </a:schemeClr>
                </a:solidFill>
              </a:rPr>
              <a:t>, </a:t>
            </a:r>
            <a:r>
              <a:rPr lang="en-GB" sz="1200" dirty="0" err="1">
                <a:solidFill>
                  <a:schemeClr val="tx1">
                    <a:lumMod val="85000"/>
                    <a:lumOff val="15000"/>
                  </a:schemeClr>
                </a:solidFill>
              </a:rPr>
              <a:t>luctus</a:t>
            </a:r>
            <a:r>
              <a:rPr lang="en-GB" sz="1200" dirty="0">
                <a:solidFill>
                  <a:schemeClr val="tx1">
                    <a:lumMod val="85000"/>
                    <a:lumOff val="15000"/>
                  </a:schemeClr>
                </a:solidFill>
              </a:rPr>
              <a:t> lorem. </a:t>
            </a:r>
            <a:r>
              <a:rPr lang="en-GB" sz="1200" dirty="0" err="1">
                <a:solidFill>
                  <a:schemeClr val="tx1">
                    <a:lumMod val="85000"/>
                    <a:lumOff val="15000"/>
                  </a:schemeClr>
                </a:solidFill>
              </a:rPr>
              <a:t>Nullam</a:t>
            </a:r>
            <a:r>
              <a:rPr lang="en-GB" sz="1200" dirty="0">
                <a:solidFill>
                  <a:schemeClr val="tx1">
                    <a:lumMod val="85000"/>
                    <a:lumOff val="15000"/>
                  </a:schemeClr>
                </a:solidFill>
              </a:rPr>
              <a:t> </a:t>
            </a:r>
            <a:r>
              <a:rPr lang="en-GB" sz="1200" dirty="0" err="1">
                <a:solidFill>
                  <a:schemeClr val="tx1">
                    <a:lumMod val="85000"/>
                    <a:lumOff val="15000"/>
                  </a:schemeClr>
                </a:solidFill>
              </a:rPr>
              <a:t>porttitor</a:t>
            </a:r>
            <a:r>
              <a:rPr lang="en-GB" sz="1200" dirty="0">
                <a:solidFill>
                  <a:schemeClr val="tx1">
                    <a:lumMod val="85000"/>
                    <a:lumOff val="15000"/>
                  </a:schemeClr>
                </a:solidFill>
              </a:rPr>
              <a:t> </a:t>
            </a:r>
            <a:r>
              <a:rPr lang="en-GB" sz="1200" dirty="0" err="1">
                <a:solidFill>
                  <a:schemeClr val="tx1">
                    <a:lumMod val="85000"/>
                    <a:lumOff val="15000"/>
                  </a:schemeClr>
                </a:solidFill>
              </a:rPr>
              <a:t>consectetur</a:t>
            </a:r>
            <a:r>
              <a:rPr lang="en-GB" sz="1200" dirty="0">
                <a:solidFill>
                  <a:schemeClr val="tx1">
                    <a:lumMod val="85000"/>
                    <a:lumOff val="15000"/>
                  </a:schemeClr>
                </a:solidFill>
              </a:rPr>
              <a:t> </a:t>
            </a:r>
            <a:r>
              <a:rPr lang="en-GB" sz="1200" dirty="0" err="1">
                <a:solidFill>
                  <a:schemeClr val="tx1">
                    <a:lumMod val="85000"/>
                    <a:lumOff val="15000"/>
                  </a:schemeClr>
                </a:solidFill>
              </a:rPr>
              <a:t>nunc</a:t>
            </a:r>
            <a:r>
              <a:rPr lang="en-GB" sz="1200" dirty="0">
                <a:solidFill>
                  <a:schemeClr val="tx1">
                    <a:lumMod val="85000"/>
                    <a:lumOff val="15000"/>
                  </a:schemeClr>
                </a:solidFill>
              </a:rPr>
              <a:t> in </a:t>
            </a:r>
            <a:r>
              <a:rPr lang="en-GB" sz="1200" dirty="0" err="1">
                <a:solidFill>
                  <a:schemeClr val="tx1">
                    <a:lumMod val="85000"/>
                    <a:lumOff val="15000"/>
                  </a:schemeClr>
                </a:solidFill>
              </a:rPr>
              <a:t>tempor</a:t>
            </a:r>
            <a:r>
              <a:rPr lang="en-GB" sz="1200" dirty="0">
                <a:solidFill>
                  <a:schemeClr val="tx1">
                    <a:lumMod val="85000"/>
                    <a:lumOff val="15000"/>
                  </a:schemeClr>
                </a:solidFill>
              </a:rPr>
              <a:t>. Cras vitae </a:t>
            </a:r>
            <a:r>
              <a:rPr lang="en-GB" sz="1200" dirty="0" err="1">
                <a:solidFill>
                  <a:schemeClr val="tx1">
                    <a:lumMod val="85000"/>
                    <a:lumOff val="15000"/>
                  </a:schemeClr>
                </a:solidFill>
              </a:rPr>
              <a:t>venenatis</a:t>
            </a:r>
            <a:endParaRPr lang="en-GB" sz="1200" dirty="0">
              <a:solidFill>
                <a:schemeClr val="tx1">
                  <a:lumMod val="85000"/>
                  <a:lumOff val="15000"/>
                </a:schemeClr>
              </a:solidFill>
            </a:endParaRPr>
          </a:p>
        </p:txBody>
      </p:sp>
      <p:sp>
        <p:nvSpPr>
          <p:cNvPr id="12" name="Rectangle 11"/>
          <p:cNvSpPr/>
          <p:nvPr/>
        </p:nvSpPr>
        <p:spPr>
          <a:xfrm>
            <a:off x="7563135" y="3267924"/>
            <a:ext cx="3134175" cy="1200329"/>
          </a:xfrm>
          <a:prstGeom prst="rect">
            <a:avLst/>
          </a:prstGeom>
        </p:spPr>
        <p:txBody>
          <a:bodyPr wrap="square">
            <a:spAutoFit/>
          </a:bodyPr>
          <a:lstStyle/>
          <a:p>
            <a:pPr algn="ctr"/>
            <a:r>
              <a:rPr lang="en-GB" sz="1200" dirty="0">
                <a:solidFill>
                  <a:schemeClr val="bg1"/>
                </a:solidFill>
              </a:rPr>
              <a:t>Lorem ipsum </a:t>
            </a:r>
            <a:r>
              <a:rPr lang="en-GB" sz="1200" dirty="0" err="1">
                <a:solidFill>
                  <a:schemeClr val="bg1"/>
                </a:solidFill>
              </a:rPr>
              <a:t>dolor</a:t>
            </a:r>
            <a:r>
              <a:rPr lang="en-GB" sz="1200" dirty="0">
                <a:solidFill>
                  <a:schemeClr val="bg1"/>
                </a:solidFill>
              </a:rPr>
              <a:t> sit </a:t>
            </a:r>
            <a:r>
              <a:rPr lang="en-GB" sz="1200" dirty="0" err="1">
                <a:solidFill>
                  <a:schemeClr val="bg1"/>
                </a:solidFill>
              </a:rPr>
              <a:t>amet</a:t>
            </a:r>
            <a:r>
              <a:rPr lang="en-GB" sz="1200" dirty="0">
                <a:solidFill>
                  <a:schemeClr val="bg1"/>
                </a:solidFill>
              </a:rPr>
              <a:t>, </a:t>
            </a:r>
            <a:r>
              <a:rPr lang="en-GB" sz="1200" dirty="0" err="1">
                <a:solidFill>
                  <a:schemeClr val="bg1"/>
                </a:solidFill>
              </a:rPr>
              <a:t>consectetur</a:t>
            </a:r>
            <a:r>
              <a:rPr lang="en-GB" sz="1200" dirty="0">
                <a:solidFill>
                  <a:schemeClr val="bg1"/>
                </a:solidFill>
              </a:rPr>
              <a:t> </a:t>
            </a:r>
            <a:r>
              <a:rPr lang="en-GB" sz="1200" dirty="0" err="1">
                <a:solidFill>
                  <a:schemeClr val="bg1"/>
                </a:solidFill>
              </a:rPr>
              <a:t>adipiscing</a:t>
            </a:r>
            <a:r>
              <a:rPr lang="en-GB" sz="1200" dirty="0">
                <a:solidFill>
                  <a:schemeClr val="bg1"/>
                </a:solidFill>
              </a:rPr>
              <a:t> </a:t>
            </a:r>
            <a:r>
              <a:rPr lang="en-GB" sz="1200" dirty="0" err="1">
                <a:solidFill>
                  <a:schemeClr val="bg1"/>
                </a:solidFill>
              </a:rPr>
              <a:t>elit</a:t>
            </a:r>
            <a:r>
              <a:rPr lang="en-GB" sz="1200" dirty="0">
                <a:solidFill>
                  <a:schemeClr val="bg1"/>
                </a:solidFill>
              </a:rPr>
              <a:t>. Integer </a:t>
            </a:r>
            <a:r>
              <a:rPr lang="en-GB" sz="1200" dirty="0" err="1">
                <a:solidFill>
                  <a:schemeClr val="bg1"/>
                </a:solidFill>
              </a:rPr>
              <a:t>dolor</a:t>
            </a:r>
            <a:r>
              <a:rPr lang="en-GB" sz="1200" dirty="0">
                <a:solidFill>
                  <a:schemeClr val="bg1"/>
                </a:solidFill>
              </a:rPr>
              <a:t> </a:t>
            </a:r>
            <a:r>
              <a:rPr lang="en-GB" sz="1200" dirty="0" err="1">
                <a:solidFill>
                  <a:schemeClr val="bg1"/>
                </a:solidFill>
              </a:rPr>
              <a:t>quam</a:t>
            </a:r>
            <a:r>
              <a:rPr lang="en-GB" sz="1200" dirty="0">
                <a:solidFill>
                  <a:schemeClr val="bg1"/>
                </a:solidFill>
              </a:rPr>
              <a:t>, </a:t>
            </a:r>
            <a:r>
              <a:rPr lang="en-GB" sz="1200" dirty="0" err="1">
                <a:solidFill>
                  <a:schemeClr val="bg1"/>
                </a:solidFill>
              </a:rPr>
              <a:t>pretium</a:t>
            </a:r>
            <a:r>
              <a:rPr lang="en-GB" sz="1200" dirty="0">
                <a:solidFill>
                  <a:schemeClr val="bg1"/>
                </a:solidFill>
              </a:rPr>
              <a:t> </a:t>
            </a:r>
            <a:r>
              <a:rPr lang="en-GB" sz="1200" dirty="0" err="1">
                <a:solidFill>
                  <a:schemeClr val="bg1"/>
                </a:solidFill>
              </a:rPr>
              <a:t>eu</a:t>
            </a:r>
            <a:r>
              <a:rPr lang="en-GB" sz="1200" dirty="0">
                <a:solidFill>
                  <a:schemeClr val="bg1"/>
                </a:solidFill>
              </a:rPr>
              <a:t> </a:t>
            </a:r>
            <a:r>
              <a:rPr lang="en-GB" sz="1200" dirty="0" err="1">
                <a:solidFill>
                  <a:schemeClr val="bg1"/>
                </a:solidFill>
              </a:rPr>
              <a:t>placerat</a:t>
            </a:r>
            <a:r>
              <a:rPr lang="en-GB" sz="1200" dirty="0">
                <a:solidFill>
                  <a:schemeClr val="bg1"/>
                </a:solidFill>
              </a:rPr>
              <a:t> </a:t>
            </a:r>
            <a:r>
              <a:rPr lang="en-GB" sz="1200" dirty="0" err="1">
                <a:solidFill>
                  <a:schemeClr val="bg1"/>
                </a:solidFill>
              </a:rPr>
              <a:t>eu</a:t>
            </a:r>
            <a:r>
              <a:rPr lang="en-GB" sz="1200" dirty="0">
                <a:solidFill>
                  <a:schemeClr val="bg1"/>
                </a:solidFill>
              </a:rPr>
              <a:t>, semper et </a:t>
            </a:r>
            <a:r>
              <a:rPr lang="en-GB" sz="1200" dirty="0" err="1">
                <a:solidFill>
                  <a:schemeClr val="bg1"/>
                </a:solidFill>
              </a:rPr>
              <a:t>nunc</a:t>
            </a:r>
            <a:r>
              <a:rPr lang="en-GB" sz="1200" dirty="0">
                <a:solidFill>
                  <a:schemeClr val="bg1"/>
                </a:solidFill>
              </a:rPr>
              <a:t>. </a:t>
            </a:r>
            <a:r>
              <a:rPr lang="en-GB" sz="1200" dirty="0" err="1">
                <a:solidFill>
                  <a:schemeClr val="bg1"/>
                </a:solidFill>
              </a:rPr>
              <a:t>Nullam</a:t>
            </a:r>
            <a:r>
              <a:rPr lang="en-GB" sz="1200" dirty="0">
                <a:solidFill>
                  <a:schemeClr val="bg1"/>
                </a:solidFill>
              </a:rPr>
              <a:t> </a:t>
            </a:r>
            <a:r>
              <a:rPr lang="en-GB" sz="1200" dirty="0" err="1">
                <a:solidFill>
                  <a:schemeClr val="bg1"/>
                </a:solidFill>
              </a:rPr>
              <a:t>ut</a:t>
            </a:r>
            <a:r>
              <a:rPr lang="en-GB" sz="1200" dirty="0">
                <a:solidFill>
                  <a:schemeClr val="bg1"/>
                </a:solidFill>
              </a:rPr>
              <a:t> </a:t>
            </a:r>
            <a:r>
              <a:rPr lang="en-GB" sz="1200" dirty="0" err="1">
                <a:solidFill>
                  <a:schemeClr val="bg1"/>
                </a:solidFill>
              </a:rPr>
              <a:t>turpis</a:t>
            </a:r>
            <a:r>
              <a:rPr lang="en-GB" sz="1200" dirty="0">
                <a:solidFill>
                  <a:schemeClr val="bg1"/>
                </a:solidFill>
              </a:rPr>
              <a:t> dictum, </a:t>
            </a:r>
            <a:r>
              <a:rPr lang="en-GB" sz="1200" dirty="0" err="1">
                <a:solidFill>
                  <a:schemeClr val="bg1"/>
                </a:solidFill>
              </a:rPr>
              <a:t>luctus</a:t>
            </a:r>
            <a:r>
              <a:rPr lang="en-GB" sz="1200" dirty="0">
                <a:solidFill>
                  <a:schemeClr val="bg1"/>
                </a:solidFill>
              </a:rPr>
              <a:t> mi </a:t>
            </a:r>
            <a:r>
              <a:rPr lang="en-GB" sz="1200" dirty="0" err="1">
                <a:solidFill>
                  <a:schemeClr val="bg1"/>
                </a:solidFill>
              </a:rPr>
              <a:t>quis</a:t>
            </a:r>
            <a:r>
              <a:rPr lang="en-GB" sz="1200" dirty="0">
                <a:solidFill>
                  <a:schemeClr val="bg1"/>
                </a:solidFill>
              </a:rPr>
              <a:t>, </a:t>
            </a:r>
            <a:r>
              <a:rPr lang="en-GB" sz="1200" dirty="0" err="1">
                <a:solidFill>
                  <a:schemeClr val="bg1"/>
                </a:solidFill>
              </a:rPr>
              <a:t>luctus</a:t>
            </a:r>
            <a:r>
              <a:rPr lang="en-GB" sz="1200" dirty="0">
                <a:solidFill>
                  <a:schemeClr val="bg1"/>
                </a:solidFill>
              </a:rPr>
              <a:t> lorem. </a:t>
            </a:r>
            <a:r>
              <a:rPr lang="en-GB" sz="1200" dirty="0" err="1">
                <a:solidFill>
                  <a:schemeClr val="bg1"/>
                </a:solidFill>
              </a:rPr>
              <a:t>Nullam</a:t>
            </a:r>
            <a:r>
              <a:rPr lang="en-GB" sz="1200" dirty="0">
                <a:solidFill>
                  <a:schemeClr val="bg1"/>
                </a:solidFill>
              </a:rPr>
              <a:t> </a:t>
            </a:r>
            <a:r>
              <a:rPr lang="en-GB" sz="1200" dirty="0" err="1">
                <a:solidFill>
                  <a:schemeClr val="bg1"/>
                </a:solidFill>
              </a:rPr>
              <a:t>porttitor</a:t>
            </a:r>
            <a:r>
              <a:rPr lang="en-GB" sz="1200" dirty="0">
                <a:solidFill>
                  <a:schemeClr val="bg1"/>
                </a:solidFill>
              </a:rPr>
              <a:t> </a:t>
            </a:r>
            <a:r>
              <a:rPr lang="en-GB" sz="1200" dirty="0" err="1">
                <a:solidFill>
                  <a:schemeClr val="bg1"/>
                </a:solidFill>
              </a:rPr>
              <a:t>consectetur</a:t>
            </a:r>
            <a:r>
              <a:rPr lang="en-GB" sz="1200" dirty="0">
                <a:solidFill>
                  <a:schemeClr val="bg1"/>
                </a:solidFill>
              </a:rPr>
              <a:t> </a:t>
            </a:r>
            <a:r>
              <a:rPr lang="en-GB" sz="1200" dirty="0" err="1">
                <a:solidFill>
                  <a:schemeClr val="bg1"/>
                </a:solidFill>
              </a:rPr>
              <a:t>nunc</a:t>
            </a:r>
            <a:r>
              <a:rPr lang="en-GB" sz="1200" dirty="0">
                <a:solidFill>
                  <a:schemeClr val="bg1"/>
                </a:solidFill>
              </a:rPr>
              <a:t> in </a:t>
            </a:r>
            <a:r>
              <a:rPr lang="en-GB" sz="1200" dirty="0" err="1">
                <a:solidFill>
                  <a:schemeClr val="bg1"/>
                </a:solidFill>
              </a:rPr>
              <a:t>tempor</a:t>
            </a:r>
            <a:r>
              <a:rPr lang="en-GB" sz="1200" dirty="0">
                <a:solidFill>
                  <a:schemeClr val="bg1"/>
                </a:solidFill>
              </a:rPr>
              <a:t>. Cras vitae </a:t>
            </a:r>
            <a:r>
              <a:rPr lang="en-GB" sz="1200" dirty="0" err="1">
                <a:solidFill>
                  <a:schemeClr val="bg1"/>
                </a:solidFill>
              </a:rPr>
              <a:t>venenatis</a:t>
            </a:r>
            <a:endParaRPr lang="en-GB" sz="1200" dirty="0">
              <a:solidFill>
                <a:schemeClr val="bg1"/>
              </a:solidFill>
            </a:endParaRPr>
          </a:p>
        </p:txBody>
      </p:sp>
      <p:grpSp>
        <p:nvGrpSpPr>
          <p:cNvPr id="24" name="组合 23"/>
          <p:cNvGrpSpPr/>
          <p:nvPr/>
        </p:nvGrpSpPr>
        <p:grpSpPr>
          <a:xfrm>
            <a:off x="3016" y="210058"/>
            <a:ext cx="12192000" cy="1125538"/>
            <a:chOff x="3016" y="210058"/>
            <a:chExt cx="12192000" cy="1125538"/>
          </a:xfrm>
        </p:grpSpPr>
        <p:cxnSp>
          <p:nvCxnSpPr>
            <p:cNvPr id="25" name="直接连接符 24"/>
            <p:cNvCxnSpPr/>
            <p:nvPr/>
          </p:nvCxnSpPr>
          <p:spPr>
            <a:xfrm>
              <a:off x="3016" y="691090"/>
              <a:ext cx="12192000" cy="0"/>
            </a:xfrm>
            <a:prstGeom prst="line">
              <a:avLst/>
            </a:prstGeom>
            <a:ln>
              <a:solidFill>
                <a:srgbClr val="502F20"/>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812800" y="520700"/>
              <a:ext cx="2235200" cy="546100"/>
            </a:xfrm>
            <a:prstGeom prst="rect">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2998027" y="722840"/>
              <a:ext cx="259705" cy="259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469519" y="911279"/>
              <a:ext cx="115447" cy="1154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4391492" y="760127"/>
              <a:ext cx="193416" cy="193414"/>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4473323" y="437806"/>
              <a:ext cx="76325" cy="763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3961084" y="833166"/>
              <a:ext cx="76325" cy="76324"/>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itle 1"/>
            <p:cNvSpPr txBox="1"/>
            <p:nvPr/>
          </p:nvSpPr>
          <p:spPr>
            <a:xfrm>
              <a:off x="470432" y="210058"/>
              <a:ext cx="3022600" cy="11255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176655"/>
              <a:r>
                <a:rPr lang="zh-CN" altLang="en-US" sz="2400" dirty="0">
                  <a:solidFill>
                    <a:schemeClr val="bg1"/>
                  </a:solidFill>
                  <a:latin typeface="幼圆" panose="02010509060101010101" pitchFamily="49" charset="-122"/>
                  <a:ea typeface="幼圆" panose="02010509060101010101" pitchFamily="49" charset="-122"/>
                </a:rPr>
                <a:t>添加标题</a:t>
              </a:r>
              <a:endParaRPr lang="en-GB" altLang="zh-CN" sz="2400" dirty="0">
                <a:solidFill>
                  <a:schemeClr val="bg1"/>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3061">
        <p:blinds dir="vert"/>
      </p:transition>
    </mc:Choice>
    <mc:Fallback xmlns="">
      <p:transition spd="slow" advTm="306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206625" y="2289237"/>
            <a:ext cx="3122428" cy="1200329"/>
          </a:xfrm>
          <a:prstGeom prst="rect">
            <a:avLst/>
          </a:prstGeom>
          <a:noFill/>
        </p:spPr>
        <p:txBody>
          <a:bodyPr wrap="square" rtlCol="0">
            <a:spAutoFit/>
          </a:bodyPr>
          <a:lstStyle/>
          <a:p>
            <a:pPr defTabSz="1176655"/>
            <a:r>
              <a:rPr lang="zh-CN" altLang="en-US" dirty="0">
                <a:solidFill>
                  <a:schemeClr val="tx1">
                    <a:lumMod val="85000"/>
                    <a:lumOff val="15000"/>
                  </a:schemeClr>
                </a:solidFill>
                <a:latin typeface="幼圆" panose="02010509060101010101" pitchFamily="49" charset="-122"/>
                <a:ea typeface="幼圆" panose="02010509060101010101" pitchFamily="49" charset="-122"/>
              </a:rPr>
              <a:t>添加标题</a:t>
            </a:r>
            <a:endParaRPr lang="en-US" altLang="zh-CN" dirty="0">
              <a:solidFill>
                <a:schemeClr val="tx1">
                  <a:lumMod val="85000"/>
                  <a:lumOff val="15000"/>
                </a:schemeClr>
              </a:solidFill>
              <a:latin typeface="幼圆" panose="02010509060101010101" pitchFamily="49" charset="-122"/>
              <a:ea typeface="幼圆" panose="02010509060101010101" pitchFamily="49" charset="-122"/>
            </a:endParaRPr>
          </a:p>
          <a:p>
            <a:endParaRPr lang="en-US" sz="900" dirty="0">
              <a:solidFill>
                <a:schemeClr val="tx1">
                  <a:lumMod val="85000"/>
                  <a:lumOff val="15000"/>
                </a:schemeClr>
              </a:solidFill>
              <a:latin typeface="Roboto" panose="02000000000000000000" pitchFamily="2" charset="0"/>
              <a:ea typeface="Roboto" panose="02000000000000000000" pitchFamily="2" charset="0"/>
            </a:endParaRPr>
          </a:p>
          <a:p>
            <a:r>
              <a:rPr lang="en-US" sz="900" dirty="0">
                <a:solidFill>
                  <a:schemeClr val="tx1">
                    <a:lumMod val="85000"/>
                    <a:lumOff val="15000"/>
                  </a:schemeClr>
                </a:solidFill>
                <a:latin typeface="Roboto" panose="02000000000000000000" pitchFamily="2" charset="0"/>
                <a:ea typeface="Roboto" panose="02000000000000000000" pitchFamily="2" charset="0"/>
              </a:rPr>
              <a:t>Dynamically deploy future-proof outsourcing with magnetic </a:t>
            </a:r>
            <a:r>
              <a:rPr lang="en-US" sz="900" dirty="0" err="1">
                <a:solidFill>
                  <a:schemeClr val="tx1">
                    <a:lumMod val="85000"/>
                    <a:lumOff val="15000"/>
                  </a:schemeClr>
                </a:solidFill>
                <a:latin typeface="Roboto" panose="02000000000000000000" pitchFamily="2" charset="0"/>
                <a:ea typeface="Roboto" panose="02000000000000000000" pitchFamily="2" charset="0"/>
              </a:rPr>
              <a:t>vortals</a:t>
            </a:r>
            <a:r>
              <a:rPr lang="en-US" sz="900" dirty="0">
                <a:solidFill>
                  <a:schemeClr val="tx1">
                    <a:lumMod val="85000"/>
                    <a:lumOff val="15000"/>
                  </a:schemeClr>
                </a:solidFill>
                <a:latin typeface="Roboto" panose="02000000000000000000" pitchFamily="2" charset="0"/>
                <a:ea typeface="Roboto" panose="02000000000000000000" pitchFamily="2" charset="0"/>
              </a:rPr>
              <a:t>. Compellingly synergize robust users after frictionless value. Appropriately seize vertical resources whereas impactful </a:t>
            </a:r>
            <a:r>
              <a:rPr lang="en-US" sz="900" dirty="0" err="1">
                <a:solidFill>
                  <a:schemeClr val="tx1">
                    <a:lumMod val="85000"/>
                    <a:lumOff val="15000"/>
                  </a:schemeClr>
                </a:solidFill>
                <a:latin typeface="Roboto" panose="02000000000000000000" pitchFamily="2" charset="0"/>
                <a:ea typeface="Roboto" panose="02000000000000000000" pitchFamily="2" charset="0"/>
              </a:rPr>
              <a:t>lAppropriately</a:t>
            </a:r>
            <a:r>
              <a:rPr lang="en-US" sz="900" dirty="0">
                <a:solidFill>
                  <a:schemeClr val="tx1">
                    <a:lumMod val="85000"/>
                    <a:lumOff val="15000"/>
                  </a:schemeClr>
                </a:solidFill>
                <a:latin typeface="Roboto" panose="02000000000000000000" pitchFamily="2" charset="0"/>
                <a:ea typeface="Roboto" panose="02000000000000000000" pitchFamily="2" charset="0"/>
              </a:rPr>
              <a:t> seize vertical resources whereas impactful</a:t>
            </a:r>
          </a:p>
        </p:txBody>
      </p:sp>
      <p:sp>
        <p:nvSpPr>
          <p:cNvPr id="28" name="Freeform 27"/>
          <p:cNvSpPr/>
          <p:nvPr/>
        </p:nvSpPr>
        <p:spPr>
          <a:xfrm rot="20070184">
            <a:off x="4665270" y="2557149"/>
            <a:ext cx="745646" cy="803005"/>
          </a:xfrm>
          <a:custGeom>
            <a:avLst/>
            <a:gdLst/>
            <a:ahLst/>
            <a:cxnLst/>
            <a:rect l="l" t="t" r="r" b="b"/>
            <a:pathLst>
              <a:path w="212271" h="228600">
                <a:moveTo>
                  <a:pt x="16328" y="81643"/>
                </a:moveTo>
                <a:lnTo>
                  <a:pt x="16328" y="212272"/>
                </a:lnTo>
                <a:lnTo>
                  <a:pt x="195943" y="212272"/>
                </a:lnTo>
                <a:lnTo>
                  <a:pt x="195943" y="81643"/>
                </a:lnTo>
                <a:close/>
                <a:moveTo>
                  <a:pt x="151039" y="16329"/>
                </a:moveTo>
                <a:cubicBezTo>
                  <a:pt x="149848" y="16329"/>
                  <a:pt x="148870" y="16712"/>
                  <a:pt x="148105" y="17477"/>
                </a:cubicBezTo>
                <a:cubicBezTo>
                  <a:pt x="147340" y="18242"/>
                  <a:pt x="146957" y="19220"/>
                  <a:pt x="146957" y="20411"/>
                </a:cubicBezTo>
                <a:lnTo>
                  <a:pt x="146957" y="57150"/>
                </a:lnTo>
                <a:cubicBezTo>
                  <a:pt x="146957" y="58341"/>
                  <a:pt x="147340" y="59319"/>
                  <a:pt x="148105" y="60084"/>
                </a:cubicBezTo>
                <a:cubicBezTo>
                  <a:pt x="148870" y="60850"/>
                  <a:pt x="149848" y="61232"/>
                  <a:pt x="151039" y="61232"/>
                </a:cubicBezTo>
                <a:lnTo>
                  <a:pt x="159203" y="61232"/>
                </a:lnTo>
                <a:cubicBezTo>
                  <a:pt x="160394" y="61232"/>
                  <a:pt x="161372" y="60850"/>
                  <a:pt x="162137" y="60084"/>
                </a:cubicBezTo>
                <a:cubicBezTo>
                  <a:pt x="162903" y="59319"/>
                  <a:pt x="163285" y="58341"/>
                  <a:pt x="163285" y="57150"/>
                </a:cubicBezTo>
                <a:lnTo>
                  <a:pt x="163285" y="20411"/>
                </a:lnTo>
                <a:cubicBezTo>
                  <a:pt x="163285" y="19220"/>
                  <a:pt x="162903" y="18242"/>
                  <a:pt x="162137" y="17477"/>
                </a:cubicBezTo>
                <a:cubicBezTo>
                  <a:pt x="161372" y="16712"/>
                  <a:pt x="160394" y="16329"/>
                  <a:pt x="159203" y="16329"/>
                </a:cubicBezTo>
                <a:close/>
                <a:moveTo>
                  <a:pt x="53068" y="16329"/>
                </a:moveTo>
                <a:cubicBezTo>
                  <a:pt x="51877" y="16329"/>
                  <a:pt x="50899" y="16712"/>
                  <a:pt x="50134" y="17477"/>
                </a:cubicBezTo>
                <a:cubicBezTo>
                  <a:pt x="49368" y="18242"/>
                  <a:pt x="48985" y="19220"/>
                  <a:pt x="48985" y="20411"/>
                </a:cubicBezTo>
                <a:lnTo>
                  <a:pt x="48985" y="57150"/>
                </a:lnTo>
                <a:cubicBezTo>
                  <a:pt x="48985" y="58341"/>
                  <a:pt x="49368" y="59319"/>
                  <a:pt x="50134" y="60084"/>
                </a:cubicBezTo>
                <a:cubicBezTo>
                  <a:pt x="50899" y="60850"/>
                  <a:pt x="51877" y="61232"/>
                  <a:pt x="53068" y="61232"/>
                </a:cubicBezTo>
                <a:lnTo>
                  <a:pt x="61232" y="61232"/>
                </a:lnTo>
                <a:cubicBezTo>
                  <a:pt x="62423" y="61232"/>
                  <a:pt x="63401" y="60850"/>
                  <a:pt x="64166" y="60084"/>
                </a:cubicBezTo>
                <a:cubicBezTo>
                  <a:pt x="64931" y="59319"/>
                  <a:pt x="65314" y="58341"/>
                  <a:pt x="65314" y="57150"/>
                </a:cubicBezTo>
                <a:lnTo>
                  <a:pt x="65314" y="20411"/>
                </a:lnTo>
                <a:cubicBezTo>
                  <a:pt x="65314" y="19220"/>
                  <a:pt x="64931" y="18242"/>
                  <a:pt x="64166" y="17477"/>
                </a:cubicBezTo>
                <a:cubicBezTo>
                  <a:pt x="63401" y="16712"/>
                  <a:pt x="62423" y="16329"/>
                  <a:pt x="61232" y="16329"/>
                </a:cubicBezTo>
                <a:close/>
                <a:moveTo>
                  <a:pt x="53068" y="0"/>
                </a:moveTo>
                <a:lnTo>
                  <a:pt x="61232" y="0"/>
                </a:lnTo>
                <a:cubicBezTo>
                  <a:pt x="66845" y="0"/>
                  <a:pt x="71650" y="1999"/>
                  <a:pt x="75647" y="5996"/>
                </a:cubicBezTo>
                <a:cubicBezTo>
                  <a:pt x="79644" y="9993"/>
                  <a:pt x="81643" y="14798"/>
                  <a:pt x="81643" y="20411"/>
                </a:cubicBezTo>
                <a:lnTo>
                  <a:pt x="81643" y="32657"/>
                </a:lnTo>
                <a:lnTo>
                  <a:pt x="130628" y="32657"/>
                </a:lnTo>
                <a:lnTo>
                  <a:pt x="130628" y="20411"/>
                </a:lnTo>
                <a:cubicBezTo>
                  <a:pt x="130628" y="14798"/>
                  <a:pt x="132627" y="9993"/>
                  <a:pt x="136624" y="5996"/>
                </a:cubicBezTo>
                <a:cubicBezTo>
                  <a:pt x="140621" y="1999"/>
                  <a:pt x="145426" y="0"/>
                  <a:pt x="151039" y="0"/>
                </a:cubicBezTo>
                <a:lnTo>
                  <a:pt x="159203" y="0"/>
                </a:lnTo>
                <a:cubicBezTo>
                  <a:pt x="164816" y="0"/>
                  <a:pt x="169621" y="1999"/>
                  <a:pt x="173618" y="5996"/>
                </a:cubicBezTo>
                <a:cubicBezTo>
                  <a:pt x="177615" y="9993"/>
                  <a:pt x="179614" y="14798"/>
                  <a:pt x="179614" y="20411"/>
                </a:cubicBezTo>
                <a:lnTo>
                  <a:pt x="179614" y="32657"/>
                </a:lnTo>
                <a:lnTo>
                  <a:pt x="195943" y="32657"/>
                </a:lnTo>
                <a:cubicBezTo>
                  <a:pt x="200365" y="32657"/>
                  <a:pt x="204192" y="34273"/>
                  <a:pt x="207424" y="37505"/>
                </a:cubicBezTo>
                <a:cubicBezTo>
                  <a:pt x="210655" y="40737"/>
                  <a:pt x="212271" y="44564"/>
                  <a:pt x="212271" y="48986"/>
                </a:cubicBezTo>
                <a:lnTo>
                  <a:pt x="212271" y="212272"/>
                </a:lnTo>
                <a:cubicBezTo>
                  <a:pt x="212271" y="216694"/>
                  <a:pt x="210655" y="220521"/>
                  <a:pt x="207424" y="223753"/>
                </a:cubicBezTo>
                <a:cubicBezTo>
                  <a:pt x="204192" y="226984"/>
                  <a:pt x="200365" y="228600"/>
                  <a:pt x="195943" y="228600"/>
                </a:cubicBezTo>
                <a:lnTo>
                  <a:pt x="16328" y="228600"/>
                </a:lnTo>
                <a:cubicBezTo>
                  <a:pt x="11906" y="228600"/>
                  <a:pt x="8079" y="226984"/>
                  <a:pt x="4847" y="223753"/>
                </a:cubicBezTo>
                <a:cubicBezTo>
                  <a:pt x="1616" y="220521"/>
                  <a:pt x="0" y="216694"/>
                  <a:pt x="0" y="212272"/>
                </a:cubicBezTo>
                <a:lnTo>
                  <a:pt x="0" y="48986"/>
                </a:lnTo>
                <a:cubicBezTo>
                  <a:pt x="0" y="44564"/>
                  <a:pt x="1616" y="40737"/>
                  <a:pt x="4847" y="37505"/>
                </a:cubicBezTo>
                <a:cubicBezTo>
                  <a:pt x="8079" y="34273"/>
                  <a:pt x="11906" y="32657"/>
                  <a:pt x="16328" y="32657"/>
                </a:cubicBezTo>
                <a:lnTo>
                  <a:pt x="32657" y="32657"/>
                </a:lnTo>
                <a:lnTo>
                  <a:pt x="32657" y="20411"/>
                </a:lnTo>
                <a:cubicBezTo>
                  <a:pt x="32657" y="14798"/>
                  <a:pt x="34655" y="9993"/>
                  <a:pt x="38653" y="5996"/>
                </a:cubicBezTo>
                <a:cubicBezTo>
                  <a:pt x="42650" y="1999"/>
                  <a:pt x="47455" y="0"/>
                  <a:pt x="53068" y="0"/>
                </a:cubicBezTo>
                <a:close/>
              </a:path>
            </a:pathLst>
          </a:custGeom>
          <a:solidFill>
            <a:srgbClr val="502F2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AU" dirty="0">
              <a:solidFill>
                <a:schemeClr val="tx1">
                  <a:lumMod val="75000"/>
                  <a:lumOff val="25000"/>
                </a:schemeClr>
              </a:solidFill>
              <a:latin typeface="FontAwesome" pitchFamily="2" charset="0"/>
            </a:endParaRPr>
          </a:p>
        </p:txBody>
      </p:sp>
      <p:sp>
        <p:nvSpPr>
          <p:cNvPr id="29" name="TextBox 28"/>
          <p:cNvSpPr txBox="1"/>
          <p:nvPr/>
        </p:nvSpPr>
        <p:spPr>
          <a:xfrm>
            <a:off x="1206625" y="4388004"/>
            <a:ext cx="3122428" cy="1200329"/>
          </a:xfrm>
          <a:prstGeom prst="rect">
            <a:avLst/>
          </a:prstGeom>
          <a:noFill/>
        </p:spPr>
        <p:txBody>
          <a:bodyPr wrap="square" rtlCol="0">
            <a:spAutoFit/>
          </a:bodyPr>
          <a:lstStyle/>
          <a:p>
            <a:pPr defTabSz="1176655"/>
            <a:r>
              <a:rPr lang="zh-CN" altLang="en-US" dirty="0">
                <a:solidFill>
                  <a:schemeClr val="tx1">
                    <a:lumMod val="85000"/>
                    <a:lumOff val="15000"/>
                  </a:schemeClr>
                </a:solidFill>
                <a:latin typeface="幼圆" panose="02010509060101010101" pitchFamily="49" charset="-122"/>
                <a:ea typeface="幼圆" panose="02010509060101010101" pitchFamily="49" charset="-122"/>
              </a:rPr>
              <a:t>添加标题</a:t>
            </a:r>
            <a:endParaRPr lang="en-GB" altLang="zh-CN" dirty="0">
              <a:solidFill>
                <a:schemeClr val="tx1">
                  <a:lumMod val="85000"/>
                  <a:lumOff val="15000"/>
                </a:schemeClr>
              </a:solidFill>
              <a:latin typeface="幼圆" panose="02010509060101010101" pitchFamily="49" charset="-122"/>
              <a:ea typeface="幼圆" panose="02010509060101010101" pitchFamily="49" charset="-122"/>
            </a:endParaRPr>
          </a:p>
          <a:p>
            <a:endParaRPr lang="en-US" sz="900" dirty="0">
              <a:solidFill>
                <a:schemeClr val="tx1">
                  <a:lumMod val="85000"/>
                  <a:lumOff val="15000"/>
                </a:schemeClr>
              </a:solidFill>
              <a:latin typeface="Roboto" panose="02000000000000000000" pitchFamily="2" charset="0"/>
              <a:ea typeface="Roboto" panose="02000000000000000000" pitchFamily="2" charset="0"/>
            </a:endParaRPr>
          </a:p>
          <a:p>
            <a:r>
              <a:rPr lang="en-US" sz="900" dirty="0">
                <a:solidFill>
                  <a:schemeClr val="tx1">
                    <a:lumMod val="85000"/>
                    <a:lumOff val="15000"/>
                  </a:schemeClr>
                </a:solidFill>
                <a:latin typeface="Roboto" panose="02000000000000000000" pitchFamily="2" charset="0"/>
                <a:ea typeface="Roboto" panose="02000000000000000000" pitchFamily="2" charset="0"/>
              </a:rPr>
              <a:t>Dynamically deploy future-proof outsourcing with magnetic </a:t>
            </a:r>
            <a:r>
              <a:rPr lang="en-US" sz="900" dirty="0" err="1">
                <a:solidFill>
                  <a:schemeClr val="tx1">
                    <a:lumMod val="85000"/>
                    <a:lumOff val="15000"/>
                  </a:schemeClr>
                </a:solidFill>
                <a:latin typeface="Roboto" panose="02000000000000000000" pitchFamily="2" charset="0"/>
                <a:ea typeface="Roboto" panose="02000000000000000000" pitchFamily="2" charset="0"/>
              </a:rPr>
              <a:t>vortals</a:t>
            </a:r>
            <a:r>
              <a:rPr lang="en-US" sz="900" dirty="0">
                <a:solidFill>
                  <a:schemeClr val="tx1">
                    <a:lumMod val="85000"/>
                    <a:lumOff val="15000"/>
                  </a:schemeClr>
                </a:solidFill>
                <a:latin typeface="Roboto" panose="02000000000000000000" pitchFamily="2" charset="0"/>
                <a:ea typeface="Roboto" panose="02000000000000000000" pitchFamily="2" charset="0"/>
              </a:rPr>
              <a:t>. Compellingly synergize robust users after frictionless value. Appropriately seize vertical resources whereas impactful </a:t>
            </a:r>
            <a:r>
              <a:rPr lang="en-US" sz="900" dirty="0" err="1">
                <a:solidFill>
                  <a:schemeClr val="tx1">
                    <a:lumMod val="85000"/>
                    <a:lumOff val="15000"/>
                  </a:schemeClr>
                </a:solidFill>
                <a:latin typeface="Roboto" panose="02000000000000000000" pitchFamily="2" charset="0"/>
                <a:ea typeface="Roboto" panose="02000000000000000000" pitchFamily="2" charset="0"/>
              </a:rPr>
              <a:t>lAppropriately</a:t>
            </a:r>
            <a:r>
              <a:rPr lang="en-US" sz="900" dirty="0">
                <a:solidFill>
                  <a:schemeClr val="tx1">
                    <a:lumMod val="85000"/>
                    <a:lumOff val="15000"/>
                  </a:schemeClr>
                </a:solidFill>
                <a:latin typeface="Roboto" panose="02000000000000000000" pitchFamily="2" charset="0"/>
                <a:ea typeface="Roboto" panose="02000000000000000000" pitchFamily="2" charset="0"/>
              </a:rPr>
              <a:t> seize vertical resources whereas impactful</a:t>
            </a:r>
          </a:p>
        </p:txBody>
      </p:sp>
      <p:sp>
        <p:nvSpPr>
          <p:cNvPr id="32" name="Freeform 31"/>
          <p:cNvSpPr/>
          <p:nvPr/>
        </p:nvSpPr>
        <p:spPr>
          <a:xfrm>
            <a:off x="4665425" y="4684750"/>
            <a:ext cx="745335" cy="745335"/>
          </a:xfrm>
          <a:custGeom>
            <a:avLst/>
            <a:gdLst/>
            <a:ahLst/>
            <a:cxnLst/>
            <a:rect l="l" t="t" r="r" b="b"/>
            <a:pathLst>
              <a:path w="228600" h="228600">
                <a:moveTo>
                  <a:pt x="62253" y="70672"/>
                </a:moveTo>
                <a:cubicBezTo>
                  <a:pt x="53068" y="74414"/>
                  <a:pt x="44946" y="79815"/>
                  <a:pt x="37888" y="86873"/>
                </a:cubicBezTo>
                <a:cubicBezTo>
                  <a:pt x="30829" y="93932"/>
                  <a:pt x="25429" y="102054"/>
                  <a:pt x="21687" y="111239"/>
                </a:cubicBezTo>
                <a:cubicBezTo>
                  <a:pt x="20836" y="113365"/>
                  <a:pt x="20836" y="115448"/>
                  <a:pt x="21687" y="117489"/>
                </a:cubicBezTo>
                <a:cubicBezTo>
                  <a:pt x="22537" y="119531"/>
                  <a:pt x="24025" y="120976"/>
                  <a:pt x="26151" y="121827"/>
                </a:cubicBezTo>
                <a:cubicBezTo>
                  <a:pt x="27257" y="122252"/>
                  <a:pt x="28278" y="122465"/>
                  <a:pt x="29213" y="122465"/>
                </a:cubicBezTo>
                <a:cubicBezTo>
                  <a:pt x="32785" y="122465"/>
                  <a:pt x="35336" y="120764"/>
                  <a:pt x="36867" y="117362"/>
                </a:cubicBezTo>
                <a:cubicBezTo>
                  <a:pt x="39759" y="110218"/>
                  <a:pt x="43947" y="103904"/>
                  <a:pt x="49432" y="98418"/>
                </a:cubicBezTo>
                <a:cubicBezTo>
                  <a:pt x="54918" y="92933"/>
                  <a:pt x="61232" y="88744"/>
                  <a:pt x="68376" y="85853"/>
                </a:cubicBezTo>
                <a:cubicBezTo>
                  <a:pt x="70502" y="84917"/>
                  <a:pt x="71991" y="83429"/>
                  <a:pt x="72841" y="81388"/>
                </a:cubicBezTo>
                <a:cubicBezTo>
                  <a:pt x="73691" y="79347"/>
                  <a:pt x="73691" y="77263"/>
                  <a:pt x="72841" y="75137"/>
                </a:cubicBezTo>
                <a:cubicBezTo>
                  <a:pt x="71991" y="73011"/>
                  <a:pt x="70545" y="71523"/>
                  <a:pt x="68504" y="70672"/>
                </a:cubicBezTo>
                <a:cubicBezTo>
                  <a:pt x="66463" y="69822"/>
                  <a:pt x="64379" y="69822"/>
                  <a:pt x="62253" y="70672"/>
                </a:cubicBezTo>
                <a:close/>
                <a:moveTo>
                  <a:pt x="208891" y="33295"/>
                </a:moveTo>
                <a:cubicBezTo>
                  <a:pt x="210039" y="33295"/>
                  <a:pt x="210996" y="33720"/>
                  <a:pt x="211761" y="34571"/>
                </a:cubicBezTo>
                <a:lnTo>
                  <a:pt x="223370" y="46052"/>
                </a:lnTo>
                <a:cubicBezTo>
                  <a:pt x="224135" y="46902"/>
                  <a:pt x="224518" y="47880"/>
                  <a:pt x="224518" y="48986"/>
                </a:cubicBezTo>
                <a:cubicBezTo>
                  <a:pt x="224518" y="50092"/>
                  <a:pt x="224135" y="51070"/>
                  <a:pt x="223370" y="51920"/>
                </a:cubicBezTo>
                <a:cubicBezTo>
                  <a:pt x="222435" y="52685"/>
                  <a:pt x="221456" y="53068"/>
                  <a:pt x="220436" y="53068"/>
                </a:cubicBezTo>
                <a:cubicBezTo>
                  <a:pt x="219415" y="53068"/>
                  <a:pt x="218437" y="52685"/>
                  <a:pt x="217502" y="51920"/>
                </a:cubicBezTo>
                <a:lnTo>
                  <a:pt x="206021" y="40311"/>
                </a:lnTo>
                <a:cubicBezTo>
                  <a:pt x="205170" y="39546"/>
                  <a:pt x="204745" y="38589"/>
                  <a:pt x="204745" y="37441"/>
                </a:cubicBezTo>
                <a:cubicBezTo>
                  <a:pt x="204745" y="36293"/>
                  <a:pt x="205170" y="35336"/>
                  <a:pt x="206021" y="34571"/>
                </a:cubicBezTo>
                <a:cubicBezTo>
                  <a:pt x="206786" y="33720"/>
                  <a:pt x="207743" y="33295"/>
                  <a:pt x="208891" y="33295"/>
                </a:cubicBezTo>
                <a:close/>
                <a:moveTo>
                  <a:pt x="193009" y="29723"/>
                </a:moveTo>
                <a:lnTo>
                  <a:pt x="198877" y="35591"/>
                </a:lnTo>
                <a:lnTo>
                  <a:pt x="167751" y="66590"/>
                </a:lnTo>
                <a:lnTo>
                  <a:pt x="176425" y="75265"/>
                </a:lnTo>
                <a:cubicBezTo>
                  <a:pt x="178041" y="76881"/>
                  <a:pt x="178849" y="78815"/>
                  <a:pt x="178849" y="81069"/>
                </a:cubicBezTo>
                <a:cubicBezTo>
                  <a:pt x="178849" y="83323"/>
                  <a:pt x="178041" y="85258"/>
                  <a:pt x="176425" y="86873"/>
                </a:cubicBezTo>
                <a:lnTo>
                  <a:pt x="168261" y="95038"/>
                </a:lnTo>
                <a:cubicBezTo>
                  <a:pt x="175830" y="108730"/>
                  <a:pt x="179615" y="123315"/>
                  <a:pt x="179615" y="138793"/>
                </a:cubicBezTo>
                <a:cubicBezTo>
                  <a:pt x="179615" y="150955"/>
                  <a:pt x="177255" y="162584"/>
                  <a:pt x="172535" y="173683"/>
                </a:cubicBezTo>
                <a:cubicBezTo>
                  <a:pt x="167815" y="184781"/>
                  <a:pt x="161436" y="194349"/>
                  <a:pt x="153400" y="202385"/>
                </a:cubicBezTo>
                <a:cubicBezTo>
                  <a:pt x="145363" y="210422"/>
                  <a:pt x="135795" y="216800"/>
                  <a:pt x="124697" y="221520"/>
                </a:cubicBezTo>
                <a:cubicBezTo>
                  <a:pt x="113599" y="226240"/>
                  <a:pt x="101969" y="228600"/>
                  <a:pt x="89807" y="228600"/>
                </a:cubicBezTo>
                <a:cubicBezTo>
                  <a:pt x="77646" y="228600"/>
                  <a:pt x="66016" y="226240"/>
                  <a:pt x="54918" y="221520"/>
                </a:cubicBezTo>
                <a:cubicBezTo>
                  <a:pt x="43819" y="216800"/>
                  <a:pt x="34252" y="210422"/>
                  <a:pt x="26215" y="202385"/>
                </a:cubicBezTo>
                <a:cubicBezTo>
                  <a:pt x="18179" y="194349"/>
                  <a:pt x="11800" y="184781"/>
                  <a:pt x="7080" y="173683"/>
                </a:cubicBezTo>
                <a:cubicBezTo>
                  <a:pt x="2360" y="162584"/>
                  <a:pt x="0" y="150955"/>
                  <a:pt x="0" y="138793"/>
                </a:cubicBezTo>
                <a:cubicBezTo>
                  <a:pt x="0" y="126632"/>
                  <a:pt x="2360" y="115002"/>
                  <a:pt x="7080" y="103904"/>
                </a:cubicBezTo>
                <a:cubicBezTo>
                  <a:pt x="11800" y="92805"/>
                  <a:pt x="18179" y="83238"/>
                  <a:pt x="26215" y="75201"/>
                </a:cubicBezTo>
                <a:cubicBezTo>
                  <a:pt x="34252" y="67164"/>
                  <a:pt x="43819" y="60786"/>
                  <a:pt x="54918" y="56066"/>
                </a:cubicBezTo>
                <a:cubicBezTo>
                  <a:pt x="66016" y="51346"/>
                  <a:pt x="77646" y="48986"/>
                  <a:pt x="89807" y="48986"/>
                </a:cubicBezTo>
                <a:cubicBezTo>
                  <a:pt x="105286" y="48986"/>
                  <a:pt x="119871" y="52770"/>
                  <a:pt x="133563" y="60339"/>
                </a:cubicBezTo>
                <a:lnTo>
                  <a:pt x="141727" y="52175"/>
                </a:lnTo>
                <a:cubicBezTo>
                  <a:pt x="143343" y="50559"/>
                  <a:pt x="145278" y="49751"/>
                  <a:pt x="147531" y="49751"/>
                </a:cubicBezTo>
                <a:cubicBezTo>
                  <a:pt x="149785" y="49751"/>
                  <a:pt x="151720" y="50559"/>
                  <a:pt x="153336" y="52175"/>
                </a:cubicBezTo>
                <a:lnTo>
                  <a:pt x="162010" y="60850"/>
                </a:lnTo>
                <a:close/>
                <a:moveTo>
                  <a:pt x="212272" y="24493"/>
                </a:moveTo>
                <a:lnTo>
                  <a:pt x="224518" y="24493"/>
                </a:lnTo>
                <a:cubicBezTo>
                  <a:pt x="225709" y="24493"/>
                  <a:pt x="226687" y="24876"/>
                  <a:pt x="227452" y="25641"/>
                </a:cubicBezTo>
                <a:cubicBezTo>
                  <a:pt x="228218" y="26407"/>
                  <a:pt x="228600" y="27385"/>
                  <a:pt x="228600" y="28575"/>
                </a:cubicBezTo>
                <a:cubicBezTo>
                  <a:pt x="228600" y="29766"/>
                  <a:pt x="228218" y="30744"/>
                  <a:pt x="227452" y="31509"/>
                </a:cubicBezTo>
                <a:cubicBezTo>
                  <a:pt x="226687" y="32275"/>
                  <a:pt x="225709" y="32657"/>
                  <a:pt x="224518" y="32657"/>
                </a:cubicBezTo>
                <a:lnTo>
                  <a:pt x="212272" y="32657"/>
                </a:lnTo>
                <a:cubicBezTo>
                  <a:pt x="211081" y="32657"/>
                  <a:pt x="210103" y="32275"/>
                  <a:pt x="209338" y="31509"/>
                </a:cubicBezTo>
                <a:cubicBezTo>
                  <a:pt x="208572" y="30744"/>
                  <a:pt x="208190" y="29766"/>
                  <a:pt x="208190" y="28575"/>
                </a:cubicBezTo>
                <a:cubicBezTo>
                  <a:pt x="208190" y="27385"/>
                  <a:pt x="208572" y="26407"/>
                  <a:pt x="209338" y="25641"/>
                </a:cubicBezTo>
                <a:cubicBezTo>
                  <a:pt x="210103" y="24876"/>
                  <a:pt x="211081" y="24493"/>
                  <a:pt x="212272" y="24493"/>
                </a:cubicBezTo>
                <a:close/>
                <a:moveTo>
                  <a:pt x="220436" y="4082"/>
                </a:moveTo>
                <a:cubicBezTo>
                  <a:pt x="221542" y="4082"/>
                  <a:pt x="222520" y="4465"/>
                  <a:pt x="223370" y="5231"/>
                </a:cubicBezTo>
                <a:cubicBezTo>
                  <a:pt x="224135" y="6081"/>
                  <a:pt x="224518" y="7059"/>
                  <a:pt x="224518" y="8165"/>
                </a:cubicBezTo>
                <a:cubicBezTo>
                  <a:pt x="224518" y="9270"/>
                  <a:pt x="224135" y="10248"/>
                  <a:pt x="223370" y="11099"/>
                </a:cubicBezTo>
                <a:lnTo>
                  <a:pt x="211761" y="22580"/>
                </a:lnTo>
                <a:cubicBezTo>
                  <a:pt x="210911" y="23430"/>
                  <a:pt x="209975" y="23855"/>
                  <a:pt x="208955" y="23855"/>
                </a:cubicBezTo>
                <a:cubicBezTo>
                  <a:pt x="207849" y="23855"/>
                  <a:pt x="206871" y="23430"/>
                  <a:pt x="206021" y="22580"/>
                </a:cubicBezTo>
                <a:cubicBezTo>
                  <a:pt x="205170" y="21814"/>
                  <a:pt x="204745" y="20857"/>
                  <a:pt x="204745" y="19709"/>
                </a:cubicBezTo>
                <a:cubicBezTo>
                  <a:pt x="204745" y="18561"/>
                  <a:pt x="205170" y="17605"/>
                  <a:pt x="206021" y="16839"/>
                </a:cubicBezTo>
                <a:lnTo>
                  <a:pt x="217502" y="5231"/>
                </a:lnTo>
                <a:cubicBezTo>
                  <a:pt x="218352" y="4465"/>
                  <a:pt x="219330" y="4082"/>
                  <a:pt x="220436" y="4082"/>
                </a:cubicBezTo>
                <a:close/>
                <a:moveTo>
                  <a:pt x="179615" y="4082"/>
                </a:moveTo>
                <a:cubicBezTo>
                  <a:pt x="180720" y="4082"/>
                  <a:pt x="181698" y="4465"/>
                  <a:pt x="182549" y="5231"/>
                </a:cubicBezTo>
                <a:lnTo>
                  <a:pt x="194030" y="16839"/>
                </a:lnTo>
                <a:cubicBezTo>
                  <a:pt x="194880" y="17605"/>
                  <a:pt x="195305" y="18561"/>
                  <a:pt x="195305" y="19709"/>
                </a:cubicBezTo>
                <a:cubicBezTo>
                  <a:pt x="195305" y="20857"/>
                  <a:pt x="194880" y="21814"/>
                  <a:pt x="194030" y="22580"/>
                </a:cubicBezTo>
                <a:cubicBezTo>
                  <a:pt x="193179" y="23430"/>
                  <a:pt x="192244" y="23855"/>
                  <a:pt x="191223" y="23855"/>
                </a:cubicBezTo>
                <a:cubicBezTo>
                  <a:pt x="190118" y="23855"/>
                  <a:pt x="189140" y="23430"/>
                  <a:pt x="188289" y="22580"/>
                </a:cubicBezTo>
                <a:lnTo>
                  <a:pt x="176680" y="11099"/>
                </a:lnTo>
                <a:cubicBezTo>
                  <a:pt x="175915" y="10248"/>
                  <a:pt x="175532" y="9270"/>
                  <a:pt x="175532" y="8165"/>
                </a:cubicBezTo>
                <a:cubicBezTo>
                  <a:pt x="175532" y="7059"/>
                  <a:pt x="175915" y="6081"/>
                  <a:pt x="176680" y="5231"/>
                </a:cubicBezTo>
                <a:cubicBezTo>
                  <a:pt x="177531" y="4465"/>
                  <a:pt x="178509" y="4082"/>
                  <a:pt x="179615" y="4082"/>
                </a:cubicBezTo>
                <a:close/>
                <a:moveTo>
                  <a:pt x="200025" y="0"/>
                </a:moveTo>
                <a:cubicBezTo>
                  <a:pt x="201216" y="0"/>
                  <a:pt x="202194" y="383"/>
                  <a:pt x="202959" y="1148"/>
                </a:cubicBezTo>
                <a:cubicBezTo>
                  <a:pt x="203725" y="1914"/>
                  <a:pt x="204107" y="2892"/>
                  <a:pt x="204107" y="4082"/>
                </a:cubicBezTo>
                <a:lnTo>
                  <a:pt x="204107" y="16329"/>
                </a:lnTo>
                <a:cubicBezTo>
                  <a:pt x="204107" y="17519"/>
                  <a:pt x="203725" y="18497"/>
                  <a:pt x="202959" y="19263"/>
                </a:cubicBezTo>
                <a:cubicBezTo>
                  <a:pt x="202194" y="20028"/>
                  <a:pt x="201216" y="20411"/>
                  <a:pt x="200025" y="20411"/>
                </a:cubicBezTo>
                <a:cubicBezTo>
                  <a:pt x="198835" y="20411"/>
                  <a:pt x="197857" y="20028"/>
                  <a:pt x="197091" y="19263"/>
                </a:cubicBezTo>
                <a:cubicBezTo>
                  <a:pt x="196326" y="18497"/>
                  <a:pt x="195943" y="17519"/>
                  <a:pt x="195943" y="16329"/>
                </a:cubicBezTo>
                <a:lnTo>
                  <a:pt x="195943" y="4082"/>
                </a:lnTo>
                <a:cubicBezTo>
                  <a:pt x="195943" y="2892"/>
                  <a:pt x="196326" y="1914"/>
                  <a:pt x="197091" y="1148"/>
                </a:cubicBezTo>
                <a:cubicBezTo>
                  <a:pt x="197857" y="383"/>
                  <a:pt x="198835" y="0"/>
                  <a:pt x="200025" y="0"/>
                </a:cubicBezTo>
                <a:close/>
              </a:path>
            </a:pathLst>
          </a:custGeom>
          <a:solidFill>
            <a:srgbClr val="502F2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AU" dirty="0">
              <a:solidFill>
                <a:schemeClr val="tx1">
                  <a:lumMod val="75000"/>
                  <a:lumOff val="25000"/>
                </a:schemeClr>
              </a:solidFill>
              <a:latin typeface="FontAwesome" pitchFamily="2" charset="0"/>
            </a:endParaRPr>
          </a:p>
        </p:txBody>
      </p:sp>
      <p:sp>
        <p:nvSpPr>
          <p:cNvPr id="33" name="TextBox 32"/>
          <p:cNvSpPr txBox="1"/>
          <p:nvPr/>
        </p:nvSpPr>
        <p:spPr>
          <a:xfrm>
            <a:off x="6926940" y="2289237"/>
            <a:ext cx="3122428" cy="1200329"/>
          </a:xfrm>
          <a:prstGeom prst="rect">
            <a:avLst/>
          </a:prstGeom>
          <a:noFill/>
        </p:spPr>
        <p:txBody>
          <a:bodyPr wrap="square" rtlCol="0">
            <a:spAutoFit/>
          </a:bodyPr>
          <a:lstStyle/>
          <a:p>
            <a:pPr defTabSz="1176655"/>
            <a:r>
              <a:rPr lang="zh-CN" altLang="en-US" dirty="0">
                <a:solidFill>
                  <a:schemeClr val="tx1">
                    <a:lumMod val="85000"/>
                    <a:lumOff val="15000"/>
                  </a:schemeClr>
                </a:solidFill>
                <a:latin typeface="幼圆" panose="02010509060101010101" pitchFamily="49" charset="-122"/>
                <a:ea typeface="幼圆" panose="02010509060101010101" pitchFamily="49" charset="-122"/>
              </a:rPr>
              <a:t>添加标题</a:t>
            </a:r>
            <a:endParaRPr lang="en-GB" altLang="zh-CN" dirty="0">
              <a:solidFill>
                <a:schemeClr val="tx1">
                  <a:lumMod val="85000"/>
                  <a:lumOff val="15000"/>
                </a:schemeClr>
              </a:solidFill>
              <a:latin typeface="幼圆" panose="02010509060101010101" pitchFamily="49" charset="-122"/>
              <a:ea typeface="幼圆" panose="02010509060101010101" pitchFamily="49" charset="-122"/>
            </a:endParaRPr>
          </a:p>
          <a:p>
            <a:endParaRPr lang="en-US" sz="900" dirty="0">
              <a:solidFill>
                <a:schemeClr val="tx1">
                  <a:lumMod val="85000"/>
                  <a:lumOff val="15000"/>
                </a:schemeClr>
              </a:solidFill>
              <a:latin typeface="Roboto" panose="02000000000000000000" pitchFamily="2" charset="0"/>
              <a:ea typeface="Roboto" panose="02000000000000000000" pitchFamily="2" charset="0"/>
            </a:endParaRPr>
          </a:p>
          <a:p>
            <a:r>
              <a:rPr lang="en-US" sz="900" dirty="0">
                <a:solidFill>
                  <a:schemeClr val="tx1">
                    <a:lumMod val="85000"/>
                    <a:lumOff val="15000"/>
                  </a:schemeClr>
                </a:solidFill>
                <a:latin typeface="Roboto" panose="02000000000000000000" pitchFamily="2" charset="0"/>
                <a:ea typeface="Roboto" panose="02000000000000000000" pitchFamily="2" charset="0"/>
              </a:rPr>
              <a:t>Dynamically deploy future-proof outsourcing with magnetic </a:t>
            </a:r>
            <a:r>
              <a:rPr lang="en-US" sz="900" dirty="0" err="1">
                <a:solidFill>
                  <a:schemeClr val="tx1">
                    <a:lumMod val="85000"/>
                    <a:lumOff val="15000"/>
                  </a:schemeClr>
                </a:solidFill>
                <a:latin typeface="Roboto" panose="02000000000000000000" pitchFamily="2" charset="0"/>
                <a:ea typeface="Roboto" panose="02000000000000000000" pitchFamily="2" charset="0"/>
              </a:rPr>
              <a:t>vortals</a:t>
            </a:r>
            <a:r>
              <a:rPr lang="en-US" sz="900" dirty="0">
                <a:solidFill>
                  <a:schemeClr val="tx1">
                    <a:lumMod val="85000"/>
                    <a:lumOff val="15000"/>
                  </a:schemeClr>
                </a:solidFill>
                <a:latin typeface="Roboto" panose="02000000000000000000" pitchFamily="2" charset="0"/>
                <a:ea typeface="Roboto" panose="02000000000000000000" pitchFamily="2" charset="0"/>
              </a:rPr>
              <a:t>. Compellingly synergize robust users after frictionless value. Appropriately seize vertical resources whereas impactful </a:t>
            </a:r>
            <a:r>
              <a:rPr lang="en-US" sz="900" dirty="0" err="1">
                <a:solidFill>
                  <a:schemeClr val="tx1">
                    <a:lumMod val="85000"/>
                    <a:lumOff val="15000"/>
                  </a:schemeClr>
                </a:solidFill>
                <a:latin typeface="Roboto" panose="02000000000000000000" pitchFamily="2" charset="0"/>
                <a:ea typeface="Roboto" panose="02000000000000000000" pitchFamily="2" charset="0"/>
              </a:rPr>
              <a:t>lAppropriately</a:t>
            </a:r>
            <a:r>
              <a:rPr lang="en-US" sz="900" dirty="0">
                <a:solidFill>
                  <a:schemeClr val="tx1">
                    <a:lumMod val="85000"/>
                    <a:lumOff val="15000"/>
                  </a:schemeClr>
                </a:solidFill>
                <a:latin typeface="Roboto" panose="02000000000000000000" pitchFamily="2" charset="0"/>
                <a:ea typeface="Roboto" panose="02000000000000000000" pitchFamily="2" charset="0"/>
              </a:rPr>
              <a:t> seize vertical resources whereas impactful</a:t>
            </a:r>
          </a:p>
        </p:txBody>
      </p:sp>
      <p:sp>
        <p:nvSpPr>
          <p:cNvPr id="35" name="Freeform 34"/>
          <p:cNvSpPr/>
          <p:nvPr/>
        </p:nvSpPr>
        <p:spPr>
          <a:xfrm rot="1053240">
            <a:off x="10393027" y="2540656"/>
            <a:ext cx="1014924" cy="879606"/>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rgbClr val="502F2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AU" dirty="0">
              <a:solidFill>
                <a:schemeClr val="tx1">
                  <a:lumMod val="75000"/>
                  <a:lumOff val="25000"/>
                </a:schemeClr>
              </a:solidFill>
              <a:latin typeface="FontAwesome" pitchFamily="2" charset="0"/>
            </a:endParaRPr>
          </a:p>
        </p:txBody>
      </p:sp>
      <p:sp>
        <p:nvSpPr>
          <p:cNvPr id="36" name="TextBox 35"/>
          <p:cNvSpPr txBox="1"/>
          <p:nvPr/>
        </p:nvSpPr>
        <p:spPr>
          <a:xfrm>
            <a:off x="784049" y="2378704"/>
            <a:ext cx="337512" cy="255389"/>
          </a:xfrm>
          <a:prstGeom prst="roundRect">
            <a:avLst/>
          </a:prstGeom>
          <a:solidFill>
            <a:srgbClr val="502F20"/>
          </a:solidFill>
        </p:spPr>
        <p:txBody>
          <a:bodyPr wrap="none" rtlCol="0">
            <a:spAutoFit/>
          </a:bodyPr>
          <a:lstStyle/>
          <a:p>
            <a:r>
              <a:rPr lang="en-US" sz="900">
                <a:solidFill>
                  <a:schemeClr val="bg1"/>
                </a:solidFill>
                <a:latin typeface="Roboto" panose="02000000000000000000" pitchFamily="2" charset="0"/>
                <a:ea typeface="Roboto" panose="02000000000000000000" pitchFamily="2" charset="0"/>
              </a:rPr>
              <a:t>01</a:t>
            </a:r>
          </a:p>
        </p:txBody>
      </p:sp>
      <p:sp>
        <p:nvSpPr>
          <p:cNvPr id="37" name="TextBox 36"/>
          <p:cNvSpPr txBox="1"/>
          <p:nvPr/>
        </p:nvSpPr>
        <p:spPr>
          <a:xfrm>
            <a:off x="785189" y="4450483"/>
            <a:ext cx="337512" cy="255389"/>
          </a:xfrm>
          <a:prstGeom prst="roundRect">
            <a:avLst/>
          </a:prstGeom>
          <a:solidFill>
            <a:srgbClr val="502F20"/>
          </a:solidFill>
        </p:spPr>
        <p:txBody>
          <a:bodyPr wrap="none" rtlCol="0">
            <a:spAutoFit/>
          </a:bodyPr>
          <a:lstStyle/>
          <a:p>
            <a:r>
              <a:rPr lang="en-US" sz="900">
                <a:solidFill>
                  <a:schemeClr val="bg1"/>
                </a:solidFill>
                <a:latin typeface="Roboto" panose="02000000000000000000" pitchFamily="2" charset="0"/>
                <a:ea typeface="Roboto" panose="02000000000000000000" pitchFamily="2" charset="0"/>
              </a:rPr>
              <a:t>02</a:t>
            </a:r>
          </a:p>
        </p:txBody>
      </p:sp>
      <p:sp>
        <p:nvSpPr>
          <p:cNvPr id="38" name="TextBox 37"/>
          <p:cNvSpPr txBox="1"/>
          <p:nvPr/>
        </p:nvSpPr>
        <p:spPr>
          <a:xfrm>
            <a:off x="6501705" y="2378703"/>
            <a:ext cx="337512" cy="255389"/>
          </a:xfrm>
          <a:prstGeom prst="roundRect">
            <a:avLst/>
          </a:prstGeom>
          <a:solidFill>
            <a:srgbClr val="502F20"/>
          </a:solidFill>
        </p:spPr>
        <p:txBody>
          <a:bodyPr wrap="none" rtlCol="0">
            <a:spAutoFit/>
          </a:bodyPr>
          <a:lstStyle/>
          <a:p>
            <a:r>
              <a:rPr lang="en-US" sz="900">
                <a:solidFill>
                  <a:schemeClr val="bg1"/>
                </a:solidFill>
                <a:latin typeface="Roboto" panose="02000000000000000000" pitchFamily="2" charset="0"/>
                <a:ea typeface="Roboto" panose="02000000000000000000" pitchFamily="2" charset="0"/>
              </a:rPr>
              <a:t>03</a:t>
            </a:r>
          </a:p>
        </p:txBody>
      </p:sp>
      <p:sp>
        <p:nvSpPr>
          <p:cNvPr id="39" name="TextBox 38"/>
          <p:cNvSpPr txBox="1"/>
          <p:nvPr/>
        </p:nvSpPr>
        <p:spPr>
          <a:xfrm>
            <a:off x="6924281" y="4382797"/>
            <a:ext cx="3122428" cy="1200329"/>
          </a:xfrm>
          <a:prstGeom prst="rect">
            <a:avLst/>
          </a:prstGeom>
          <a:noFill/>
        </p:spPr>
        <p:txBody>
          <a:bodyPr wrap="square" rtlCol="0">
            <a:spAutoFit/>
          </a:bodyPr>
          <a:lstStyle/>
          <a:p>
            <a:pPr defTabSz="1176655"/>
            <a:r>
              <a:rPr lang="zh-CN" altLang="en-US" dirty="0">
                <a:solidFill>
                  <a:schemeClr val="tx1">
                    <a:lumMod val="85000"/>
                    <a:lumOff val="15000"/>
                  </a:schemeClr>
                </a:solidFill>
                <a:latin typeface="幼圆" panose="02010509060101010101" pitchFamily="49" charset="-122"/>
                <a:ea typeface="幼圆" panose="02010509060101010101" pitchFamily="49" charset="-122"/>
              </a:rPr>
              <a:t>添加标题</a:t>
            </a:r>
            <a:endParaRPr lang="en-GB" altLang="zh-CN" dirty="0">
              <a:solidFill>
                <a:schemeClr val="tx1">
                  <a:lumMod val="85000"/>
                  <a:lumOff val="15000"/>
                </a:schemeClr>
              </a:solidFill>
              <a:latin typeface="幼圆" panose="02010509060101010101" pitchFamily="49" charset="-122"/>
              <a:ea typeface="幼圆" panose="02010509060101010101" pitchFamily="49" charset="-122"/>
            </a:endParaRPr>
          </a:p>
          <a:p>
            <a:endParaRPr lang="en-US" sz="900" dirty="0">
              <a:solidFill>
                <a:schemeClr val="tx1">
                  <a:lumMod val="85000"/>
                  <a:lumOff val="15000"/>
                </a:schemeClr>
              </a:solidFill>
              <a:latin typeface="Roboto" panose="02000000000000000000" pitchFamily="2" charset="0"/>
              <a:ea typeface="Roboto" panose="02000000000000000000" pitchFamily="2" charset="0"/>
            </a:endParaRPr>
          </a:p>
          <a:p>
            <a:r>
              <a:rPr lang="en-US" sz="900" dirty="0">
                <a:solidFill>
                  <a:schemeClr val="tx1">
                    <a:lumMod val="85000"/>
                    <a:lumOff val="15000"/>
                  </a:schemeClr>
                </a:solidFill>
                <a:latin typeface="Roboto" panose="02000000000000000000" pitchFamily="2" charset="0"/>
                <a:ea typeface="Roboto" panose="02000000000000000000" pitchFamily="2" charset="0"/>
              </a:rPr>
              <a:t>Dynamically deploy future-proof outsourcing with magnetic </a:t>
            </a:r>
            <a:r>
              <a:rPr lang="en-US" sz="900" dirty="0" err="1">
                <a:solidFill>
                  <a:schemeClr val="tx1">
                    <a:lumMod val="85000"/>
                    <a:lumOff val="15000"/>
                  </a:schemeClr>
                </a:solidFill>
                <a:latin typeface="Roboto" panose="02000000000000000000" pitchFamily="2" charset="0"/>
                <a:ea typeface="Roboto" panose="02000000000000000000" pitchFamily="2" charset="0"/>
              </a:rPr>
              <a:t>vortals</a:t>
            </a:r>
            <a:r>
              <a:rPr lang="en-US" sz="900" dirty="0">
                <a:solidFill>
                  <a:schemeClr val="tx1">
                    <a:lumMod val="85000"/>
                    <a:lumOff val="15000"/>
                  </a:schemeClr>
                </a:solidFill>
                <a:latin typeface="Roboto" panose="02000000000000000000" pitchFamily="2" charset="0"/>
                <a:ea typeface="Roboto" panose="02000000000000000000" pitchFamily="2" charset="0"/>
              </a:rPr>
              <a:t>. Compellingly synergize robust users after frictionless value. Appropriately seize vertical resources whereas impactful </a:t>
            </a:r>
            <a:r>
              <a:rPr lang="en-US" sz="900" dirty="0" err="1">
                <a:solidFill>
                  <a:schemeClr val="tx1">
                    <a:lumMod val="85000"/>
                    <a:lumOff val="15000"/>
                  </a:schemeClr>
                </a:solidFill>
                <a:latin typeface="Roboto" panose="02000000000000000000" pitchFamily="2" charset="0"/>
                <a:ea typeface="Roboto" panose="02000000000000000000" pitchFamily="2" charset="0"/>
              </a:rPr>
              <a:t>lAppropriately</a:t>
            </a:r>
            <a:r>
              <a:rPr lang="en-US" sz="900" dirty="0">
                <a:solidFill>
                  <a:schemeClr val="tx1">
                    <a:lumMod val="85000"/>
                    <a:lumOff val="15000"/>
                  </a:schemeClr>
                </a:solidFill>
                <a:latin typeface="Roboto" panose="02000000000000000000" pitchFamily="2" charset="0"/>
                <a:ea typeface="Roboto" panose="02000000000000000000" pitchFamily="2" charset="0"/>
              </a:rPr>
              <a:t> seize vertical resources whereas impactful</a:t>
            </a:r>
          </a:p>
        </p:txBody>
      </p:sp>
      <p:sp>
        <p:nvSpPr>
          <p:cNvPr id="40" name="TextBox 39"/>
          <p:cNvSpPr txBox="1"/>
          <p:nvPr/>
        </p:nvSpPr>
        <p:spPr>
          <a:xfrm>
            <a:off x="6501705" y="4450483"/>
            <a:ext cx="337512" cy="255389"/>
          </a:xfrm>
          <a:prstGeom prst="roundRect">
            <a:avLst/>
          </a:prstGeom>
          <a:solidFill>
            <a:srgbClr val="502F20"/>
          </a:solidFill>
        </p:spPr>
        <p:txBody>
          <a:bodyPr wrap="none" rtlCol="0">
            <a:spAutoFit/>
          </a:bodyPr>
          <a:lstStyle/>
          <a:p>
            <a:r>
              <a:rPr lang="en-US" sz="900">
                <a:solidFill>
                  <a:schemeClr val="bg1"/>
                </a:solidFill>
                <a:latin typeface="Roboto" panose="02000000000000000000" pitchFamily="2" charset="0"/>
                <a:ea typeface="Roboto" panose="02000000000000000000" pitchFamily="2" charset="0"/>
              </a:rPr>
              <a:t>04</a:t>
            </a:r>
          </a:p>
        </p:txBody>
      </p:sp>
      <p:sp>
        <p:nvSpPr>
          <p:cNvPr id="43" name="Freeform 42"/>
          <p:cNvSpPr/>
          <p:nvPr/>
        </p:nvSpPr>
        <p:spPr>
          <a:xfrm>
            <a:off x="10403356" y="4555076"/>
            <a:ext cx="994265" cy="994270"/>
          </a:xfrm>
          <a:custGeom>
            <a:avLst/>
            <a:gdLst/>
            <a:ahLst/>
            <a:cxnLst/>
            <a:rect l="l" t="t" r="r" b="b"/>
            <a:pathLst>
              <a:path w="212271" h="212272">
                <a:moveTo>
                  <a:pt x="118637" y="78837"/>
                </a:moveTo>
                <a:lnTo>
                  <a:pt x="79091" y="92486"/>
                </a:lnTo>
                <a:lnTo>
                  <a:pt x="92486" y="132415"/>
                </a:lnTo>
                <a:lnTo>
                  <a:pt x="132031" y="119020"/>
                </a:lnTo>
                <a:close/>
                <a:moveTo>
                  <a:pt x="117744" y="0"/>
                </a:moveTo>
                <a:cubicBezTo>
                  <a:pt x="121741" y="0"/>
                  <a:pt x="125377" y="1170"/>
                  <a:pt x="128651" y="3508"/>
                </a:cubicBezTo>
                <a:cubicBezTo>
                  <a:pt x="131925" y="5847"/>
                  <a:pt x="134200" y="8887"/>
                  <a:pt x="135476" y="12629"/>
                </a:cubicBezTo>
                <a:lnTo>
                  <a:pt x="142237" y="33168"/>
                </a:lnTo>
                <a:lnTo>
                  <a:pt x="162902" y="26151"/>
                </a:lnTo>
                <a:cubicBezTo>
                  <a:pt x="164688" y="25641"/>
                  <a:pt x="166517" y="25386"/>
                  <a:pt x="168388" y="25386"/>
                </a:cubicBezTo>
                <a:cubicBezTo>
                  <a:pt x="173491" y="25386"/>
                  <a:pt x="177849" y="27066"/>
                  <a:pt x="181464" y="30425"/>
                </a:cubicBezTo>
                <a:cubicBezTo>
                  <a:pt x="185078" y="33784"/>
                  <a:pt x="186885" y="37973"/>
                  <a:pt x="186885" y="42990"/>
                </a:cubicBezTo>
                <a:cubicBezTo>
                  <a:pt x="186885" y="46817"/>
                  <a:pt x="185609" y="50283"/>
                  <a:pt x="183058" y="53387"/>
                </a:cubicBezTo>
                <a:cubicBezTo>
                  <a:pt x="180507" y="56491"/>
                  <a:pt x="177360" y="58681"/>
                  <a:pt x="173618" y="59957"/>
                </a:cubicBezTo>
                <a:lnTo>
                  <a:pt x="153590" y="66845"/>
                </a:lnTo>
                <a:lnTo>
                  <a:pt x="166985" y="107157"/>
                </a:lnTo>
                <a:lnTo>
                  <a:pt x="187906" y="100013"/>
                </a:lnTo>
                <a:cubicBezTo>
                  <a:pt x="189947" y="99332"/>
                  <a:pt x="191903" y="98992"/>
                  <a:pt x="193774" y="98992"/>
                </a:cubicBezTo>
                <a:cubicBezTo>
                  <a:pt x="199046" y="98992"/>
                  <a:pt x="203448" y="100714"/>
                  <a:pt x="206977" y="104159"/>
                </a:cubicBezTo>
                <a:cubicBezTo>
                  <a:pt x="210506" y="107603"/>
                  <a:pt x="212271" y="111919"/>
                  <a:pt x="212271" y="117107"/>
                </a:cubicBezTo>
                <a:cubicBezTo>
                  <a:pt x="212271" y="125356"/>
                  <a:pt x="208316" y="130884"/>
                  <a:pt x="200407" y="133690"/>
                </a:cubicBezTo>
                <a:lnTo>
                  <a:pt x="178466" y="141217"/>
                </a:lnTo>
                <a:lnTo>
                  <a:pt x="185609" y="162521"/>
                </a:lnTo>
                <a:cubicBezTo>
                  <a:pt x="186205" y="164307"/>
                  <a:pt x="186502" y="166305"/>
                  <a:pt x="186502" y="168516"/>
                </a:cubicBezTo>
                <a:cubicBezTo>
                  <a:pt x="186502" y="173534"/>
                  <a:pt x="184716" y="177871"/>
                  <a:pt x="181145" y="181528"/>
                </a:cubicBezTo>
                <a:cubicBezTo>
                  <a:pt x="177573" y="185185"/>
                  <a:pt x="173278" y="187013"/>
                  <a:pt x="168260" y="187013"/>
                </a:cubicBezTo>
                <a:cubicBezTo>
                  <a:pt x="164263" y="187013"/>
                  <a:pt x="160628" y="185865"/>
                  <a:pt x="157353" y="183569"/>
                </a:cubicBezTo>
                <a:cubicBezTo>
                  <a:pt x="154079" y="181273"/>
                  <a:pt x="151804" y="178211"/>
                  <a:pt x="150529" y="174384"/>
                </a:cubicBezTo>
                <a:lnTo>
                  <a:pt x="143512" y="153336"/>
                </a:lnTo>
                <a:lnTo>
                  <a:pt x="103967" y="166858"/>
                </a:lnTo>
                <a:lnTo>
                  <a:pt x="110983" y="187779"/>
                </a:lnTo>
                <a:cubicBezTo>
                  <a:pt x="111663" y="189820"/>
                  <a:pt x="112003" y="191818"/>
                  <a:pt x="112003" y="193774"/>
                </a:cubicBezTo>
                <a:cubicBezTo>
                  <a:pt x="112003" y="198792"/>
                  <a:pt x="110217" y="203129"/>
                  <a:pt x="106645" y="206786"/>
                </a:cubicBezTo>
                <a:cubicBezTo>
                  <a:pt x="103074" y="210443"/>
                  <a:pt x="98736" y="212272"/>
                  <a:pt x="93634" y="212272"/>
                </a:cubicBezTo>
                <a:cubicBezTo>
                  <a:pt x="89637" y="212272"/>
                  <a:pt x="86022" y="211124"/>
                  <a:pt x="82790" y="208827"/>
                </a:cubicBezTo>
                <a:cubicBezTo>
                  <a:pt x="79559" y="206531"/>
                  <a:pt x="77305" y="203470"/>
                  <a:pt x="76029" y="199643"/>
                </a:cubicBezTo>
                <a:lnTo>
                  <a:pt x="69013" y="178849"/>
                </a:lnTo>
                <a:lnTo>
                  <a:pt x="49495" y="185610"/>
                </a:lnTo>
                <a:cubicBezTo>
                  <a:pt x="47029" y="186376"/>
                  <a:pt x="44903" y="186758"/>
                  <a:pt x="43117" y="186758"/>
                </a:cubicBezTo>
                <a:cubicBezTo>
                  <a:pt x="37929" y="186758"/>
                  <a:pt x="33613" y="185057"/>
                  <a:pt x="30169" y="181656"/>
                </a:cubicBezTo>
                <a:cubicBezTo>
                  <a:pt x="26725" y="178254"/>
                  <a:pt x="25003" y="173959"/>
                  <a:pt x="25003" y="168771"/>
                </a:cubicBezTo>
                <a:cubicBezTo>
                  <a:pt x="25003" y="164774"/>
                  <a:pt x="26172" y="161160"/>
                  <a:pt x="28511" y="157928"/>
                </a:cubicBezTo>
                <a:cubicBezTo>
                  <a:pt x="30849" y="154696"/>
                  <a:pt x="33890" y="152443"/>
                  <a:pt x="37632" y="151167"/>
                </a:cubicBezTo>
                <a:lnTo>
                  <a:pt x="57532" y="144406"/>
                </a:lnTo>
                <a:lnTo>
                  <a:pt x="44138" y="104478"/>
                </a:lnTo>
                <a:lnTo>
                  <a:pt x="24237" y="111366"/>
                </a:lnTo>
                <a:cubicBezTo>
                  <a:pt x="22026" y="112047"/>
                  <a:pt x="19985" y="112387"/>
                  <a:pt x="18114" y="112387"/>
                </a:cubicBezTo>
                <a:cubicBezTo>
                  <a:pt x="13011" y="112387"/>
                  <a:pt x="8717" y="110665"/>
                  <a:pt x="5230" y="107220"/>
                </a:cubicBezTo>
                <a:cubicBezTo>
                  <a:pt x="1743" y="103776"/>
                  <a:pt x="0" y="99503"/>
                  <a:pt x="0" y="94400"/>
                </a:cubicBezTo>
                <a:cubicBezTo>
                  <a:pt x="0" y="90403"/>
                  <a:pt x="1169" y="86788"/>
                  <a:pt x="3508" y="83557"/>
                </a:cubicBezTo>
                <a:cubicBezTo>
                  <a:pt x="5846" y="80325"/>
                  <a:pt x="8887" y="78071"/>
                  <a:pt x="12629" y="76796"/>
                </a:cubicBezTo>
                <a:lnTo>
                  <a:pt x="32657" y="70035"/>
                </a:lnTo>
                <a:lnTo>
                  <a:pt x="25896" y="49751"/>
                </a:lnTo>
                <a:cubicBezTo>
                  <a:pt x="25215" y="47710"/>
                  <a:pt x="24875" y="45712"/>
                  <a:pt x="24875" y="43756"/>
                </a:cubicBezTo>
                <a:cubicBezTo>
                  <a:pt x="24875" y="38653"/>
                  <a:pt x="26661" y="34295"/>
                  <a:pt x="30233" y="30680"/>
                </a:cubicBezTo>
                <a:cubicBezTo>
                  <a:pt x="33805" y="27066"/>
                  <a:pt x="38142" y="25259"/>
                  <a:pt x="43245" y="25259"/>
                </a:cubicBezTo>
                <a:cubicBezTo>
                  <a:pt x="47242" y="25259"/>
                  <a:pt x="50856" y="26407"/>
                  <a:pt x="54088" y="28703"/>
                </a:cubicBezTo>
                <a:cubicBezTo>
                  <a:pt x="57320" y="30999"/>
                  <a:pt x="59573" y="34061"/>
                  <a:pt x="60849" y="37888"/>
                </a:cubicBezTo>
                <a:lnTo>
                  <a:pt x="67738" y="58298"/>
                </a:lnTo>
                <a:lnTo>
                  <a:pt x="107283" y="44904"/>
                </a:lnTo>
                <a:lnTo>
                  <a:pt x="100395" y="24493"/>
                </a:lnTo>
                <a:cubicBezTo>
                  <a:pt x="99714" y="22452"/>
                  <a:pt x="99374" y="20454"/>
                  <a:pt x="99374" y="18497"/>
                </a:cubicBezTo>
                <a:cubicBezTo>
                  <a:pt x="99374" y="13480"/>
                  <a:pt x="101181" y="9143"/>
                  <a:pt x="104796" y="5486"/>
                </a:cubicBezTo>
                <a:cubicBezTo>
                  <a:pt x="108410" y="1829"/>
                  <a:pt x="112726" y="0"/>
                  <a:pt x="117744" y="0"/>
                </a:cubicBezTo>
                <a:close/>
              </a:path>
            </a:pathLst>
          </a:custGeom>
          <a:solidFill>
            <a:srgbClr val="502F2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AU" dirty="0">
              <a:solidFill>
                <a:schemeClr val="tx1">
                  <a:lumMod val="75000"/>
                  <a:lumOff val="25000"/>
                </a:schemeClr>
              </a:solidFill>
              <a:latin typeface="FontAwesome" pitchFamily="2" charset="0"/>
            </a:endParaRPr>
          </a:p>
        </p:txBody>
      </p:sp>
      <p:grpSp>
        <p:nvGrpSpPr>
          <p:cNvPr id="20" name="组合 19"/>
          <p:cNvGrpSpPr/>
          <p:nvPr/>
        </p:nvGrpSpPr>
        <p:grpSpPr>
          <a:xfrm>
            <a:off x="3016" y="210058"/>
            <a:ext cx="12192000" cy="1125538"/>
            <a:chOff x="3016" y="210058"/>
            <a:chExt cx="12192000" cy="1125538"/>
          </a:xfrm>
        </p:grpSpPr>
        <p:cxnSp>
          <p:nvCxnSpPr>
            <p:cNvPr id="22" name="直接连接符 21"/>
            <p:cNvCxnSpPr/>
            <p:nvPr/>
          </p:nvCxnSpPr>
          <p:spPr>
            <a:xfrm>
              <a:off x="3016" y="691090"/>
              <a:ext cx="12192000" cy="0"/>
            </a:xfrm>
            <a:prstGeom prst="line">
              <a:avLst/>
            </a:prstGeom>
            <a:ln>
              <a:solidFill>
                <a:srgbClr val="502F20"/>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812800" y="520700"/>
              <a:ext cx="2235200" cy="546100"/>
            </a:xfrm>
            <a:prstGeom prst="rect">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2998027" y="722840"/>
              <a:ext cx="259705" cy="259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5469519" y="911279"/>
              <a:ext cx="115447" cy="1154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4391492" y="760127"/>
              <a:ext cx="193416" cy="193414"/>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4473323" y="437806"/>
              <a:ext cx="76325" cy="763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3961084" y="833166"/>
              <a:ext cx="76325" cy="76324"/>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itle 1"/>
            <p:cNvSpPr txBox="1"/>
            <p:nvPr/>
          </p:nvSpPr>
          <p:spPr>
            <a:xfrm>
              <a:off x="470432" y="210058"/>
              <a:ext cx="3022600" cy="11255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176655"/>
              <a:r>
                <a:rPr lang="zh-CN" altLang="en-US" sz="2400" dirty="0">
                  <a:solidFill>
                    <a:schemeClr val="bg1"/>
                  </a:solidFill>
                  <a:latin typeface="幼圆" panose="02010509060101010101" pitchFamily="49" charset="-122"/>
                  <a:ea typeface="幼圆" panose="02010509060101010101" pitchFamily="49" charset="-122"/>
                </a:rPr>
                <a:t>添加标题</a:t>
              </a:r>
              <a:endParaRPr lang="en-GB" altLang="zh-CN" sz="2400" dirty="0">
                <a:solidFill>
                  <a:schemeClr val="bg1"/>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6241">
        <p:blinds dir="vert"/>
      </p:transition>
    </mc:Choice>
    <mc:Fallback xmlns="">
      <p:transition spd="slow" advTm="624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300"/>
                                        <p:tgtEl>
                                          <p:spTgt spid="26">
                                            <p:txEl>
                                              <p:pRg st="0" end="0"/>
                                            </p:txEl>
                                          </p:spTgt>
                                        </p:tgtEl>
                                      </p:cBhvr>
                                    </p:animEffect>
                                    <p:anim calcmode="lin" valueType="num">
                                      <p:cBhvr>
                                        <p:cTn id="8" dur="3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3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6">
                                            <p:txEl>
                                              <p:pRg st="2" end="2"/>
                                            </p:txEl>
                                          </p:spTgt>
                                        </p:tgtEl>
                                        <p:attrNameLst>
                                          <p:attrName>style.visibility</p:attrName>
                                        </p:attrNameLst>
                                      </p:cBhvr>
                                      <p:to>
                                        <p:strVal val="visible"/>
                                      </p:to>
                                    </p:set>
                                    <p:animEffect transition="in" filter="fade">
                                      <p:cBhvr>
                                        <p:cTn id="13" dur="300"/>
                                        <p:tgtEl>
                                          <p:spTgt spid="26">
                                            <p:txEl>
                                              <p:pRg st="2" end="2"/>
                                            </p:txEl>
                                          </p:spTgt>
                                        </p:tgtEl>
                                      </p:cBhvr>
                                    </p:animEffect>
                                    <p:anim calcmode="lin" valueType="num">
                                      <p:cBhvr>
                                        <p:cTn id="14" dur="3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5" dur="3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3">
                                            <p:txEl>
                                              <p:pRg st="2" end="2"/>
                                            </p:txEl>
                                          </p:spTgt>
                                        </p:tgtEl>
                                        <p:attrNameLst>
                                          <p:attrName>style.visibility</p:attrName>
                                        </p:attrNameLst>
                                      </p:cBhvr>
                                      <p:to>
                                        <p:strVal val="visible"/>
                                      </p:to>
                                    </p:set>
                                    <p:animEffect transition="in" filter="fade">
                                      <p:cBhvr>
                                        <p:cTn id="23" dur="300"/>
                                        <p:tgtEl>
                                          <p:spTgt spid="33">
                                            <p:txEl>
                                              <p:pRg st="2" end="2"/>
                                            </p:txEl>
                                          </p:spTgt>
                                        </p:tgtEl>
                                      </p:cBhvr>
                                    </p:animEffect>
                                    <p:anim calcmode="lin" valueType="num">
                                      <p:cBhvr>
                                        <p:cTn id="24" dur="300" fill="hold"/>
                                        <p:tgtEl>
                                          <p:spTgt spid="33">
                                            <p:txEl>
                                              <p:pRg st="2" end="2"/>
                                            </p:txEl>
                                          </p:spTgt>
                                        </p:tgtEl>
                                        <p:attrNameLst>
                                          <p:attrName>ppt_x</p:attrName>
                                        </p:attrNameLst>
                                      </p:cBhvr>
                                      <p:tavLst>
                                        <p:tav tm="0">
                                          <p:val>
                                            <p:strVal val="#ppt_x"/>
                                          </p:val>
                                        </p:tav>
                                        <p:tav tm="100000">
                                          <p:val>
                                            <p:strVal val="#ppt_x"/>
                                          </p:val>
                                        </p:tav>
                                      </p:tavLst>
                                    </p:anim>
                                    <p:anim calcmode="lin" valueType="num">
                                      <p:cBhvr>
                                        <p:cTn id="25" dur="300" fill="hold"/>
                                        <p:tgtEl>
                                          <p:spTgt spid="3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29">
                                            <p:txEl>
                                              <p:pRg st="0" end="0"/>
                                            </p:txEl>
                                          </p:spTgt>
                                        </p:tgtEl>
                                        <p:attrNameLst>
                                          <p:attrName>style.visibility</p:attrName>
                                        </p:attrNameLst>
                                      </p:cBhvr>
                                      <p:to>
                                        <p:strVal val="visible"/>
                                      </p:to>
                                    </p:set>
                                    <p:animEffect transition="in" filter="fade">
                                      <p:cBhvr>
                                        <p:cTn id="33" dur="300"/>
                                        <p:tgtEl>
                                          <p:spTgt spid="29">
                                            <p:txEl>
                                              <p:pRg st="0" end="0"/>
                                            </p:txEl>
                                          </p:spTgt>
                                        </p:tgtEl>
                                      </p:cBhvr>
                                    </p:animEffect>
                                    <p:anim calcmode="lin" valueType="num">
                                      <p:cBhvr>
                                        <p:cTn id="34" dur="3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5" dur="3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29">
                                            <p:txEl>
                                              <p:pRg st="2" end="2"/>
                                            </p:txEl>
                                          </p:spTgt>
                                        </p:tgtEl>
                                        <p:attrNameLst>
                                          <p:attrName>style.visibility</p:attrName>
                                        </p:attrNameLst>
                                      </p:cBhvr>
                                      <p:to>
                                        <p:strVal val="visible"/>
                                      </p:to>
                                    </p:set>
                                    <p:animEffect transition="in" filter="fade">
                                      <p:cBhvr>
                                        <p:cTn id="39" dur="300"/>
                                        <p:tgtEl>
                                          <p:spTgt spid="29">
                                            <p:txEl>
                                              <p:pRg st="2" end="2"/>
                                            </p:txEl>
                                          </p:spTgt>
                                        </p:tgtEl>
                                      </p:cBhvr>
                                    </p:animEffect>
                                    <p:anim calcmode="lin" valueType="num">
                                      <p:cBhvr>
                                        <p:cTn id="40" dur="300" fill="hold"/>
                                        <p:tgtEl>
                                          <p:spTgt spid="29">
                                            <p:txEl>
                                              <p:pRg st="2" end="2"/>
                                            </p:txEl>
                                          </p:spTgt>
                                        </p:tgtEl>
                                        <p:attrNameLst>
                                          <p:attrName>ppt_x</p:attrName>
                                        </p:attrNameLst>
                                      </p:cBhvr>
                                      <p:tavLst>
                                        <p:tav tm="0">
                                          <p:val>
                                            <p:strVal val="#ppt_x"/>
                                          </p:val>
                                        </p:tav>
                                        <p:tav tm="100000">
                                          <p:val>
                                            <p:strVal val="#ppt_x"/>
                                          </p:val>
                                        </p:tav>
                                      </p:tavLst>
                                    </p:anim>
                                    <p:anim calcmode="lin" valueType="num">
                                      <p:cBhvr>
                                        <p:cTn id="41" dur="300" fill="hold"/>
                                        <p:tgtEl>
                                          <p:spTgt spid="2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39">
                                            <p:txEl>
                                              <p:pRg st="2" end="2"/>
                                            </p:txEl>
                                          </p:spTgt>
                                        </p:tgtEl>
                                        <p:attrNameLst>
                                          <p:attrName>style.visibility</p:attrName>
                                        </p:attrNameLst>
                                      </p:cBhvr>
                                      <p:to>
                                        <p:strVal val="visible"/>
                                      </p:to>
                                    </p:set>
                                    <p:animEffect transition="in" filter="fade">
                                      <p:cBhvr>
                                        <p:cTn id="49" dur="300"/>
                                        <p:tgtEl>
                                          <p:spTgt spid="39">
                                            <p:txEl>
                                              <p:pRg st="2" end="2"/>
                                            </p:txEl>
                                          </p:spTgt>
                                        </p:tgtEl>
                                      </p:cBhvr>
                                    </p:animEffect>
                                    <p:anim calcmode="lin" valueType="num">
                                      <p:cBhvr>
                                        <p:cTn id="50" dur="3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51" dur="3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childTnLst>
                                </p:cTn>
                              </p:par>
                            </p:childTnLst>
                          </p:cTn>
                        </p:par>
                        <p:par>
                          <p:cTn id="56" fill="hold">
                            <p:stCondLst>
                              <p:cond delay="5000"/>
                            </p:stCondLst>
                            <p:childTnLst>
                              <p:par>
                                <p:cTn id="57" presetID="31" presetClass="entr" presetSubtype="0"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 calcmode="lin" valueType="num">
                                      <p:cBhvr>
                                        <p:cTn id="61" dur="500" fill="hold"/>
                                        <p:tgtEl>
                                          <p:spTgt spid="28"/>
                                        </p:tgtEl>
                                        <p:attrNameLst>
                                          <p:attrName>style.rotation</p:attrName>
                                        </p:attrNameLst>
                                      </p:cBhvr>
                                      <p:tavLst>
                                        <p:tav tm="0">
                                          <p:val>
                                            <p:fltVal val="90"/>
                                          </p:val>
                                        </p:tav>
                                        <p:tav tm="100000">
                                          <p:val>
                                            <p:fltVal val="0"/>
                                          </p:val>
                                        </p:tav>
                                      </p:tavLst>
                                    </p:anim>
                                    <p:animEffect transition="in" filter="fade">
                                      <p:cBhvr>
                                        <p:cTn id="62" dur="500"/>
                                        <p:tgtEl>
                                          <p:spTgt spid="28"/>
                                        </p:tgtEl>
                                      </p:cBhvr>
                                    </p:animEffect>
                                  </p:childTnLst>
                                </p:cTn>
                              </p:par>
                            </p:childTnLst>
                          </p:cTn>
                        </p:par>
                        <p:par>
                          <p:cTn id="63" fill="hold">
                            <p:stCondLst>
                              <p:cond delay="5500"/>
                            </p:stCondLst>
                            <p:childTnLst>
                              <p:par>
                                <p:cTn id="64" presetID="31" presetClass="entr" presetSubtype="0" fill="hold" grpId="0" nodeType="after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p:cTn id="66" dur="500" fill="hold"/>
                                        <p:tgtEl>
                                          <p:spTgt spid="35"/>
                                        </p:tgtEl>
                                        <p:attrNameLst>
                                          <p:attrName>ppt_w</p:attrName>
                                        </p:attrNameLst>
                                      </p:cBhvr>
                                      <p:tavLst>
                                        <p:tav tm="0">
                                          <p:val>
                                            <p:fltVal val="0"/>
                                          </p:val>
                                        </p:tav>
                                        <p:tav tm="100000">
                                          <p:val>
                                            <p:strVal val="#ppt_w"/>
                                          </p:val>
                                        </p:tav>
                                      </p:tavLst>
                                    </p:anim>
                                    <p:anim calcmode="lin" valueType="num">
                                      <p:cBhvr>
                                        <p:cTn id="67" dur="500" fill="hold"/>
                                        <p:tgtEl>
                                          <p:spTgt spid="35"/>
                                        </p:tgtEl>
                                        <p:attrNameLst>
                                          <p:attrName>ppt_h</p:attrName>
                                        </p:attrNameLst>
                                      </p:cBhvr>
                                      <p:tavLst>
                                        <p:tav tm="0">
                                          <p:val>
                                            <p:fltVal val="0"/>
                                          </p:val>
                                        </p:tav>
                                        <p:tav tm="100000">
                                          <p:val>
                                            <p:strVal val="#ppt_h"/>
                                          </p:val>
                                        </p:tav>
                                      </p:tavLst>
                                    </p:anim>
                                    <p:anim calcmode="lin" valueType="num">
                                      <p:cBhvr>
                                        <p:cTn id="68" dur="500" fill="hold"/>
                                        <p:tgtEl>
                                          <p:spTgt spid="35"/>
                                        </p:tgtEl>
                                        <p:attrNameLst>
                                          <p:attrName>style.rotation</p:attrName>
                                        </p:attrNameLst>
                                      </p:cBhvr>
                                      <p:tavLst>
                                        <p:tav tm="0">
                                          <p:val>
                                            <p:fltVal val="90"/>
                                          </p:val>
                                        </p:tav>
                                        <p:tav tm="100000">
                                          <p:val>
                                            <p:fltVal val="0"/>
                                          </p:val>
                                        </p:tav>
                                      </p:tavLst>
                                    </p:anim>
                                    <p:animEffect transition="in" filter="fade">
                                      <p:cBhvr>
                                        <p:cTn id="69" dur="500"/>
                                        <p:tgtEl>
                                          <p:spTgt spid="35"/>
                                        </p:tgtEl>
                                      </p:cBhvr>
                                    </p:animEffect>
                                  </p:childTnLst>
                                </p:cTn>
                              </p:par>
                            </p:childTnLst>
                          </p:cTn>
                        </p:par>
                        <p:par>
                          <p:cTn id="70" fill="hold">
                            <p:stCondLst>
                              <p:cond delay="6000"/>
                            </p:stCondLst>
                            <p:childTnLst>
                              <p:par>
                                <p:cTn id="71" presetID="31" presetClass="entr" presetSubtype="0"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p:cTn id="73" dur="500" fill="hold"/>
                                        <p:tgtEl>
                                          <p:spTgt spid="32"/>
                                        </p:tgtEl>
                                        <p:attrNameLst>
                                          <p:attrName>ppt_w</p:attrName>
                                        </p:attrNameLst>
                                      </p:cBhvr>
                                      <p:tavLst>
                                        <p:tav tm="0">
                                          <p:val>
                                            <p:fltVal val="0"/>
                                          </p:val>
                                        </p:tav>
                                        <p:tav tm="100000">
                                          <p:val>
                                            <p:strVal val="#ppt_w"/>
                                          </p:val>
                                        </p:tav>
                                      </p:tavLst>
                                    </p:anim>
                                    <p:anim calcmode="lin" valueType="num">
                                      <p:cBhvr>
                                        <p:cTn id="74" dur="500" fill="hold"/>
                                        <p:tgtEl>
                                          <p:spTgt spid="32"/>
                                        </p:tgtEl>
                                        <p:attrNameLst>
                                          <p:attrName>ppt_h</p:attrName>
                                        </p:attrNameLst>
                                      </p:cBhvr>
                                      <p:tavLst>
                                        <p:tav tm="0">
                                          <p:val>
                                            <p:fltVal val="0"/>
                                          </p:val>
                                        </p:tav>
                                        <p:tav tm="100000">
                                          <p:val>
                                            <p:strVal val="#ppt_h"/>
                                          </p:val>
                                        </p:tav>
                                      </p:tavLst>
                                    </p:anim>
                                    <p:anim calcmode="lin" valueType="num">
                                      <p:cBhvr>
                                        <p:cTn id="75" dur="500" fill="hold"/>
                                        <p:tgtEl>
                                          <p:spTgt spid="32"/>
                                        </p:tgtEl>
                                        <p:attrNameLst>
                                          <p:attrName>style.rotation</p:attrName>
                                        </p:attrNameLst>
                                      </p:cBhvr>
                                      <p:tavLst>
                                        <p:tav tm="0">
                                          <p:val>
                                            <p:fltVal val="90"/>
                                          </p:val>
                                        </p:tav>
                                        <p:tav tm="100000">
                                          <p:val>
                                            <p:fltVal val="0"/>
                                          </p:val>
                                        </p:tav>
                                      </p:tavLst>
                                    </p:anim>
                                    <p:animEffect transition="in" filter="fade">
                                      <p:cBhvr>
                                        <p:cTn id="76" dur="500"/>
                                        <p:tgtEl>
                                          <p:spTgt spid="32"/>
                                        </p:tgtEl>
                                      </p:cBhvr>
                                    </p:animEffect>
                                  </p:childTnLst>
                                </p:cTn>
                              </p:par>
                            </p:childTnLst>
                          </p:cTn>
                        </p:par>
                        <p:par>
                          <p:cTn id="77" fill="hold">
                            <p:stCondLst>
                              <p:cond delay="6500"/>
                            </p:stCondLst>
                            <p:childTnLst>
                              <p:par>
                                <p:cTn id="78" presetID="31" presetClass="entr" presetSubtype="0" fill="hold" grpId="0" nodeType="after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p:cTn id="80" dur="500" fill="hold"/>
                                        <p:tgtEl>
                                          <p:spTgt spid="43"/>
                                        </p:tgtEl>
                                        <p:attrNameLst>
                                          <p:attrName>ppt_w</p:attrName>
                                        </p:attrNameLst>
                                      </p:cBhvr>
                                      <p:tavLst>
                                        <p:tav tm="0">
                                          <p:val>
                                            <p:fltVal val="0"/>
                                          </p:val>
                                        </p:tav>
                                        <p:tav tm="100000">
                                          <p:val>
                                            <p:strVal val="#ppt_w"/>
                                          </p:val>
                                        </p:tav>
                                      </p:tavLst>
                                    </p:anim>
                                    <p:anim calcmode="lin" valueType="num">
                                      <p:cBhvr>
                                        <p:cTn id="81" dur="500" fill="hold"/>
                                        <p:tgtEl>
                                          <p:spTgt spid="43"/>
                                        </p:tgtEl>
                                        <p:attrNameLst>
                                          <p:attrName>ppt_h</p:attrName>
                                        </p:attrNameLst>
                                      </p:cBhvr>
                                      <p:tavLst>
                                        <p:tav tm="0">
                                          <p:val>
                                            <p:fltVal val="0"/>
                                          </p:val>
                                        </p:tav>
                                        <p:tav tm="100000">
                                          <p:val>
                                            <p:strVal val="#ppt_h"/>
                                          </p:val>
                                        </p:tav>
                                      </p:tavLst>
                                    </p:anim>
                                    <p:anim calcmode="lin" valueType="num">
                                      <p:cBhvr>
                                        <p:cTn id="82" dur="500" fill="hold"/>
                                        <p:tgtEl>
                                          <p:spTgt spid="43"/>
                                        </p:tgtEl>
                                        <p:attrNameLst>
                                          <p:attrName>style.rotation</p:attrName>
                                        </p:attrNameLst>
                                      </p:cBhvr>
                                      <p:tavLst>
                                        <p:tav tm="0">
                                          <p:val>
                                            <p:fltVal val="90"/>
                                          </p:val>
                                        </p:tav>
                                        <p:tav tm="100000">
                                          <p:val>
                                            <p:fltVal val="0"/>
                                          </p:val>
                                        </p:tav>
                                      </p:tavLst>
                                    </p:anim>
                                    <p:animEffect transition="in" filter="fade">
                                      <p:cBhvr>
                                        <p:cTn id="8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8" grpId="0" animBg="1"/>
      <p:bldP spid="29" grpId="0" build="p"/>
      <p:bldP spid="32" grpId="0" animBg="1"/>
      <p:bldP spid="33" grpId="0" build="p"/>
      <p:bldP spid="35" grpId="0" animBg="1"/>
      <p:bldP spid="36" grpId="0" animBg="1"/>
      <p:bldP spid="37" grpId="0" animBg="1"/>
      <p:bldP spid="38" grpId="0" animBg="1"/>
      <p:bldP spid="39" grpId="0" build="p"/>
      <p:bldP spid="40"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7"/>
          <p:cNvSpPr/>
          <p:nvPr/>
        </p:nvSpPr>
        <p:spPr bwMode="auto">
          <a:xfrm rot="2707862">
            <a:off x="1726698" y="2069415"/>
            <a:ext cx="1482280" cy="1482279"/>
          </a:xfrm>
          <a:custGeom>
            <a:avLst/>
            <a:gdLst>
              <a:gd name="T0" fmla="*/ 183 w 819"/>
              <a:gd name="T1" fmla="*/ 216 h 819"/>
              <a:gd name="T2" fmla="*/ 256 w 819"/>
              <a:gd name="T3" fmla="*/ 180 h 819"/>
              <a:gd name="T4" fmla="*/ 217 w 819"/>
              <a:gd name="T5" fmla="*/ 88 h 819"/>
              <a:gd name="T6" fmla="*/ 385 w 819"/>
              <a:gd name="T7" fmla="*/ 88 h 819"/>
              <a:gd name="T8" fmla="*/ 347 w 819"/>
              <a:gd name="T9" fmla="*/ 180 h 819"/>
              <a:gd name="T10" fmla="*/ 420 w 819"/>
              <a:gd name="T11" fmla="*/ 216 h 819"/>
              <a:gd name="T12" fmla="*/ 603 w 819"/>
              <a:gd name="T13" fmla="*/ 216 h 819"/>
              <a:gd name="T14" fmla="*/ 603 w 819"/>
              <a:gd name="T15" fmla="*/ 399 h 819"/>
              <a:gd name="T16" fmla="*/ 638 w 819"/>
              <a:gd name="T17" fmla="*/ 472 h 819"/>
              <a:gd name="T18" fmla="*/ 731 w 819"/>
              <a:gd name="T19" fmla="*/ 433 h 819"/>
              <a:gd name="T20" fmla="*/ 731 w 819"/>
              <a:gd name="T21" fmla="*/ 601 h 819"/>
              <a:gd name="T22" fmla="*/ 638 w 819"/>
              <a:gd name="T23" fmla="*/ 563 h 819"/>
              <a:gd name="T24" fmla="*/ 603 w 819"/>
              <a:gd name="T25" fmla="*/ 636 h 819"/>
              <a:gd name="T26" fmla="*/ 603 w 819"/>
              <a:gd name="T27" fmla="*/ 819 h 819"/>
              <a:gd name="T28" fmla="*/ 420 w 819"/>
              <a:gd name="T29" fmla="*/ 819 h 819"/>
              <a:gd name="T30" fmla="*/ 347 w 819"/>
              <a:gd name="T31" fmla="*/ 784 h 819"/>
              <a:gd name="T32" fmla="*/ 385 w 819"/>
              <a:gd name="T33" fmla="*/ 691 h 819"/>
              <a:gd name="T34" fmla="*/ 217 w 819"/>
              <a:gd name="T35" fmla="*/ 691 h 819"/>
              <a:gd name="T36" fmla="*/ 256 w 819"/>
              <a:gd name="T37" fmla="*/ 784 h 819"/>
              <a:gd name="T38" fmla="*/ 183 w 819"/>
              <a:gd name="T39" fmla="*/ 819 h 819"/>
              <a:gd name="T40" fmla="*/ 0 w 819"/>
              <a:gd name="T41" fmla="*/ 819 h 819"/>
              <a:gd name="T42" fmla="*/ 0 w 819"/>
              <a:gd name="T43" fmla="*/ 636 h 819"/>
              <a:gd name="T44" fmla="*/ 35 w 819"/>
              <a:gd name="T45" fmla="*/ 563 h 819"/>
              <a:gd name="T46" fmla="*/ 128 w 819"/>
              <a:gd name="T47" fmla="*/ 601 h 819"/>
              <a:gd name="T48" fmla="*/ 128 w 819"/>
              <a:gd name="T49" fmla="*/ 433 h 819"/>
              <a:gd name="T50" fmla="*/ 35 w 819"/>
              <a:gd name="T51" fmla="*/ 472 h 819"/>
              <a:gd name="T52" fmla="*/ 0 w 819"/>
              <a:gd name="T53" fmla="*/ 399 h 819"/>
              <a:gd name="T54" fmla="*/ 0 w 819"/>
              <a:gd name="T55" fmla="*/ 216 h 819"/>
              <a:gd name="T56" fmla="*/ 183 w 819"/>
              <a:gd name="T57" fmla="*/ 21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10"/>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10"/>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02F20"/>
          </a:solidFill>
          <a:ln>
            <a:noFill/>
          </a:ln>
          <a:effectLst/>
        </p:spPr>
        <p:txBody>
          <a:bodyPr vert="horz" wrap="square" lIns="91440" tIns="45720" rIns="91440" bIns="45720" numCol="1" anchor="t" anchorCtr="0" compatLnSpc="1"/>
          <a:lstStyle/>
          <a:p>
            <a:endParaRPr lang="id-ID"/>
          </a:p>
        </p:txBody>
      </p:sp>
      <p:sp>
        <p:nvSpPr>
          <p:cNvPr id="11" name="Freeform 7"/>
          <p:cNvSpPr/>
          <p:nvPr/>
        </p:nvSpPr>
        <p:spPr bwMode="auto">
          <a:xfrm rot="20889290">
            <a:off x="3318614" y="3330882"/>
            <a:ext cx="1482280" cy="1482279"/>
          </a:xfrm>
          <a:custGeom>
            <a:avLst/>
            <a:gdLst>
              <a:gd name="T0" fmla="*/ 183 w 819"/>
              <a:gd name="T1" fmla="*/ 216 h 819"/>
              <a:gd name="T2" fmla="*/ 256 w 819"/>
              <a:gd name="T3" fmla="*/ 180 h 819"/>
              <a:gd name="T4" fmla="*/ 217 w 819"/>
              <a:gd name="T5" fmla="*/ 88 h 819"/>
              <a:gd name="T6" fmla="*/ 385 w 819"/>
              <a:gd name="T7" fmla="*/ 88 h 819"/>
              <a:gd name="T8" fmla="*/ 347 w 819"/>
              <a:gd name="T9" fmla="*/ 180 h 819"/>
              <a:gd name="T10" fmla="*/ 420 w 819"/>
              <a:gd name="T11" fmla="*/ 216 h 819"/>
              <a:gd name="T12" fmla="*/ 603 w 819"/>
              <a:gd name="T13" fmla="*/ 216 h 819"/>
              <a:gd name="T14" fmla="*/ 603 w 819"/>
              <a:gd name="T15" fmla="*/ 399 h 819"/>
              <a:gd name="T16" fmla="*/ 638 w 819"/>
              <a:gd name="T17" fmla="*/ 472 h 819"/>
              <a:gd name="T18" fmla="*/ 731 w 819"/>
              <a:gd name="T19" fmla="*/ 433 h 819"/>
              <a:gd name="T20" fmla="*/ 731 w 819"/>
              <a:gd name="T21" fmla="*/ 601 h 819"/>
              <a:gd name="T22" fmla="*/ 638 w 819"/>
              <a:gd name="T23" fmla="*/ 563 h 819"/>
              <a:gd name="T24" fmla="*/ 603 w 819"/>
              <a:gd name="T25" fmla="*/ 636 h 819"/>
              <a:gd name="T26" fmla="*/ 603 w 819"/>
              <a:gd name="T27" fmla="*/ 819 h 819"/>
              <a:gd name="T28" fmla="*/ 420 w 819"/>
              <a:gd name="T29" fmla="*/ 819 h 819"/>
              <a:gd name="T30" fmla="*/ 347 w 819"/>
              <a:gd name="T31" fmla="*/ 784 h 819"/>
              <a:gd name="T32" fmla="*/ 385 w 819"/>
              <a:gd name="T33" fmla="*/ 691 h 819"/>
              <a:gd name="T34" fmla="*/ 217 w 819"/>
              <a:gd name="T35" fmla="*/ 691 h 819"/>
              <a:gd name="T36" fmla="*/ 256 w 819"/>
              <a:gd name="T37" fmla="*/ 784 h 819"/>
              <a:gd name="T38" fmla="*/ 183 w 819"/>
              <a:gd name="T39" fmla="*/ 819 h 819"/>
              <a:gd name="T40" fmla="*/ 0 w 819"/>
              <a:gd name="T41" fmla="*/ 819 h 819"/>
              <a:gd name="T42" fmla="*/ 0 w 819"/>
              <a:gd name="T43" fmla="*/ 636 h 819"/>
              <a:gd name="T44" fmla="*/ 35 w 819"/>
              <a:gd name="T45" fmla="*/ 563 h 819"/>
              <a:gd name="T46" fmla="*/ 128 w 819"/>
              <a:gd name="T47" fmla="*/ 601 h 819"/>
              <a:gd name="T48" fmla="*/ 128 w 819"/>
              <a:gd name="T49" fmla="*/ 433 h 819"/>
              <a:gd name="T50" fmla="*/ 35 w 819"/>
              <a:gd name="T51" fmla="*/ 472 h 819"/>
              <a:gd name="T52" fmla="*/ 0 w 819"/>
              <a:gd name="T53" fmla="*/ 399 h 819"/>
              <a:gd name="T54" fmla="*/ 0 w 819"/>
              <a:gd name="T55" fmla="*/ 216 h 819"/>
              <a:gd name="T56" fmla="*/ 183 w 819"/>
              <a:gd name="T57" fmla="*/ 21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10"/>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10"/>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02F20"/>
          </a:solidFill>
          <a:ln>
            <a:noFill/>
          </a:ln>
          <a:effectLst/>
        </p:spPr>
        <p:txBody>
          <a:bodyPr vert="horz" wrap="square" lIns="91440" tIns="45720" rIns="91440" bIns="45720" numCol="1" anchor="t" anchorCtr="0" compatLnSpc="1"/>
          <a:lstStyle/>
          <a:p>
            <a:endParaRPr lang="id-ID"/>
          </a:p>
        </p:txBody>
      </p:sp>
      <p:sp>
        <p:nvSpPr>
          <p:cNvPr id="12" name="Freeform 7"/>
          <p:cNvSpPr/>
          <p:nvPr/>
        </p:nvSpPr>
        <p:spPr bwMode="auto">
          <a:xfrm rot="1460867">
            <a:off x="1699211" y="4440109"/>
            <a:ext cx="1018807" cy="1018806"/>
          </a:xfrm>
          <a:custGeom>
            <a:avLst/>
            <a:gdLst>
              <a:gd name="T0" fmla="*/ 183 w 819"/>
              <a:gd name="T1" fmla="*/ 216 h 819"/>
              <a:gd name="T2" fmla="*/ 256 w 819"/>
              <a:gd name="T3" fmla="*/ 180 h 819"/>
              <a:gd name="T4" fmla="*/ 217 w 819"/>
              <a:gd name="T5" fmla="*/ 88 h 819"/>
              <a:gd name="T6" fmla="*/ 385 w 819"/>
              <a:gd name="T7" fmla="*/ 88 h 819"/>
              <a:gd name="T8" fmla="*/ 347 w 819"/>
              <a:gd name="T9" fmla="*/ 180 h 819"/>
              <a:gd name="T10" fmla="*/ 420 w 819"/>
              <a:gd name="T11" fmla="*/ 216 h 819"/>
              <a:gd name="T12" fmla="*/ 603 w 819"/>
              <a:gd name="T13" fmla="*/ 216 h 819"/>
              <a:gd name="T14" fmla="*/ 603 w 819"/>
              <a:gd name="T15" fmla="*/ 399 h 819"/>
              <a:gd name="T16" fmla="*/ 638 w 819"/>
              <a:gd name="T17" fmla="*/ 472 h 819"/>
              <a:gd name="T18" fmla="*/ 731 w 819"/>
              <a:gd name="T19" fmla="*/ 433 h 819"/>
              <a:gd name="T20" fmla="*/ 731 w 819"/>
              <a:gd name="T21" fmla="*/ 601 h 819"/>
              <a:gd name="T22" fmla="*/ 638 w 819"/>
              <a:gd name="T23" fmla="*/ 563 h 819"/>
              <a:gd name="T24" fmla="*/ 603 w 819"/>
              <a:gd name="T25" fmla="*/ 636 h 819"/>
              <a:gd name="T26" fmla="*/ 603 w 819"/>
              <a:gd name="T27" fmla="*/ 819 h 819"/>
              <a:gd name="T28" fmla="*/ 420 w 819"/>
              <a:gd name="T29" fmla="*/ 819 h 819"/>
              <a:gd name="T30" fmla="*/ 347 w 819"/>
              <a:gd name="T31" fmla="*/ 784 h 819"/>
              <a:gd name="T32" fmla="*/ 385 w 819"/>
              <a:gd name="T33" fmla="*/ 691 h 819"/>
              <a:gd name="T34" fmla="*/ 217 w 819"/>
              <a:gd name="T35" fmla="*/ 691 h 819"/>
              <a:gd name="T36" fmla="*/ 256 w 819"/>
              <a:gd name="T37" fmla="*/ 784 h 819"/>
              <a:gd name="T38" fmla="*/ 183 w 819"/>
              <a:gd name="T39" fmla="*/ 819 h 819"/>
              <a:gd name="T40" fmla="*/ 0 w 819"/>
              <a:gd name="T41" fmla="*/ 819 h 819"/>
              <a:gd name="T42" fmla="*/ 0 w 819"/>
              <a:gd name="T43" fmla="*/ 636 h 819"/>
              <a:gd name="T44" fmla="*/ 35 w 819"/>
              <a:gd name="T45" fmla="*/ 563 h 819"/>
              <a:gd name="T46" fmla="*/ 128 w 819"/>
              <a:gd name="T47" fmla="*/ 601 h 819"/>
              <a:gd name="T48" fmla="*/ 128 w 819"/>
              <a:gd name="T49" fmla="*/ 433 h 819"/>
              <a:gd name="T50" fmla="*/ 35 w 819"/>
              <a:gd name="T51" fmla="*/ 472 h 819"/>
              <a:gd name="T52" fmla="*/ 0 w 819"/>
              <a:gd name="T53" fmla="*/ 399 h 819"/>
              <a:gd name="T54" fmla="*/ 0 w 819"/>
              <a:gd name="T55" fmla="*/ 216 h 819"/>
              <a:gd name="T56" fmla="*/ 183 w 819"/>
              <a:gd name="T57" fmla="*/ 21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10"/>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10"/>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02F20"/>
          </a:solidFill>
          <a:ln>
            <a:noFill/>
          </a:ln>
          <a:effectLst/>
        </p:spPr>
        <p:txBody>
          <a:bodyPr vert="horz" wrap="square" lIns="91440" tIns="45720" rIns="91440" bIns="45720" numCol="1" anchor="t" anchorCtr="0" compatLnSpc="1"/>
          <a:lstStyle/>
          <a:p>
            <a:endParaRPr lang="id-ID"/>
          </a:p>
        </p:txBody>
      </p:sp>
      <p:sp>
        <p:nvSpPr>
          <p:cNvPr id="13" name="Freeform 7"/>
          <p:cNvSpPr/>
          <p:nvPr/>
        </p:nvSpPr>
        <p:spPr bwMode="auto">
          <a:xfrm rot="2598298">
            <a:off x="2578485" y="3818290"/>
            <a:ext cx="627314" cy="627313"/>
          </a:xfrm>
          <a:custGeom>
            <a:avLst/>
            <a:gdLst>
              <a:gd name="T0" fmla="*/ 183 w 819"/>
              <a:gd name="T1" fmla="*/ 216 h 819"/>
              <a:gd name="T2" fmla="*/ 256 w 819"/>
              <a:gd name="T3" fmla="*/ 180 h 819"/>
              <a:gd name="T4" fmla="*/ 217 w 819"/>
              <a:gd name="T5" fmla="*/ 88 h 819"/>
              <a:gd name="T6" fmla="*/ 385 w 819"/>
              <a:gd name="T7" fmla="*/ 88 h 819"/>
              <a:gd name="T8" fmla="*/ 347 w 819"/>
              <a:gd name="T9" fmla="*/ 180 h 819"/>
              <a:gd name="T10" fmla="*/ 420 w 819"/>
              <a:gd name="T11" fmla="*/ 216 h 819"/>
              <a:gd name="T12" fmla="*/ 603 w 819"/>
              <a:gd name="T13" fmla="*/ 216 h 819"/>
              <a:gd name="T14" fmla="*/ 603 w 819"/>
              <a:gd name="T15" fmla="*/ 399 h 819"/>
              <a:gd name="T16" fmla="*/ 638 w 819"/>
              <a:gd name="T17" fmla="*/ 472 h 819"/>
              <a:gd name="T18" fmla="*/ 731 w 819"/>
              <a:gd name="T19" fmla="*/ 433 h 819"/>
              <a:gd name="T20" fmla="*/ 731 w 819"/>
              <a:gd name="T21" fmla="*/ 601 h 819"/>
              <a:gd name="T22" fmla="*/ 638 w 819"/>
              <a:gd name="T23" fmla="*/ 563 h 819"/>
              <a:gd name="T24" fmla="*/ 603 w 819"/>
              <a:gd name="T25" fmla="*/ 636 h 819"/>
              <a:gd name="T26" fmla="*/ 603 w 819"/>
              <a:gd name="T27" fmla="*/ 819 h 819"/>
              <a:gd name="T28" fmla="*/ 420 w 819"/>
              <a:gd name="T29" fmla="*/ 819 h 819"/>
              <a:gd name="T30" fmla="*/ 347 w 819"/>
              <a:gd name="T31" fmla="*/ 784 h 819"/>
              <a:gd name="T32" fmla="*/ 385 w 819"/>
              <a:gd name="T33" fmla="*/ 691 h 819"/>
              <a:gd name="T34" fmla="*/ 217 w 819"/>
              <a:gd name="T35" fmla="*/ 691 h 819"/>
              <a:gd name="T36" fmla="*/ 256 w 819"/>
              <a:gd name="T37" fmla="*/ 784 h 819"/>
              <a:gd name="T38" fmla="*/ 183 w 819"/>
              <a:gd name="T39" fmla="*/ 819 h 819"/>
              <a:gd name="T40" fmla="*/ 0 w 819"/>
              <a:gd name="T41" fmla="*/ 819 h 819"/>
              <a:gd name="T42" fmla="*/ 0 w 819"/>
              <a:gd name="T43" fmla="*/ 636 h 819"/>
              <a:gd name="T44" fmla="*/ 35 w 819"/>
              <a:gd name="T45" fmla="*/ 563 h 819"/>
              <a:gd name="T46" fmla="*/ 128 w 819"/>
              <a:gd name="T47" fmla="*/ 601 h 819"/>
              <a:gd name="T48" fmla="*/ 128 w 819"/>
              <a:gd name="T49" fmla="*/ 433 h 819"/>
              <a:gd name="T50" fmla="*/ 35 w 819"/>
              <a:gd name="T51" fmla="*/ 472 h 819"/>
              <a:gd name="T52" fmla="*/ 0 w 819"/>
              <a:gd name="T53" fmla="*/ 399 h 819"/>
              <a:gd name="T54" fmla="*/ 0 w 819"/>
              <a:gd name="T55" fmla="*/ 216 h 819"/>
              <a:gd name="T56" fmla="*/ 183 w 819"/>
              <a:gd name="T57" fmla="*/ 21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10"/>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10"/>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02F20"/>
          </a:solidFill>
          <a:ln>
            <a:noFill/>
          </a:ln>
          <a:effectLst/>
        </p:spPr>
        <p:txBody>
          <a:bodyPr vert="horz" wrap="square" lIns="91440" tIns="45720" rIns="91440" bIns="45720" numCol="1" anchor="t" anchorCtr="0" compatLnSpc="1"/>
          <a:lstStyle/>
          <a:p>
            <a:endParaRPr lang="id-ID"/>
          </a:p>
        </p:txBody>
      </p:sp>
      <p:sp>
        <p:nvSpPr>
          <p:cNvPr id="14" name="Freeform 7"/>
          <p:cNvSpPr/>
          <p:nvPr/>
        </p:nvSpPr>
        <p:spPr bwMode="auto">
          <a:xfrm rot="20676794">
            <a:off x="1650444" y="3848984"/>
            <a:ext cx="382523" cy="382522"/>
          </a:xfrm>
          <a:custGeom>
            <a:avLst/>
            <a:gdLst>
              <a:gd name="T0" fmla="*/ 183 w 819"/>
              <a:gd name="T1" fmla="*/ 216 h 819"/>
              <a:gd name="T2" fmla="*/ 256 w 819"/>
              <a:gd name="T3" fmla="*/ 180 h 819"/>
              <a:gd name="T4" fmla="*/ 217 w 819"/>
              <a:gd name="T5" fmla="*/ 88 h 819"/>
              <a:gd name="T6" fmla="*/ 385 w 819"/>
              <a:gd name="T7" fmla="*/ 88 h 819"/>
              <a:gd name="T8" fmla="*/ 347 w 819"/>
              <a:gd name="T9" fmla="*/ 180 h 819"/>
              <a:gd name="T10" fmla="*/ 420 w 819"/>
              <a:gd name="T11" fmla="*/ 216 h 819"/>
              <a:gd name="T12" fmla="*/ 603 w 819"/>
              <a:gd name="T13" fmla="*/ 216 h 819"/>
              <a:gd name="T14" fmla="*/ 603 w 819"/>
              <a:gd name="T15" fmla="*/ 399 h 819"/>
              <a:gd name="T16" fmla="*/ 638 w 819"/>
              <a:gd name="T17" fmla="*/ 472 h 819"/>
              <a:gd name="T18" fmla="*/ 731 w 819"/>
              <a:gd name="T19" fmla="*/ 433 h 819"/>
              <a:gd name="T20" fmla="*/ 731 w 819"/>
              <a:gd name="T21" fmla="*/ 601 h 819"/>
              <a:gd name="T22" fmla="*/ 638 w 819"/>
              <a:gd name="T23" fmla="*/ 563 h 819"/>
              <a:gd name="T24" fmla="*/ 603 w 819"/>
              <a:gd name="T25" fmla="*/ 636 h 819"/>
              <a:gd name="T26" fmla="*/ 603 w 819"/>
              <a:gd name="T27" fmla="*/ 819 h 819"/>
              <a:gd name="T28" fmla="*/ 420 w 819"/>
              <a:gd name="T29" fmla="*/ 819 h 819"/>
              <a:gd name="T30" fmla="*/ 347 w 819"/>
              <a:gd name="T31" fmla="*/ 784 h 819"/>
              <a:gd name="T32" fmla="*/ 385 w 819"/>
              <a:gd name="T33" fmla="*/ 691 h 819"/>
              <a:gd name="T34" fmla="*/ 217 w 819"/>
              <a:gd name="T35" fmla="*/ 691 h 819"/>
              <a:gd name="T36" fmla="*/ 256 w 819"/>
              <a:gd name="T37" fmla="*/ 784 h 819"/>
              <a:gd name="T38" fmla="*/ 183 w 819"/>
              <a:gd name="T39" fmla="*/ 819 h 819"/>
              <a:gd name="T40" fmla="*/ 0 w 819"/>
              <a:gd name="T41" fmla="*/ 819 h 819"/>
              <a:gd name="T42" fmla="*/ 0 w 819"/>
              <a:gd name="T43" fmla="*/ 636 h 819"/>
              <a:gd name="T44" fmla="*/ 35 w 819"/>
              <a:gd name="T45" fmla="*/ 563 h 819"/>
              <a:gd name="T46" fmla="*/ 128 w 819"/>
              <a:gd name="T47" fmla="*/ 601 h 819"/>
              <a:gd name="T48" fmla="*/ 128 w 819"/>
              <a:gd name="T49" fmla="*/ 433 h 819"/>
              <a:gd name="T50" fmla="*/ 35 w 819"/>
              <a:gd name="T51" fmla="*/ 472 h 819"/>
              <a:gd name="T52" fmla="*/ 0 w 819"/>
              <a:gd name="T53" fmla="*/ 399 h 819"/>
              <a:gd name="T54" fmla="*/ 0 w 819"/>
              <a:gd name="T55" fmla="*/ 216 h 819"/>
              <a:gd name="T56" fmla="*/ 183 w 819"/>
              <a:gd name="T57" fmla="*/ 21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10"/>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10"/>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02F20"/>
          </a:solidFill>
          <a:ln>
            <a:noFill/>
          </a:ln>
          <a:effectLst/>
        </p:spPr>
        <p:txBody>
          <a:bodyPr vert="horz" wrap="square" lIns="91440" tIns="45720" rIns="91440" bIns="45720" numCol="1" anchor="t" anchorCtr="0" compatLnSpc="1"/>
          <a:lstStyle/>
          <a:p>
            <a:endParaRPr lang="id-ID"/>
          </a:p>
        </p:txBody>
      </p:sp>
      <p:sp>
        <p:nvSpPr>
          <p:cNvPr id="20" name="Rectangle 19"/>
          <p:cNvSpPr/>
          <p:nvPr/>
        </p:nvSpPr>
        <p:spPr>
          <a:xfrm>
            <a:off x="5584966" y="2927928"/>
            <a:ext cx="5094237" cy="1754326"/>
          </a:xfrm>
          <a:prstGeom prst="rect">
            <a:avLst/>
          </a:prstGeom>
        </p:spPr>
        <p:txBody>
          <a:bodyPr wrap="square">
            <a:spAutoFit/>
          </a:bodyPr>
          <a:lstStyle/>
          <a:p>
            <a:pPr algn="just"/>
            <a:r>
              <a:rPr lang="en-US" sz="900" dirty="0">
                <a:solidFill>
                  <a:schemeClr val="tx1">
                    <a:lumMod val="85000"/>
                    <a:lumOff val="15000"/>
                  </a:schemeClr>
                </a:solidFill>
                <a:latin typeface="Roboto" panose="02000000000000000000" pitchFamily="2" charset="0"/>
                <a:ea typeface="Roboto" panose="02000000000000000000" pitchFamily="2" charset="0"/>
                <a:cs typeface="Open Sans" panose="020B0606030504020204" pitchFamily="34" charset="0"/>
              </a:rPr>
              <a:t>Compellingly deliver prospective catalysts for change before economically sound meta-services. </a:t>
            </a:r>
            <a:r>
              <a:rPr lang="en-US" sz="900" dirty="0" err="1">
                <a:solidFill>
                  <a:schemeClr val="tx1">
                    <a:lumMod val="85000"/>
                    <a:lumOff val="15000"/>
                  </a:schemeClr>
                </a:solidFill>
                <a:latin typeface="Roboto" panose="02000000000000000000" pitchFamily="2" charset="0"/>
                <a:ea typeface="Roboto" panose="02000000000000000000" pitchFamily="2" charset="0"/>
                <a:cs typeface="Open Sans" panose="020B0606030504020204" pitchFamily="34" charset="0"/>
              </a:rPr>
              <a:t>Intrinsicly</a:t>
            </a:r>
            <a:r>
              <a:rPr lang="en-US" sz="900" dirty="0">
                <a:solidFill>
                  <a:schemeClr val="tx1">
                    <a:lumMod val="85000"/>
                    <a:lumOff val="15000"/>
                  </a:schemeClr>
                </a:solidFill>
                <a:latin typeface="Roboto" panose="02000000000000000000" pitchFamily="2" charset="0"/>
                <a:ea typeface="Roboto" panose="02000000000000000000" pitchFamily="2" charset="0"/>
                <a:cs typeface="Open Sans" panose="020B0606030504020204" pitchFamily="34" charset="0"/>
              </a:rPr>
              <a:t> enable optimal results for error-free architectures. Conveniently drive professional communities for extensive functionalities. </a:t>
            </a:r>
          </a:p>
          <a:p>
            <a:pPr algn="just"/>
            <a:endParaRPr lang="en-US" sz="900" dirty="0">
              <a:solidFill>
                <a:schemeClr val="tx1">
                  <a:lumMod val="85000"/>
                  <a:lumOff val="15000"/>
                </a:schemeClr>
              </a:solidFill>
              <a:latin typeface="Roboto" panose="02000000000000000000" pitchFamily="2" charset="0"/>
              <a:ea typeface="Roboto" panose="02000000000000000000" pitchFamily="2" charset="0"/>
              <a:cs typeface="Open Sans" panose="020B0606030504020204" pitchFamily="34" charset="0"/>
            </a:endParaRPr>
          </a:p>
          <a:p>
            <a:pPr algn="just"/>
            <a:r>
              <a:rPr lang="en-US" sz="900" dirty="0">
                <a:solidFill>
                  <a:schemeClr val="tx1">
                    <a:lumMod val="85000"/>
                    <a:lumOff val="15000"/>
                  </a:schemeClr>
                </a:solidFill>
                <a:latin typeface="Roboto" panose="02000000000000000000" pitchFamily="2" charset="0"/>
                <a:ea typeface="Roboto" panose="02000000000000000000" pitchFamily="2" charset="0"/>
                <a:cs typeface="Open Sans" panose="020B0606030504020204" pitchFamily="34" charset="0"/>
              </a:rPr>
              <a:t>Continually deliver market positioning manufactured products whereas maintainable customer service. </a:t>
            </a:r>
            <a:r>
              <a:rPr lang="en-US" sz="900" dirty="0" err="1">
                <a:solidFill>
                  <a:schemeClr val="tx1">
                    <a:lumMod val="85000"/>
                    <a:lumOff val="15000"/>
                  </a:schemeClr>
                </a:solidFill>
                <a:latin typeface="Roboto" panose="02000000000000000000" pitchFamily="2" charset="0"/>
                <a:ea typeface="Roboto" panose="02000000000000000000" pitchFamily="2" charset="0"/>
                <a:cs typeface="Open Sans" panose="020B0606030504020204" pitchFamily="34" charset="0"/>
              </a:rPr>
              <a:t>Rapidiously</a:t>
            </a:r>
            <a:r>
              <a:rPr lang="en-US" sz="900" dirty="0">
                <a:solidFill>
                  <a:schemeClr val="tx1">
                    <a:lumMod val="85000"/>
                    <a:lumOff val="15000"/>
                  </a:schemeClr>
                </a:solidFill>
                <a:latin typeface="Roboto" panose="02000000000000000000" pitchFamily="2" charset="0"/>
                <a:ea typeface="Roboto" panose="02000000000000000000" pitchFamily="2" charset="0"/>
                <a:cs typeface="Open Sans" panose="020B0606030504020204" pitchFamily="34" charset="0"/>
              </a:rPr>
              <a:t> actualize e-business materials before viral </a:t>
            </a:r>
            <a:r>
              <a:rPr lang="en-US" sz="900" dirty="0" err="1">
                <a:solidFill>
                  <a:schemeClr val="tx1">
                    <a:lumMod val="85000"/>
                    <a:lumOff val="15000"/>
                  </a:schemeClr>
                </a:solidFill>
                <a:latin typeface="Roboto" panose="02000000000000000000" pitchFamily="2" charset="0"/>
                <a:ea typeface="Roboto" panose="02000000000000000000" pitchFamily="2" charset="0"/>
                <a:cs typeface="Open Sans" panose="020B0606030504020204" pitchFamily="34" charset="0"/>
              </a:rPr>
              <a:t>vortals</a:t>
            </a:r>
            <a:r>
              <a:rPr lang="en-US" sz="900" dirty="0">
                <a:solidFill>
                  <a:schemeClr val="tx1">
                    <a:lumMod val="85000"/>
                    <a:lumOff val="15000"/>
                  </a:schemeClr>
                </a:solidFill>
                <a:latin typeface="Roboto" panose="02000000000000000000" pitchFamily="2" charset="0"/>
                <a:ea typeface="Roboto" panose="02000000000000000000" pitchFamily="2" charset="0"/>
                <a:cs typeface="Open Sans" panose="020B0606030504020204" pitchFamily="34" charset="0"/>
              </a:rPr>
              <a:t>. Compellingly deliver prospective catalysts for change before economically sound meta-services. </a:t>
            </a:r>
            <a:r>
              <a:rPr lang="en-US" sz="900" dirty="0" err="1">
                <a:solidFill>
                  <a:schemeClr val="tx1">
                    <a:lumMod val="85000"/>
                    <a:lumOff val="15000"/>
                  </a:schemeClr>
                </a:solidFill>
                <a:latin typeface="Roboto" panose="02000000000000000000" pitchFamily="2" charset="0"/>
                <a:ea typeface="Roboto" panose="02000000000000000000" pitchFamily="2" charset="0"/>
                <a:cs typeface="Open Sans" panose="020B0606030504020204" pitchFamily="34" charset="0"/>
              </a:rPr>
              <a:t>Intrinsicly</a:t>
            </a:r>
            <a:r>
              <a:rPr lang="en-US" sz="900" dirty="0">
                <a:solidFill>
                  <a:schemeClr val="tx1">
                    <a:lumMod val="85000"/>
                    <a:lumOff val="15000"/>
                  </a:schemeClr>
                </a:solidFill>
                <a:latin typeface="Roboto" panose="02000000000000000000" pitchFamily="2" charset="0"/>
                <a:ea typeface="Roboto" panose="02000000000000000000" pitchFamily="2" charset="0"/>
                <a:cs typeface="Open Sans" panose="020B0606030504020204" pitchFamily="34" charset="0"/>
              </a:rPr>
              <a:t> enable optimal results for error-free architectures. Conveniently drive professional communities for extensive functionalities. </a:t>
            </a:r>
          </a:p>
          <a:p>
            <a:pPr algn="just"/>
            <a:endParaRPr lang="en-US" sz="900" dirty="0">
              <a:solidFill>
                <a:schemeClr val="tx1">
                  <a:lumMod val="85000"/>
                  <a:lumOff val="15000"/>
                </a:schemeClr>
              </a:solidFill>
              <a:latin typeface="Roboto" panose="02000000000000000000" pitchFamily="2" charset="0"/>
              <a:ea typeface="Roboto" panose="02000000000000000000" pitchFamily="2" charset="0"/>
              <a:cs typeface="Open Sans" panose="020B0606030504020204" pitchFamily="34" charset="0"/>
            </a:endParaRPr>
          </a:p>
          <a:p>
            <a:pPr algn="just"/>
            <a:r>
              <a:rPr lang="en-US" sz="900" dirty="0">
                <a:solidFill>
                  <a:schemeClr val="tx1">
                    <a:lumMod val="85000"/>
                    <a:lumOff val="15000"/>
                  </a:schemeClr>
                </a:solidFill>
                <a:latin typeface="Roboto" panose="02000000000000000000" pitchFamily="2" charset="0"/>
                <a:ea typeface="Roboto" panose="02000000000000000000" pitchFamily="2" charset="0"/>
                <a:cs typeface="Open Sans" panose="020B0606030504020204" pitchFamily="34" charset="0"/>
              </a:rPr>
              <a:t>Continually deliver market positioning manufactured products whereas maintainable customer service. </a:t>
            </a:r>
            <a:r>
              <a:rPr lang="en-US" sz="900" dirty="0" err="1">
                <a:solidFill>
                  <a:schemeClr val="tx1">
                    <a:lumMod val="85000"/>
                    <a:lumOff val="15000"/>
                  </a:schemeClr>
                </a:solidFill>
                <a:latin typeface="Roboto" panose="02000000000000000000" pitchFamily="2" charset="0"/>
                <a:ea typeface="Roboto" panose="02000000000000000000" pitchFamily="2" charset="0"/>
                <a:cs typeface="Open Sans" panose="020B0606030504020204" pitchFamily="34" charset="0"/>
              </a:rPr>
              <a:t>Rapidiously</a:t>
            </a:r>
            <a:r>
              <a:rPr lang="en-US" sz="900" dirty="0">
                <a:solidFill>
                  <a:schemeClr val="tx1">
                    <a:lumMod val="85000"/>
                    <a:lumOff val="15000"/>
                  </a:schemeClr>
                </a:solidFill>
                <a:latin typeface="Roboto" panose="02000000000000000000" pitchFamily="2" charset="0"/>
                <a:ea typeface="Roboto" panose="02000000000000000000" pitchFamily="2" charset="0"/>
                <a:cs typeface="Open Sans" panose="020B0606030504020204" pitchFamily="34" charset="0"/>
              </a:rPr>
              <a:t> actualize e-business materials before viral </a:t>
            </a:r>
            <a:r>
              <a:rPr lang="en-US" sz="900" dirty="0" err="1">
                <a:solidFill>
                  <a:schemeClr val="tx1">
                    <a:lumMod val="85000"/>
                    <a:lumOff val="15000"/>
                  </a:schemeClr>
                </a:solidFill>
                <a:latin typeface="Roboto" panose="02000000000000000000" pitchFamily="2" charset="0"/>
                <a:ea typeface="Roboto" panose="02000000000000000000" pitchFamily="2" charset="0"/>
                <a:cs typeface="Open Sans" panose="020B0606030504020204" pitchFamily="34" charset="0"/>
              </a:rPr>
              <a:t>vortals</a:t>
            </a:r>
            <a:r>
              <a:rPr lang="en-US" sz="900" dirty="0">
                <a:solidFill>
                  <a:schemeClr val="tx1">
                    <a:lumMod val="85000"/>
                    <a:lumOff val="15000"/>
                  </a:schemeClr>
                </a:solidFill>
                <a:latin typeface="Roboto" panose="02000000000000000000" pitchFamily="2" charset="0"/>
                <a:ea typeface="Roboto" panose="02000000000000000000" pitchFamily="2" charset="0"/>
                <a:cs typeface="Open Sans" panose="020B0606030504020204" pitchFamily="34" charset="0"/>
              </a:rPr>
              <a:t>.</a:t>
            </a:r>
          </a:p>
        </p:txBody>
      </p:sp>
      <p:grpSp>
        <p:nvGrpSpPr>
          <p:cNvPr id="16" name="组合 15"/>
          <p:cNvGrpSpPr/>
          <p:nvPr/>
        </p:nvGrpSpPr>
        <p:grpSpPr>
          <a:xfrm>
            <a:off x="3016" y="210058"/>
            <a:ext cx="12192000" cy="1125538"/>
            <a:chOff x="3016" y="210058"/>
            <a:chExt cx="12192000" cy="1125538"/>
          </a:xfrm>
        </p:grpSpPr>
        <p:cxnSp>
          <p:nvCxnSpPr>
            <p:cNvPr id="22" name="直接连接符 21"/>
            <p:cNvCxnSpPr/>
            <p:nvPr/>
          </p:nvCxnSpPr>
          <p:spPr>
            <a:xfrm>
              <a:off x="3016" y="691090"/>
              <a:ext cx="12192000" cy="0"/>
            </a:xfrm>
            <a:prstGeom prst="line">
              <a:avLst/>
            </a:prstGeom>
            <a:ln>
              <a:solidFill>
                <a:srgbClr val="502F20"/>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812800" y="520700"/>
              <a:ext cx="2235200" cy="546100"/>
            </a:xfrm>
            <a:prstGeom prst="rect">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2998027" y="722840"/>
              <a:ext cx="259705" cy="259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469519" y="911279"/>
              <a:ext cx="115447" cy="1154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4391492" y="760127"/>
              <a:ext cx="193416" cy="193414"/>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4473323" y="437806"/>
              <a:ext cx="76325" cy="763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3961084" y="833166"/>
              <a:ext cx="76325" cy="76324"/>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itle 1"/>
            <p:cNvSpPr txBox="1"/>
            <p:nvPr/>
          </p:nvSpPr>
          <p:spPr>
            <a:xfrm>
              <a:off x="470432" y="210058"/>
              <a:ext cx="3022600" cy="11255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176655"/>
              <a:r>
                <a:rPr lang="zh-CN" altLang="en-US" sz="2400" dirty="0">
                  <a:solidFill>
                    <a:schemeClr val="bg1"/>
                  </a:solidFill>
                  <a:latin typeface="幼圆" panose="02010509060101010101" pitchFamily="49" charset="-122"/>
                  <a:ea typeface="幼圆" panose="02010509060101010101" pitchFamily="49" charset="-122"/>
                </a:rPr>
                <a:t>添加标题</a:t>
              </a:r>
              <a:endParaRPr lang="en-GB" altLang="zh-CN" sz="2400" dirty="0">
                <a:solidFill>
                  <a:schemeClr val="bg1"/>
                </a:solidFill>
                <a:latin typeface="幼圆" panose="02010509060101010101" pitchFamily="49" charset="-122"/>
                <a:ea typeface="幼圆" panose="02010509060101010101" pitchFamily="49" charset="-122"/>
              </a:endParaRPr>
            </a:p>
          </p:txBody>
        </p:sp>
      </p:grpSp>
      <p:sp>
        <p:nvSpPr>
          <p:cNvPr id="2" name="矩形 1"/>
          <p:cNvSpPr/>
          <p:nvPr/>
        </p:nvSpPr>
        <p:spPr>
          <a:xfrm>
            <a:off x="5545018" y="2441222"/>
            <a:ext cx="1107996" cy="369332"/>
          </a:xfrm>
          <a:prstGeom prst="rect">
            <a:avLst/>
          </a:prstGeom>
        </p:spPr>
        <p:txBody>
          <a:bodyPr wrap="none">
            <a:spAutoFit/>
          </a:bodyPr>
          <a:lstStyle/>
          <a:p>
            <a:pPr defTabSz="1176655"/>
            <a:r>
              <a:rPr lang="zh-CN" altLang="en-US" dirty="0">
                <a:solidFill>
                  <a:schemeClr val="tx1">
                    <a:lumMod val="85000"/>
                    <a:lumOff val="15000"/>
                  </a:schemeClr>
                </a:solidFill>
                <a:latin typeface="幼圆" panose="02010509060101010101" pitchFamily="49" charset="-122"/>
                <a:ea typeface="幼圆" panose="02010509060101010101" pitchFamily="49" charset="-122"/>
              </a:rPr>
              <a:t>添加标题</a:t>
            </a:r>
            <a:endParaRPr lang="en-US" altLang="zh-CN" dirty="0">
              <a:solidFill>
                <a:schemeClr val="tx1">
                  <a:lumMod val="85000"/>
                  <a:lumOff val="15000"/>
                </a:schemeClr>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2950">
        <p:blinds dir="vert"/>
      </p:transition>
    </mc:Choice>
    <mc:Fallback xmlns="">
      <p:transition spd="slow" advTm="295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 calcmode="lin" valueType="num">
                                      <p:cBhvr>
                                        <p:cTn id="15" dur="500" fill="hold"/>
                                        <p:tgtEl>
                                          <p:spTgt spid="11"/>
                                        </p:tgtEl>
                                        <p:attrNameLst>
                                          <p:attrName>style.rotation</p:attrName>
                                        </p:attrNameLst>
                                      </p:cBhvr>
                                      <p:tavLst>
                                        <p:tav tm="0">
                                          <p:val>
                                            <p:fltVal val="90"/>
                                          </p:val>
                                        </p:tav>
                                        <p:tav tm="100000">
                                          <p:val>
                                            <p:fltVal val="0"/>
                                          </p:val>
                                        </p:tav>
                                      </p:tavLst>
                                    </p:anim>
                                    <p:animEffect transition="in" filter="fade">
                                      <p:cBhvr>
                                        <p:cTn id="16" dur="500"/>
                                        <p:tgtEl>
                                          <p:spTgt spid="11"/>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 calcmode="lin" valueType="num">
                                      <p:cBhvr>
                                        <p:cTn id="21" dur="500" fill="hold"/>
                                        <p:tgtEl>
                                          <p:spTgt spid="13"/>
                                        </p:tgtEl>
                                        <p:attrNameLst>
                                          <p:attrName>style.rotation</p:attrName>
                                        </p:attrNameLst>
                                      </p:cBhvr>
                                      <p:tavLst>
                                        <p:tav tm="0">
                                          <p:val>
                                            <p:fltVal val="90"/>
                                          </p:val>
                                        </p:tav>
                                        <p:tav tm="100000">
                                          <p:val>
                                            <p:fltVal val="0"/>
                                          </p:val>
                                        </p:tav>
                                      </p:tavLst>
                                    </p:anim>
                                    <p:animEffect transition="in" filter="fade">
                                      <p:cBhvr>
                                        <p:cTn id="22" dur="500"/>
                                        <p:tgtEl>
                                          <p:spTgt spid="1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300" fill="hold"/>
                                        <p:tgtEl>
                                          <p:spTgt spid="14"/>
                                        </p:tgtEl>
                                        <p:attrNameLst>
                                          <p:attrName>ppt_w</p:attrName>
                                        </p:attrNameLst>
                                      </p:cBhvr>
                                      <p:tavLst>
                                        <p:tav tm="0">
                                          <p:val>
                                            <p:fltVal val="0"/>
                                          </p:val>
                                        </p:tav>
                                        <p:tav tm="100000">
                                          <p:val>
                                            <p:strVal val="#ppt_w"/>
                                          </p:val>
                                        </p:tav>
                                      </p:tavLst>
                                    </p:anim>
                                    <p:anim calcmode="lin" valueType="num">
                                      <p:cBhvr>
                                        <p:cTn id="26" dur="300" fill="hold"/>
                                        <p:tgtEl>
                                          <p:spTgt spid="14"/>
                                        </p:tgtEl>
                                        <p:attrNameLst>
                                          <p:attrName>ppt_h</p:attrName>
                                        </p:attrNameLst>
                                      </p:cBhvr>
                                      <p:tavLst>
                                        <p:tav tm="0">
                                          <p:val>
                                            <p:fltVal val="0"/>
                                          </p:val>
                                        </p:tav>
                                        <p:tav tm="100000">
                                          <p:val>
                                            <p:strVal val="#ppt_h"/>
                                          </p:val>
                                        </p:tav>
                                      </p:tavLst>
                                    </p:anim>
                                    <p:anim calcmode="lin" valueType="num">
                                      <p:cBhvr>
                                        <p:cTn id="27" dur="300" fill="hold"/>
                                        <p:tgtEl>
                                          <p:spTgt spid="14"/>
                                        </p:tgtEl>
                                        <p:attrNameLst>
                                          <p:attrName>style.rotation</p:attrName>
                                        </p:attrNameLst>
                                      </p:cBhvr>
                                      <p:tavLst>
                                        <p:tav tm="0">
                                          <p:val>
                                            <p:fltVal val="90"/>
                                          </p:val>
                                        </p:tav>
                                        <p:tav tm="100000">
                                          <p:val>
                                            <p:fltVal val="0"/>
                                          </p:val>
                                        </p:tav>
                                      </p:tavLst>
                                    </p:anim>
                                    <p:animEffect transition="in" filter="fade">
                                      <p:cBhvr>
                                        <p:cTn id="28" dur="300"/>
                                        <p:tgtEl>
                                          <p:spTgt spid="14"/>
                                        </p:tgtEl>
                                      </p:cBhvr>
                                    </p:animEffect>
                                  </p:childTnLst>
                                </p:cTn>
                              </p:par>
                            </p:childTnLst>
                          </p:cTn>
                        </p:par>
                        <p:par>
                          <p:cTn id="29" fill="hold">
                            <p:stCondLst>
                              <p:cond delay="1000"/>
                            </p:stCondLst>
                            <p:childTnLst>
                              <p:par>
                                <p:cTn id="30" presetID="31"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 calcmode="lin" valueType="num">
                                      <p:cBhvr>
                                        <p:cTn id="34" dur="500" fill="hold"/>
                                        <p:tgtEl>
                                          <p:spTgt spid="12"/>
                                        </p:tgtEl>
                                        <p:attrNameLst>
                                          <p:attrName>style.rotation</p:attrName>
                                        </p:attrNameLst>
                                      </p:cBhvr>
                                      <p:tavLst>
                                        <p:tav tm="0">
                                          <p:val>
                                            <p:fltVal val="90"/>
                                          </p:val>
                                        </p:tav>
                                        <p:tav tm="100000">
                                          <p:val>
                                            <p:fltVal val="0"/>
                                          </p:val>
                                        </p:tav>
                                      </p:tavLst>
                                    </p:anim>
                                    <p:animEffect transition="in" filter="fade">
                                      <p:cBhvr>
                                        <p:cTn id="35" dur="500"/>
                                        <p:tgtEl>
                                          <p:spTgt spid="12"/>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rotWithShape="1">
          <a:blip r:embed="rId2" cstate="screen"/>
          <a:srcRect/>
          <a:stretch>
            <a:fillRect/>
          </a:stretch>
        </p:blipFill>
        <p:spPr>
          <a:xfrm>
            <a:off x="5631542" y="1534207"/>
            <a:ext cx="6342744" cy="4727575"/>
          </a:xfrm>
          <a:blipFill>
            <a:blip r:embed="rId3"/>
            <a:stretch>
              <a:fillRect/>
            </a:stretch>
          </a:blipFill>
        </p:spPr>
      </p:pic>
      <p:sp>
        <p:nvSpPr>
          <p:cNvPr id="23" name="Rectangle 22"/>
          <p:cNvSpPr/>
          <p:nvPr/>
        </p:nvSpPr>
        <p:spPr>
          <a:xfrm>
            <a:off x="335985" y="2555997"/>
            <a:ext cx="5237501" cy="1892826"/>
          </a:xfrm>
          <a:prstGeom prst="rect">
            <a:avLst/>
          </a:prstGeom>
        </p:spPr>
        <p:txBody>
          <a:bodyPr wrap="square">
            <a:spAutoFit/>
          </a:bodyPr>
          <a:lstStyle/>
          <a:p>
            <a:pPr algn="just"/>
            <a:r>
              <a:rPr lang="en-US" sz="900">
                <a:solidFill>
                  <a:schemeClr val="tx1">
                    <a:lumMod val="85000"/>
                    <a:lumOff val="15000"/>
                  </a:schemeClr>
                </a:solidFill>
                <a:latin typeface="Roboto" panose="02000000000000000000" pitchFamily="2" charset="0"/>
                <a:ea typeface="Roboto" panose="02000000000000000000" pitchFamily="2" charset="0"/>
                <a:cs typeface="Open Sans" panose="020B0606030504020204" pitchFamily="34" charset="0"/>
              </a:rPr>
              <a:t>Compellingly deliver prospective catalysts for change before economically sound meta-services. Intrinsicly enable optimal results for error-free architectures. Conveniently drive professional communities for extensive </a:t>
            </a:r>
            <a:r>
              <a:rPr lang="en-US" sz="900" b="1" u="sng">
                <a:solidFill>
                  <a:schemeClr val="tx1">
                    <a:lumMod val="85000"/>
                    <a:lumOff val="15000"/>
                  </a:schemeClr>
                </a:solidFill>
                <a:latin typeface="Roboto" panose="02000000000000000000" pitchFamily="2" charset="0"/>
                <a:ea typeface="Roboto" panose="02000000000000000000" pitchFamily="2" charset="0"/>
                <a:cs typeface="Open Sans" panose="020B0606030504020204" pitchFamily="34" charset="0"/>
              </a:rPr>
              <a:t>functionalities. </a:t>
            </a:r>
          </a:p>
          <a:p>
            <a:pPr algn="just"/>
            <a:endParaRPr lang="en-US" sz="900">
              <a:solidFill>
                <a:schemeClr val="tx1">
                  <a:lumMod val="85000"/>
                  <a:lumOff val="15000"/>
                </a:schemeClr>
              </a:solidFill>
              <a:latin typeface="Roboto" panose="02000000000000000000" pitchFamily="2" charset="0"/>
              <a:ea typeface="Roboto" panose="02000000000000000000" pitchFamily="2" charset="0"/>
              <a:cs typeface="Open Sans" panose="020B0606030504020204" pitchFamily="34" charset="0"/>
            </a:endParaRPr>
          </a:p>
          <a:p>
            <a:pPr algn="just"/>
            <a:endParaRPr lang="en-US" sz="900">
              <a:solidFill>
                <a:schemeClr val="tx1">
                  <a:lumMod val="85000"/>
                  <a:lumOff val="15000"/>
                </a:schemeClr>
              </a:solidFill>
              <a:latin typeface="Roboto" panose="02000000000000000000" pitchFamily="2" charset="0"/>
              <a:ea typeface="Roboto" panose="02000000000000000000" pitchFamily="2" charset="0"/>
              <a:cs typeface="Open Sans" panose="020B0606030504020204" pitchFamily="34" charset="0"/>
            </a:endParaRPr>
          </a:p>
          <a:p>
            <a:pPr algn="just"/>
            <a:r>
              <a:rPr lang="en-US" sz="900">
                <a:solidFill>
                  <a:schemeClr val="tx1">
                    <a:lumMod val="85000"/>
                    <a:lumOff val="15000"/>
                  </a:schemeClr>
                </a:solidFill>
                <a:latin typeface="Roboto" panose="02000000000000000000" pitchFamily="2" charset="0"/>
                <a:ea typeface="Roboto" panose="02000000000000000000" pitchFamily="2" charset="0"/>
                <a:cs typeface="Open Sans" panose="020B0606030504020204" pitchFamily="34" charset="0"/>
              </a:rPr>
              <a:t>Continually deliver market positioning manufactured products whereas maintainable customer service. Rapidiously actualize e-business materials before viral vortals. Compellingly deliver prospective catalysts for change before economically sound meta-services. Intrinsicly enable optimal results for error-free architectures. Conveniently drive professional communities for extensive functionalities. </a:t>
            </a:r>
          </a:p>
          <a:p>
            <a:pPr algn="just"/>
            <a:endParaRPr lang="en-US" sz="900">
              <a:solidFill>
                <a:schemeClr val="tx1">
                  <a:lumMod val="85000"/>
                  <a:lumOff val="15000"/>
                </a:schemeClr>
              </a:solidFill>
              <a:latin typeface="Roboto" panose="02000000000000000000" pitchFamily="2" charset="0"/>
              <a:ea typeface="Roboto" panose="02000000000000000000" pitchFamily="2" charset="0"/>
              <a:cs typeface="Open Sans" panose="020B0606030504020204" pitchFamily="34" charset="0"/>
            </a:endParaRPr>
          </a:p>
          <a:p>
            <a:pPr algn="just"/>
            <a:r>
              <a:rPr lang="en-US" sz="900">
                <a:solidFill>
                  <a:schemeClr val="tx1">
                    <a:lumMod val="85000"/>
                    <a:lumOff val="15000"/>
                  </a:schemeClr>
                </a:solidFill>
                <a:latin typeface="Roboto" panose="02000000000000000000" pitchFamily="2" charset="0"/>
                <a:ea typeface="Roboto" panose="02000000000000000000" pitchFamily="2" charset="0"/>
                <a:cs typeface="Open Sans" panose="020B0606030504020204" pitchFamily="34" charset="0"/>
              </a:rPr>
              <a:t>Continually deliver market positioning manufactured products whereas maintainable customer service. Rapidiously actualize e-business materials before viral vortals.</a:t>
            </a:r>
          </a:p>
        </p:txBody>
      </p:sp>
      <p:sp>
        <p:nvSpPr>
          <p:cNvPr id="25" name="TextBox 24"/>
          <p:cNvSpPr txBox="1"/>
          <p:nvPr/>
        </p:nvSpPr>
        <p:spPr>
          <a:xfrm>
            <a:off x="335985" y="4807326"/>
            <a:ext cx="5237501" cy="1061829"/>
          </a:xfrm>
          <a:prstGeom prst="rect">
            <a:avLst/>
          </a:prstGeom>
          <a:noFill/>
        </p:spPr>
        <p:txBody>
          <a:bodyPr wrap="square" rtlCol="0">
            <a:spAutoFit/>
          </a:bodyPr>
          <a:lstStyle/>
          <a:p>
            <a:pPr defTabSz="1176655"/>
            <a:r>
              <a:rPr lang="zh-CN" altLang="en-US" dirty="0">
                <a:solidFill>
                  <a:schemeClr val="tx1">
                    <a:lumMod val="85000"/>
                    <a:lumOff val="15000"/>
                  </a:schemeClr>
                </a:solidFill>
                <a:latin typeface="幼圆" panose="02010509060101010101" pitchFamily="49" charset="-122"/>
                <a:ea typeface="幼圆" panose="02010509060101010101" pitchFamily="49" charset="-122"/>
              </a:rPr>
              <a:t>添加标题</a:t>
            </a:r>
            <a:endParaRPr lang="en-US" altLang="zh-CN" dirty="0">
              <a:solidFill>
                <a:schemeClr val="tx1">
                  <a:lumMod val="85000"/>
                  <a:lumOff val="15000"/>
                </a:schemeClr>
              </a:solidFill>
              <a:latin typeface="幼圆" panose="02010509060101010101" pitchFamily="49" charset="-122"/>
              <a:ea typeface="幼圆" panose="02010509060101010101" pitchFamily="49" charset="-122"/>
            </a:endParaRPr>
          </a:p>
          <a:p>
            <a:endParaRPr lang="en-US" sz="900" dirty="0">
              <a:solidFill>
                <a:schemeClr val="tx1">
                  <a:lumMod val="85000"/>
                  <a:lumOff val="15000"/>
                </a:schemeClr>
              </a:solidFill>
              <a:latin typeface="Roboto" panose="02000000000000000000" pitchFamily="2" charset="0"/>
              <a:ea typeface="Roboto" panose="02000000000000000000" pitchFamily="2" charset="0"/>
            </a:endParaRPr>
          </a:p>
          <a:p>
            <a:r>
              <a:rPr lang="en-US" sz="900" dirty="0">
                <a:solidFill>
                  <a:schemeClr val="tx1">
                    <a:lumMod val="85000"/>
                    <a:lumOff val="15000"/>
                  </a:schemeClr>
                </a:solidFill>
                <a:latin typeface="Roboto" panose="02000000000000000000" pitchFamily="2" charset="0"/>
                <a:ea typeface="Roboto" panose="02000000000000000000" pitchFamily="2" charset="0"/>
              </a:rPr>
              <a:t>Uniquely architect B2C products and scalable synergy. </a:t>
            </a:r>
          </a:p>
          <a:p>
            <a:endParaRPr lang="en-US" sz="900" dirty="0">
              <a:solidFill>
                <a:schemeClr val="tx1">
                  <a:lumMod val="85000"/>
                  <a:lumOff val="15000"/>
                </a:schemeClr>
              </a:solidFill>
              <a:latin typeface="Roboto" panose="02000000000000000000" pitchFamily="2" charset="0"/>
              <a:ea typeface="Roboto" panose="02000000000000000000" pitchFamily="2" charset="0"/>
            </a:endParaRPr>
          </a:p>
          <a:p>
            <a:r>
              <a:rPr lang="en-US" sz="900" dirty="0">
                <a:solidFill>
                  <a:schemeClr val="tx1">
                    <a:lumMod val="85000"/>
                    <a:lumOff val="15000"/>
                  </a:schemeClr>
                </a:solidFill>
                <a:latin typeface="Roboto" panose="02000000000000000000" pitchFamily="2" charset="0"/>
                <a:ea typeface="Roboto" panose="02000000000000000000" pitchFamily="2" charset="0"/>
              </a:rPr>
              <a:t>Dynamically deploy future-proof outsourcing with magnetic </a:t>
            </a:r>
            <a:r>
              <a:rPr lang="en-US" sz="900" dirty="0" err="1">
                <a:solidFill>
                  <a:schemeClr val="tx1">
                    <a:lumMod val="85000"/>
                    <a:lumOff val="15000"/>
                  </a:schemeClr>
                </a:solidFill>
                <a:latin typeface="Roboto" panose="02000000000000000000" pitchFamily="2" charset="0"/>
                <a:ea typeface="Roboto" panose="02000000000000000000" pitchFamily="2" charset="0"/>
              </a:rPr>
              <a:t>vortals</a:t>
            </a:r>
            <a:r>
              <a:rPr lang="en-US" sz="900" dirty="0">
                <a:solidFill>
                  <a:schemeClr val="tx1">
                    <a:lumMod val="85000"/>
                    <a:lumOff val="15000"/>
                  </a:schemeClr>
                </a:solidFill>
                <a:latin typeface="Roboto" panose="02000000000000000000" pitchFamily="2" charset="0"/>
                <a:ea typeface="Roboto" panose="02000000000000000000" pitchFamily="2" charset="0"/>
              </a:rPr>
              <a:t>. Compellingly synergize robust users after frictionless value. Appropriately seize vertical resources whereas impactful deliverables</a:t>
            </a:r>
          </a:p>
        </p:txBody>
      </p:sp>
      <p:sp>
        <p:nvSpPr>
          <p:cNvPr id="20" name="TextBox 19"/>
          <p:cNvSpPr txBox="1"/>
          <p:nvPr/>
        </p:nvSpPr>
        <p:spPr>
          <a:xfrm>
            <a:off x="338546" y="1993641"/>
            <a:ext cx="1245711" cy="442674"/>
          </a:xfrm>
          <a:prstGeom prst="roundRect">
            <a:avLst/>
          </a:prstGeom>
          <a:noFill/>
        </p:spPr>
        <p:txBody>
          <a:bodyPr wrap="none" rtlCol="0">
            <a:spAutoFit/>
          </a:bodyPr>
          <a:lstStyle/>
          <a:p>
            <a:pPr defTabSz="1176655"/>
            <a:r>
              <a:rPr lang="zh-CN" altLang="en-US" sz="2000" dirty="0">
                <a:solidFill>
                  <a:schemeClr val="tx1">
                    <a:lumMod val="85000"/>
                    <a:lumOff val="15000"/>
                  </a:schemeClr>
                </a:solidFill>
                <a:latin typeface="幼圆" panose="02010509060101010101" pitchFamily="49" charset="-122"/>
                <a:ea typeface="幼圆" panose="02010509060101010101" pitchFamily="49" charset="-122"/>
              </a:rPr>
              <a:t>添加标题</a:t>
            </a:r>
            <a:endParaRPr lang="en-US" altLang="zh-CN" sz="2000" dirty="0">
              <a:solidFill>
                <a:schemeClr val="tx1">
                  <a:lumMod val="85000"/>
                  <a:lumOff val="15000"/>
                </a:schemeClr>
              </a:solidFill>
              <a:latin typeface="幼圆" panose="02010509060101010101" pitchFamily="49" charset="-122"/>
              <a:ea typeface="幼圆" panose="02010509060101010101" pitchFamily="49" charset="-122"/>
            </a:endParaRPr>
          </a:p>
        </p:txBody>
      </p:sp>
      <p:grpSp>
        <p:nvGrpSpPr>
          <p:cNvPr id="16" name="组合 15"/>
          <p:cNvGrpSpPr/>
          <p:nvPr/>
        </p:nvGrpSpPr>
        <p:grpSpPr>
          <a:xfrm>
            <a:off x="3016" y="210058"/>
            <a:ext cx="12192000" cy="1125538"/>
            <a:chOff x="3016" y="210058"/>
            <a:chExt cx="12192000" cy="1125538"/>
          </a:xfrm>
        </p:grpSpPr>
        <p:cxnSp>
          <p:nvCxnSpPr>
            <p:cNvPr id="17" name="直接连接符 16"/>
            <p:cNvCxnSpPr/>
            <p:nvPr/>
          </p:nvCxnSpPr>
          <p:spPr>
            <a:xfrm>
              <a:off x="3016" y="691090"/>
              <a:ext cx="12192000" cy="0"/>
            </a:xfrm>
            <a:prstGeom prst="line">
              <a:avLst/>
            </a:prstGeom>
            <a:ln>
              <a:solidFill>
                <a:srgbClr val="502F20"/>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812800" y="520700"/>
              <a:ext cx="2235200" cy="546100"/>
            </a:xfrm>
            <a:prstGeom prst="rect">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998027" y="722840"/>
              <a:ext cx="259705" cy="259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5469519" y="911279"/>
              <a:ext cx="115447" cy="1154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4391492" y="760127"/>
              <a:ext cx="193416" cy="193414"/>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4473323" y="437806"/>
              <a:ext cx="76325" cy="763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3961084" y="833166"/>
              <a:ext cx="76325" cy="76324"/>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itle 1"/>
            <p:cNvSpPr txBox="1"/>
            <p:nvPr/>
          </p:nvSpPr>
          <p:spPr>
            <a:xfrm>
              <a:off x="470432" y="210058"/>
              <a:ext cx="3022600" cy="11255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176655"/>
              <a:r>
                <a:rPr lang="zh-CN" altLang="en-US" sz="2400" dirty="0">
                  <a:solidFill>
                    <a:schemeClr val="bg1"/>
                  </a:solidFill>
                  <a:latin typeface="幼圆" panose="02010509060101010101" pitchFamily="49" charset="-122"/>
                  <a:ea typeface="幼圆" panose="02010509060101010101" pitchFamily="49" charset="-122"/>
                </a:rPr>
                <a:t>添加标题</a:t>
              </a:r>
              <a:endParaRPr lang="en-GB" altLang="zh-CN" sz="2400" dirty="0">
                <a:solidFill>
                  <a:schemeClr val="bg1"/>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1118">
        <p:blinds dir="vert"/>
      </p:transition>
    </mc:Choice>
    <mc:Fallback xmlns="">
      <p:transition spd="slow" advTm="1118">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xEl>
                                              <p:pRg st="3" end="3"/>
                                            </p:txEl>
                                          </p:spTgt>
                                        </p:tgtEl>
                                        <p:attrNameLst>
                                          <p:attrName>style.visibility</p:attrName>
                                        </p:attrNameLst>
                                      </p:cBhvr>
                                      <p:to>
                                        <p:strVal val="visible"/>
                                      </p:to>
                                    </p:set>
                                    <p:animEffect transition="in" filter="fade">
                                      <p:cBhvr>
                                        <p:cTn id="15" dur="500"/>
                                        <p:tgtEl>
                                          <p:spTgt spid="23">
                                            <p:txEl>
                                              <p:pRg st="3" end="3"/>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xEl>
                                              <p:pRg st="5" end="5"/>
                                            </p:txEl>
                                          </p:spTgt>
                                        </p:tgtEl>
                                        <p:attrNameLst>
                                          <p:attrName>style.visibility</p:attrName>
                                        </p:attrNameLst>
                                      </p:cBhvr>
                                      <p:to>
                                        <p:strVal val="visible"/>
                                      </p:to>
                                    </p:set>
                                    <p:animEffect transition="in" filter="fade">
                                      <p:cBhvr>
                                        <p:cTn id="19" dur="500"/>
                                        <p:tgtEl>
                                          <p:spTgt spid="23">
                                            <p:txEl>
                                              <p:pRg st="5" end="5"/>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xEl>
                                              <p:pRg st="2" end="2"/>
                                            </p:txEl>
                                          </p:spTgt>
                                        </p:tgtEl>
                                        <p:attrNameLst>
                                          <p:attrName>style.visibility</p:attrName>
                                        </p:attrNameLst>
                                      </p:cBhvr>
                                      <p:to>
                                        <p:strVal val="visible"/>
                                      </p:to>
                                    </p:set>
                                    <p:animEffect transition="in" filter="wipe(left)">
                                      <p:cBhvr>
                                        <p:cTn id="23" dur="500"/>
                                        <p:tgtEl>
                                          <p:spTgt spid="25">
                                            <p:txEl>
                                              <p:pRg st="2" end="2"/>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5">
                                            <p:txEl>
                                              <p:pRg st="4" end="4"/>
                                            </p:txEl>
                                          </p:spTgt>
                                        </p:tgtEl>
                                        <p:attrNameLst>
                                          <p:attrName>style.visibility</p:attrName>
                                        </p:attrNameLst>
                                      </p:cBhvr>
                                      <p:to>
                                        <p:strVal val="visible"/>
                                      </p:to>
                                    </p:set>
                                    <p:animEffect transition="in" filter="wipe(left)">
                                      <p:cBhvr>
                                        <p:cTn id="27" dur="500"/>
                                        <p:tgtEl>
                                          <p:spTgt spid="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5" grpId="0" build="p"/>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4" name="Group 22"/>
          <p:cNvGrpSpPr/>
          <p:nvPr/>
        </p:nvGrpSpPr>
        <p:grpSpPr>
          <a:xfrm>
            <a:off x="7327956" y="4820615"/>
            <a:ext cx="914400" cy="914400"/>
            <a:chOff x="6513342" y="5295166"/>
            <a:chExt cx="914400" cy="914400"/>
          </a:xfrm>
          <a:solidFill>
            <a:srgbClr val="502F20"/>
          </a:solidFill>
        </p:grpSpPr>
        <p:sp>
          <p:nvSpPr>
            <p:cNvPr id="35" name="Oval 8"/>
            <p:cNvSpPr/>
            <p:nvPr/>
          </p:nvSpPr>
          <p:spPr>
            <a:xfrm>
              <a:off x="6513342" y="5295166"/>
              <a:ext cx="914400" cy="914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Freeform 9"/>
            <p:cNvSpPr>
              <a:spLocks noEditPoints="1"/>
            </p:cNvSpPr>
            <p:nvPr/>
          </p:nvSpPr>
          <p:spPr bwMode="auto">
            <a:xfrm>
              <a:off x="6787344" y="5557720"/>
              <a:ext cx="366393"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37" name="Group 20"/>
          <p:cNvGrpSpPr/>
          <p:nvPr/>
        </p:nvGrpSpPr>
        <p:grpSpPr>
          <a:xfrm>
            <a:off x="7327956" y="3429050"/>
            <a:ext cx="914400" cy="914400"/>
            <a:chOff x="6513342" y="3903601"/>
            <a:chExt cx="914400" cy="914400"/>
          </a:xfrm>
          <a:solidFill>
            <a:srgbClr val="502F20"/>
          </a:solidFill>
        </p:grpSpPr>
        <p:sp>
          <p:nvSpPr>
            <p:cNvPr id="38" name="Oval 7"/>
            <p:cNvSpPr/>
            <p:nvPr/>
          </p:nvSpPr>
          <p:spPr>
            <a:xfrm>
              <a:off x="6513342" y="3903601"/>
              <a:ext cx="914400" cy="914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10"/>
            <p:cNvSpPr>
              <a:spLocks noEditPoints="1"/>
            </p:cNvSpPr>
            <p:nvPr/>
          </p:nvSpPr>
          <p:spPr bwMode="auto">
            <a:xfrm>
              <a:off x="6746317" y="4179513"/>
              <a:ext cx="448449" cy="36257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40" name="Group 18"/>
          <p:cNvGrpSpPr/>
          <p:nvPr/>
        </p:nvGrpSpPr>
        <p:grpSpPr>
          <a:xfrm>
            <a:off x="7327956" y="2040049"/>
            <a:ext cx="914400" cy="914400"/>
            <a:chOff x="6513342" y="2514600"/>
            <a:chExt cx="914400" cy="914400"/>
          </a:xfrm>
          <a:solidFill>
            <a:srgbClr val="502F20"/>
          </a:solidFill>
        </p:grpSpPr>
        <p:sp>
          <p:nvSpPr>
            <p:cNvPr id="41" name="Oval 6"/>
            <p:cNvSpPr/>
            <p:nvPr/>
          </p:nvSpPr>
          <p:spPr>
            <a:xfrm>
              <a:off x="6513342" y="2514600"/>
              <a:ext cx="914400" cy="914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11"/>
            <p:cNvSpPr>
              <a:spLocks noEditPoints="1"/>
            </p:cNvSpPr>
            <p:nvPr/>
          </p:nvSpPr>
          <p:spPr bwMode="auto">
            <a:xfrm>
              <a:off x="6832191" y="2753300"/>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sp>
        <p:nvSpPr>
          <p:cNvPr id="43" name="TextBox 12"/>
          <p:cNvSpPr txBox="1"/>
          <p:nvPr/>
        </p:nvSpPr>
        <p:spPr>
          <a:xfrm>
            <a:off x="8364187" y="2174083"/>
            <a:ext cx="989373" cy="646331"/>
          </a:xfrm>
          <a:prstGeom prst="rect">
            <a:avLst/>
          </a:prstGeom>
          <a:noFill/>
        </p:spPr>
        <p:txBody>
          <a:bodyPr wrap="none" rtlCol="0">
            <a:spAutoFit/>
          </a:bodyPr>
          <a:lstStyle/>
          <a:p>
            <a:r>
              <a:rPr lang="en-US" sz="3600" b="1">
                <a:solidFill>
                  <a:srgbClr val="502F20"/>
                </a:solidFill>
              </a:rPr>
              <a:t>73%</a:t>
            </a:r>
            <a:endParaRPr lang="en-GB" sz="3600" b="1">
              <a:solidFill>
                <a:srgbClr val="502F20"/>
              </a:solidFill>
            </a:endParaRPr>
          </a:p>
        </p:txBody>
      </p:sp>
      <p:sp>
        <p:nvSpPr>
          <p:cNvPr id="44" name="TextBox 13"/>
          <p:cNvSpPr txBox="1"/>
          <p:nvPr/>
        </p:nvSpPr>
        <p:spPr>
          <a:xfrm>
            <a:off x="8364187" y="3523556"/>
            <a:ext cx="989373" cy="646331"/>
          </a:xfrm>
          <a:prstGeom prst="rect">
            <a:avLst/>
          </a:prstGeom>
          <a:noFill/>
        </p:spPr>
        <p:txBody>
          <a:bodyPr wrap="none" rtlCol="0">
            <a:spAutoFit/>
          </a:bodyPr>
          <a:lstStyle/>
          <a:p>
            <a:r>
              <a:rPr lang="en-US" sz="3600" b="1">
                <a:solidFill>
                  <a:srgbClr val="502F20"/>
                </a:solidFill>
              </a:rPr>
              <a:t>86%</a:t>
            </a:r>
            <a:endParaRPr lang="en-GB" sz="3600" b="1">
              <a:solidFill>
                <a:srgbClr val="502F20"/>
              </a:solidFill>
            </a:endParaRPr>
          </a:p>
        </p:txBody>
      </p:sp>
      <p:sp>
        <p:nvSpPr>
          <p:cNvPr id="45" name="TextBox 14"/>
          <p:cNvSpPr txBox="1"/>
          <p:nvPr/>
        </p:nvSpPr>
        <p:spPr>
          <a:xfrm>
            <a:off x="8364187" y="4954649"/>
            <a:ext cx="989373" cy="646331"/>
          </a:xfrm>
          <a:prstGeom prst="rect">
            <a:avLst/>
          </a:prstGeom>
          <a:noFill/>
        </p:spPr>
        <p:txBody>
          <a:bodyPr wrap="none" rtlCol="0">
            <a:spAutoFit/>
          </a:bodyPr>
          <a:lstStyle/>
          <a:p>
            <a:r>
              <a:rPr lang="en-US" sz="3600" b="1" dirty="0">
                <a:solidFill>
                  <a:srgbClr val="502F20"/>
                </a:solidFill>
              </a:rPr>
              <a:t>95%</a:t>
            </a:r>
            <a:endParaRPr lang="en-GB" sz="3600" b="1" dirty="0">
              <a:solidFill>
                <a:srgbClr val="502F20"/>
              </a:solidFill>
            </a:endParaRPr>
          </a:p>
        </p:txBody>
      </p:sp>
      <p:sp>
        <p:nvSpPr>
          <p:cNvPr id="46" name="Rectangle 15"/>
          <p:cNvSpPr/>
          <p:nvPr/>
        </p:nvSpPr>
        <p:spPr>
          <a:xfrm>
            <a:off x="9449743" y="2174083"/>
            <a:ext cx="2232191" cy="646331"/>
          </a:xfrm>
          <a:prstGeom prst="rect">
            <a:avLst/>
          </a:prstGeom>
        </p:spPr>
        <p:txBody>
          <a:bodyPr wrap="square">
            <a:spAutoFit/>
          </a:bodyPr>
          <a:lstStyle/>
          <a:p>
            <a:r>
              <a:rPr lang="en-GB" sz="1200">
                <a:solidFill>
                  <a:schemeClr val="tx1">
                    <a:lumMod val="85000"/>
                    <a:lumOff val="15000"/>
                  </a:schemeClr>
                </a:solidFill>
              </a:rPr>
              <a:t>Lorem ipsum dolor sit amet, consectetur adipiscing elit. Integer dolor quam, pretium</a:t>
            </a:r>
          </a:p>
        </p:txBody>
      </p:sp>
      <p:sp>
        <p:nvSpPr>
          <p:cNvPr id="47" name="Rectangle 16"/>
          <p:cNvSpPr/>
          <p:nvPr/>
        </p:nvSpPr>
        <p:spPr>
          <a:xfrm>
            <a:off x="9449743" y="3563084"/>
            <a:ext cx="2232191" cy="646331"/>
          </a:xfrm>
          <a:prstGeom prst="rect">
            <a:avLst/>
          </a:prstGeom>
        </p:spPr>
        <p:txBody>
          <a:bodyPr wrap="square">
            <a:spAutoFit/>
          </a:bodyPr>
          <a:lstStyle/>
          <a:p>
            <a:r>
              <a:rPr lang="en-GB" sz="1200">
                <a:solidFill>
                  <a:schemeClr val="tx1">
                    <a:lumMod val="85000"/>
                    <a:lumOff val="15000"/>
                  </a:schemeClr>
                </a:solidFill>
              </a:rPr>
              <a:t>Lorem ipsum dolor sit amet, consectetur adipiscing elit. Integer dolor quam, pretium</a:t>
            </a:r>
          </a:p>
        </p:txBody>
      </p:sp>
      <p:sp>
        <p:nvSpPr>
          <p:cNvPr id="48" name="Rectangle 17"/>
          <p:cNvSpPr/>
          <p:nvPr/>
        </p:nvSpPr>
        <p:spPr>
          <a:xfrm>
            <a:off x="9449743" y="4954649"/>
            <a:ext cx="2232191" cy="646331"/>
          </a:xfrm>
          <a:prstGeom prst="rect">
            <a:avLst/>
          </a:prstGeom>
        </p:spPr>
        <p:txBody>
          <a:bodyPr wrap="square">
            <a:spAutoFit/>
          </a:bodyPr>
          <a:lstStyle/>
          <a:p>
            <a:r>
              <a:rPr lang="en-GB" sz="1200">
                <a:solidFill>
                  <a:schemeClr val="tx1">
                    <a:lumMod val="85000"/>
                    <a:lumOff val="15000"/>
                  </a:schemeClr>
                </a:solidFill>
              </a:rPr>
              <a:t>Lorem ipsum dolor sit amet, consectetur adipiscing elit. Integer dolor quam, pretium</a:t>
            </a:r>
          </a:p>
        </p:txBody>
      </p:sp>
      <p:sp>
        <p:nvSpPr>
          <p:cNvPr id="49" name="TextBox 19"/>
          <p:cNvSpPr txBox="1"/>
          <p:nvPr/>
        </p:nvSpPr>
        <p:spPr>
          <a:xfrm>
            <a:off x="2332035" y="4193674"/>
            <a:ext cx="1620957" cy="523220"/>
          </a:xfrm>
          <a:prstGeom prst="rect">
            <a:avLst/>
          </a:prstGeom>
          <a:noFill/>
        </p:spPr>
        <p:txBody>
          <a:bodyPr wrap="none" rtlCol="0">
            <a:spAutoFit/>
          </a:bodyPr>
          <a:lstStyle/>
          <a:p>
            <a:pPr defTabSz="1176655"/>
            <a:r>
              <a:rPr lang="zh-CN" altLang="en-US" sz="2800" dirty="0">
                <a:solidFill>
                  <a:schemeClr val="tx1">
                    <a:lumMod val="85000"/>
                    <a:lumOff val="15000"/>
                  </a:schemeClr>
                </a:solidFill>
                <a:latin typeface="幼圆" panose="02010509060101010101" pitchFamily="49" charset="-122"/>
                <a:ea typeface="幼圆" panose="02010509060101010101" pitchFamily="49" charset="-122"/>
              </a:rPr>
              <a:t>添加标题</a:t>
            </a:r>
            <a:endParaRPr lang="en-GB" altLang="zh-CN" sz="2800"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50" name="Rectangle 21"/>
          <p:cNvSpPr/>
          <p:nvPr/>
        </p:nvSpPr>
        <p:spPr>
          <a:xfrm>
            <a:off x="2319335" y="4719352"/>
            <a:ext cx="4653020" cy="1015663"/>
          </a:xfrm>
          <a:prstGeom prst="rect">
            <a:avLst/>
          </a:prstGeom>
        </p:spPr>
        <p:txBody>
          <a:bodyPr wrap="square">
            <a:spAutoFit/>
          </a:bodyPr>
          <a:lstStyle/>
          <a:p>
            <a:pPr algn="just"/>
            <a:r>
              <a:rPr lang="en-GB" sz="1200" dirty="0"/>
              <a:t>Lorem ipsum </a:t>
            </a:r>
            <a:r>
              <a:rPr lang="en-GB" sz="1200" dirty="0" err="1"/>
              <a:t>dolor</a:t>
            </a:r>
            <a:r>
              <a:rPr lang="en-GB" sz="1200" dirty="0"/>
              <a:t> sit </a:t>
            </a:r>
            <a:r>
              <a:rPr lang="en-GB" sz="1200" dirty="0" err="1"/>
              <a:t>amet</a:t>
            </a:r>
            <a:r>
              <a:rPr lang="en-GB" sz="1200" dirty="0"/>
              <a:t>, </a:t>
            </a:r>
            <a:r>
              <a:rPr lang="en-GB" sz="1200" dirty="0" err="1"/>
              <a:t>consectetur</a:t>
            </a:r>
            <a:r>
              <a:rPr lang="en-GB" sz="1200" dirty="0"/>
              <a:t> </a:t>
            </a:r>
            <a:r>
              <a:rPr lang="en-GB" sz="1200" dirty="0" err="1"/>
              <a:t>adipiscing</a:t>
            </a:r>
            <a:r>
              <a:rPr lang="en-GB" sz="1200" dirty="0"/>
              <a:t> </a:t>
            </a:r>
            <a:r>
              <a:rPr lang="en-GB" sz="1200" dirty="0" err="1"/>
              <a:t>elit</a:t>
            </a:r>
            <a:r>
              <a:rPr lang="en-GB" sz="1200" dirty="0"/>
              <a:t>. Integer </a:t>
            </a:r>
            <a:r>
              <a:rPr lang="en-GB" sz="1200" dirty="0" err="1"/>
              <a:t>dolor</a:t>
            </a:r>
            <a:r>
              <a:rPr lang="en-GB" sz="1200" dirty="0"/>
              <a:t> </a:t>
            </a:r>
            <a:r>
              <a:rPr lang="en-GB" sz="1200" dirty="0" err="1"/>
              <a:t>quam</a:t>
            </a:r>
            <a:r>
              <a:rPr lang="en-GB" sz="1200" dirty="0"/>
              <a:t>, </a:t>
            </a:r>
            <a:r>
              <a:rPr lang="en-GB" sz="1200" dirty="0" err="1"/>
              <a:t>pretium</a:t>
            </a:r>
            <a:r>
              <a:rPr lang="en-GB" sz="1200" dirty="0"/>
              <a:t> </a:t>
            </a:r>
            <a:r>
              <a:rPr lang="en-GB" sz="1200" dirty="0" err="1"/>
              <a:t>eu</a:t>
            </a:r>
            <a:r>
              <a:rPr lang="en-GB" sz="1200" dirty="0"/>
              <a:t> </a:t>
            </a:r>
            <a:r>
              <a:rPr lang="en-GB" sz="1200" dirty="0" err="1"/>
              <a:t>placerat</a:t>
            </a:r>
            <a:r>
              <a:rPr lang="en-GB" sz="1200" dirty="0"/>
              <a:t> </a:t>
            </a:r>
            <a:r>
              <a:rPr lang="en-GB" sz="1200" dirty="0" err="1"/>
              <a:t>eu</a:t>
            </a:r>
            <a:r>
              <a:rPr lang="en-GB" sz="1200" dirty="0"/>
              <a:t> semper et </a:t>
            </a:r>
            <a:r>
              <a:rPr lang="en-GB" sz="1200" dirty="0" err="1"/>
              <a:t>nunc</a:t>
            </a:r>
            <a:r>
              <a:rPr lang="en-GB" sz="1200" dirty="0"/>
              <a:t>. </a:t>
            </a:r>
            <a:r>
              <a:rPr lang="en-GB" sz="1200" dirty="0" err="1"/>
              <a:t>Nullam</a:t>
            </a:r>
            <a:r>
              <a:rPr lang="en-GB" sz="1200" dirty="0"/>
              <a:t> </a:t>
            </a:r>
            <a:r>
              <a:rPr lang="en-GB" sz="1200" dirty="0" err="1"/>
              <a:t>ut</a:t>
            </a:r>
            <a:r>
              <a:rPr lang="en-GB" sz="1200" dirty="0"/>
              <a:t> </a:t>
            </a:r>
            <a:r>
              <a:rPr lang="en-GB" sz="1200" dirty="0" err="1"/>
              <a:t>turpis</a:t>
            </a:r>
            <a:r>
              <a:rPr lang="en-GB" sz="1200" dirty="0"/>
              <a:t> dictum </a:t>
            </a:r>
            <a:r>
              <a:rPr lang="en-GB" sz="1200" dirty="0" err="1"/>
              <a:t>luctus</a:t>
            </a:r>
            <a:r>
              <a:rPr lang="en-GB" sz="1200" dirty="0"/>
              <a:t> mi </a:t>
            </a:r>
            <a:r>
              <a:rPr lang="en-GB" sz="1200" dirty="0" err="1"/>
              <a:t>quis</a:t>
            </a:r>
            <a:r>
              <a:rPr lang="en-GB" sz="1200" dirty="0"/>
              <a:t> </a:t>
            </a:r>
            <a:r>
              <a:rPr lang="en-GB" sz="1200" dirty="0" err="1"/>
              <a:t>luctus</a:t>
            </a:r>
            <a:r>
              <a:rPr lang="en-GB" sz="1200" dirty="0"/>
              <a:t> lorem. </a:t>
            </a:r>
            <a:r>
              <a:rPr lang="en-GB" sz="1200" dirty="0" err="1"/>
              <a:t>Nullam</a:t>
            </a:r>
            <a:r>
              <a:rPr lang="en-GB" sz="1200" dirty="0"/>
              <a:t> </a:t>
            </a:r>
            <a:r>
              <a:rPr lang="en-GB" sz="1200" dirty="0" err="1"/>
              <a:t>porttitor</a:t>
            </a:r>
            <a:r>
              <a:rPr lang="en-GB" sz="1200" dirty="0"/>
              <a:t> </a:t>
            </a:r>
            <a:r>
              <a:rPr lang="en-GB" sz="1200" dirty="0" err="1"/>
              <a:t>consectetur</a:t>
            </a:r>
            <a:r>
              <a:rPr lang="en-GB" sz="1200" dirty="0"/>
              <a:t> </a:t>
            </a:r>
            <a:r>
              <a:rPr lang="en-GB" sz="1200" dirty="0" err="1"/>
              <a:t>nunc</a:t>
            </a:r>
            <a:r>
              <a:rPr lang="en-GB" sz="1200" dirty="0"/>
              <a:t> in </a:t>
            </a:r>
            <a:r>
              <a:rPr lang="en-GB" sz="1200" dirty="0" err="1"/>
              <a:t>tempor</a:t>
            </a:r>
            <a:r>
              <a:rPr lang="en-GB" sz="1200" dirty="0"/>
              <a:t>. Cras vitae </a:t>
            </a:r>
            <a:r>
              <a:rPr lang="en-GB" sz="1200" dirty="0" err="1"/>
              <a:t>venenatis</a:t>
            </a:r>
            <a:r>
              <a:rPr lang="en-GB" sz="1200" dirty="0"/>
              <a:t> </a:t>
            </a:r>
            <a:r>
              <a:rPr lang="en-GB" sz="1200" dirty="0" err="1"/>
              <a:t>sem</a:t>
            </a:r>
            <a:r>
              <a:rPr lang="en-GB" sz="1200" dirty="0"/>
              <a:t> at </a:t>
            </a:r>
            <a:r>
              <a:rPr lang="en-GB" sz="1200" dirty="0" err="1"/>
              <a:t>pretium</a:t>
            </a:r>
            <a:r>
              <a:rPr lang="en-GB" sz="1200" dirty="0"/>
              <a:t> </a:t>
            </a:r>
            <a:r>
              <a:rPr lang="en-GB" sz="1200" dirty="0" err="1"/>
              <a:t>arcu</a:t>
            </a:r>
            <a:r>
              <a:rPr lang="en-GB" sz="1200" dirty="0"/>
              <a:t>. </a:t>
            </a:r>
            <a:r>
              <a:rPr lang="en-GB" sz="1200" dirty="0" err="1"/>
              <a:t>Nulla</a:t>
            </a:r>
            <a:r>
              <a:rPr lang="en-GB" sz="1200" dirty="0"/>
              <a:t> </a:t>
            </a:r>
            <a:r>
              <a:rPr lang="en-GB" sz="1200" dirty="0" err="1"/>
              <a:t>hendrerit</a:t>
            </a:r>
            <a:r>
              <a:rPr lang="en-GB" sz="1200" dirty="0"/>
              <a:t> dui </a:t>
            </a:r>
            <a:r>
              <a:rPr lang="en-GB" sz="1200" dirty="0" err="1"/>
              <a:t>quis</a:t>
            </a:r>
            <a:r>
              <a:rPr lang="en-GB" sz="1200" dirty="0"/>
              <a:t> </a:t>
            </a:r>
            <a:r>
              <a:rPr lang="en-GB" sz="1200" dirty="0" err="1"/>
              <a:t>metus</a:t>
            </a:r>
            <a:r>
              <a:rPr lang="en-GB" sz="1200" dirty="0"/>
              <a:t> </a:t>
            </a:r>
            <a:r>
              <a:rPr lang="en-GB" sz="1200" dirty="0" err="1"/>
              <a:t>laoreet</a:t>
            </a:r>
            <a:r>
              <a:rPr lang="en-GB" sz="1200" dirty="0"/>
              <a:t>, </a:t>
            </a:r>
            <a:r>
              <a:rPr lang="en-GB" sz="1200" dirty="0" err="1"/>
              <a:t>eget</a:t>
            </a:r>
            <a:r>
              <a:rPr lang="en-GB" sz="1200" dirty="0"/>
              <a:t> </a:t>
            </a:r>
            <a:r>
              <a:rPr lang="en-GB" sz="1200" dirty="0" err="1"/>
              <a:t>blandit</a:t>
            </a:r>
            <a:r>
              <a:rPr lang="en-GB" sz="1200" dirty="0"/>
              <a:t> </a:t>
            </a:r>
            <a:r>
              <a:rPr lang="en-GB" sz="1200" dirty="0" err="1"/>
              <a:t>arcu</a:t>
            </a:r>
            <a:r>
              <a:rPr lang="en-GB" sz="1200" dirty="0"/>
              <a:t> cursus. </a:t>
            </a:r>
          </a:p>
        </p:txBody>
      </p:sp>
      <p:grpSp>
        <p:nvGrpSpPr>
          <p:cNvPr id="5" name="组合 4"/>
          <p:cNvGrpSpPr/>
          <p:nvPr/>
        </p:nvGrpSpPr>
        <p:grpSpPr>
          <a:xfrm>
            <a:off x="3016" y="210058"/>
            <a:ext cx="12192000" cy="1125538"/>
            <a:chOff x="3016" y="210058"/>
            <a:chExt cx="12192000" cy="1125538"/>
          </a:xfrm>
        </p:grpSpPr>
        <p:cxnSp>
          <p:nvCxnSpPr>
            <p:cNvPr id="52" name="直接连接符 51"/>
            <p:cNvCxnSpPr/>
            <p:nvPr/>
          </p:nvCxnSpPr>
          <p:spPr>
            <a:xfrm>
              <a:off x="3016" y="691090"/>
              <a:ext cx="12192000" cy="0"/>
            </a:xfrm>
            <a:prstGeom prst="line">
              <a:avLst/>
            </a:prstGeom>
            <a:ln>
              <a:solidFill>
                <a:srgbClr val="502F20"/>
              </a:solidFill>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812800" y="520700"/>
              <a:ext cx="2235200" cy="546100"/>
            </a:xfrm>
            <a:prstGeom prst="rect">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2998027" y="722840"/>
              <a:ext cx="259705" cy="259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5469519" y="911279"/>
              <a:ext cx="115447" cy="1154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4391492" y="760127"/>
              <a:ext cx="193416" cy="193414"/>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4473323" y="437806"/>
              <a:ext cx="76325" cy="763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3961084" y="833166"/>
              <a:ext cx="76325" cy="76324"/>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itle 1"/>
            <p:cNvSpPr txBox="1"/>
            <p:nvPr/>
          </p:nvSpPr>
          <p:spPr>
            <a:xfrm>
              <a:off x="470432" y="210058"/>
              <a:ext cx="3022600" cy="11255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176655"/>
              <a:r>
                <a:rPr lang="zh-CN" altLang="en-US" sz="2400" dirty="0">
                  <a:solidFill>
                    <a:schemeClr val="bg1"/>
                  </a:solidFill>
                  <a:latin typeface="幼圆" panose="02010509060101010101" pitchFamily="49" charset="-122"/>
                  <a:ea typeface="幼圆" panose="02010509060101010101" pitchFamily="49" charset="-122"/>
                </a:rPr>
                <a:t>添加标题</a:t>
              </a:r>
              <a:endParaRPr lang="en-GB" altLang="zh-CN" sz="2400" dirty="0">
                <a:solidFill>
                  <a:schemeClr val="bg1"/>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1847">
        <p:blinds dir="vert"/>
      </p:transition>
    </mc:Choice>
    <mc:Fallback xmlns="">
      <p:transition spd="slow" advTm="184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p:tgtEl>
                                          <p:spTgt spid="46"/>
                                        </p:tgtEl>
                                        <p:attrNameLst>
                                          <p:attrName>ppt_x</p:attrName>
                                        </p:attrNameLst>
                                      </p:cBhvr>
                                      <p:tavLst>
                                        <p:tav tm="0">
                                          <p:val>
                                            <p:strVal val="#ppt_x-#ppt_w*1.125000"/>
                                          </p:val>
                                        </p:tav>
                                        <p:tav tm="100000">
                                          <p:val>
                                            <p:strVal val="#ppt_x"/>
                                          </p:val>
                                        </p:tav>
                                      </p:tavLst>
                                    </p:anim>
                                    <p:animEffect transition="in" filter="wipe(right)">
                                      <p:cBhvr>
                                        <p:cTn id="18" dur="500"/>
                                        <p:tgtEl>
                                          <p:spTgt spid="4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p:tgtEl>
                                          <p:spTgt spid="47"/>
                                        </p:tgtEl>
                                        <p:attrNameLst>
                                          <p:attrName>ppt_x</p:attrName>
                                        </p:attrNameLst>
                                      </p:cBhvr>
                                      <p:tavLst>
                                        <p:tav tm="0">
                                          <p:val>
                                            <p:strVal val="#ppt_x-#ppt_w*1.125000"/>
                                          </p:val>
                                        </p:tav>
                                        <p:tav tm="100000">
                                          <p:val>
                                            <p:strVal val="#ppt_x"/>
                                          </p:val>
                                        </p:tav>
                                      </p:tavLst>
                                    </p:anim>
                                    <p:animEffect transition="in" filter="wipe(righ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childTnLst>
                          </p:cTn>
                        </p:par>
                        <p:par>
                          <p:cTn id="44" fill="hold">
                            <p:stCondLst>
                              <p:cond delay="4000"/>
                            </p:stCondLst>
                            <p:childTnLst>
                              <p:par>
                                <p:cTn id="45" presetID="1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p:tgtEl>
                                          <p:spTgt spid="48"/>
                                        </p:tgtEl>
                                        <p:attrNameLst>
                                          <p:attrName>ppt_x</p:attrName>
                                        </p:attrNameLst>
                                      </p:cBhvr>
                                      <p:tavLst>
                                        <p:tav tm="0">
                                          <p:val>
                                            <p:strVal val="#ppt_x-#ppt_w*1.125000"/>
                                          </p:val>
                                        </p:tav>
                                        <p:tav tm="100000">
                                          <p:val>
                                            <p:strVal val="#ppt_x"/>
                                          </p:val>
                                        </p:tav>
                                      </p:tavLst>
                                    </p:anim>
                                    <p:animEffect transition="in" filter="wipe(right)">
                                      <p:cBhvr>
                                        <p:cTn id="48" dur="500"/>
                                        <p:tgtEl>
                                          <p:spTgt spid="48"/>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wipe(left)">
                                      <p:cBhvr>
                                        <p:cTn id="52" dur="500"/>
                                        <p:tgtEl>
                                          <p:spTgt spid="49"/>
                                        </p:tgtEl>
                                      </p:cBhvr>
                                    </p:animEffect>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wipe(left)">
                                      <p:cBhvr>
                                        <p:cTn id="5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197266" y="1575028"/>
            <a:ext cx="6666667" cy="3657143"/>
          </a:xfrm>
          <a:prstGeom prst="rect">
            <a:avLst/>
          </a:prstGeom>
        </p:spPr>
      </p:pic>
      <p:sp>
        <p:nvSpPr>
          <p:cNvPr id="51" name="TextBox 11"/>
          <p:cNvSpPr txBox="1"/>
          <p:nvPr/>
        </p:nvSpPr>
        <p:spPr>
          <a:xfrm>
            <a:off x="5941838" y="2660071"/>
            <a:ext cx="2365725" cy="923330"/>
          </a:xfrm>
          <a:prstGeom prst="rect">
            <a:avLst/>
          </a:prstGeom>
          <a:noFill/>
        </p:spPr>
        <p:txBody>
          <a:bodyPr wrap="square" rtlCol="0">
            <a:spAutoFit/>
          </a:bodyPr>
          <a:lstStyle/>
          <a:p>
            <a:pPr algn="ctr"/>
            <a:r>
              <a:rPr lang="en-US" altLang="zh-CN" sz="5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Part.4</a:t>
            </a:r>
            <a:endParaRPr lang="zh-CN" altLang="en-US" sz="5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p:txBody>
      </p:sp>
      <p:sp>
        <p:nvSpPr>
          <p:cNvPr id="52" name="Subtitle 9"/>
          <p:cNvSpPr txBox="1"/>
          <p:nvPr/>
        </p:nvSpPr>
        <p:spPr>
          <a:xfrm>
            <a:off x="5252492" y="3560730"/>
            <a:ext cx="3744416" cy="731610"/>
          </a:xfrm>
          <a:prstGeom prst="rect">
            <a:avLst/>
          </a:prstGeom>
        </p:spPr>
        <p:txBody>
          <a:bodyPr vert="horz" wrap="square" lIns="102742" tIns="51371" rIns="102742" bIns="51371" rtlCol="0">
            <a:spAutoFit/>
          </a:bodyPr>
          <a:lstStyle>
            <a:defPPr>
              <a:defRPr lang="zh-CN"/>
            </a:defPPr>
            <a:lvl1pPr indent="0" algn="r" defTabSz="1087755">
              <a:lnSpc>
                <a:spcPct val="100000"/>
              </a:lnSpc>
              <a:spcBef>
                <a:spcPct val="20000"/>
              </a:spcBef>
              <a:buFont typeface="Arial" panose="020B0604020202020204"/>
              <a:buNone/>
              <a:defRPr sz="2000">
                <a:solidFill>
                  <a:schemeClr val="accent2"/>
                </a:solidFill>
                <a:latin typeface="微软雅黑" panose="020B0503020204020204" charset="-122"/>
                <a:ea typeface="微软雅黑" panose="020B0503020204020204" charset="-122"/>
                <a:cs typeface="Open Sans Light"/>
              </a:defRPr>
            </a:lvl1pPr>
            <a:lvl2pPr marL="1087755"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2pPr>
            <a:lvl3pPr marL="2174875"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3pPr>
            <a:lvl4pPr marL="3262630"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4pPr>
            <a:lvl5pPr marL="4349750"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5pPr>
            <a:lvl6pPr marL="5437505" indent="0" algn="ctr" defTabSz="1087755">
              <a:spcBef>
                <a:spcPct val="20000"/>
              </a:spcBef>
              <a:buFont typeface="Arial" panose="020B0604020202020204"/>
              <a:buNone/>
              <a:defRPr sz="4800">
                <a:solidFill>
                  <a:schemeClr val="tx1">
                    <a:tint val="75000"/>
                  </a:schemeClr>
                </a:solidFill>
              </a:defRPr>
            </a:lvl6pPr>
            <a:lvl7pPr marL="6524625" indent="0" algn="ctr" defTabSz="1087755">
              <a:spcBef>
                <a:spcPct val="20000"/>
              </a:spcBef>
              <a:buFont typeface="Arial" panose="020B0604020202020204"/>
              <a:buNone/>
              <a:defRPr sz="4800">
                <a:solidFill>
                  <a:schemeClr val="tx1">
                    <a:tint val="75000"/>
                  </a:schemeClr>
                </a:solidFill>
              </a:defRPr>
            </a:lvl7pPr>
            <a:lvl8pPr marL="7612380" indent="0" algn="ctr" defTabSz="1087755">
              <a:spcBef>
                <a:spcPct val="20000"/>
              </a:spcBef>
              <a:buFont typeface="Arial" panose="020B0604020202020204"/>
              <a:buNone/>
              <a:defRPr sz="4800">
                <a:solidFill>
                  <a:schemeClr val="tx1">
                    <a:tint val="75000"/>
                  </a:schemeClr>
                </a:solidFill>
              </a:defRPr>
            </a:lvl8pPr>
            <a:lvl9pPr marL="8699500" indent="0" algn="ctr" defTabSz="1087755">
              <a:spcBef>
                <a:spcPct val="20000"/>
              </a:spcBef>
              <a:buFont typeface="Arial" panose="020B0604020202020204"/>
              <a:buNone/>
              <a:defRPr sz="4800">
                <a:solidFill>
                  <a:schemeClr val="tx1">
                    <a:tint val="75000"/>
                  </a:schemeClr>
                </a:solidFill>
              </a:defRPr>
            </a:lvl9pPr>
          </a:lstStyle>
          <a:p>
            <a:pPr algn="ctr"/>
            <a:r>
              <a:rPr lang="zh-CN" altLang="en-US" sz="2400" dirty="0">
                <a:solidFill>
                  <a:srgbClr val="502F20"/>
                </a:solidFill>
                <a:latin typeface="幼圆" panose="02010509060101010101" pitchFamily="49" charset="-122"/>
                <a:ea typeface="幼圆" panose="02010509060101010101" pitchFamily="49" charset="-122"/>
              </a:rPr>
              <a:t>点击输入标题内容</a:t>
            </a:r>
          </a:p>
          <a:p>
            <a:pPr algn="ctr">
              <a:defRPr/>
            </a:pPr>
            <a:r>
              <a:rPr lang="en-US" altLang="zh-CN" sz="1400" dirty="0">
                <a:solidFill>
                  <a:srgbClr val="502F20"/>
                </a:solidFill>
              </a:rPr>
              <a:t>Click on the input header content</a:t>
            </a:r>
            <a:endParaRPr lang="en-US" sz="1400" kern="0" dirty="0">
              <a:solidFill>
                <a:srgbClr val="502F20"/>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1928">
        <p:blinds dir="vert"/>
      </p:transition>
    </mc:Choice>
    <mc:Fallback xmlns="">
      <p:transition spd="slow" advTm="1928">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3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additive="base">
                                        <p:cTn id="12" dur="500" fill="hold"/>
                                        <p:tgtEl>
                                          <p:spTgt spid="52"/>
                                        </p:tgtEl>
                                        <p:attrNameLst>
                                          <p:attrName>ppt_x</p:attrName>
                                        </p:attrNameLst>
                                      </p:cBhvr>
                                      <p:tavLst>
                                        <p:tav tm="0">
                                          <p:val>
                                            <p:strVal val="#ppt_x"/>
                                          </p:val>
                                        </p:tav>
                                        <p:tav tm="100000">
                                          <p:val>
                                            <p:strVal val="#ppt_x"/>
                                          </p:val>
                                        </p:tav>
                                      </p:tavLst>
                                    </p:anim>
                                    <p:anim calcmode="lin" valueType="num">
                                      <p:cBhvr additive="base">
                                        <p:cTn id="13"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6"/>
          <p:cNvSpPr/>
          <p:nvPr/>
        </p:nvSpPr>
        <p:spPr>
          <a:xfrm>
            <a:off x="3057461" y="4082341"/>
            <a:ext cx="9132383" cy="2151425"/>
          </a:xfrm>
          <a:prstGeom prst="rect">
            <a:avLst/>
          </a:prstGeom>
          <a:blipFill>
            <a:blip r:embed="rId3" cstate="screen"/>
            <a:stretch>
              <a:fillRect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6"/>
          <p:cNvSpPr/>
          <p:nvPr/>
        </p:nvSpPr>
        <p:spPr>
          <a:xfrm>
            <a:off x="732083" y="1769013"/>
            <a:ext cx="2160000" cy="2163517"/>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057464" y="1769013"/>
            <a:ext cx="2160000" cy="216351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32083" y="4073767"/>
            <a:ext cx="2160000" cy="216351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 name="Rectangle 8"/>
          <p:cNvSpPr/>
          <p:nvPr/>
        </p:nvSpPr>
        <p:spPr>
          <a:xfrm>
            <a:off x="3196492" y="4838545"/>
            <a:ext cx="6328508" cy="830997"/>
          </a:xfrm>
          <a:prstGeom prst="rect">
            <a:avLst/>
          </a:prstGeom>
        </p:spPr>
        <p:txBody>
          <a:bodyPr wrap="square">
            <a:spAutoFit/>
          </a:bodyPr>
          <a:lstStyle/>
          <a:p>
            <a:r>
              <a:rPr lang="en-GB" sz="1200" dirty="0">
                <a:solidFill>
                  <a:schemeClr val="bg1"/>
                </a:solidFill>
              </a:rPr>
              <a:t>Lorem ipsum </a:t>
            </a:r>
            <a:r>
              <a:rPr lang="en-GB" sz="1200" dirty="0" err="1">
                <a:solidFill>
                  <a:schemeClr val="bg1"/>
                </a:solidFill>
              </a:rPr>
              <a:t>dolor</a:t>
            </a:r>
            <a:r>
              <a:rPr lang="en-GB" sz="1200" dirty="0">
                <a:solidFill>
                  <a:schemeClr val="bg1"/>
                </a:solidFill>
              </a:rPr>
              <a:t> sit </a:t>
            </a:r>
            <a:r>
              <a:rPr lang="en-GB" sz="1200" dirty="0" err="1">
                <a:solidFill>
                  <a:schemeClr val="bg1"/>
                </a:solidFill>
              </a:rPr>
              <a:t>amet</a:t>
            </a:r>
            <a:r>
              <a:rPr lang="en-GB" sz="1200" dirty="0">
                <a:solidFill>
                  <a:schemeClr val="bg1"/>
                </a:solidFill>
              </a:rPr>
              <a:t>, </a:t>
            </a:r>
            <a:r>
              <a:rPr lang="en-GB" sz="1200" dirty="0" err="1">
                <a:solidFill>
                  <a:schemeClr val="bg1"/>
                </a:solidFill>
              </a:rPr>
              <a:t>consectetur</a:t>
            </a:r>
            <a:r>
              <a:rPr lang="en-GB" sz="1200" dirty="0">
                <a:solidFill>
                  <a:schemeClr val="bg1"/>
                </a:solidFill>
              </a:rPr>
              <a:t> </a:t>
            </a:r>
            <a:r>
              <a:rPr lang="en-GB" sz="1200" dirty="0" err="1">
                <a:solidFill>
                  <a:schemeClr val="bg1"/>
                </a:solidFill>
              </a:rPr>
              <a:t>adipiscing</a:t>
            </a:r>
            <a:r>
              <a:rPr lang="en-GB" sz="1200" dirty="0">
                <a:solidFill>
                  <a:schemeClr val="bg1"/>
                </a:solidFill>
              </a:rPr>
              <a:t> </a:t>
            </a:r>
            <a:r>
              <a:rPr lang="en-GB" sz="1200" dirty="0" err="1">
                <a:solidFill>
                  <a:schemeClr val="bg1"/>
                </a:solidFill>
              </a:rPr>
              <a:t>elit</a:t>
            </a:r>
            <a:r>
              <a:rPr lang="en-GB" sz="1200" dirty="0">
                <a:solidFill>
                  <a:schemeClr val="bg1"/>
                </a:solidFill>
              </a:rPr>
              <a:t>. Integer </a:t>
            </a:r>
            <a:r>
              <a:rPr lang="en-GB" sz="1200" dirty="0" err="1">
                <a:solidFill>
                  <a:schemeClr val="bg1"/>
                </a:solidFill>
              </a:rPr>
              <a:t>dolor</a:t>
            </a:r>
            <a:r>
              <a:rPr lang="en-GB" sz="1200" dirty="0">
                <a:solidFill>
                  <a:schemeClr val="bg1"/>
                </a:solidFill>
              </a:rPr>
              <a:t> </a:t>
            </a:r>
            <a:r>
              <a:rPr lang="en-GB" sz="1200" dirty="0" err="1">
                <a:solidFill>
                  <a:schemeClr val="bg1"/>
                </a:solidFill>
              </a:rPr>
              <a:t>quam</a:t>
            </a:r>
            <a:r>
              <a:rPr lang="en-GB" sz="1200" dirty="0">
                <a:solidFill>
                  <a:schemeClr val="bg1"/>
                </a:solidFill>
              </a:rPr>
              <a:t>, </a:t>
            </a:r>
            <a:r>
              <a:rPr lang="en-GB" sz="1200" dirty="0" err="1">
                <a:solidFill>
                  <a:schemeClr val="bg1"/>
                </a:solidFill>
              </a:rPr>
              <a:t>pretium</a:t>
            </a:r>
            <a:r>
              <a:rPr lang="en-GB" sz="1200" dirty="0">
                <a:solidFill>
                  <a:schemeClr val="bg1"/>
                </a:solidFill>
              </a:rPr>
              <a:t> </a:t>
            </a:r>
            <a:r>
              <a:rPr lang="en-GB" sz="1200" dirty="0" err="1">
                <a:solidFill>
                  <a:schemeClr val="bg1"/>
                </a:solidFill>
              </a:rPr>
              <a:t>eu</a:t>
            </a:r>
            <a:r>
              <a:rPr lang="en-GB" sz="1200" dirty="0">
                <a:solidFill>
                  <a:schemeClr val="bg1"/>
                </a:solidFill>
              </a:rPr>
              <a:t> </a:t>
            </a:r>
            <a:r>
              <a:rPr lang="en-GB" sz="1200" dirty="0" err="1">
                <a:solidFill>
                  <a:schemeClr val="bg1"/>
                </a:solidFill>
              </a:rPr>
              <a:t>placerat</a:t>
            </a:r>
            <a:r>
              <a:rPr lang="en-GB" sz="1200" dirty="0">
                <a:solidFill>
                  <a:schemeClr val="bg1"/>
                </a:solidFill>
              </a:rPr>
              <a:t> </a:t>
            </a:r>
            <a:r>
              <a:rPr lang="en-GB" sz="1200" dirty="0" err="1">
                <a:solidFill>
                  <a:schemeClr val="bg1"/>
                </a:solidFill>
              </a:rPr>
              <a:t>eu</a:t>
            </a:r>
            <a:r>
              <a:rPr lang="en-GB" sz="1200" dirty="0">
                <a:solidFill>
                  <a:schemeClr val="bg1"/>
                </a:solidFill>
              </a:rPr>
              <a:t> semper et </a:t>
            </a:r>
            <a:r>
              <a:rPr lang="en-GB" sz="1200" dirty="0" err="1">
                <a:solidFill>
                  <a:schemeClr val="bg1"/>
                </a:solidFill>
              </a:rPr>
              <a:t>nunc</a:t>
            </a:r>
            <a:r>
              <a:rPr lang="en-GB" sz="1200" dirty="0">
                <a:solidFill>
                  <a:schemeClr val="bg1"/>
                </a:solidFill>
              </a:rPr>
              <a:t>. </a:t>
            </a:r>
          </a:p>
          <a:p>
            <a:endParaRPr lang="en-GB" sz="1200" dirty="0">
              <a:solidFill>
                <a:schemeClr val="bg1"/>
              </a:solidFill>
            </a:endParaRPr>
          </a:p>
          <a:p>
            <a:r>
              <a:rPr lang="en-GB" sz="1200" dirty="0" err="1">
                <a:solidFill>
                  <a:schemeClr val="bg1"/>
                </a:solidFill>
              </a:rPr>
              <a:t>Nullam</a:t>
            </a:r>
            <a:r>
              <a:rPr lang="en-GB" sz="1200" dirty="0">
                <a:solidFill>
                  <a:schemeClr val="bg1"/>
                </a:solidFill>
              </a:rPr>
              <a:t> </a:t>
            </a:r>
            <a:r>
              <a:rPr lang="en-GB" sz="1200" dirty="0" err="1">
                <a:solidFill>
                  <a:schemeClr val="bg1"/>
                </a:solidFill>
              </a:rPr>
              <a:t>ut</a:t>
            </a:r>
            <a:r>
              <a:rPr lang="en-GB" sz="1200" dirty="0">
                <a:solidFill>
                  <a:schemeClr val="bg1"/>
                </a:solidFill>
              </a:rPr>
              <a:t> </a:t>
            </a:r>
            <a:r>
              <a:rPr lang="en-GB" sz="1200" dirty="0" err="1">
                <a:solidFill>
                  <a:schemeClr val="bg1"/>
                </a:solidFill>
              </a:rPr>
              <a:t>turpis</a:t>
            </a:r>
            <a:r>
              <a:rPr lang="en-GB" sz="1200" dirty="0">
                <a:solidFill>
                  <a:schemeClr val="bg1"/>
                </a:solidFill>
              </a:rPr>
              <a:t> dictum </a:t>
            </a:r>
            <a:r>
              <a:rPr lang="en-GB" sz="1200" dirty="0" err="1">
                <a:solidFill>
                  <a:schemeClr val="bg1"/>
                </a:solidFill>
              </a:rPr>
              <a:t>luctus</a:t>
            </a:r>
            <a:r>
              <a:rPr lang="en-GB" sz="1200" dirty="0">
                <a:solidFill>
                  <a:schemeClr val="bg1"/>
                </a:solidFill>
              </a:rPr>
              <a:t> mi </a:t>
            </a:r>
            <a:r>
              <a:rPr lang="en-GB" sz="1200" dirty="0" err="1">
                <a:solidFill>
                  <a:schemeClr val="bg1"/>
                </a:solidFill>
              </a:rPr>
              <a:t>quis</a:t>
            </a:r>
            <a:r>
              <a:rPr lang="en-GB" sz="1200" dirty="0">
                <a:solidFill>
                  <a:schemeClr val="bg1"/>
                </a:solidFill>
              </a:rPr>
              <a:t> </a:t>
            </a:r>
            <a:r>
              <a:rPr lang="en-GB" sz="1200" dirty="0" err="1">
                <a:solidFill>
                  <a:schemeClr val="bg1"/>
                </a:solidFill>
              </a:rPr>
              <a:t>luctus</a:t>
            </a:r>
            <a:r>
              <a:rPr lang="en-GB" sz="1200" dirty="0">
                <a:solidFill>
                  <a:schemeClr val="bg1"/>
                </a:solidFill>
              </a:rPr>
              <a:t> lorem. </a:t>
            </a:r>
            <a:r>
              <a:rPr lang="en-GB" sz="1200" dirty="0" err="1">
                <a:solidFill>
                  <a:schemeClr val="bg1"/>
                </a:solidFill>
              </a:rPr>
              <a:t>Nullam</a:t>
            </a:r>
            <a:r>
              <a:rPr lang="en-GB" sz="1200" dirty="0">
                <a:solidFill>
                  <a:schemeClr val="bg1"/>
                </a:solidFill>
              </a:rPr>
              <a:t> </a:t>
            </a:r>
            <a:r>
              <a:rPr lang="en-GB" sz="1200" dirty="0" err="1">
                <a:solidFill>
                  <a:schemeClr val="bg1"/>
                </a:solidFill>
              </a:rPr>
              <a:t>porttitor</a:t>
            </a:r>
            <a:endParaRPr lang="en-GB" sz="1200" dirty="0">
              <a:solidFill>
                <a:schemeClr val="bg1"/>
              </a:solidFill>
            </a:endParaRPr>
          </a:p>
        </p:txBody>
      </p:sp>
      <p:sp>
        <p:nvSpPr>
          <p:cNvPr id="10" name="TextBox 9"/>
          <p:cNvSpPr txBox="1"/>
          <p:nvPr/>
        </p:nvSpPr>
        <p:spPr>
          <a:xfrm>
            <a:off x="3196491" y="4378204"/>
            <a:ext cx="2273027" cy="369332"/>
          </a:xfrm>
          <a:prstGeom prst="rect">
            <a:avLst/>
          </a:prstGeom>
          <a:solidFill>
            <a:srgbClr val="502F20"/>
          </a:solidFill>
        </p:spPr>
        <p:txBody>
          <a:bodyPr wrap="square" rtlCol="0">
            <a:spAutoFit/>
          </a:bodyPr>
          <a:lstStyle/>
          <a:p>
            <a:pPr algn="ctr" defTabSz="1176655"/>
            <a:r>
              <a:rPr lang="zh-CN" altLang="en-US" dirty="0">
                <a:solidFill>
                  <a:schemeClr val="bg1"/>
                </a:solidFill>
                <a:latin typeface="幼圆" panose="02010509060101010101" pitchFamily="49" charset="-122"/>
                <a:ea typeface="幼圆" panose="02010509060101010101" pitchFamily="49" charset="-122"/>
              </a:rPr>
              <a:t>添加标题</a:t>
            </a:r>
            <a:endParaRPr lang="en-GB" altLang="zh-CN" dirty="0">
              <a:solidFill>
                <a:schemeClr val="bg1"/>
              </a:solidFill>
              <a:latin typeface="幼圆" panose="02010509060101010101" pitchFamily="49" charset="-122"/>
              <a:ea typeface="幼圆" panose="02010509060101010101" pitchFamily="49" charset="-122"/>
            </a:endParaRPr>
          </a:p>
        </p:txBody>
      </p:sp>
      <p:sp>
        <p:nvSpPr>
          <p:cNvPr id="11" name="Rectangle 10"/>
          <p:cNvSpPr/>
          <p:nvPr/>
        </p:nvSpPr>
        <p:spPr>
          <a:xfrm>
            <a:off x="6118166" y="1769013"/>
            <a:ext cx="4387767" cy="2123658"/>
          </a:xfrm>
          <a:prstGeom prst="rect">
            <a:avLst/>
          </a:prstGeom>
        </p:spPr>
        <p:txBody>
          <a:bodyPr wrap="square">
            <a:spAutoFit/>
          </a:bodyPr>
          <a:lstStyle/>
          <a:p>
            <a:pPr marL="285750" indent="-285750">
              <a:buFont typeface="Wingdings" panose="05000000000000000000" pitchFamily="2" charset="2"/>
              <a:buChar char="v"/>
            </a:pPr>
            <a:r>
              <a:rPr lang="en-US" sz="1200" dirty="0" err="1"/>
              <a:t>Donec</a:t>
            </a:r>
            <a:r>
              <a:rPr lang="en-US" sz="1200" dirty="0"/>
              <a:t> ipsum magna, </a:t>
            </a:r>
            <a:r>
              <a:rPr lang="en-US" sz="1200" dirty="0" err="1"/>
              <a:t>faucibus</a:t>
            </a:r>
            <a:r>
              <a:rPr lang="en-US" sz="1200" dirty="0"/>
              <a:t> </a:t>
            </a:r>
            <a:r>
              <a:rPr lang="en-US" sz="1200" dirty="0" err="1"/>
              <a:t>eget</a:t>
            </a:r>
            <a:r>
              <a:rPr lang="en-US" sz="1200" dirty="0"/>
              <a:t> ligula </a:t>
            </a:r>
            <a:r>
              <a:rPr lang="en-US" sz="1200" dirty="0" err="1"/>
              <a:t>nec</a:t>
            </a:r>
            <a:r>
              <a:rPr lang="en-US" sz="1200" dirty="0"/>
              <a:t>. </a:t>
            </a:r>
          </a:p>
          <a:p>
            <a:pPr marL="285750" indent="-285750">
              <a:buFont typeface="Wingdings" panose="05000000000000000000" pitchFamily="2" charset="2"/>
              <a:buChar char="v"/>
            </a:pPr>
            <a:endParaRPr lang="en-US" sz="1200" dirty="0"/>
          </a:p>
          <a:p>
            <a:pPr marL="285750" indent="-285750">
              <a:buFont typeface="Wingdings" panose="05000000000000000000" pitchFamily="2" charset="2"/>
              <a:buChar char="v"/>
            </a:pPr>
            <a:r>
              <a:rPr lang="en-US" sz="1200" dirty="0" err="1"/>
              <a:t>Vestibulum</a:t>
            </a:r>
            <a:r>
              <a:rPr lang="en-US" sz="1200" dirty="0"/>
              <a:t> </a:t>
            </a:r>
            <a:r>
              <a:rPr lang="en-US" sz="1200" dirty="0" err="1"/>
              <a:t>dapibus</a:t>
            </a:r>
            <a:r>
              <a:rPr lang="en-US" sz="1200" dirty="0"/>
              <a:t> </a:t>
            </a:r>
            <a:r>
              <a:rPr lang="en-US" sz="1200" dirty="0" err="1"/>
              <a:t>augue</a:t>
            </a:r>
            <a:r>
              <a:rPr lang="en-US" sz="1200" dirty="0"/>
              <a:t> </a:t>
            </a:r>
            <a:r>
              <a:rPr lang="en-US" sz="1200" dirty="0" err="1"/>
              <a:t>turpis</a:t>
            </a:r>
            <a:r>
              <a:rPr lang="en-US" sz="1200" dirty="0"/>
              <a:t>, in </a:t>
            </a:r>
            <a:r>
              <a:rPr lang="en-US" sz="1200" dirty="0" err="1"/>
              <a:t>mollis</a:t>
            </a:r>
            <a:r>
              <a:rPr lang="en-US" sz="1200" dirty="0"/>
              <a:t> ipsum. </a:t>
            </a:r>
            <a:r>
              <a:rPr lang="pt-BR" sz="1200" dirty="0">
                <a:cs typeface="Lato Light"/>
              </a:rPr>
              <a:t>Aliquam tincidunt ante nec sem congue convallis. </a:t>
            </a:r>
            <a:endParaRPr lang="en-US" sz="1200" dirty="0"/>
          </a:p>
          <a:p>
            <a:pPr marL="285750" indent="-285750">
              <a:buFont typeface="Wingdings" panose="05000000000000000000" pitchFamily="2" charset="2"/>
              <a:buChar char="v"/>
            </a:pPr>
            <a:endParaRPr lang="en-US" sz="1200" dirty="0"/>
          </a:p>
          <a:p>
            <a:pPr marL="285750" indent="-285750">
              <a:buFont typeface="Wingdings" panose="05000000000000000000" pitchFamily="2" charset="2"/>
              <a:buChar char="v"/>
            </a:pPr>
            <a:r>
              <a:rPr lang="en-US" sz="1200" dirty="0"/>
              <a:t>Nam vitae </a:t>
            </a:r>
            <a:r>
              <a:rPr lang="en-US" sz="1200" dirty="0" err="1"/>
              <a:t>sagittis</a:t>
            </a:r>
            <a:r>
              <a:rPr lang="en-US" sz="1200" dirty="0"/>
              <a:t> </a:t>
            </a:r>
            <a:r>
              <a:rPr lang="en-US" sz="1200" dirty="0" err="1"/>
              <a:t>neque</a:t>
            </a:r>
            <a:r>
              <a:rPr lang="en-US" sz="1200" dirty="0"/>
              <a:t>. </a:t>
            </a:r>
            <a:r>
              <a:rPr lang="en-US" sz="1200" dirty="0" err="1"/>
              <a:t>Proin</a:t>
            </a:r>
            <a:r>
              <a:rPr lang="en-US" sz="1200" dirty="0"/>
              <a:t> </a:t>
            </a:r>
            <a:r>
              <a:rPr lang="en-US" sz="1200" dirty="0" err="1"/>
              <a:t>blandit</a:t>
            </a:r>
            <a:r>
              <a:rPr lang="en-US" sz="1200" dirty="0"/>
              <a:t> </a:t>
            </a:r>
            <a:r>
              <a:rPr lang="en-US" sz="1200" dirty="0" err="1"/>
              <a:t>tortor</a:t>
            </a:r>
            <a:r>
              <a:rPr lang="en-US" sz="1200" dirty="0"/>
              <a:t> </a:t>
            </a:r>
            <a:r>
              <a:rPr lang="en-US" sz="1200" dirty="0" err="1"/>
              <a:t>sapien</a:t>
            </a:r>
            <a:r>
              <a:rPr lang="en-US" sz="1200" dirty="0"/>
              <a:t> ac.</a:t>
            </a:r>
          </a:p>
          <a:p>
            <a:pPr marL="285750" indent="-285750">
              <a:buFont typeface="Wingdings" panose="05000000000000000000" pitchFamily="2" charset="2"/>
              <a:buChar char="v"/>
            </a:pPr>
            <a:endParaRPr lang="en-US" sz="1200" dirty="0"/>
          </a:p>
          <a:p>
            <a:pPr marL="285750" indent="-285750">
              <a:buFont typeface="Wingdings" panose="05000000000000000000" pitchFamily="2" charset="2"/>
              <a:buChar char="v"/>
            </a:pPr>
            <a:r>
              <a:rPr lang="en-US" sz="1200" dirty="0"/>
              <a:t> Integer ac </a:t>
            </a:r>
            <a:r>
              <a:rPr lang="en-US" sz="1200" dirty="0" err="1"/>
              <a:t>ullamcorper</a:t>
            </a:r>
            <a:r>
              <a:rPr lang="en-US" sz="1200" dirty="0"/>
              <a:t> </a:t>
            </a:r>
            <a:r>
              <a:rPr lang="en-US" sz="1200" dirty="0" err="1"/>
              <a:t>quam</a:t>
            </a:r>
            <a:r>
              <a:rPr lang="en-US" sz="1200" dirty="0"/>
              <a:t>. </a:t>
            </a:r>
            <a:r>
              <a:rPr lang="en-US" sz="1200" dirty="0" err="1"/>
              <a:t>Sed</a:t>
            </a:r>
            <a:r>
              <a:rPr lang="en-US" sz="1200" dirty="0"/>
              <a:t> </a:t>
            </a:r>
            <a:r>
              <a:rPr lang="en-US" sz="1200" dirty="0" err="1"/>
              <a:t>efficitur</a:t>
            </a:r>
            <a:r>
              <a:rPr lang="en-US" sz="1200" dirty="0"/>
              <a:t> at. </a:t>
            </a:r>
            <a:r>
              <a:rPr lang="pt-BR" sz="1200" dirty="0">
                <a:cs typeface="Lato Light"/>
              </a:rPr>
              <a:t>Aliquam tincidunt ante nec sem congue convallis. </a:t>
            </a:r>
            <a:endParaRPr lang="en-US" sz="1200" dirty="0"/>
          </a:p>
          <a:p>
            <a:pPr marL="285750" indent="-285750">
              <a:buFont typeface="Wingdings" panose="05000000000000000000" pitchFamily="2" charset="2"/>
              <a:buChar char="v"/>
            </a:pPr>
            <a:endParaRPr lang="en-US" sz="1200" dirty="0"/>
          </a:p>
          <a:p>
            <a:pPr marL="285750" indent="-285750">
              <a:buFont typeface="Wingdings" panose="05000000000000000000" pitchFamily="2" charset="2"/>
              <a:buChar char="v"/>
            </a:pPr>
            <a:r>
              <a:rPr lang="en-US" sz="1200" dirty="0" err="1"/>
              <a:t>Morbi</a:t>
            </a:r>
            <a:r>
              <a:rPr lang="en-US" sz="1200" dirty="0"/>
              <a:t> sit </a:t>
            </a:r>
            <a:r>
              <a:rPr lang="en-US" sz="1200" dirty="0" err="1"/>
              <a:t>amet</a:t>
            </a:r>
            <a:r>
              <a:rPr lang="en-US" sz="1200" dirty="0"/>
              <a:t> </a:t>
            </a:r>
            <a:r>
              <a:rPr lang="en-US" sz="1200" dirty="0" err="1"/>
              <a:t>felis</a:t>
            </a:r>
            <a:r>
              <a:rPr lang="en-US" sz="1200" dirty="0"/>
              <a:t> </a:t>
            </a:r>
            <a:r>
              <a:rPr lang="en-US" sz="1200" dirty="0" err="1"/>
              <a:t>quis</a:t>
            </a:r>
            <a:r>
              <a:rPr lang="en-US" sz="1200" dirty="0"/>
              <a:t> </a:t>
            </a:r>
            <a:r>
              <a:rPr lang="en-US" sz="1200" dirty="0" err="1"/>
              <a:t>eros</a:t>
            </a:r>
            <a:r>
              <a:rPr lang="en-US" sz="1200" dirty="0"/>
              <a:t> </a:t>
            </a:r>
            <a:r>
              <a:rPr lang="en-US" sz="1200" dirty="0" err="1"/>
              <a:t>blandit</a:t>
            </a:r>
            <a:r>
              <a:rPr lang="en-US" sz="1200" dirty="0"/>
              <a:t> </a:t>
            </a:r>
            <a:r>
              <a:rPr lang="en-US" sz="1200" dirty="0" err="1"/>
              <a:t>accumsan</a:t>
            </a:r>
            <a:r>
              <a:rPr lang="en-US" sz="1200" dirty="0"/>
              <a:t> in non diam. </a:t>
            </a:r>
            <a:endParaRPr lang="en-US" sz="1200" dirty="0">
              <a:effectLst/>
            </a:endParaRPr>
          </a:p>
        </p:txBody>
      </p:sp>
      <p:sp>
        <p:nvSpPr>
          <p:cNvPr id="29" name="Rectangle 6"/>
          <p:cNvSpPr/>
          <p:nvPr/>
        </p:nvSpPr>
        <p:spPr>
          <a:xfrm>
            <a:off x="3047999" y="1769013"/>
            <a:ext cx="2169465" cy="2163518"/>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6"/>
          <p:cNvSpPr/>
          <p:nvPr/>
        </p:nvSpPr>
        <p:spPr>
          <a:xfrm>
            <a:off x="732084" y="4073767"/>
            <a:ext cx="2160000" cy="2160000"/>
          </a:xfrm>
          <a:prstGeom prst="rect">
            <a:avLst/>
          </a:prstGeom>
          <a:blipFill>
            <a:blip r:embed="rId6"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2" name="Rectangle 6"/>
          <p:cNvSpPr/>
          <p:nvPr/>
        </p:nvSpPr>
        <p:spPr>
          <a:xfrm>
            <a:off x="732082" y="1769013"/>
            <a:ext cx="2160001" cy="2163517"/>
          </a:xfrm>
          <a:prstGeom prst="rect">
            <a:avLst/>
          </a:prstGeom>
          <a:blipFill>
            <a:blip r:embed="rId7" cstate="screen"/>
            <a:stretch>
              <a:fillRect l="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6"/>
          <p:cNvSpPr/>
          <p:nvPr/>
        </p:nvSpPr>
        <p:spPr>
          <a:xfrm>
            <a:off x="3047999" y="1750468"/>
            <a:ext cx="2169466" cy="2182063"/>
          </a:xfrm>
          <a:prstGeom prst="rect">
            <a:avLst/>
          </a:prstGeom>
          <a:blipFill>
            <a:blip r:embed="rId8" cstate="screen"/>
            <a:stretch>
              <a:fillRect t="85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6"/>
          <p:cNvSpPr/>
          <p:nvPr/>
        </p:nvSpPr>
        <p:spPr>
          <a:xfrm>
            <a:off x="732081" y="4073767"/>
            <a:ext cx="2160002" cy="2160000"/>
          </a:xfrm>
          <a:prstGeom prst="rect">
            <a:avLst/>
          </a:prstGeom>
          <a:blipFill>
            <a:blip r:embed="rId9" cstate="screen"/>
            <a:stretch>
              <a:fillRect l="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组合 35"/>
          <p:cNvGrpSpPr/>
          <p:nvPr/>
        </p:nvGrpSpPr>
        <p:grpSpPr>
          <a:xfrm>
            <a:off x="3016" y="210058"/>
            <a:ext cx="12192000" cy="1125538"/>
            <a:chOff x="3016" y="210058"/>
            <a:chExt cx="12192000" cy="1125538"/>
          </a:xfrm>
        </p:grpSpPr>
        <p:cxnSp>
          <p:nvCxnSpPr>
            <p:cNvPr id="37" name="直接连接符 36"/>
            <p:cNvCxnSpPr/>
            <p:nvPr/>
          </p:nvCxnSpPr>
          <p:spPr>
            <a:xfrm>
              <a:off x="3016" y="691090"/>
              <a:ext cx="12192000" cy="0"/>
            </a:xfrm>
            <a:prstGeom prst="line">
              <a:avLst/>
            </a:prstGeom>
            <a:ln>
              <a:solidFill>
                <a:srgbClr val="502F20"/>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812800" y="520700"/>
              <a:ext cx="2235200" cy="546100"/>
            </a:xfrm>
            <a:prstGeom prst="rect">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2998027" y="722840"/>
              <a:ext cx="259705" cy="259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469519" y="911279"/>
              <a:ext cx="115447" cy="1154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4391492" y="760127"/>
              <a:ext cx="193416" cy="193414"/>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4473323" y="437806"/>
              <a:ext cx="76325" cy="763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3961084" y="833166"/>
              <a:ext cx="76325" cy="76324"/>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itle 1"/>
            <p:cNvSpPr txBox="1"/>
            <p:nvPr/>
          </p:nvSpPr>
          <p:spPr>
            <a:xfrm>
              <a:off x="470432" y="210058"/>
              <a:ext cx="3022600" cy="11255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176655"/>
              <a:r>
                <a:rPr lang="zh-CN" altLang="en-US" sz="2400" dirty="0">
                  <a:solidFill>
                    <a:schemeClr val="bg1"/>
                  </a:solidFill>
                  <a:latin typeface="幼圆" panose="02010509060101010101" pitchFamily="49" charset="-122"/>
                  <a:ea typeface="幼圆" panose="02010509060101010101" pitchFamily="49" charset="-122"/>
                </a:rPr>
                <a:t>添加标题</a:t>
              </a:r>
              <a:endParaRPr lang="en-GB" altLang="zh-CN" sz="2400" dirty="0">
                <a:solidFill>
                  <a:schemeClr val="bg1"/>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4226">
        <p:blinds dir="vert"/>
      </p:transition>
    </mc:Choice>
    <mc:Fallback xmlns="">
      <p:transition spd="slow" advTm="4226">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500"/>
                                        <p:tgtEl>
                                          <p:spTgt spid="11">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500"/>
                                        <p:tgtEl>
                                          <p:spTgt spid="11">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fade">
                                      <p:cBhvr>
                                        <p:cTn id="23" dur="500"/>
                                        <p:tgtEl>
                                          <p:spTgt spid="11">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fade">
                                      <p:cBhvr>
                                        <p:cTn id="27" dur="500"/>
                                        <p:tgtEl>
                                          <p:spTgt spid="11">
                                            <p:txEl>
                                              <p:pRg st="6" end="6"/>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animEffect transition="in" filter="fade">
                                      <p:cBhvr>
                                        <p:cTn id="31"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3016" y="210058"/>
            <a:ext cx="12192000" cy="1125538"/>
            <a:chOff x="3016" y="210058"/>
            <a:chExt cx="12192000" cy="1125538"/>
          </a:xfrm>
        </p:grpSpPr>
        <p:cxnSp>
          <p:nvCxnSpPr>
            <p:cNvPr id="17" name="直接连接符 16"/>
            <p:cNvCxnSpPr/>
            <p:nvPr/>
          </p:nvCxnSpPr>
          <p:spPr>
            <a:xfrm>
              <a:off x="3016" y="691090"/>
              <a:ext cx="12192000" cy="0"/>
            </a:xfrm>
            <a:prstGeom prst="line">
              <a:avLst/>
            </a:prstGeom>
            <a:ln>
              <a:solidFill>
                <a:srgbClr val="502F20"/>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812800" y="520700"/>
              <a:ext cx="2235200" cy="546100"/>
            </a:xfrm>
            <a:prstGeom prst="rect">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2998027" y="722840"/>
              <a:ext cx="259705" cy="259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5469519" y="911279"/>
              <a:ext cx="115447" cy="1154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4391492" y="760127"/>
              <a:ext cx="193416" cy="193414"/>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4473323" y="437806"/>
              <a:ext cx="76325" cy="763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961084" y="833166"/>
              <a:ext cx="76325" cy="76324"/>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itle 1"/>
            <p:cNvSpPr txBox="1"/>
            <p:nvPr/>
          </p:nvSpPr>
          <p:spPr>
            <a:xfrm>
              <a:off x="470432" y="210058"/>
              <a:ext cx="3022600" cy="11255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176655"/>
              <a:r>
                <a:rPr lang="zh-CN" altLang="en-US" sz="2400" dirty="0">
                  <a:solidFill>
                    <a:schemeClr val="bg1"/>
                  </a:solidFill>
                  <a:latin typeface="幼圆" panose="02010509060101010101" pitchFamily="49" charset="-122"/>
                  <a:ea typeface="幼圆" panose="02010509060101010101" pitchFamily="49" charset="-122"/>
                </a:rPr>
                <a:t>添加标题</a:t>
              </a:r>
              <a:endParaRPr lang="en-GB" altLang="zh-CN" sz="2400" dirty="0">
                <a:solidFill>
                  <a:schemeClr val="bg1"/>
                </a:solidFill>
                <a:latin typeface="幼圆" panose="02010509060101010101" pitchFamily="49" charset="-122"/>
                <a:ea typeface="幼圆" panose="02010509060101010101" pitchFamily="49" charset="-122"/>
              </a:endParaRPr>
            </a:p>
          </p:txBody>
        </p:sp>
      </p:grpSp>
      <p:sp>
        <p:nvSpPr>
          <p:cNvPr id="35" name="Oval 9"/>
          <p:cNvSpPr/>
          <p:nvPr/>
        </p:nvSpPr>
        <p:spPr>
          <a:xfrm>
            <a:off x="1168882" y="2288582"/>
            <a:ext cx="1828800" cy="1828800"/>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Roboto" panose="02000000000000000000" pitchFamily="2" charset="0"/>
                <a:ea typeface="Roboto" panose="02000000000000000000" pitchFamily="2" charset="0"/>
              </a:rPr>
              <a:t>86%</a:t>
            </a:r>
          </a:p>
        </p:txBody>
      </p:sp>
      <p:sp>
        <p:nvSpPr>
          <p:cNvPr id="36" name="Arc 16"/>
          <p:cNvSpPr/>
          <p:nvPr/>
        </p:nvSpPr>
        <p:spPr>
          <a:xfrm>
            <a:off x="1077442" y="2197142"/>
            <a:ext cx="2011680" cy="2011680"/>
          </a:xfrm>
          <a:prstGeom prst="arc">
            <a:avLst>
              <a:gd name="adj1" fmla="val 16200000"/>
              <a:gd name="adj2" fmla="val 12360201"/>
            </a:avLst>
          </a:prstGeom>
          <a:noFill/>
          <a:ln w="38100" cap="rnd">
            <a:solidFill>
              <a:srgbClr val="502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37" name="Rectangle 19"/>
          <p:cNvSpPr/>
          <p:nvPr/>
        </p:nvSpPr>
        <p:spPr>
          <a:xfrm>
            <a:off x="1127975" y="4541339"/>
            <a:ext cx="1910614" cy="815608"/>
          </a:xfrm>
          <a:prstGeom prst="rect">
            <a:avLst/>
          </a:prstGeom>
        </p:spPr>
        <p:txBody>
          <a:bodyPr wrap="square">
            <a:spAutoFit/>
          </a:bodyPr>
          <a:lstStyle/>
          <a:p>
            <a:pPr algn="ctr" defTabSz="1176655"/>
            <a:r>
              <a:rPr lang="zh-CN" altLang="en-US" sz="2000" dirty="0">
                <a:solidFill>
                  <a:schemeClr val="tx1">
                    <a:lumMod val="85000"/>
                    <a:lumOff val="15000"/>
                  </a:schemeClr>
                </a:solidFill>
                <a:latin typeface="幼圆" panose="02010509060101010101" pitchFamily="49" charset="-122"/>
                <a:ea typeface="幼圆" panose="02010509060101010101" pitchFamily="49" charset="-122"/>
              </a:rPr>
              <a:t>添加标题</a:t>
            </a:r>
            <a:endParaRPr lang="en-US" altLang="zh-CN" sz="2000" dirty="0">
              <a:solidFill>
                <a:schemeClr val="tx1">
                  <a:lumMod val="85000"/>
                  <a:lumOff val="15000"/>
                </a:schemeClr>
              </a:solidFill>
              <a:latin typeface="幼圆" panose="02010509060101010101" pitchFamily="49" charset="-122"/>
              <a:ea typeface="幼圆" panose="02010509060101010101" pitchFamily="49" charset="-122"/>
            </a:endParaRPr>
          </a:p>
          <a:p>
            <a:pPr algn="ctr"/>
            <a:endParaRPr lang="en-US" sz="900" dirty="0">
              <a:solidFill>
                <a:schemeClr val="tx1">
                  <a:lumMod val="85000"/>
                  <a:lumOff val="15000"/>
                </a:schemeClr>
              </a:solidFill>
              <a:latin typeface="Roboto" panose="02000000000000000000" pitchFamily="2" charset="0"/>
              <a:ea typeface="Roboto" panose="02000000000000000000" pitchFamily="2" charset="0"/>
            </a:endParaRPr>
          </a:p>
          <a:p>
            <a:pPr algn="ctr"/>
            <a:r>
              <a:rPr lang="en-US" sz="900" dirty="0">
                <a:solidFill>
                  <a:schemeClr val="tx1">
                    <a:lumMod val="85000"/>
                    <a:lumOff val="15000"/>
                  </a:schemeClr>
                </a:solidFill>
                <a:latin typeface="Roboto" panose="02000000000000000000" pitchFamily="2" charset="0"/>
                <a:ea typeface="Roboto" panose="02000000000000000000" pitchFamily="2" charset="0"/>
              </a:rPr>
              <a:t>Conveniently iterate top-line alignments for wireless metrics. </a:t>
            </a:r>
          </a:p>
        </p:txBody>
      </p:sp>
      <p:sp>
        <p:nvSpPr>
          <p:cNvPr id="38" name="Oval 25"/>
          <p:cNvSpPr/>
          <p:nvPr/>
        </p:nvSpPr>
        <p:spPr>
          <a:xfrm>
            <a:off x="3866773" y="2288582"/>
            <a:ext cx="1828800" cy="1828800"/>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Roboto" panose="02000000000000000000" pitchFamily="2" charset="0"/>
                <a:ea typeface="Roboto" panose="02000000000000000000" pitchFamily="2" charset="0"/>
              </a:rPr>
              <a:t>38%</a:t>
            </a:r>
          </a:p>
        </p:txBody>
      </p:sp>
      <p:sp>
        <p:nvSpPr>
          <p:cNvPr id="39" name="Arc 26"/>
          <p:cNvSpPr/>
          <p:nvPr/>
        </p:nvSpPr>
        <p:spPr>
          <a:xfrm>
            <a:off x="3775333" y="2197142"/>
            <a:ext cx="2011680" cy="2011680"/>
          </a:xfrm>
          <a:prstGeom prst="arc">
            <a:avLst>
              <a:gd name="adj1" fmla="val 16200000"/>
              <a:gd name="adj2" fmla="val 368271"/>
            </a:avLst>
          </a:prstGeom>
          <a:noFill/>
          <a:ln w="38100" cap="rnd">
            <a:solidFill>
              <a:srgbClr val="502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41" name="Oval 30"/>
          <p:cNvSpPr/>
          <p:nvPr/>
        </p:nvSpPr>
        <p:spPr>
          <a:xfrm>
            <a:off x="9262556" y="2288582"/>
            <a:ext cx="1828800" cy="1828800"/>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Roboto" panose="02000000000000000000" pitchFamily="2" charset="0"/>
                <a:ea typeface="Roboto" panose="02000000000000000000" pitchFamily="2" charset="0"/>
              </a:rPr>
              <a:t>95%</a:t>
            </a:r>
          </a:p>
        </p:txBody>
      </p:sp>
      <p:sp>
        <p:nvSpPr>
          <p:cNvPr id="42" name="Arc 31"/>
          <p:cNvSpPr/>
          <p:nvPr/>
        </p:nvSpPr>
        <p:spPr>
          <a:xfrm>
            <a:off x="9171116" y="2197142"/>
            <a:ext cx="2011680" cy="2011680"/>
          </a:xfrm>
          <a:prstGeom prst="arc">
            <a:avLst>
              <a:gd name="adj1" fmla="val 16200000"/>
              <a:gd name="adj2" fmla="val 14822572"/>
            </a:avLst>
          </a:prstGeom>
          <a:noFill/>
          <a:ln w="38100" cap="rnd">
            <a:solidFill>
              <a:srgbClr val="502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44" name="Oval 35"/>
          <p:cNvSpPr/>
          <p:nvPr/>
        </p:nvSpPr>
        <p:spPr>
          <a:xfrm>
            <a:off x="6564664" y="2288582"/>
            <a:ext cx="1828800" cy="1828800"/>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Roboto" panose="02000000000000000000" pitchFamily="2" charset="0"/>
                <a:ea typeface="Roboto" panose="02000000000000000000" pitchFamily="2" charset="0"/>
              </a:rPr>
              <a:t>60%</a:t>
            </a:r>
          </a:p>
        </p:txBody>
      </p:sp>
      <p:sp>
        <p:nvSpPr>
          <p:cNvPr id="45" name="Arc 36"/>
          <p:cNvSpPr/>
          <p:nvPr/>
        </p:nvSpPr>
        <p:spPr>
          <a:xfrm>
            <a:off x="6473224" y="2197142"/>
            <a:ext cx="2011680" cy="2011680"/>
          </a:xfrm>
          <a:prstGeom prst="arc">
            <a:avLst>
              <a:gd name="adj1" fmla="val 16200000"/>
              <a:gd name="adj2" fmla="val 7398383"/>
            </a:avLst>
          </a:prstGeom>
          <a:noFill/>
          <a:ln w="38100" cap="rnd">
            <a:solidFill>
              <a:srgbClr val="502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47" name="Rectangle 19"/>
          <p:cNvSpPr/>
          <p:nvPr/>
        </p:nvSpPr>
        <p:spPr>
          <a:xfrm>
            <a:off x="3825866" y="4541339"/>
            <a:ext cx="1910614" cy="815608"/>
          </a:xfrm>
          <a:prstGeom prst="rect">
            <a:avLst/>
          </a:prstGeom>
        </p:spPr>
        <p:txBody>
          <a:bodyPr wrap="square">
            <a:spAutoFit/>
          </a:bodyPr>
          <a:lstStyle/>
          <a:p>
            <a:pPr algn="ctr" defTabSz="1176655"/>
            <a:r>
              <a:rPr lang="zh-CN" altLang="en-US" sz="2000" dirty="0">
                <a:solidFill>
                  <a:schemeClr val="tx1">
                    <a:lumMod val="85000"/>
                    <a:lumOff val="15000"/>
                  </a:schemeClr>
                </a:solidFill>
                <a:latin typeface="幼圆" panose="02010509060101010101" pitchFamily="49" charset="-122"/>
                <a:ea typeface="幼圆" panose="02010509060101010101" pitchFamily="49" charset="-122"/>
              </a:rPr>
              <a:t>添加标题</a:t>
            </a:r>
            <a:endParaRPr lang="en-US" altLang="zh-CN" sz="2000" dirty="0">
              <a:solidFill>
                <a:schemeClr val="tx1">
                  <a:lumMod val="85000"/>
                  <a:lumOff val="15000"/>
                </a:schemeClr>
              </a:solidFill>
              <a:latin typeface="幼圆" panose="02010509060101010101" pitchFamily="49" charset="-122"/>
              <a:ea typeface="幼圆" panose="02010509060101010101" pitchFamily="49" charset="-122"/>
            </a:endParaRPr>
          </a:p>
          <a:p>
            <a:pPr algn="ctr"/>
            <a:endParaRPr lang="en-US" sz="900" dirty="0">
              <a:solidFill>
                <a:schemeClr val="tx1">
                  <a:lumMod val="85000"/>
                  <a:lumOff val="15000"/>
                </a:schemeClr>
              </a:solidFill>
              <a:latin typeface="Roboto" panose="02000000000000000000" pitchFamily="2" charset="0"/>
              <a:ea typeface="Roboto" panose="02000000000000000000" pitchFamily="2" charset="0"/>
            </a:endParaRPr>
          </a:p>
          <a:p>
            <a:pPr algn="ctr"/>
            <a:r>
              <a:rPr lang="en-US" sz="900" dirty="0">
                <a:solidFill>
                  <a:schemeClr val="tx1">
                    <a:lumMod val="85000"/>
                    <a:lumOff val="15000"/>
                  </a:schemeClr>
                </a:solidFill>
                <a:latin typeface="Roboto" panose="02000000000000000000" pitchFamily="2" charset="0"/>
                <a:ea typeface="Roboto" panose="02000000000000000000" pitchFamily="2" charset="0"/>
              </a:rPr>
              <a:t>Conveniently iterate top-line alignments for wireless metrics. </a:t>
            </a:r>
          </a:p>
        </p:txBody>
      </p:sp>
      <p:sp>
        <p:nvSpPr>
          <p:cNvPr id="48" name="Rectangle 19"/>
          <p:cNvSpPr/>
          <p:nvPr/>
        </p:nvSpPr>
        <p:spPr>
          <a:xfrm>
            <a:off x="6523757" y="4541339"/>
            <a:ext cx="1910614" cy="815608"/>
          </a:xfrm>
          <a:prstGeom prst="rect">
            <a:avLst/>
          </a:prstGeom>
        </p:spPr>
        <p:txBody>
          <a:bodyPr wrap="square">
            <a:spAutoFit/>
          </a:bodyPr>
          <a:lstStyle/>
          <a:p>
            <a:pPr algn="ctr" defTabSz="1176655"/>
            <a:r>
              <a:rPr lang="zh-CN" altLang="en-US" sz="2000" dirty="0">
                <a:solidFill>
                  <a:schemeClr val="tx1">
                    <a:lumMod val="85000"/>
                    <a:lumOff val="15000"/>
                  </a:schemeClr>
                </a:solidFill>
                <a:latin typeface="幼圆" panose="02010509060101010101" pitchFamily="49" charset="-122"/>
                <a:ea typeface="幼圆" panose="02010509060101010101" pitchFamily="49" charset="-122"/>
              </a:rPr>
              <a:t>添加标题</a:t>
            </a:r>
            <a:endParaRPr lang="en-US" altLang="zh-CN" sz="2000" dirty="0">
              <a:solidFill>
                <a:schemeClr val="tx1">
                  <a:lumMod val="85000"/>
                  <a:lumOff val="15000"/>
                </a:schemeClr>
              </a:solidFill>
              <a:latin typeface="幼圆" panose="02010509060101010101" pitchFamily="49" charset="-122"/>
              <a:ea typeface="幼圆" panose="02010509060101010101" pitchFamily="49" charset="-122"/>
            </a:endParaRPr>
          </a:p>
          <a:p>
            <a:pPr algn="ctr"/>
            <a:endParaRPr lang="en-US" sz="900" dirty="0">
              <a:solidFill>
                <a:schemeClr val="tx1">
                  <a:lumMod val="85000"/>
                  <a:lumOff val="15000"/>
                </a:schemeClr>
              </a:solidFill>
              <a:latin typeface="Roboto" panose="02000000000000000000" pitchFamily="2" charset="0"/>
              <a:ea typeface="Roboto" panose="02000000000000000000" pitchFamily="2" charset="0"/>
            </a:endParaRPr>
          </a:p>
          <a:p>
            <a:pPr algn="ctr"/>
            <a:r>
              <a:rPr lang="en-US" sz="900" dirty="0">
                <a:solidFill>
                  <a:schemeClr val="tx1">
                    <a:lumMod val="85000"/>
                    <a:lumOff val="15000"/>
                  </a:schemeClr>
                </a:solidFill>
                <a:latin typeface="Roboto" panose="02000000000000000000" pitchFamily="2" charset="0"/>
                <a:ea typeface="Roboto" panose="02000000000000000000" pitchFamily="2" charset="0"/>
              </a:rPr>
              <a:t>Conveniently iterate top-line alignments for wireless metrics. </a:t>
            </a:r>
          </a:p>
        </p:txBody>
      </p:sp>
      <p:sp>
        <p:nvSpPr>
          <p:cNvPr id="49" name="Rectangle 19"/>
          <p:cNvSpPr/>
          <p:nvPr/>
        </p:nvSpPr>
        <p:spPr>
          <a:xfrm>
            <a:off x="9221648" y="4541339"/>
            <a:ext cx="1910614" cy="815608"/>
          </a:xfrm>
          <a:prstGeom prst="rect">
            <a:avLst/>
          </a:prstGeom>
        </p:spPr>
        <p:txBody>
          <a:bodyPr wrap="square">
            <a:spAutoFit/>
          </a:bodyPr>
          <a:lstStyle/>
          <a:p>
            <a:pPr algn="ctr" defTabSz="1176655"/>
            <a:r>
              <a:rPr lang="zh-CN" altLang="en-US" sz="2000" dirty="0">
                <a:solidFill>
                  <a:schemeClr val="tx1">
                    <a:lumMod val="85000"/>
                    <a:lumOff val="15000"/>
                  </a:schemeClr>
                </a:solidFill>
                <a:latin typeface="幼圆" panose="02010509060101010101" pitchFamily="49" charset="-122"/>
                <a:ea typeface="幼圆" panose="02010509060101010101" pitchFamily="49" charset="-122"/>
              </a:rPr>
              <a:t>添加标题</a:t>
            </a:r>
            <a:endParaRPr lang="en-US" altLang="zh-CN" sz="2000" dirty="0">
              <a:solidFill>
                <a:schemeClr val="tx1">
                  <a:lumMod val="85000"/>
                  <a:lumOff val="15000"/>
                </a:schemeClr>
              </a:solidFill>
              <a:latin typeface="幼圆" panose="02010509060101010101" pitchFamily="49" charset="-122"/>
              <a:ea typeface="幼圆" panose="02010509060101010101" pitchFamily="49" charset="-122"/>
            </a:endParaRPr>
          </a:p>
          <a:p>
            <a:pPr algn="ctr"/>
            <a:endParaRPr lang="en-US" sz="900" dirty="0">
              <a:solidFill>
                <a:schemeClr val="tx1">
                  <a:lumMod val="85000"/>
                  <a:lumOff val="15000"/>
                </a:schemeClr>
              </a:solidFill>
              <a:latin typeface="Roboto" panose="02000000000000000000" pitchFamily="2" charset="0"/>
              <a:ea typeface="Roboto" panose="02000000000000000000" pitchFamily="2" charset="0"/>
            </a:endParaRPr>
          </a:p>
          <a:p>
            <a:pPr algn="ctr"/>
            <a:r>
              <a:rPr lang="en-US" sz="900" dirty="0">
                <a:solidFill>
                  <a:schemeClr val="tx1">
                    <a:lumMod val="85000"/>
                    <a:lumOff val="15000"/>
                  </a:schemeClr>
                </a:solidFill>
                <a:latin typeface="Roboto" panose="02000000000000000000" pitchFamily="2" charset="0"/>
                <a:ea typeface="Roboto" panose="02000000000000000000" pitchFamily="2" charset="0"/>
              </a:rPr>
              <a:t>Conveniently iterate top-line alignments for wireless metrics. </a:t>
            </a:r>
          </a:p>
        </p:txBody>
      </p:sp>
    </p:spTree>
  </p:cSld>
  <p:clrMapOvr>
    <a:masterClrMapping/>
  </p:clrMapOvr>
  <mc:AlternateContent xmlns:mc="http://schemas.openxmlformats.org/markup-compatibility/2006" xmlns:p14="http://schemas.microsoft.com/office/powerpoint/2010/main">
    <mc:Choice Requires="p14">
      <p:transition spd="slow" p14:dur="1600" advTm="4152">
        <p:blinds dir="vert"/>
      </p:transition>
    </mc:Choice>
    <mc:Fallback xmlns="">
      <p:transition spd="slow" advTm="4152">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300" fill="hold"/>
                                        <p:tgtEl>
                                          <p:spTgt spid="35"/>
                                        </p:tgtEl>
                                        <p:attrNameLst>
                                          <p:attrName>ppt_w</p:attrName>
                                        </p:attrNameLst>
                                      </p:cBhvr>
                                      <p:tavLst>
                                        <p:tav tm="0">
                                          <p:val>
                                            <p:fltVal val="0"/>
                                          </p:val>
                                        </p:tav>
                                        <p:tav tm="100000">
                                          <p:val>
                                            <p:strVal val="#ppt_w"/>
                                          </p:val>
                                        </p:tav>
                                      </p:tavLst>
                                    </p:anim>
                                    <p:anim calcmode="lin" valueType="num">
                                      <p:cBhvr>
                                        <p:cTn id="8" dur="300" fill="hold"/>
                                        <p:tgtEl>
                                          <p:spTgt spid="35"/>
                                        </p:tgtEl>
                                        <p:attrNameLst>
                                          <p:attrName>ppt_h</p:attrName>
                                        </p:attrNameLst>
                                      </p:cBhvr>
                                      <p:tavLst>
                                        <p:tav tm="0">
                                          <p:val>
                                            <p:fltVal val="0"/>
                                          </p:val>
                                        </p:tav>
                                        <p:tav tm="100000">
                                          <p:val>
                                            <p:strVal val="#ppt_h"/>
                                          </p:val>
                                        </p:tav>
                                      </p:tavLst>
                                    </p:anim>
                                    <p:animEffect transition="in" filter="fade">
                                      <p:cBhvr>
                                        <p:cTn id="9" dur="300"/>
                                        <p:tgtEl>
                                          <p:spTgt spid="3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300"/>
                                        <p:tgtEl>
                                          <p:spTgt spid="36"/>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300"/>
                                        <p:tgtEl>
                                          <p:spTgt spid="37"/>
                                        </p:tgtEl>
                                      </p:cBhvr>
                                    </p:animEffect>
                                    <p:anim calcmode="lin" valueType="num">
                                      <p:cBhvr>
                                        <p:cTn id="18" dur="300" fill="hold"/>
                                        <p:tgtEl>
                                          <p:spTgt spid="37"/>
                                        </p:tgtEl>
                                        <p:attrNameLst>
                                          <p:attrName>ppt_x</p:attrName>
                                        </p:attrNameLst>
                                      </p:cBhvr>
                                      <p:tavLst>
                                        <p:tav tm="0">
                                          <p:val>
                                            <p:strVal val="#ppt_x"/>
                                          </p:val>
                                        </p:tav>
                                        <p:tav tm="100000">
                                          <p:val>
                                            <p:strVal val="#ppt_x"/>
                                          </p:val>
                                        </p:tav>
                                      </p:tavLst>
                                    </p:anim>
                                    <p:anim calcmode="lin" valueType="num">
                                      <p:cBhvr>
                                        <p:cTn id="19" dur="300" fill="hold"/>
                                        <p:tgtEl>
                                          <p:spTgt spid="3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300" fill="hold"/>
                                        <p:tgtEl>
                                          <p:spTgt spid="38"/>
                                        </p:tgtEl>
                                        <p:attrNameLst>
                                          <p:attrName>ppt_w</p:attrName>
                                        </p:attrNameLst>
                                      </p:cBhvr>
                                      <p:tavLst>
                                        <p:tav tm="0">
                                          <p:val>
                                            <p:fltVal val="0"/>
                                          </p:val>
                                        </p:tav>
                                        <p:tav tm="100000">
                                          <p:val>
                                            <p:strVal val="#ppt_w"/>
                                          </p:val>
                                        </p:tav>
                                      </p:tavLst>
                                    </p:anim>
                                    <p:anim calcmode="lin" valueType="num">
                                      <p:cBhvr>
                                        <p:cTn id="24" dur="300" fill="hold"/>
                                        <p:tgtEl>
                                          <p:spTgt spid="38"/>
                                        </p:tgtEl>
                                        <p:attrNameLst>
                                          <p:attrName>ppt_h</p:attrName>
                                        </p:attrNameLst>
                                      </p:cBhvr>
                                      <p:tavLst>
                                        <p:tav tm="0">
                                          <p:val>
                                            <p:fltVal val="0"/>
                                          </p:val>
                                        </p:tav>
                                        <p:tav tm="100000">
                                          <p:val>
                                            <p:strVal val="#ppt_h"/>
                                          </p:val>
                                        </p:tav>
                                      </p:tavLst>
                                    </p:anim>
                                    <p:animEffect transition="in" filter="fade">
                                      <p:cBhvr>
                                        <p:cTn id="25" dur="300"/>
                                        <p:tgtEl>
                                          <p:spTgt spid="38"/>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300"/>
                                        <p:tgtEl>
                                          <p:spTgt spid="39"/>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p:cTn id="33" dur="300" fill="hold"/>
                                        <p:tgtEl>
                                          <p:spTgt spid="44"/>
                                        </p:tgtEl>
                                        <p:attrNameLst>
                                          <p:attrName>ppt_w</p:attrName>
                                        </p:attrNameLst>
                                      </p:cBhvr>
                                      <p:tavLst>
                                        <p:tav tm="0">
                                          <p:val>
                                            <p:fltVal val="0"/>
                                          </p:val>
                                        </p:tav>
                                        <p:tav tm="100000">
                                          <p:val>
                                            <p:strVal val="#ppt_w"/>
                                          </p:val>
                                        </p:tav>
                                      </p:tavLst>
                                    </p:anim>
                                    <p:anim calcmode="lin" valueType="num">
                                      <p:cBhvr>
                                        <p:cTn id="34" dur="300" fill="hold"/>
                                        <p:tgtEl>
                                          <p:spTgt spid="44"/>
                                        </p:tgtEl>
                                        <p:attrNameLst>
                                          <p:attrName>ppt_h</p:attrName>
                                        </p:attrNameLst>
                                      </p:cBhvr>
                                      <p:tavLst>
                                        <p:tav tm="0">
                                          <p:val>
                                            <p:fltVal val="0"/>
                                          </p:val>
                                        </p:tav>
                                        <p:tav tm="100000">
                                          <p:val>
                                            <p:strVal val="#ppt_h"/>
                                          </p:val>
                                        </p:tav>
                                      </p:tavLst>
                                    </p:anim>
                                    <p:animEffect transition="in" filter="fade">
                                      <p:cBhvr>
                                        <p:cTn id="35" dur="300"/>
                                        <p:tgtEl>
                                          <p:spTgt spid="44"/>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300"/>
                                        <p:tgtEl>
                                          <p:spTgt spid="45"/>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300" fill="hold"/>
                                        <p:tgtEl>
                                          <p:spTgt spid="41"/>
                                        </p:tgtEl>
                                        <p:attrNameLst>
                                          <p:attrName>ppt_w</p:attrName>
                                        </p:attrNameLst>
                                      </p:cBhvr>
                                      <p:tavLst>
                                        <p:tav tm="0">
                                          <p:val>
                                            <p:fltVal val="0"/>
                                          </p:val>
                                        </p:tav>
                                        <p:tav tm="100000">
                                          <p:val>
                                            <p:strVal val="#ppt_w"/>
                                          </p:val>
                                        </p:tav>
                                      </p:tavLst>
                                    </p:anim>
                                    <p:anim calcmode="lin" valueType="num">
                                      <p:cBhvr>
                                        <p:cTn id="44" dur="300" fill="hold"/>
                                        <p:tgtEl>
                                          <p:spTgt spid="41"/>
                                        </p:tgtEl>
                                        <p:attrNameLst>
                                          <p:attrName>ppt_h</p:attrName>
                                        </p:attrNameLst>
                                      </p:cBhvr>
                                      <p:tavLst>
                                        <p:tav tm="0">
                                          <p:val>
                                            <p:fltVal val="0"/>
                                          </p:val>
                                        </p:tav>
                                        <p:tav tm="100000">
                                          <p:val>
                                            <p:strVal val="#ppt_h"/>
                                          </p:val>
                                        </p:tav>
                                      </p:tavLst>
                                    </p:anim>
                                    <p:animEffect transition="in" filter="fade">
                                      <p:cBhvr>
                                        <p:cTn id="45" dur="300"/>
                                        <p:tgtEl>
                                          <p:spTgt spid="41"/>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300"/>
                                        <p:tgtEl>
                                          <p:spTgt spid="42"/>
                                        </p:tgtEl>
                                      </p:cBhvr>
                                    </p:animEffect>
                                  </p:childTnLst>
                                </p:cTn>
                              </p:par>
                            </p:childTnLst>
                          </p:cTn>
                        </p:par>
                        <p:par>
                          <p:cTn id="50" fill="hold">
                            <p:stCondLst>
                              <p:cond delay="4500"/>
                            </p:stCondLst>
                            <p:childTnLst>
                              <p:par>
                                <p:cTn id="51" presetID="47" presetClass="entr" presetSubtype="0" fill="hold" grpId="0"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300"/>
                                        <p:tgtEl>
                                          <p:spTgt spid="47"/>
                                        </p:tgtEl>
                                      </p:cBhvr>
                                    </p:animEffect>
                                    <p:anim calcmode="lin" valueType="num">
                                      <p:cBhvr>
                                        <p:cTn id="54" dur="300" fill="hold"/>
                                        <p:tgtEl>
                                          <p:spTgt spid="47"/>
                                        </p:tgtEl>
                                        <p:attrNameLst>
                                          <p:attrName>ppt_x</p:attrName>
                                        </p:attrNameLst>
                                      </p:cBhvr>
                                      <p:tavLst>
                                        <p:tav tm="0">
                                          <p:val>
                                            <p:strVal val="#ppt_x"/>
                                          </p:val>
                                        </p:tav>
                                        <p:tav tm="100000">
                                          <p:val>
                                            <p:strVal val="#ppt_x"/>
                                          </p:val>
                                        </p:tav>
                                      </p:tavLst>
                                    </p:anim>
                                    <p:anim calcmode="lin" valueType="num">
                                      <p:cBhvr>
                                        <p:cTn id="55" dur="300" fill="hold"/>
                                        <p:tgtEl>
                                          <p:spTgt spid="47"/>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300"/>
                                        <p:tgtEl>
                                          <p:spTgt spid="48"/>
                                        </p:tgtEl>
                                      </p:cBhvr>
                                    </p:animEffect>
                                    <p:anim calcmode="lin" valueType="num">
                                      <p:cBhvr>
                                        <p:cTn id="60" dur="300" fill="hold"/>
                                        <p:tgtEl>
                                          <p:spTgt spid="48"/>
                                        </p:tgtEl>
                                        <p:attrNameLst>
                                          <p:attrName>ppt_x</p:attrName>
                                        </p:attrNameLst>
                                      </p:cBhvr>
                                      <p:tavLst>
                                        <p:tav tm="0">
                                          <p:val>
                                            <p:strVal val="#ppt_x"/>
                                          </p:val>
                                        </p:tav>
                                        <p:tav tm="100000">
                                          <p:val>
                                            <p:strVal val="#ppt_x"/>
                                          </p:val>
                                        </p:tav>
                                      </p:tavLst>
                                    </p:anim>
                                    <p:anim calcmode="lin" valueType="num">
                                      <p:cBhvr>
                                        <p:cTn id="61" dur="3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47" presetClass="entr" presetSubtype="0"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300"/>
                                        <p:tgtEl>
                                          <p:spTgt spid="49"/>
                                        </p:tgtEl>
                                      </p:cBhvr>
                                    </p:animEffect>
                                    <p:anim calcmode="lin" valueType="num">
                                      <p:cBhvr>
                                        <p:cTn id="66" dur="300" fill="hold"/>
                                        <p:tgtEl>
                                          <p:spTgt spid="49"/>
                                        </p:tgtEl>
                                        <p:attrNameLst>
                                          <p:attrName>ppt_x</p:attrName>
                                        </p:attrNameLst>
                                      </p:cBhvr>
                                      <p:tavLst>
                                        <p:tav tm="0">
                                          <p:val>
                                            <p:strVal val="#ppt_x"/>
                                          </p:val>
                                        </p:tav>
                                        <p:tav tm="100000">
                                          <p:val>
                                            <p:strVal val="#ppt_x"/>
                                          </p:val>
                                        </p:tav>
                                      </p:tavLst>
                                    </p:anim>
                                    <p:anim calcmode="lin" valueType="num">
                                      <p:cBhvr>
                                        <p:cTn id="67" dur="3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p:bldP spid="38" grpId="0" animBg="1"/>
      <p:bldP spid="39" grpId="0" animBg="1"/>
      <p:bldP spid="41" grpId="0" animBg="1"/>
      <p:bldP spid="42" grpId="0" animBg="1"/>
      <p:bldP spid="44" grpId="0" animBg="1"/>
      <p:bldP spid="45" grpId="0" animBg="1"/>
      <p:bldP spid="47" grpId="0"/>
      <p:bldP spid="48" grpId="0"/>
      <p:bldP spid="4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953402"/>
            <a:ext cx="12192000" cy="3429001"/>
          </a:xfrm>
          <a:prstGeom prst="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13"/>
          <p:cNvSpPr txBox="1"/>
          <p:nvPr/>
        </p:nvSpPr>
        <p:spPr>
          <a:xfrm>
            <a:off x="5285522" y="4856415"/>
            <a:ext cx="1620957" cy="523220"/>
          </a:xfrm>
          <a:prstGeom prst="rect">
            <a:avLst/>
          </a:prstGeom>
          <a:noFill/>
        </p:spPr>
        <p:txBody>
          <a:bodyPr wrap="none" rtlCol="0">
            <a:spAutoFit/>
          </a:bodyPr>
          <a:lstStyle/>
          <a:p>
            <a:pPr algn="r" defTabSz="1176655"/>
            <a:r>
              <a:rPr lang="zh-CN" altLang="en-US" sz="2800" dirty="0">
                <a:solidFill>
                  <a:schemeClr val="tx1">
                    <a:lumMod val="85000"/>
                    <a:lumOff val="15000"/>
                  </a:schemeClr>
                </a:solidFill>
                <a:latin typeface="幼圆" panose="02010509060101010101" pitchFamily="49" charset="-122"/>
                <a:ea typeface="幼圆" panose="02010509060101010101" pitchFamily="49" charset="-122"/>
              </a:rPr>
              <a:t>添加标题</a:t>
            </a:r>
            <a:endParaRPr lang="en-GB" altLang="zh-CN" sz="2800"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38" name="Rectangle 14"/>
          <p:cNvSpPr/>
          <p:nvPr/>
        </p:nvSpPr>
        <p:spPr>
          <a:xfrm>
            <a:off x="1924929" y="5384541"/>
            <a:ext cx="8342142" cy="461665"/>
          </a:xfrm>
          <a:prstGeom prst="rect">
            <a:avLst/>
          </a:prstGeom>
        </p:spPr>
        <p:txBody>
          <a:bodyPr wrap="square">
            <a:spAutoFit/>
          </a:bodyPr>
          <a:lstStyle/>
          <a:p>
            <a:pPr algn="ctr"/>
            <a:r>
              <a:rPr lang="en-GB" sz="1200"/>
              <a:t>Lorem ipsum dolor sit amet, consectetur adipiscing elit. Integer dolor quam, pretium eu placerat eu semper et nunc. Nullam ut turpis dictum luctus mi quis luctus lorem. Nullam porttitor consectetur nunc in tempor. Cras vitae venenatis sem at pretium arcu. </a:t>
            </a:r>
          </a:p>
        </p:txBody>
      </p:sp>
    </p:spTree>
  </p:cSld>
  <p:clrMapOvr>
    <a:masterClrMapping/>
  </p:clrMapOvr>
  <mc:AlternateContent xmlns:mc="http://schemas.openxmlformats.org/markup-compatibility/2006" xmlns:p14="http://schemas.microsoft.com/office/powerpoint/2010/main">
    <mc:Choice Requires="p14">
      <p:transition spd="slow" p14:dur="1600" advTm="1321">
        <p:blinds dir="vert"/>
      </p:transition>
    </mc:Choice>
    <mc:Fallback xmlns="">
      <p:transition spd="slow" advTm="132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barn(inVertical)">
                                      <p:cBhvr>
                                        <p:cTn id="11" dur="500"/>
                                        <p:tgtEl>
                                          <p:spTgt spid="32"/>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2" grpId="0"/>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文本框 14"/>
          <p:cNvSpPr txBox="1"/>
          <p:nvPr/>
        </p:nvSpPr>
        <p:spPr>
          <a:xfrm>
            <a:off x="4877685" y="2324810"/>
            <a:ext cx="2954655" cy="923330"/>
          </a:xfrm>
          <a:prstGeom prst="rect">
            <a:avLst/>
          </a:prstGeom>
          <a:noFill/>
          <a:effectLst/>
        </p:spPr>
        <p:txBody>
          <a:bodyPr wrap="none" rtlCol="0">
            <a:spAutoFit/>
          </a:bodyPr>
          <a:lstStyle/>
          <a:p>
            <a:r>
              <a:rPr lang="zh-CN" altLang="en-US" sz="5400" dirty="0">
                <a:solidFill>
                  <a:schemeClr val="bg1"/>
                </a:solidFill>
                <a:latin typeface="微软雅黑" panose="020B0503020204020204" charset="-122"/>
                <a:ea typeface="微软雅黑" panose="020B0503020204020204" charset="-122"/>
              </a:rPr>
              <a:t>谢谢下载</a:t>
            </a:r>
          </a:p>
        </p:txBody>
      </p:sp>
      <p:sp>
        <p:nvSpPr>
          <p:cNvPr id="18" name="文本框 17"/>
          <p:cNvSpPr txBox="1"/>
          <p:nvPr/>
        </p:nvSpPr>
        <p:spPr>
          <a:xfrm>
            <a:off x="5134358" y="3231885"/>
            <a:ext cx="2441309" cy="369332"/>
          </a:xfrm>
          <a:prstGeom prst="rect">
            <a:avLst/>
          </a:prstGeom>
          <a:noFill/>
          <a:effectLst/>
        </p:spPr>
        <p:txBody>
          <a:bodyPr wrap="none" rtlCol="0">
            <a:spAutoFit/>
          </a:bodyPr>
          <a:lstStyle/>
          <a:p>
            <a:r>
              <a:rPr lang="en-US" altLang="zh-CN" b="1" dirty="0">
                <a:solidFill>
                  <a:schemeClr val="tx1">
                    <a:lumMod val="85000"/>
                    <a:lumOff val="15000"/>
                  </a:schemeClr>
                </a:solidFill>
              </a:rPr>
              <a:t>Thank you to download</a:t>
            </a:r>
            <a:endParaRPr lang="zh-CN" altLang="en-US" sz="2000" dirty="0">
              <a:solidFill>
                <a:schemeClr val="tx1">
                  <a:lumMod val="85000"/>
                  <a:lumOff val="15000"/>
                </a:schemeClr>
              </a:solidFill>
              <a:latin typeface="Kozuka Gothic Pro EL" panose="020B0200000000000000" pitchFamily="34" charset="-128"/>
              <a:ea typeface="Kozuka Gothic Pro EL" panose="020B0200000000000000" pitchFamily="34" charset="-128"/>
              <a:cs typeface="Segoe UI Semilight" panose="020B0402040204020203" pitchFamily="34" charset="0"/>
            </a:endParaRPr>
          </a:p>
        </p:txBody>
      </p:sp>
      <p:pic>
        <p:nvPicPr>
          <p:cNvPr id="10" name="图形 9" descr="小提琴"/>
          <p:cNvPicPr>
            <a:picLocks noChangeAspect="1"/>
          </p:cNvPicPr>
          <p:nvPr/>
        </p:nvPicPr>
        <p:blipFill>
          <a:blip r:embed="rId4" cstate="screen"/>
          <a:stretch>
            <a:fillRect/>
          </a:stretch>
        </p:blipFill>
        <p:spPr>
          <a:xfrm>
            <a:off x="3706612" y="2351615"/>
            <a:ext cx="914400" cy="9144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4043">
        <p:blinds dir="vert"/>
      </p:transition>
    </mc:Choice>
    <mc:Fallback xmlns="">
      <p:transition spd="slow" advTm="4043">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18"/>
                                        </p:tgtEl>
                                        <p:attrNameLst>
                                          <p:attrName>style.visibility</p:attrName>
                                        </p:attrNameLst>
                                      </p:cBhvr>
                                      <p:to>
                                        <p:strVal val="visible"/>
                                      </p:to>
                                    </p:set>
                                    <p:anim by="(-#ppt_w*2)" calcmode="lin" valueType="num">
                                      <p:cBhvr rctx="PPT">
                                        <p:cTn id="16" dur="500" autoRev="1" fill="hold">
                                          <p:stCondLst>
                                            <p:cond delay="0"/>
                                          </p:stCondLst>
                                        </p:cTn>
                                        <p:tgtEl>
                                          <p:spTgt spid="18"/>
                                        </p:tgtEl>
                                        <p:attrNameLst>
                                          <p:attrName>ppt_w</p:attrName>
                                        </p:attrNameLst>
                                      </p:cBhvr>
                                    </p:anim>
                                    <p:anim by="(#ppt_w*0.50)" calcmode="lin" valueType="num">
                                      <p:cBhvr>
                                        <p:cTn id="17" dur="500" decel="50000" autoRev="1" fill="hold">
                                          <p:stCondLst>
                                            <p:cond delay="0"/>
                                          </p:stCondLst>
                                        </p:cTn>
                                        <p:tgtEl>
                                          <p:spTgt spid="18"/>
                                        </p:tgtEl>
                                        <p:attrNameLst>
                                          <p:attrName>ppt_x</p:attrName>
                                        </p:attrNameLst>
                                      </p:cBhvr>
                                    </p:anim>
                                    <p:anim from="(-#ppt_h/2)" to="(#ppt_y)" calcmode="lin" valueType="num">
                                      <p:cBhvr>
                                        <p:cTn id="18" dur="1000" fill="hold">
                                          <p:stCondLst>
                                            <p:cond delay="0"/>
                                          </p:stCondLst>
                                        </p:cTn>
                                        <p:tgtEl>
                                          <p:spTgt spid="18"/>
                                        </p:tgtEl>
                                        <p:attrNameLst>
                                          <p:attrName>ppt_y</p:attrName>
                                        </p:attrNameLst>
                                      </p:cBhvr>
                                    </p:anim>
                                    <p:animRot by="21600000">
                                      <p:cBhvr>
                                        <p:cTn id="19" dur="1000" fill="hold">
                                          <p:stCondLst>
                                            <p:cond delay="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197266" y="1575028"/>
            <a:ext cx="6666667" cy="3657143"/>
          </a:xfrm>
          <a:prstGeom prst="rect">
            <a:avLst/>
          </a:prstGeom>
        </p:spPr>
      </p:pic>
      <p:sp>
        <p:nvSpPr>
          <p:cNvPr id="51" name="TextBox 11"/>
          <p:cNvSpPr txBox="1"/>
          <p:nvPr/>
        </p:nvSpPr>
        <p:spPr>
          <a:xfrm>
            <a:off x="5941838" y="2660071"/>
            <a:ext cx="2365725" cy="923330"/>
          </a:xfrm>
          <a:prstGeom prst="rect">
            <a:avLst/>
          </a:prstGeom>
          <a:noFill/>
        </p:spPr>
        <p:txBody>
          <a:bodyPr wrap="square" rtlCol="0">
            <a:spAutoFit/>
          </a:bodyPr>
          <a:lstStyle/>
          <a:p>
            <a:pPr algn="ctr"/>
            <a:r>
              <a:rPr lang="en-US" altLang="zh-CN" sz="5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Part.1</a:t>
            </a:r>
            <a:endParaRPr lang="zh-CN" altLang="en-US" sz="5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p:txBody>
      </p:sp>
      <p:sp>
        <p:nvSpPr>
          <p:cNvPr id="52" name="Subtitle 9"/>
          <p:cNvSpPr txBox="1"/>
          <p:nvPr/>
        </p:nvSpPr>
        <p:spPr>
          <a:xfrm>
            <a:off x="5252492" y="3560730"/>
            <a:ext cx="3744416" cy="731610"/>
          </a:xfrm>
          <a:prstGeom prst="rect">
            <a:avLst/>
          </a:prstGeom>
        </p:spPr>
        <p:txBody>
          <a:bodyPr vert="horz" wrap="square" lIns="102742" tIns="51371" rIns="102742" bIns="51371" rtlCol="0">
            <a:spAutoFit/>
          </a:bodyPr>
          <a:lstStyle>
            <a:defPPr>
              <a:defRPr lang="zh-CN"/>
            </a:defPPr>
            <a:lvl1pPr indent="0" algn="r" defTabSz="1087755">
              <a:lnSpc>
                <a:spcPct val="100000"/>
              </a:lnSpc>
              <a:spcBef>
                <a:spcPct val="20000"/>
              </a:spcBef>
              <a:buFont typeface="Arial" panose="020B0604020202020204"/>
              <a:buNone/>
              <a:defRPr sz="2000">
                <a:solidFill>
                  <a:schemeClr val="accent2"/>
                </a:solidFill>
                <a:latin typeface="微软雅黑" panose="020B0503020204020204" charset="-122"/>
                <a:ea typeface="微软雅黑" panose="020B0503020204020204" charset="-122"/>
                <a:cs typeface="Open Sans Light"/>
              </a:defRPr>
            </a:lvl1pPr>
            <a:lvl2pPr marL="1087755"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2pPr>
            <a:lvl3pPr marL="2174875"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3pPr>
            <a:lvl4pPr marL="3262630"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4pPr>
            <a:lvl5pPr marL="4349750"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5pPr>
            <a:lvl6pPr marL="5437505" indent="0" algn="ctr" defTabSz="1087755">
              <a:spcBef>
                <a:spcPct val="20000"/>
              </a:spcBef>
              <a:buFont typeface="Arial" panose="020B0604020202020204"/>
              <a:buNone/>
              <a:defRPr sz="4800">
                <a:solidFill>
                  <a:schemeClr val="tx1">
                    <a:tint val="75000"/>
                  </a:schemeClr>
                </a:solidFill>
              </a:defRPr>
            </a:lvl6pPr>
            <a:lvl7pPr marL="6524625" indent="0" algn="ctr" defTabSz="1087755">
              <a:spcBef>
                <a:spcPct val="20000"/>
              </a:spcBef>
              <a:buFont typeface="Arial" panose="020B0604020202020204"/>
              <a:buNone/>
              <a:defRPr sz="4800">
                <a:solidFill>
                  <a:schemeClr val="tx1">
                    <a:tint val="75000"/>
                  </a:schemeClr>
                </a:solidFill>
              </a:defRPr>
            </a:lvl7pPr>
            <a:lvl8pPr marL="7612380" indent="0" algn="ctr" defTabSz="1087755">
              <a:spcBef>
                <a:spcPct val="20000"/>
              </a:spcBef>
              <a:buFont typeface="Arial" panose="020B0604020202020204"/>
              <a:buNone/>
              <a:defRPr sz="4800">
                <a:solidFill>
                  <a:schemeClr val="tx1">
                    <a:tint val="75000"/>
                  </a:schemeClr>
                </a:solidFill>
              </a:defRPr>
            </a:lvl8pPr>
            <a:lvl9pPr marL="8699500" indent="0" algn="ctr" defTabSz="1087755">
              <a:spcBef>
                <a:spcPct val="20000"/>
              </a:spcBef>
              <a:buFont typeface="Arial" panose="020B0604020202020204"/>
              <a:buNone/>
              <a:defRPr sz="4800">
                <a:solidFill>
                  <a:schemeClr val="tx1">
                    <a:tint val="75000"/>
                  </a:schemeClr>
                </a:solidFill>
              </a:defRPr>
            </a:lvl9pPr>
          </a:lstStyle>
          <a:p>
            <a:pPr algn="ctr"/>
            <a:r>
              <a:rPr lang="zh-CN" altLang="en-US" sz="2400" dirty="0">
                <a:solidFill>
                  <a:srgbClr val="502F20"/>
                </a:solidFill>
                <a:latin typeface="幼圆" panose="02010509060101010101" pitchFamily="49" charset="-122"/>
                <a:ea typeface="幼圆" panose="02010509060101010101" pitchFamily="49" charset="-122"/>
              </a:rPr>
              <a:t>点击输入标题内容</a:t>
            </a:r>
          </a:p>
          <a:p>
            <a:pPr algn="ctr">
              <a:defRPr/>
            </a:pPr>
            <a:r>
              <a:rPr lang="en-US" altLang="zh-CN" sz="1400" dirty="0">
                <a:solidFill>
                  <a:srgbClr val="502F20"/>
                </a:solidFill>
              </a:rPr>
              <a:t>Click on the input header content</a:t>
            </a:r>
            <a:endParaRPr lang="en-US" sz="1400" kern="0" dirty="0">
              <a:solidFill>
                <a:srgbClr val="502F20"/>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1707">
        <p:blinds dir="vert"/>
      </p:transition>
    </mc:Choice>
    <mc:Fallback xmlns="">
      <p:transition spd="slow" advTm="170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3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additive="base">
                                        <p:cTn id="12" dur="500" fill="hold"/>
                                        <p:tgtEl>
                                          <p:spTgt spid="52"/>
                                        </p:tgtEl>
                                        <p:attrNameLst>
                                          <p:attrName>ppt_x</p:attrName>
                                        </p:attrNameLst>
                                      </p:cBhvr>
                                      <p:tavLst>
                                        <p:tav tm="0">
                                          <p:val>
                                            <p:strVal val="#ppt_x"/>
                                          </p:val>
                                        </p:tav>
                                        <p:tav tm="100000">
                                          <p:val>
                                            <p:strVal val="#ppt_x"/>
                                          </p:val>
                                        </p:tav>
                                      </p:tavLst>
                                    </p:anim>
                                    <p:anim calcmode="lin" valueType="num">
                                      <p:cBhvr additive="base">
                                        <p:cTn id="13"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5086715" y="3761639"/>
            <a:ext cx="1078336" cy="1078336"/>
          </a:xfrm>
          <a:prstGeom prst="ellipse">
            <a:avLst/>
          </a:prstGeom>
          <a:noFill/>
          <a:ln w="127000">
            <a:solidFill>
              <a:srgbClr val="502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6655"/>
            <a:r>
              <a:rPr lang="zh-CN" altLang="en-US" sz="900" dirty="0">
                <a:solidFill>
                  <a:schemeClr val="tx1">
                    <a:lumMod val="85000"/>
                    <a:lumOff val="15000"/>
                  </a:schemeClr>
                </a:solidFill>
                <a:latin typeface="幼圆" panose="02010509060101010101" pitchFamily="49" charset="-122"/>
                <a:ea typeface="幼圆" panose="02010509060101010101" pitchFamily="49" charset="-122"/>
              </a:rPr>
              <a:t>添加标题</a:t>
            </a:r>
            <a:endParaRPr lang="en-GB" altLang="zh-CN" sz="900" dirty="0">
              <a:solidFill>
                <a:schemeClr val="tx1">
                  <a:lumMod val="85000"/>
                  <a:lumOff val="15000"/>
                </a:schemeClr>
              </a:solidFill>
              <a:latin typeface="幼圆" panose="02010509060101010101" pitchFamily="49" charset="-122"/>
              <a:ea typeface="幼圆" panose="02010509060101010101" pitchFamily="49" charset="-122"/>
            </a:endParaRPr>
          </a:p>
          <a:p>
            <a:pPr algn="ctr"/>
            <a:r>
              <a:rPr lang="en-US" sz="9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Convenientlyprocrastinate</a:t>
            </a:r>
            <a:endParaRPr lang="en-US" sz="9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Oval 10"/>
          <p:cNvSpPr/>
          <p:nvPr/>
        </p:nvSpPr>
        <p:spPr>
          <a:xfrm>
            <a:off x="5046869" y="2002838"/>
            <a:ext cx="1790700" cy="1790700"/>
          </a:xfrm>
          <a:prstGeom prst="ellipse">
            <a:avLst/>
          </a:prstGeom>
          <a:noFill/>
          <a:ln w="127000">
            <a:solidFill>
              <a:srgbClr val="502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85000"/>
                    <a:lumOff val="15000"/>
                  </a:schemeClr>
                </a:solidFill>
                <a:latin typeface="FontAwesome" pitchFamily="2" charset="0"/>
              </a:rPr>
              <a:t></a:t>
            </a:r>
            <a:endParaRPr lang="en-US"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a:p>
            <a:pPr algn="ctr" defTabSz="1176655"/>
            <a:r>
              <a:rPr lang="zh-CN" altLang="en-US" sz="1600" dirty="0">
                <a:solidFill>
                  <a:schemeClr val="tx1">
                    <a:lumMod val="85000"/>
                    <a:lumOff val="15000"/>
                  </a:schemeClr>
                </a:solidFill>
                <a:latin typeface="幼圆" panose="02010509060101010101" pitchFamily="49" charset="-122"/>
                <a:ea typeface="幼圆" panose="02010509060101010101" pitchFamily="49" charset="-122"/>
              </a:rPr>
              <a:t>添加标题</a:t>
            </a:r>
            <a:endParaRPr lang="en-GB" altLang="zh-CN" sz="1600" dirty="0">
              <a:solidFill>
                <a:schemeClr val="tx1">
                  <a:lumMod val="85000"/>
                  <a:lumOff val="15000"/>
                </a:schemeClr>
              </a:solidFill>
              <a:latin typeface="幼圆" panose="02010509060101010101" pitchFamily="49" charset="-122"/>
              <a:ea typeface="幼圆" panose="02010509060101010101" pitchFamily="49" charset="-122"/>
            </a:endParaRPr>
          </a:p>
          <a:p>
            <a:pPr algn="ctr"/>
            <a:r>
              <a:rPr lang="en-US" sz="9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Conveniently procrastinate</a:t>
            </a:r>
          </a:p>
        </p:txBody>
      </p:sp>
      <p:sp>
        <p:nvSpPr>
          <p:cNvPr id="12" name="Oval 11"/>
          <p:cNvSpPr/>
          <p:nvPr/>
        </p:nvSpPr>
        <p:spPr>
          <a:xfrm>
            <a:off x="6165051" y="3465700"/>
            <a:ext cx="1549261" cy="1549261"/>
          </a:xfrm>
          <a:prstGeom prst="ellipse">
            <a:avLst/>
          </a:prstGeom>
          <a:noFill/>
          <a:ln w="127000">
            <a:solidFill>
              <a:srgbClr val="502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85000"/>
                    <a:lumOff val="15000"/>
                  </a:schemeClr>
                </a:solidFill>
                <a:latin typeface="FontAwesome" pitchFamily="2" charset="0"/>
              </a:rPr>
              <a:t> </a:t>
            </a:r>
          </a:p>
          <a:p>
            <a:pPr algn="ctr" defTabSz="1176655"/>
            <a:r>
              <a:rPr lang="zh-CN" altLang="en-US" sz="900" dirty="0">
                <a:solidFill>
                  <a:schemeClr val="tx1">
                    <a:lumMod val="85000"/>
                    <a:lumOff val="15000"/>
                  </a:schemeClr>
                </a:solidFill>
                <a:latin typeface="幼圆" panose="02010509060101010101" pitchFamily="49" charset="-122"/>
                <a:ea typeface="幼圆" panose="02010509060101010101" pitchFamily="49" charset="-122"/>
              </a:rPr>
              <a:t>添加标题</a:t>
            </a:r>
            <a:endParaRPr lang="en-GB" altLang="zh-CN" sz="900" dirty="0">
              <a:solidFill>
                <a:schemeClr val="tx1">
                  <a:lumMod val="85000"/>
                  <a:lumOff val="15000"/>
                </a:schemeClr>
              </a:solidFill>
              <a:latin typeface="幼圆" panose="02010509060101010101" pitchFamily="49" charset="-122"/>
              <a:ea typeface="幼圆" panose="02010509060101010101" pitchFamily="49" charset="-122"/>
            </a:endParaRPr>
          </a:p>
          <a:p>
            <a:pPr algn="ctr"/>
            <a:r>
              <a:rPr lang="en-US" sz="9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Conveniently procrastinate</a:t>
            </a:r>
          </a:p>
        </p:txBody>
      </p:sp>
      <p:sp>
        <p:nvSpPr>
          <p:cNvPr id="13" name="Oval 12"/>
          <p:cNvSpPr/>
          <p:nvPr/>
        </p:nvSpPr>
        <p:spPr>
          <a:xfrm>
            <a:off x="4227703" y="3221155"/>
            <a:ext cx="932120" cy="93212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sp>
        <p:nvSpPr>
          <p:cNvPr id="14" name="Oval 13"/>
          <p:cNvSpPr/>
          <p:nvPr/>
        </p:nvSpPr>
        <p:spPr>
          <a:xfrm>
            <a:off x="5625883" y="4844840"/>
            <a:ext cx="932120" cy="93212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Oval 14"/>
          <p:cNvSpPr/>
          <p:nvPr/>
        </p:nvSpPr>
        <p:spPr>
          <a:xfrm>
            <a:off x="7006778" y="2517192"/>
            <a:ext cx="932120" cy="93212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sp>
        <p:nvSpPr>
          <p:cNvPr id="17" name="Rectangle 16"/>
          <p:cNvSpPr/>
          <p:nvPr/>
        </p:nvSpPr>
        <p:spPr>
          <a:xfrm>
            <a:off x="8334637" y="2581896"/>
            <a:ext cx="415498" cy="369332"/>
          </a:xfrm>
          <a:prstGeom prst="rect">
            <a:avLst/>
          </a:prstGeom>
        </p:spPr>
        <p:txBody>
          <a:bodyPr wrap="none">
            <a:spAutoFit/>
          </a:bodyPr>
          <a:lstStyle/>
          <a:p>
            <a:r>
              <a:rPr lang="en-US">
                <a:solidFill>
                  <a:schemeClr val="tx1">
                    <a:lumMod val="65000"/>
                    <a:lumOff val="35000"/>
                  </a:schemeClr>
                </a:solidFill>
                <a:latin typeface="FontAwesome" pitchFamily="2" charset="0"/>
              </a:rPr>
              <a:t></a:t>
            </a:r>
            <a:endParaRPr lang="en-US">
              <a:solidFill>
                <a:schemeClr val="tx1">
                  <a:lumMod val="65000"/>
                  <a:lumOff val="35000"/>
                </a:schemeClr>
              </a:solidFill>
            </a:endParaRPr>
          </a:p>
        </p:txBody>
      </p:sp>
      <p:sp>
        <p:nvSpPr>
          <p:cNvPr id="19" name="Rectangle 18"/>
          <p:cNvSpPr/>
          <p:nvPr/>
        </p:nvSpPr>
        <p:spPr>
          <a:xfrm>
            <a:off x="8334637" y="2951228"/>
            <a:ext cx="1559501" cy="507831"/>
          </a:xfrm>
          <a:prstGeom prst="rect">
            <a:avLst/>
          </a:prstGeom>
        </p:spPr>
        <p:txBody>
          <a:bodyPr wrap="square">
            <a:spAutoFit/>
          </a:bodyPr>
          <a:lstStyle/>
          <a:p>
            <a:r>
              <a:rPr lang="en-US" sz="900">
                <a:solidFill>
                  <a:schemeClr val="tx1">
                    <a:lumMod val="85000"/>
                    <a:lumOff val="15000"/>
                  </a:schemeClr>
                </a:solidFill>
                <a:latin typeface="Roboto" panose="02000000000000000000" pitchFamily="2" charset="0"/>
                <a:ea typeface="Roboto" panose="02000000000000000000" pitchFamily="2" charset="0"/>
              </a:rPr>
              <a:t>Conveniently iterate top-line alignments for wireless metrics. </a:t>
            </a:r>
          </a:p>
        </p:txBody>
      </p:sp>
      <p:sp>
        <p:nvSpPr>
          <p:cNvPr id="25" name="Rectangle 24"/>
          <p:cNvSpPr/>
          <p:nvPr/>
        </p:nvSpPr>
        <p:spPr>
          <a:xfrm>
            <a:off x="8792648" y="5018916"/>
            <a:ext cx="381836" cy="369332"/>
          </a:xfrm>
          <a:prstGeom prst="rect">
            <a:avLst/>
          </a:prstGeom>
        </p:spPr>
        <p:txBody>
          <a:bodyPr wrap="none">
            <a:spAutoFit/>
          </a:bodyPr>
          <a:lstStyle/>
          <a:p>
            <a:r>
              <a:rPr lang="en-US">
                <a:solidFill>
                  <a:schemeClr val="tx1">
                    <a:lumMod val="65000"/>
                    <a:lumOff val="35000"/>
                  </a:schemeClr>
                </a:solidFill>
                <a:latin typeface="FontAwesome" pitchFamily="2" charset="0"/>
              </a:rPr>
              <a:t></a:t>
            </a:r>
            <a:endParaRPr lang="en-US">
              <a:solidFill>
                <a:schemeClr val="tx1">
                  <a:lumMod val="65000"/>
                  <a:lumOff val="35000"/>
                </a:schemeClr>
              </a:solidFill>
            </a:endParaRPr>
          </a:p>
        </p:txBody>
      </p:sp>
      <p:sp>
        <p:nvSpPr>
          <p:cNvPr id="26" name="Rectangle 25"/>
          <p:cNvSpPr/>
          <p:nvPr/>
        </p:nvSpPr>
        <p:spPr>
          <a:xfrm>
            <a:off x="8792648" y="5388248"/>
            <a:ext cx="1559501" cy="507831"/>
          </a:xfrm>
          <a:prstGeom prst="rect">
            <a:avLst/>
          </a:prstGeom>
        </p:spPr>
        <p:txBody>
          <a:bodyPr wrap="square">
            <a:spAutoFit/>
          </a:bodyPr>
          <a:lstStyle/>
          <a:p>
            <a:r>
              <a:rPr lang="en-US" sz="900">
                <a:solidFill>
                  <a:schemeClr val="tx1">
                    <a:lumMod val="85000"/>
                    <a:lumOff val="15000"/>
                  </a:schemeClr>
                </a:solidFill>
                <a:latin typeface="Roboto" panose="02000000000000000000" pitchFamily="2" charset="0"/>
                <a:ea typeface="Roboto" panose="02000000000000000000" pitchFamily="2" charset="0"/>
              </a:rPr>
              <a:t>Conveniently iterate top-line alignments for wireless metrics. </a:t>
            </a:r>
          </a:p>
        </p:txBody>
      </p:sp>
      <p:sp>
        <p:nvSpPr>
          <p:cNvPr id="27" name="TextBox 26"/>
          <p:cNvSpPr txBox="1"/>
          <p:nvPr/>
        </p:nvSpPr>
        <p:spPr>
          <a:xfrm>
            <a:off x="7750375" y="5014961"/>
            <a:ext cx="1107996" cy="784830"/>
          </a:xfrm>
          <a:prstGeom prst="rect">
            <a:avLst/>
          </a:prstGeom>
          <a:noFill/>
        </p:spPr>
        <p:txBody>
          <a:bodyPr wrap="none" rtlCol="0">
            <a:spAutoFit/>
          </a:bodyPr>
          <a:lstStyle/>
          <a:p>
            <a:r>
              <a:rPr lang="en-US" sz="3600" dirty="0">
                <a:solidFill>
                  <a:srgbClr val="502F20"/>
                </a:solidFill>
                <a:latin typeface="Roboto" panose="02000000000000000000" pitchFamily="2" charset="0"/>
                <a:ea typeface="Roboto" panose="02000000000000000000" pitchFamily="2" charset="0"/>
                <a:cs typeface="Open Sans" panose="020B0606030504020204" pitchFamily="34" charset="0"/>
              </a:rPr>
              <a:t>35%</a:t>
            </a:r>
          </a:p>
          <a:p>
            <a:pPr algn="ctr" defTabSz="1176655"/>
            <a:r>
              <a:rPr lang="zh-CN" altLang="en-US" sz="900" dirty="0">
                <a:solidFill>
                  <a:schemeClr val="tx1">
                    <a:lumMod val="85000"/>
                    <a:lumOff val="15000"/>
                  </a:schemeClr>
                </a:solidFill>
                <a:latin typeface="幼圆" panose="02010509060101010101" pitchFamily="49" charset="-122"/>
                <a:ea typeface="幼圆" panose="02010509060101010101" pitchFamily="49" charset="-122"/>
              </a:rPr>
              <a:t>添加标题</a:t>
            </a:r>
            <a:endParaRPr lang="en-GB" altLang="zh-CN" sz="900"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28" name="TextBox 27"/>
          <p:cNvSpPr txBox="1"/>
          <p:nvPr/>
        </p:nvSpPr>
        <p:spPr>
          <a:xfrm>
            <a:off x="2884162" y="3433299"/>
            <a:ext cx="1178529" cy="507831"/>
          </a:xfrm>
          <a:prstGeom prst="rect">
            <a:avLst/>
          </a:prstGeom>
          <a:noFill/>
        </p:spPr>
        <p:txBody>
          <a:bodyPr wrap="none" rtlCol="0">
            <a:spAutoFit/>
          </a:bodyPr>
          <a:lstStyle/>
          <a:p>
            <a:pPr algn="r"/>
            <a:r>
              <a:rPr lang="en-US" dirty="0">
                <a:solidFill>
                  <a:srgbClr val="502F20"/>
                </a:solidFill>
                <a:latin typeface="Roboto" panose="02000000000000000000" pitchFamily="2" charset="0"/>
                <a:ea typeface="Roboto" panose="02000000000000000000" pitchFamily="2" charset="0"/>
                <a:cs typeface="Open Sans" panose="020B0606030504020204" pitchFamily="34" charset="0"/>
              </a:rPr>
              <a:t>15%</a:t>
            </a:r>
          </a:p>
          <a:p>
            <a:pPr algn="r"/>
            <a:r>
              <a:rPr lang="en-US" sz="900" dirty="0">
                <a:solidFill>
                  <a:schemeClr val="tx1">
                    <a:lumMod val="85000"/>
                    <a:lumOff val="15000"/>
                  </a:schemeClr>
                </a:solidFill>
                <a:latin typeface="Roboto" panose="02000000000000000000" pitchFamily="2" charset="0"/>
                <a:ea typeface="Roboto" panose="02000000000000000000" pitchFamily="2" charset="0"/>
                <a:cs typeface="Open Sans" panose="020B0606030504020204" pitchFamily="34" charset="0"/>
              </a:rPr>
              <a:t>AWESOME WORK</a:t>
            </a:r>
          </a:p>
        </p:txBody>
      </p:sp>
      <p:sp>
        <p:nvSpPr>
          <p:cNvPr id="29" name="Rectangle 28"/>
          <p:cNvSpPr/>
          <p:nvPr/>
        </p:nvSpPr>
        <p:spPr>
          <a:xfrm>
            <a:off x="4448218" y="4331006"/>
            <a:ext cx="415498" cy="369332"/>
          </a:xfrm>
          <a:prstGeom prst="rect">
            <a:avLst/>
          </a:prstGeom>
        </p:spPr>
        <p:txBody>
          <a:bodyPr wrap="none">
            <a:spAutoFit/>
          </a:bodyPr>
          <a:lstStyle/>
          <a:p>
            <a:pPr algn="r"/>
            <a:r>
              <a:rPr lang="en-US">
                <a:solidFill>
                  <a:schemeClr val="tx1">
                    <a:lumMod val="65000"/>
                    <a:lumOff val="35000"/>
                  </a:schemeClr>
                </a:solidFill>
                <a:latin typeface="FontAwesome" pitchFamily="2" charset="0"/>
              </a:rPr>
              <a:t></a:t>
            </a:r>
            <a:endParaRPr lang="en-US">
              <a:solidFill>
                <a:schemeClr val="tx1">
                  <a:lumMod val="65000"/>
                  <a:lumOff val="35000"/>
                </a:schemeClr>
              </a:solidFill>
            </a:endParaRPr>
          </a:p>
        </p:txBody>
      </p:sp>
      <p:sp>
        <p:nvSpPr>
          <p:cNvPr id="30" name="Rectangle 29"/>
          <p:cNvSpPr/>
          <p:nvPr/>
        </p:nvSpPr>
        <p:spPr>
          <a:xfrm>
            <a:off x="3304215" y="4700338"/>
            <a:ext cx="1559501" cy="507831"/>
          </a:xfrm>
          <a:prstGeom prst="rect">
            <a:avLst/>
          </a:prstGeom>
        </p:spPr>
        <p:txBody>
          <a:bodyPr wrap="square">
            <a:spAutoFit/>
          </a:bodyPr>
          <a:lstStyle/>
          <a:p>
            <a:pPr algn="r"/>
            <a:r>
              <a:rPr lang="en-US" sz="900">
                <a:solidFill>
                  <a:schemeClr val="tx1">
                    <a:lumMod val="85000"/>
                    <a:lumOff val="15000"/>
                  </a:schemeClr>
                </a:solidFill>
                <a:latin typeface="Roboto" panose="02000000000000000000" pitchFamily="2" charset="0"/>
                <a:ea typeface="Roboto" panose="02000000000000000000" pitchFamily="2" charset="0"/>
              </a:rPr>
              <a:t>Conveniently iterate top-line alignments for wireless metrics. </a:t>
            </a:r>
          </a:p>
        </p:txBody>
      </p:sp>
      <p:sp>
        <p:nvSpPr>
          <p:cNvPr id="31" name="Rectangle 30"/>
          <p:cNvSpPr/>
          <p:nvPr/>
        </p:nvSpPr>
        <p:spPr>
          <a:xfrm>
            <a:off x="2450400" y="1944102"/>
            <a:ext cx="415498" cy="369332"/>
          </a:xfrm>
          <a:prstGeom prst="rect">
            <a:avLst/>
          </a:prstGeom>
        </p:spPr>
        <p:txBody>
          <a:bodyPr wrap="none">
            <a:spAutoFit/>
          </a:bodyPr>
          <a:lstStyle/>
          <a:p>
            <a:pPr algn="r"/>
            <a:r>
              <a:rPr lang="en-US">
                <a:solidFill>
                  <a:schemeClr val="tx1">
                    <a:lumMod val="65000"/>
                    <a:lumOff val="35000"/>
                  </a:schemeClr>
                </a:solidFill>
                <a:latin typeface="FontAwesome" pitchFamily="2" charset="0"/>
              </a:rPr>
              <a:t></a:t>
            </a:r>
            <a:endParaRPr lang="en-US">
              <a:solidFill>
                <a:schemeClr val="tx1">
                  <a:lumMod val="65000"/>
                  <a:lumOff val="35000"/>
                </a:schemeClr>
              </a:solidFill>
            </a:endParaRPr>
          </a:p>
        </p:txBody>
      </p:sp>
      <p:sp>
        <p:nvSpPr>
          <p:cNvPr id="32" name="Rectangle 31"/>
          <p:cNvSpPr/>
          <p:nvPr/>
        </p:nvSpPr>
        <p:spPr>
          <a:xfrm>
            <a:off x="1306397" y="2313434"/>
            <a:ext cx="1559501" cy="507831"/>
          </a:xfrm>
          <a:prstGeom prst="rect">
            <a:avLst/>
          </a:prstGeom>
        </p:spPr>
        <p:txBody>
          <a:bodyPr wrap="square">
            <a:spAutoFit/>
          </a:bodyPr>
          <a:lstStyle/>
          <a:p>
            <a:pPr algn="r"/>
            <a:r>
              <a:rPr lang="en-US" sz="900" dirty="0">
                <a:solidFill>
                  <a:schemeClr val="tx1">
                    <a:lumMod val="85000"/>
                    <a:lumOff val="15000"/>
                  </a:schemeClr>
                </a:solidFill>
                <a:latin typeface="Roboto" panose="02000000000000000000" pitchFamily="2" charset="0"/>
                <a:ea typeface="Roboto" panose="02000000000000000000" pitchFamily="2" charset="0"/>
              </a:rPr>
              <a:t>Conveniently iterate top-line alignments for wireless metrics. </a:t>
            </a:r>
          </a:p>
        </p:txBody>
      </p:sp>
      <p:sp>
        <p:nvSpPr>
          <p:cNvPr id="33" name="TextBox 32"/>
          <p:cNvSpPr txBox="1"/>
          <p:nvPr/>
        </p:nvSpPr>
        <p:spPr>
          <a:xfrm>
            <a:off x="2794869" y="1951214"/>
            <a:ext cx="1107997" cy="784830"/>
          </a:xfrm>
          <a:prstGeom prst="rect">
            <a:avLst/>
          </a:prstGeom>
          <a:noFill/>
        </p:spPr>
        <p:txBody>
          <a:bodyPr wrap="none" rtlCol="0">
            <a:spAutoFit/>
          </a:bodyPr>
          <a:lstStyle/>
          <a:p>
            <a:pPr algn="r"/>
            <a:r>
              <a:rPr lang="en-US" sz="3600" dirty="0">
                <a:solidFill>
                  <a:srgbClr val="502F20"/>
                </a:solidFill>
                <a:latin typeface="Roboto" panose="02000000000000000000" pitchFamily="2" charset="0"/>
                <a:ea typeface="Roboto" panose="02000000000000000000" pitchFamily="2" charset="0"/>
                <a:cs typeface="Open Sans" panose="020B0606030504020204" pitchFamily="34" charset="0"/>
              </a:rPr>
              <a:t>90%</a:t>
            </a:r>
          </a:p>
          <a:p>
            <a:pPr algn="r"/>
            <a:r>
              <a:rPr lang="en-US" sz="900" b="1" dirty="0">
                <a:solidFill>
                  <a:schemeClr val="tx1">
                    <a:lumMod val="65000"/>
                    <a:lumOff val="35000"/>
                  </a:schemeClr>
                </a:solidFill>
                <a:latin typeface="Roboto" panose="02000000000000000000" pitchFamily="2" charset="0"/>
                <a:ea typeface="Roboto" panose="02000000000000000000" pitchFamily="2" charset="0"/>
                <a:cs typeface="Open Sans" panose="020B0606030504020204" pitchFamily="34" charset="0"/>
              </a:rPr>
              <a:t>MODERN</a:t>
            </a:r>
          </a:p>
        </p:txBody>
      </p:sp>
      <p:grpSp>
        <p:nvGrpSpPr>
          <p:cNvPr id="37" name="组合 36"/>
          <p:cNvGrpSpPr/>
          <p:nvPr/>
        </p:nvGrpSpPr>
        <p:grpSpPr>
          <a:xfrm>
            <a:off x="3016" y="210058"/>
            <a:ext cx="12192000" cy="1125538"/>
            <a:chOff x="3016" y="210058"/>
            <a:chExt cx="12192000" cy="1125538"/>
          </a:xfrm>
        </p:grpSpPr>
        <p:cxnSp>
          <p:nvCxnSpPr>
            <p:cNvPr id="38" name="直接连接符 37"/>
            <p:cNvCxnSpPr/>
            <p:nvPr/>
          </p:nvCxnSpPr>
          <p:spPr>
            <a:xfrm>
              <a:off x="3016" y="691090"/>
              <a:ext cx="12192000" cy="0"/>
            </a:xfrm>
            <a:prstGeom prst="line">
              <a:avLst/>
            </a:prstGeom>
            <a:ln>
              <a:solidFill>
                <a:srgbClr val="502F20"/>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812800" y="520700"/>
              <a:ext cx="2235200" cy="546100"/>
            </a:xfrm>
            <a:prstGeom prst="rect">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2998027" y="722840"/>
              <a:ext cx="259705" cy="259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5469519" y="911279"/>
              <a:ext cx="115447" cy="1154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4391492" y="760127"/>
              <a:ext cx="193416" cy="193414"/>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4473323" y="437806"/>
              <a:ext cx="76325" cy="763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3961084" y="833166"/>
              <a:ext cx="76325" cy="76324"/>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itle 1"/>
            <p:cNvSpPr txBox="1"/>
            <p:nvPr/>
          </p:nvSpPr>
          <p:spPr>
            <a:xfrm>
              <a:off x="470432" y="210058"/>
              <a:ext cx="3022600" cy="11255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176655"/>
              <a:r>
                <a:rPr lang="zh-CN" altLang="en-US" sz="2400" dirty="0">
                  <a:solidFill>
                    <a:schemeClr val="bg1"/>
                  </a:solidFill>
                  <a:latin typeface="幼圆" panose="02010509060101010101" pitchFamily="49" charset="-122"/>
                  <a:ea typeface="幼圆" panose="02010509060101010101" pitchFamily="49" charset="-122"/>
                </a:rPr>
                <a:t>添加标题</a:t>
              </a:r>
              <a:endParaRPr lang="en-GB" altLang="zh-CN" sz="2400" dirty="0">
                <a:solidFill>
                  <a:schemeClr val="bg1"/>
                </a:solidFill>
                <a:latin typeface="幼圆" panose="02010509060101010101" pitchFamily="49" charset="-122"/>
                <a:ea typeface="幼圆" panose="02010509060101010101" pitchFamily="49" charset="-122"/>
              </a:endParaRPr>
            </a:p>
          </p:txBody>
        </p:sp>
      </p:grpSp>
      <p:sp>
        <p:nvSpPr>
          <p:cNvPr id="46" name="KSO_Shape"/>
          <p:cNvSpPr/>
          <p:nvPr/>
        </p:nvSpPr>
        <p:spPr bwMode="auto">
          <a:xfrm>
            <a:off x="7155245" y="5363033"/>
            <a:ext cx="459738" cy="274310"/>
          </a:xfrm>
          <a:custGeom>
            <a:avLst/>
            <a:gdLst>
              <a:gd name="T0" fmla="*/ 0 w 5915"/>
              <a:gd name="T1" fmla="*/ 708054 h 3525"/>
              <a:gd name="T2" fmla="*/ 142674 w 5915"/>
              <a:gd name="T3" fmla="*/ 659390 h 3525"/>
              <a:gd name="T4" fmla="*/ 1350730 w 5915"/>
              <a:gd name="T5" fmla="*/ 604602 h 3525"/>
              <a:gd name="T6" fmla="*/ 1307574 w 5915"/>
              <a:gd name="T7" fmla="*/ 647787 h 3525"/>
              <a:gd name="T8" fmla="*/ 1130440 w 5915"/>
              <a:gd name="T9" fmla="*/ 614592 h 3525"/>
              <a:gd name="T10" fmla="*/ 1355239 w 5915"/>
              <a:gd name="T11" fmla="*/ 1009388 h 3525"/>
              <a:gd name="T12" fmla="*/ 1590023 w 5915"/>
              <a:gd name="T13" fmla="*/ 1024858 h 3525"/>
              <a:gd name="T14" fmla="*/ 1856691 w 5915"/>
              <a:gd name="T15" fmla="*/ 840512 h 3525"/>
              <a:gd name="T16" fmla="*/ 1904678 w 5915"/>
              <a:gd name="T17" fmla="*/ 869840 h 3525"/>
              <a:gd name="T18" fmla="*/ 1664097 w 5915"/>
              <a:gd name="T19" fmla="*/ 1062242 h 3525"/>
              <a:gd name="T20" fmla="*/ 1385513 w 5915"/>
              <a:gd name="T21" fmla="*/ 1094148 h 3525"/>
              <a:gd name="T22" fmla="*/ 1084385 w 5915"/>
              <a:gd name="T23" fmla="*/ 894978 h 3525"/>
              <a:gd name="T24" fmla="*/ 919811 w 5915"/>
              <a:gd name="T25" fmla="*/ 912381 h 3525"/>
              <a:gd name="T26" fmla="*/ 837041 w 5915"/>
              <a:gd name="T27" fmla="*/ 816986 h 3525"/>
              <a:gd name="T28" fmla="*/ 674399 w 5915"/>
              <a:gd name="T29" fmla="*/ 752851 h 3525"/>
              <a:gd name="T30" fmla="*/ 959746 w 5915"/>
              <a:gd name="T31" fmla="*/ 727391 h 3525"/>
              <a:gd name="T32" fmla="*/ 1019006 w 5915"/>
              <a:gd name="T33" fmla="*/ 614915 h 3525"/>
              <a:gd name="T34" fmla="*/ 615784 w 5915"/>
              <a:gd name="T35" fmla="*/ 517585 h 3525"/>
              <a:gd name="T36" fmla="*/ 735913 w 5915"/>
              <a:gd name="T37" fmla="*/ 453451 h 3525"/>
              <a:gd name="T38" fmla="*/ 1075689 w 5915"/>
              <a:gd name="T39" fmla="*/ 577852 h 3525"/>
              <a:gd name="T40" fmla="*/ 706283 w 5915"/>
              <a:gd name="T41" fmla="*/ 230110 h 3525"/>
              <a:gd name="T42" fmla="*/ 925930 w 5915"/>
              <a:gd name="T43" fmla="*/ 239778 h 3525"/>
              <a:gd name="T44" fmla="*/ 1478589 w 5915"/>
              <a:gd name="T45" fmla="*/ 279096 h 3525"/>
              <a:gd name="T46" fmla="*/ 1630603 w 5915"/>
              <a:gd name="T47" fmla="*/ 689039 h 3525"/>
              <a:gd name="T48" fmla="*/ 1862166 w 5915"/>
              <a:gd name="T49" fmla="*/ 578819 h 3525"/>
              <a:gd name="T50" fmla="*/ 1903068 w 5915"/>
              <a:gd name="T51" fmla="*/ 617493 h 3525"/>
              <a:gd name="T52" fmla="*/ 1642197 w 5915"/>
              <a:gd name="T53" fmla="*/ 749306 h 3525"/>
              <a:gd name="T54" fmla="*/ 1462486 w 5915"/>
              <a:gd name="T55" fmla="*/ 850181 h 3525"/>
              <a:gd name="T56" fmla="*/ 1728832 w 5915"/>
              <a:gd name="T57" fmla="*/ 810540 h 3525"/>
              <a:gd name="T58" fmla="*/ 1880845 w 5915"/>
              <a:gd name="T59" fmla="*/ 706120 h 3525"/>
              <a:gd name="T60" fmla="*/ 1883100 w 5915"/>
              <a:gd name="T61" fmla="*/ 771544 h 3525"/>
              <a:gd name="T62" fmla="*/ 1541069 w 5915"/>
              <a:gd name="T63" fmla="*/ 925272 h 3525"/>
              <a:gd name="T64" fmla="*/ 1277944 w 5915"/>
              <a:gd name="T65" fmla="*/ 847602 h 3525"/>
              <a:gd name="T66" fmla="*/ 1130440 w 5915"/>
              <a:gd name="T67" fmla="*/ 690651 h 3525"/>
              <a:gd name="T68" fmla="*/ 371660 w 5915"/>
              <a:gd name="T69" fmla="*/ 927851 h 3525"/>
              <a:gd name="T70" fmla="*/ 255396 w 5915"/>
              <a:gd name="T71" fmla="*/ 927851 h 3525"/>
              <a:gd name="T72" fmla="*/ 233817 w 5915"/>
              <a:gd name="T73" fmla="*/ 1067077 h 3525"/>
              <a:gd name="T74" fmla="*/ 385509 w 5915"/>
              <a:gd name="T75" fmla="*/ 1128955 h 3525"/>
              <a:gd name="T76" fmla="*/ 474398 w 5915"/>
              <a:gd name="T77" fmla="*/ 863716 h 3525"/>
              <a:gd name="T78" fmla="*/ 624157 w 5915"/>
              <a:gd name="T79" fmla="*/ 749306 h 3525"/>
              <a:gd name="T80" fmla="*/ 589052 w 5915"/>
              <a:gd name="T81" fmla="*/ 559804 h 3525"/>
              <a:gd name="T82" fmla="*/ 512724 w 5915"/>
              <a:gd name="T83" fmla="*/ 327439 h 3525"/>
              <a:gd name="T84" fmla="*/ 587442 w 5915"/>
              <a:gd name="T85" fmla="*/ 90239 h 3525"/>
              <a:gd name="T86" fmla="*/ 505960 w 5915"/>
              <a:gd name="T87" fmla="*/ 0 h 3525"/>
              <a:gd name="T88" fmla="*/ 408053 w 5915"/>
              <a:gd name="T89" fmla="*/ 137937 h 3525"/>
              <a:gd name="T90" fmla="*/ 218358 w 5915"/>
              <a:gd name="T91" fmla="*/ 556259 h 3525"/>
              <a:gd name="T92" fmla="*/ 208697 w 5915"/>
              <a:gd name="T93" fmla="*/ 737382 h 3525"/>
              <a:gd name="T94" fmla="*/ 345573 w 5915"/>
              <a:gd name="T95" fmla="*/ 853403 h 3525"/>
              <a:gd name="T96" fmla="*/ 370050 w 5915"/>
              <a:gd name="T97" fmla="*/ 550136 h 3525"/>
              <a:gd name="T98" fmla="*/ 310468 w 5915"/>
              <a:gd name="T99" fmla="*/ 763487 h 3525"/>
              <a:gd name="T100" fmla="*/ 257972 w 5915"/>
              <a:gd name="T101" fmla="*/ 639086 h 3525"/>
              <a:gd name="T102" fmla="*/ 474076 w 5915"/>
              <a:gd name="T103" fmla="*/ 797649 h 3525"/>
              <a:gd name="T104" fmla="*/ 570051 w 5915"/>
              <a:gd name="T105" fmla="*/ 681627 h 3525"/>
              <a:gd name="T106" fmla="*/ 490501 w 5915"/>
              <a:gd name="T107" fmla="*/ 577208 h 3525"/>
              <a:gd name="T108" fmla="*/ 494044 w 5915"/>
              <a:gd name="T109" fmla="*/ 77992 h 3525"/>
              <a:gd name="T110" fmla="*/ 523996 w 5915"/>
              <a:gd name="T111" fmla="*/ 153406 h 3525"/>
              <a:gd name="T112" fmla="*/ 29952 w 5915"/>
              <a:gd name="T113" fmla="*/ 1111552 h 3525"/>
              <a:gd name="T114" fmla="*/ 9340 w 5915"/>
              <a:gd name="T115" fmla="*/ 1059342 h 3525"/>
              <a:gd name="T116" fmla="*/ 49598 w 5915"/>
              <a:gd name="T117" fmla="*/ 1105106 h 3525"/>
              <a:gd name="T118" fmla="*/ 644 w 5915"/>
              <a:gd name="T119" fmla="*/ 331951 h 3525"/>
              <a:gd name="T120" fmla="*/ 321096 w 5915"/>
              <a:gd name="T121" fmla="*/ 195948 h 3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915" h="3525">
                <a:moveTo>
                  <a:pt x="148" y="2277"/>
                </a:moveTo>
                <a:lnTo>
                  <a:pt x="148" y="2277"/>
                </a:lnTo>
                <a:lnTo>
                  <a:pt x="139" y="2282"/>
                </a:lnTo>
                <a:lnTo>
                  <a:pt x="131" y="2286"/>
                </a:lnTo>
                <a:lnTo>
                  <a:pt x="122" y="2289"/>
                </a:lnTo>
                <a:lnTo>
                  <a:pt x="112" y="2291"/>
                </a:lnTo>
                <a:lnTo>
                  <a:pt x="103" y="2292"/>
                </a:lnTo>
                <a:lnTo>
                  <a:pt x="94" y="2292"/>
                </a:lnTo>
                <a:lnTo>
                  <a:pt x="85" y="2292"/>
                </a:lnTo>
                <a:lnTo>
                  <a:pt x="76" y="2290"/>
                </a:lnTo>
                <a:lnTo>
                  <a:pt x="67" y="2288"/>
                </a:lnTo>
                <a:lnTo>
                  <a:pt x="58" y="2285"/>
                </a:lnTo>
                <a:lnTo>
                  <a:pt x="51" y="2281"/>
                </a:lnTo>
                <a:lnTo>
                  <a:pt x="43" y="2276"/>
                </a:lnTo>
                <a:lnTo>
                  <a:pt x="35" y="2270"/>
                </a:lnTo>
                <a:lnTo>
                  <a:pt x="28" y="2265"/>
                </a:lnTo>
                <a:lnTo>
                  <a:pt x="22" y="2257"/>
                </a:lnTo>
                <a:lnTo>
                  <a:pt x="16" y="2249"/>
                </a:lnTo>
                <a:lnTo>
                  <a:pt x="12" y="2241"/>
                </a:lnTo>
                <a:lnTo>
                  <a:pt x="7" y="2232"/>
                </a:lnTo>
                <a:lnTo>
                  <a:pt x="4" y="2223"/>
                </a:lnTo>
                <a:lnTo>
                  <a:pt x="2" y="2214"/>
                </a:lnTo>
                <a:lnTo>
                  <a:pt x="0" y="2206"/>
                </a:lnTo>
                <a:lnTo>
                  <a:pt x="0" y="2197"/>
                </a:lnTo>
                <a:lnTo>
                  <a:pt x="0" y="2187"/>
                </a:lnTo>
                <a:lnTo>
                  <a:pt x="3" y="2178"/>
                </a:lnTo>
                <a:lnTo>
                  <a:pt x="5" y="2169"/>
                </a:lnTo>
                <a:lnTo>
                  <a:pt x="8" y="2161"/>
                </a:lnTo>
                <a:lnTo>
                  <a:pt x="12" y="2152"/>
                </a:lnTo>
                <a:lnTo>
                  <a:pt x="16" y="2144"/>
                </a:lnTo>
                <a:lnTo>
                  <a:pt x="22" y="2136"/>
                </a:lnTo>
                <a:lnTo>
                  <a:pt x="28" y="2130"/>
                </a:lnTo>
                <a:lnTo>
                  <a:pt x="35" y="2124"/>
                </a:lnTo>
                <a:lnTo>
                  <a:pt x="44" y="2117"/>
                </a:lnTo>
                <a:lnTo>
                  <a:pt x="73" y="2099"/>
                </a:lnTo>
                <a:lnTo>
                  <a:pt x="109" y="2076"/>
                </a:lnTo>
                <a:lnTo>
                  <a:pt x="157" y="2047"/>
                </a:lnTo>
                <a:lnTo>
                  <a:pt x="217" y="2013"/>
                </a:lnTo>
                <a:lnTo>
                  <a:pt x="287" y="1973"/>
                </a:lnTo>
                <a:lnTo>
                  <a:pt x="368" y="1928"/>
                </a:lnTo>
                <a:lnTo>
                  <a:pt x="460" y="1880"/>
                </a:lnTo>
                <a:lnTo>
                  <a:pt x="454" y="1908"/>
                </a:lnTo>
                <a:lnTo>
                  <a:pt x="450" y="1936"/>
                </a:lnTo>
                <a:lnTo>
                  <a:pt x="446" y="1964"/>
                </a:lnTo>
                <a:lnTo>
                  <a:pt x="444" y="1990"/>
                </a:lnTo>
                <a:lnTo>
                  <a:pt x="443" y="2018"/>
                </a:lnTo>
                <a:lnTo>
                  <a:pt x="443" y="2046"/>
                </a:lnTo>
                <a:lnTo>
                  <a:pt x="444" y="2074"/>
                </a:lnTo>
                <a:lnTo>
                  <a:pt x="445" y="2102"/>
                </a:lnTo>
                <a:lnTo>
                  <a:pt x="380" y="2138"/>
                </a:lnTo>
                <a:lnTo>
                  <a:pt x="322" y="2171"/>
                </a:lnTo>
                <a:lnTo>
                  <a:pt x="270" y="2201"/>
                </a:lnTo>
                <a:lnTo>
                  <a:pt x="228" y="2227"/>
                </a:lnTo>
                <a:lnTo>
                  <a:pt x="169" y="2263"/>
                </a:lnTo>
                <a:lnTo>
                  <a:pt x="148" y="2277"/>
                </a:lnTo>
                <a:close/>
                <a:moveTo>
                  <a:pt x="4592" y="2112"/>
                </a:moveTo>
                <a:lnTo>
                  <a:pt x="4592" y="1225"/>
                </a:lnTo>
                <a:lnTo>
                  <a:pt x="3694" y="1356"/>
                </a:lnTo>
                <a:lnTo>
                  <a:pt x="3744" y="1404"/>
                </a:lnTo>
                <a:lnTo>
                  <a:pt x="3792" y="1451"/>
                </a:lnTo>
                <a:lnTo>
                  <a:pt x="3836" y="1496"/>
                </a:lnTo>
                <a:lnTo>
                  <a:pt x="3879" y="1540"/>
                </a:lnTo>
                <a:lnTo>
                  <a:pt x="3958" y="1624"/>
                </a:lnTo>
                <a:lnTo>
                  <a:pt x="4030" y="1702"/>
                </a:lnTo>
                <a:lnTo>
                  <a:pt x="4098" y="1776"/>
                </a:lnTo>
                <a:lnTo>
                  <a:pt x="4131" y="1811"/>
                </a:lnTo>
                <a:lnTo>
                  <a:pt x="4163" y="1844"/>
                </a:lnTo>
                <a:lnTo>
                  <a:pt x="4194" y="1876"/>
                </a:lnTo>
                <a:lnTo>
                  <a:pt x="4227" y="1906"/>
                </a:lnTo>
                <a:lnTo>
                  <a:pt x="4258" y="1934"/>
                </a:lnTo>
                <a:lnTo>
                  <a:pt x="4290" y="1960"/>
                </a:lnTo>
                <a:lnTo>
                  <a:pt x="4322" y="1985"/>
                </a:lnTo>
                <a:lnTo>
                  <a:pt x="4356" y="2008"/>
                </a:lnTo>
                <a:lnTo>
                  <a:pt x="4392" y="2031"/>
                </a:lnTo>
                <a:lnTo>
                  <a:pt x="4427" y="2049"/>
                </a:lnTo>
                <a:lnTo>
                  <a:pt x="4465" y="2068"/>
                </a:lnTo>
                <a:lnTo>
                  <a:pt x="4505" y="2084"/>
                </a:lnTo>
                <a:lnTo>
                  <a:pt x="4548" y="2099"/>
                </a:lnTo>
                <a:lnTo>
                  <a:pt x="4592" y="2112"/>
                </a:lnTo>
                <a:close/>
                <a:moveTo>
                  <a:pt x="3510" y="1444"/>
                </a:moveTo>
                <a:lnTo>
                  <a:pt x="3510" y="1444"/>
                </a:lnTo>
                <a:lnTo>
                  <a:pt x="3568" y="1499"/>
                </a:lnTo>
                <a:lnTo>
                  <a:pt x="3622" y="1550"/>
                </a:lnTo>
                <a:lnTo>
                  <a:pt x="3674" y="1601"/>
                </a:lnTo>
                <a:lnTo>
                  <a:pt x="3723" y="1650"/>
                </a:lnTo>
                <a:lnTo>
                  <a:pt x="3767" y="1697"/>
                </a:lnTo>
                <a:lnTo>
                  <a:pt x="3811" y="1743"/>
                </a:lnTo>
                <a:lnTo>
                  <a:pt x="3890" y="1830"/>
                </a:lnTo>
                <a:lnTo>
                  <a:pt x="3961" y="1907"/>
                </a:lnTo>
                <a:lnTo>
                  <a:pt x="4028" y="1978"/>
                </a:lnTo>
                <a:lnTo>
                  <a:pt x="4060" y="2010"/>
                </a:lnTo>
                <a:lnTo>
                  <a:pt x="4094" y="2043"/>
                </a:lnTo>
                <a:lnTo>
                  <a:pt x="4126" y="2073"/>
                </a:lnTo>
                <a:lnTo>
                  <a:pt x="4160" y="2102"/>
                </a:lnTo>
                <a:lnTo>
                  <a:pt x="4120" y="2109"/>
                </a:lnTo>
                <a:lnTo>
                  <a:pt x="4082" y="2119"/>
                </a:lnTo>
                <a:lnTo>
                  <a:pt x="4045" y="2131"/>
                </a:lnTo>
                <a:lnTo>
                  <a:pt x="4009" y="2144"/>
                </a:lnTo>
                <a:lnTo>
                  <a:pt x="3994" y="2152"/>
                </a:lnTo>
                <a:lnTo>
                  <a:pt x="3977" y="2161"/>
                </a:lnTo>
                <a:lnTo>
                  <a:pt x="3961" y="2169"/>
                </a:lnTo>
                <a:lnTo>
                  <a:pt x="3947" y="2179"/>
                </a:lnTo>
                <a:lnTo>
                  <a:pt x="3932" y="2188"/>
                </a:lnTo>
                <a:lnTo>
                  <a:pt x="3919" y="2198"/>
                </a:lnTo>
                <a:lnTo>
                  <a:pt x="3905" y="2208"/>
                </a:lnTo>
                <a:lnTo>
                  <a:pt x="3893" y="2219"/>
                </a:lnTo>
                <a:lnTo>
                  <a:pt x="3854" y="2183"/>
                </a:lnTo>
                <a:lnTo>
                  <a:pt x="3812" y="2146"/>
                </a:lnTo>
                <a:lnTo>
                  <a:pt x="3768" y="2109"/>
                </a:lnTo>
                <a:lnTo>
                  <a:pt x="3723" y="2070"/>
                </a:lnTo>
                <a:lnTo>
                  <a:pt x="3674" y="2029"/>
                </a:lnTo>
                <a:lnTo>
                  <a:pt x="3622" y="1989"/>
                </a:lnTo>
                <a:lnTo>
                  <a:pt x="3568" y="1949"/>
                </a:lnTo>
                <a:lnTo>
                  <a:pt x="3510" y="1907"/>
                </a:lnTo>
                <a:lnTo>
                  <a:pt x="3510" y="1444"/>
                </a:lnTo>
                <a:close/>
                <a:moveTo>
                  <a:pt x="3510" y="2143"/>
                </a:moveTo>
                <a:lnTo>
                  <a:pt x="3510" y="2557"/>
                </a:lnTo>
                <a:lnTo>
                  <a:pt x="3510" y="2572"/>
                </a:lnTo>
                <a:lnTo>
                  <a:pt x="3508" y="2587"/>
                </a:lnTo>
                <a:lnTo>
                  <a:pt x="3505" y="2601"/>
                </a:lnTo>
                <a:lnTo>
                  <a:pt x="3501" y="2616"/>
                </a:lnTo>
                <a:lnTo>
                  <a:pt x="3544" y="2640"/>
                </a:lnTo>
                <a:lnTo>
                  <a:pt x="3586" y="2666"/>
                </a:lnTo>
                <a:lnTo>
                  <a:pt x="3625" y="2690"/>
                </a:lnTo>
                <a:lnTo>
                  <a:pt x="3662" y="2715"/>
                </a:lnTo>
                <a:lnTo>
                  <a:pt x="3734" y="2764"/>
                </a:lnTo>
                <a:lnTo>
                  <a:pt x="3800" y="2811"/>
                </a:lnTo>
                <a:lnTo>
                  <a:pt x="3861" y="2858"/>
                </a:lnTo>
                <a:lnTo>
                  <a:pt x="3918" y="2902"/>
                </a:lnTo>
                <a:lnTo>
                  <a:pt x="3971" y="2946"/>
                </a:lnTo>
                <a:lnTo>
                  <a:pt x="4021" y="2987"/>
                </a:lnTo>
                <a:lnTo>
                  <a:pt x="4098" y="3050"/>
                </a:lnTo>
                <a:lnTo>
                  <a:pt x="4135" y="3079"/>
                </a:lnTo>
                <a:lnTo>
                  <a:pt x="4172" y="3106"/>
                </a:lnTo>
                <a:lnTo>
                  <a:pt x="4208" y="3132"/>
                </a:lnTo>
                <a:lnTo>
                  <a:pt x="4244" y="3154"/>
                </a:lnTo>
                <a:lnTo>
                  <a:pt x="4281" y="3175"/>
                </a:lnTo>
                <a:lnTo>
                  <a:pt x="4299" y="3184"/>
                </a:lnTo>
                <a:lnTo>
                  <a:pt x="4318" y="3193"/>
                </a:lnTo>
                <a:lnTo>
                  <a:pt x="4338" y="3201"/>
                </a:lnTo>
                <a:lnTo>
                  <a:pt x="4358" y="3209"/>
                </a:lnTo>
                <a:lnTo>
                  <a:pt x="4378" y="3215"/>
                </a:lnTo>
                <a:lnTo>
                  <a:pt x="4398" y="3221"/>
                </a:lnTo>
                <a:lnTo>
                  <a:pt x="4419" y="3226"/>
                </a:lnTo>
                <a:lnTo>
                  <a:pt x="4442" y="3231"/>
                </a:lnTo>
                <a:lnTo>
                  <a:pt x="4464" y="3234"/>
                </a:lnTo>
                <a:lnTo>
                  <a:pt x="4487" y="3238"/>
                </a:lnTo>
                <a:lnTo>
                  <a:pt x="4511" y="3240"/>
                </a:lnTo>
                <a:lnTo>
                  <a:pt x="4535" y="3241"/>
                </a:lnTo>
                <a:lnTo>
                  <a:pt x="4561" y="3242"/>
                </a:lnTo>
                <a:lnTo>
                  <a:pt x="4588" y="3241"/>
                </a:lnTo>
                <a:lnTo>
                  <a:pt x="4614" y="3240"/>
                </a:lnTo>
                <a:lnTo>
                  <a:pt x="4643" y="3239"/>
                </a:lnTo>
                <a:lnTo>
                  <a:pt x="4672" y="3235"/>
                </a:lnTo>
                <a:lnTo>
                  <a:pt x="4703" y="3232"/>
                </a:lnTo>
                <a:lnTo>
                  <a:pt x="4764" y="3222"/>
                </a:lnTo>
                <a:lnTo>
                  <a:pt x="4823" y="3210"/>
                </a:lnTo>
                <a:lnTo>
                  <a:pt x="4881" y="3195"/>
                </a:lnTo>
                <a:lnTo>
                  <a:pt x="4937" y="3180"/>
                </a:lnTo>
                <a:lnTo>
                  <a:pt x="4991" y="3162"/>
                </a:lnTo>
                <a:lnTo>
                  <a:pt x="5044" y="3142"/>
                </a:lnTo>
                <a:lnTo>
                  <a:pt x="5094" y="3121"/>
                </a:lnTo>
                <a:lnTo>
                  <a:pt x="5143" y="3098"/>
                </a:lnTo>
                <a:lnTo>
                  <a:pt x="5191" y="3076"/>
                </a:lnTo>
                <a:lnTo>
                  <a:pt x="5235" y="3051"/>
                </a:lnTo>
                <a:lnTo>
                  <a:pt x="5280" y="3026"/>
                </a:lnTo>
                <a:lnTo>
                  <a:pt x="5321" y="3000"/>
                </a:lnTo>
                <a:lnTo>
                  <a:pt x="5361" y="2975"/>
                </a:lnTo>
                <a:lnTo>
                  <a:pt x="5399" y="2949"/>
                </a:lnTo>
                <a:lnTo>
                  <a:pt x="5436" y="2922"/>
                </a:lnTo>
                <a:lnTo>
                  <a:pt x="5469" y="2897"/>
                </a:lnTo>
                <a:lnTo>
                  <a:pt x="5503" y="2870"/>
                </a:lnTo>
                <a:lnTo>
                  <a:pt x="5533" y="2844"/>
                </a:lnTo>
                <a:lnTo>
                  <a:pt x="5561" y="2820"/>
                </a:lnTo>
                <a:lnTo>
                  <a:pt x="5588" y="2795"/>
                </a:lnTo>
                <a:lnTo>
                  <a:pt x="5634" y="2751"/>
                </a:lnTo>
                <a:lnTo>
                  <a:pt x="5673" y="2710"/>
                </a:lnTo>
                <a:lnTo>
                  <a:pt x="5705" y="2676"/>
                </a:lnTo>
                <a:lnTo>
                  <a:pt x="5726" y="2650"/>
                </a:lnTo>
                <a:lnTo>
                  <a:pt x="5745" y="2628"/>
                </a:lnTo>
                <a:lnTo>
                  <a:pt x="5750" y="2620"/>
                </a:lnTo>
                <a:lnTo>
                  <a:pt x="5757" y="2613"/>
                </a:lnTo>
                <a:lnTo>
                  <a:pt x="5765" y="2608"/>
                </a:lnTo>
                <a:lnTo>
                  <a:pt x="5773" y="2603"/>
                </a:lnTo>
                <a:lnTo>
                  <a:pt x="5780" y="2599"/>
                </a:lnTo>
                <a:lnTo>
                  <a:pt x="5789" y="2596"/>
                </a:lnTo>
                <a:lnTo>
                  <a:pt x="5798" y="2593"/>
                </a:lnTo>
                <a:lnTo>
                  <a:pt x="5807" y="2591"/>
                </a:lnTo>
                <a:lnTo>
                  <a:pt x="5816" y="2590"/>
                </a:lnTo>
                <a:lnTo>
                  <a:pt x="5825" y="2590"/>
                </a:lnTo>
                <a:lnTo>
                  <a:pt x="5834" y="2591"/>
                </a:lnTo>
                <a:lnTo>
                  <a:pt x="5843" y="2593"/>
                </a:lnTo>
                <a:lnTo>
                  <a:pt x="5852" y="2596"/>
                </a:lnTo>
                <a:lnTo>
                  <a:pt x="5861" y="2600"/>
                </a:lnTo>
                <a:lnTo>
                  <a:pt x="5870" y="2605"/>
                </a:lnTo>
                <a:lnTo>
                  <a:pt x="5877" y="2609"/>
                </a:lnTo>
                <a:lnTo>
                  <a:pt x="5885" y="2616"/>
                </a:lnTo>
                <a:lnTo>
                  <a:pt x="5892" y="2622"/>
                </a:lnTo>
                <a:lnTo>
                  <a:pt x="5898" y="2630"/>
                </a:lnTo>
                <a:lnTo>
                  <a:pt x="5902" y="2638"/>
                </a:lnTo>
                <a:lnTo>
                  <a:pt x="5906" y="2646"/>
                </a:lnTo>
                <a:lnTo>
                  <a:pt x="5910" y="2655"/>
                </a:lnTo>
                <a:lnTo>
                  <a:pt x="5912" y="2664"/>
                </a:lnTo>
                <a:lnTo>
                  <a:pt x="5914" y="2673"/>
                </a:lnTo>
                <a:lnTo>
                  <a:pt x="5915" y="2681"/>
                </a:lnTo>
                <a:lnTo>
                  <a:pt x="5915" y="2690"/>
                </a:lnTo>
                <a:lnTo>
                  <a:pt x="5914" y="2699"/>
                </a:lnTo>
                <a:lnTo>
                  <a:pt x="5912" y="2708"/>
                </a:lnTo>
                <a:lnTo>
                  <a:pt x="5910" y="2717"/>
                </a:lnTo>
                <a:lnTo>
                  <a:pt x="5906" y="2726"/>
                </a:lnTo>
                <a:lnTo>
                  <a:pt x="5901" y="2735"/>
                </a:lnTo>
                <a:lnTo>
                  <a:pt x="5896" y="2743"/>
                </a:lnTo>
                <a:lnTo>
                  <a:pt x="5875" y="2767"/>
                </a:lnTo>
                <a:lnTo>
                  <a:pt x="5851" y="2796"/>
                </a:lnTo>
                <a:lnTo>
                  <a:pt x="5817" y="2834"/>
                </a:lnTo>
                <a:lnTo>
                  <a:pt x="5773" y="2880"/>
                </a:lnTo>
                <a:lnTo>
                  <a:pt x="5748" y="2904"/>
                </a:lnTo>
                <a:lnTo>
                  <a:pt x="5720" y="2930"/>
                </a:lnTo>
                <a:lnTo>
                  <a:pt x="5690" y="2958"/>
                </a:lnTo>
                <a:lnTo>
                  <a:pt x="5659" y="2986"/>
                </a:lnTo>
                <a:lnTo>
                  <a:pt x="5624" y="3014"/>
                </a:lnTo>
                <a:lnTo>
                  <a:pt x="5589" y="3044"/>
                </a:lnTo>
                <a:lnTo>
                  <a:pt x="5550" y="3073"/>
                </a:lnTo>
                <a:lnTo>
                  <a:pt x="5510" y="3102"/>
                </a:lnTo>
                <a:lnTo>
                  <a:pt x="5466" y="3132"/>
                </a:lnTo>
                <a:lnTo>
                  <a:pt x="5422" y="3161"/>
                </a:lnTo>
                <a:lnTo>
                  <a:pt x="5375" y="3190"/>
                </a:lnTo>
                <a:lnTo>
                  <a:pt x="5326" y="3218"/>
                </a:lnTo>
                <a:lnTo>
                  <a:pt x="5274" y="3244"/>
                </a:lnTo>
                <a:lnTo>
                  <a:pt x="5222" y="3271"/>
                </a:lnTo>
                <a:lnTo>
                  <a:pt x="5167" y="3296"/>
                </a:lnTo>
                <a:lnTo>
                  <a:pt x="5111" y="3319"/>
                </a:lnTo>
                <a:lnTo>
                  <a:pt x="5051" y="3341"/>
                </a:lnTo>
                <a:lnTo>
                  <a:pt x="4990" y="3361"/>
                </a:lnTo>
                <a:lnTo>
                  <a:pt x="4928" y="3379"/>
                </a:lnTo>
                <a:lnTo>
                  <a:pt x="4896" y="3388"/>
                </a:lnTo>
                <a:lnTo>
                  <a:pt x="4863" y="3395"/>
                </a:lnTo>
                <a:lnTo>
                  <a:pt x="4831" y="3403"/>
                </a:lnTo>
                <a:lnTo>
                  <a:pt x="4797" y="3409"/>
                </a:lnTo>
                <a:lnTo>
                  <a:pt x="4764" y="3415"/>
                </a:lnTo>
                <a:lnTo>
                  <a:pt x="4729" y="3419"/>
                </a:lnTo>
                <a:lnTo>
                  <a:pt x="4691" y="3425"/>
                </a:lnTo>
                <a:lnTo>
                  <a:pt x="4655" y="3428"/>
                </a:lnTo>
                <a:lnTo>
                  <a:pt x="4619" y="3430"/>
                </a:lnTo>
                <a:lnTo>
                  <a:pt x="4585" y="3433"/>
                </a:lnTo>
                <a:lnTo>
                  <a:pt x="4552" y="3433"/>
                </a:lnTo>
                <a:lnTo>
                  <a:pt x="4521" y="3433"/>
                </a:lnTo>
                <a:lnTo>
                  <a:pt x="4490" y="3432"/>
                </a:lnTo>
                <a:lnTo>
                  <a:pt x="4461" y="3429"/>
                </a:lnTo>
                <a:lnTo>
                  <a:pt x="4432" y="3425"/>
                </a:lnTo>
                <a:lnTo>
                  <a:pt x="4405" y="3421"/>
                </a:lnTo>
                <a:lnTo>
                  <a:pt x="4378" y="3416"/>
                </a:lnTo>
                <a:lnTo>
                  <a:pt x="4351" y="3409"/>
                </a:lnTo>
                <a:lnTo>
                  <a:pt x="4327" y="3403"/>
                </a:lnTo>
                <a:lnTo>
                  <a:pt x="4302" y="3395"/>
                </a:lnTo>
                <a:lnTo>
                  <a:pt x="4278" y="3386"/>
                </a:lnTo>
                <a:lnTo>
                  <a:pt x="4254" y="3377"/>
                </a:lnTo>
                <a:lnTo>
                  <a:pt x="4231" y="3367"/>
                </a:lnTo>
                <a:lnTo>
                  <a:pt x="4209" y="3356"/>
                </a:lnTo>
                <a:lnTo>
                  <a:pt x="4186" y="3343"/>
                </a:lnTo>
                <a:lnTo>
                  <a:pt x="4165" y="3331"/>
                </a:lnTo>
                <a:lnTo>
                  <a:pt x="4143" y="3318"/>
                </a:lnTo>
                <a:lnTo>
                  <a:pt x="4122" y="3304"/>
                </a:lnTo>
                <a:lnTo>
                  <a:pt x="4078" y="3274"/>
                </a:lnTo>
                <a:lnTo>
                  <a:pt x="4035" y="3243"/>
                </a:lnTo>
                <a:lnTo>
                  <a:pt x="3991" y="3209"/>
                </a:lnTo>
                <a:lnTo>
                  <a:pt x="3900" y="3133"/>
                </a:lnTo>
                <a:lnTo>
                  <a:pt x="3850" y="3093"/>
                </a:lnTo>
                <a:lnTo>
                  <a:pt x="3797" y="3049"/>
                </a:lnTo>
                <a:lnTo>
                  <a:pt x="3742" y="3006"/>
                </a:lnTo>
                <a:lnTo>
                  <a:pt x="3681" y="2960"/>
                </a:lnTo>
                <a:lnTo>
                  <a:pt x="3616" y="2913"/>
                </a:lnTo>
                <a:lnTo>
                  <a:pt x="3544" y="2865"/>
                </a:lnTo>
                <a:lnTo>
                  <a:pt x="3506" y="2841"/>
                </a:lnTo>
                <a:lnTo>
                  <a:pt x="3467" y="2816"/>
                </a:lnTo>
                <a:lnTo>
                  <a:pt x="3426" y="2792"/>
                </a:lnTo>
                <a:lnTo>
                  <a:pt x="3384" y="2767"/>
                </a:lnTo>
                <a:lnTo>
                  <a:pt x="3367" y="2777"/>
                </a:lnTo>
                <a:lnTo>
                  <a:pt x="3350" y="2787"/>
                </a:lnTo>
                <a:lnTo>
                  <a:pt x="3334" y="2797"/>
                </a:lnTo>
                <a:lnTo>
                  <a:pt x="3315" y="2806"/>
                </a:lnTo>
                <a:lnTo>
                  <a:pt x="3296" y="2814"/>
                </a:lnTo>
                <a:lnTo>
                  <a:pt x="3277" y="2822"/>
                </a:lnTo>
                <a:lnTo>
                  <a:pt x="3257" y="2830"/>
                </a:lnTo>
                <a:lnTo>
                  <a:pt x="3236" y="2835"/>
                </a:lnTo>
                <a:lnTo>
                  <a:pt x="3214" y="2842"/>
                </a:lnTo>
                <a:lnTo>
                  <a:pt x="3193" y="2846"/>
                </a:lnTo>
                <a:lnTo>
                  <a:pt x="3171" y="2851"/>
                </a:lnTo>
                <a:lnTo>
                  <a:pt x="3149" y="2854"/>
                </a:lnTo>
                <a:lnTo>
                  <a:pt x="3125" y="2858"/>
                </a:lnTo>
                <a:lnTo>
                  <a:pt x="3102" y="2860"/>
                </a:lnTo>
                <a:lnTo>
                  <a:pt x="3078" y="2861"/>
                </a:lnTo>
                <a:lnTo>
                  <a:pt x="3054" y="2861"/>
                </a:lnTo>
                <a:lnTo>
                  <a:pt x="3030" y="2861"/>
                </a:lnTo>
                <a:lnTo>
                  <a:pt x="3007" y="2860"/>
                </a:lnTo>
                <a:lnTo>
                  <a:pt x="2985" y="2858"/>
                </a:lnTo>
                <a:lnTo>
                  <a:pt x="2961" y="2855"/>
                </a:lnTo>
                <a:lnTo>
                  <a:pt x="2940" y="2852"/>
                </a:lnTo>
                <a:lnTo>
                  <a:pt x="2918" y="2847"/>
                </a:lnTo>
                <a:lnTo>
                  <a:pt x="2897" y="2843"/>
                </a:lnTo>
                <a:lnTo>
                  <a:pt x="2877" y="2837"/>
                </a:lnTo>
                <a:lnTo>
                  <a:pt x="2856" y="2831"/>
                </a:lnTo>
                <a:lnTo>
                  <a:pt x="2836" y="2824"/>
                </a:lnTo>
                <a:lnTo>
                  <a:pt x="2817" y="2817"/>
                </a:lnTo>
                <a:lnTo>
                  <a:pt x="2799" y="2810"/>
                </a:lnTo>
                <a:lnTo>
                  <a:pt x="2781" y="2801"/>
                </a:lnTo>
                <a:lnTo>
                  <a:pt x="2764" y="2792"/>
                </a:lnTo>
                <a:lnTo>
                  <a:pt x="2747" y="2782"/>
                </a:lnTo>
                <a:lnTo>
                  <a:pt x="2732" y="2772"/>
                </a:lnTo>
                <a:lnTo>
                  <a:pt x="2716" y="2762"/>
                </a:lnTo>
                <a:lnTo>
                  <a:pt x="2702" y="2751"/>
                </a:lnTo>
                <a:lnTo>
                  <a:pt x="2688" y="2739"/>
                </a:lnTo>
                <a:lnTo>
                  <a:pt x="2676" y="2727"/>
                </a:lnTo>
                <a:lnTo>
                  <a:pt x="2664" y="2715"/>
                </a:lnTo>
                <a:lnTo>
                  <a:pt x="2652" y="2701"/>
                </a:lnTo>
                <a:lnTo>
                  <a:pt x="2642" y="2689"/>
                </a:lnTo>
                <a:lnTo>
                  <a:pt x="2634" y="2675"/>
                </a:lnTo>
                <a:lnTo>
                  <a:pt x="2626" y="2661"/>
                </a:lnTo>
                <a:lnTo>
                  <a:pt x="2618" y="2647"/>
                </a:lnTo>
                <a:lnTo>
                  <a:pt x="2612" y="2632"/>
                </a:lnTo>
                <a:lnTo>
                  <a:pt x="2607" y="2618"/>
                </a:lnTo>
                <a:lnTo>
                  <a:pt x="2602" y="2603"/>
                </a:lnTo>
                <a:lnTo>
                  <a:pt x="2600" y="2588"/>
                </a:lnTo>
                <a:lnTo>
                  <a:pt x="2598" y="2572"/>
                </a:lnTo>
                <a:lnTo>
                  <a:pt x="2598" y="2557"/>
                </a:lnTo>
                <a:lnTo>
                  <a:pt x="2599" y="2535"/>
                </a:lnTo>
                <a:lnTo>
                  <a:pt x="2602" y="2513"/>
                </a:lnTo>
                <a:lnTo>
                  <a:pt x="2608" y="2493"/>
                </a:lnTo>
                <a:lnTo>
                  <a:pt x="2616" y="2472"/>
                </a:lnTo>
                <a:lnTo>
                  <a:pt x="2580" y="2467"/>
                </a:lnTo>
                <a:lnTo>
                  <a:pt x="2543" y="2464"/>
                </a:lnTo>
                <a:lnTo>
                  <a:pt x="2506" y="2462"/>
                </a:lnTo>
                <a:lnTo>
                  <a:pt x="2471" y="2461"/>
                </a:lnTo>
                <a:lnTo>
                  <a:pt x="2434" y="2460"/>
                </a:lnTo>
                <a:lnTo>
                  <a:pt x="2397" y="2460"/>
                </a:lnTo>
                <a:lnTo>
                  <a:pt x="2359" y="2461"/>
                </a:lnTo>
                <a:lnTo>
                  <a:pt x="2323" y="2462"/>
                </a:lnTo>
                <a:lnTo>
                  <a:pt x="2286" y="2464"/>
                </a:lnTo>
                <a:lnTo>
                  <a:pt x="2248" y="2467"/>
                </a:lnTo>
                <a:lnTo>
                  <a:pt x="2211" y="2471"/>
                </a:lnTo>
                <a:lnTo>
                  <a:pt x="2173" y="2475"/>
                </a:lnTo>
                <a:lnTo>
                  <a:pt x="2098" y="2486"/>
                </a:lnTo>
                <a:lnTo>
                  <a:pt x="2023" y="2500"/>
                </a:lnTo>
                <a:lnTo>
                  <a:pt x="2040" y="2470"/>
                </a:lnTo>
                <a:lnTo>
                  <a:pt x="2055" y="2440"/>
                </a:lnTo>
                <a:lnTo>
                  <a:pt x="2069" y="2407"/>
                </a:lnTo>
                <a:lnTo>
                  <a:pt x="2082" y="2375"/>
                </a:lnTo>
                <a:lnTo>
                  <a:pt x="2094" y="2336"/>
                </a:lnTo>
                <a:lnTo>
                  <a:pt x="2104" y="2297"/>
                </a:lnTo>
                <a:lnTo>
                  <a:pt x="2148" y="2290"/>
                </a:lnTo>
                <a:lnTo>
                  <a:pt x="2191" y="2286"/>
                </a:lnTo>
                <a:lnTo>
                  <a:pt x="2234" y="2281"/>
                </a:lnTo>
                <a:lnTo>
                  <a:pt x="2278" y="2277"/>
                </a:lnTo>
                <a:lnTo>
                  <a:pt x="2321" y="2275"/>
                </a:lnTo>
                <a:lnTo>
                  <a:pt x="2364" y="2272"/>
                </a:lnTo>
                <a:lnTo>
                  <a:pt x="2407" y="2272"/>
                </a:lnTo>
                <a:lnTo>
                  <a:pt x="2450" y="2272"/>
                </a:lnTo>
                <a:lnTo>
                  <a:pt x="2493" y="2274"/>
                </a:lnTo>
                <a:lnTo>
                  <a:pt x="2535" y="2276"/>
                </a:lnTo>
                <a:lnTo>
                  <a:pt x="2578" y="2278"/>
                </a:lnTo>
                <a:lnTo>
                  <a:pt x="2620" y="2282"/>
                </a:lnTo>
                <a:lnTo>
                  <a:pt x="2661" y="2288"/>
                </a:lnTo>
                <a:lnTo>
                  <a:pt x="2704" y="2295"/>
                </a:lnTo>
                <a:lnTo>
                  <a:pt x="2745" y="2302"/>
                </a:lnTo>
                <a:lnTo>
                  <a:pt x="2786" y="2310"/>
                </a:lnTo>
                <a:lnTo>
                  <a:pt x="2815" y="2298"/>
                </a:lnTo>
                <a:lnTo>
                  <a:pt x="2845" y="2287"/>
                </a:lnTo>
                <a:lnTo>
                  <a:pt x="2878" y="2277"/>
                </a:lnTo>
                <a:lnTo>
                  <a:pt x="2911" y="2268"/>
                </a:lnTo>
                <a:lnTo>
                  <a:pt x="2945" y="2261"/>
                </a:lnTo>
                <a:lnTo>
                  <a:pt x="2980" y="2257"/>
                </a:lnTo>
                <a:lnTo>
                  <a:pt x="3017" y="2253"/>
                </a:lnTo>
                <a:lnTo>
                  <a:pt x="3054" y="2253"/>
                </a:lnTo>
                <a:lnTo>
                  <a:pt x="3078" y="2253"/>
                </a:lnTo>
                <a:lnTo>
                  <a:pt x="3102" y="2255"/>
                </a:lnTo>
                <a:lnTo>
                  <a:pt x="3125" y="2257"/>
                </a:lnTo>
                <a:lnTo>
                  <a:pt x="3149" y="2259"/>
                </a:lnTo>
                <a:lnTo>
                  <a:pt x="3171" y="2263"/>
                </a:lnTo>
                <a:lnTo>
                  <a:pt x="3193" y="2268"/>
                </a:lnTo>
                <a:lnTo>
                  <a:pt x="3214" y="2272"/>
                </a:lnTo>
                <a:lnTo>
                  <a:pt x="3236" y="2278"/>
                </a:lnTo>
                <a:lnTo>
                  <a:pt x="3257" y="2285"/>
                </a:lnTo>
                <a:lnTo>
                  <a:pt x="3277" y="2291"/>
                </a:lnTo>
                <a:lnTo>
                  <a:pt x="3296" y="2299"/>
                </a:lnTo>
                <a:lnTo>
                  <a:pt x="3315" y="2308"/>
                </a:lnTo>
                <a:lnTo>
                  <a:pt x="3334" y="2317"/>
                </a:lnTo>
                <a:lnTo>
                  <a:pt x="3350" y="2326"/>
                </a:lnTo>
                <a:lnTo>
                  <a:pt x="3367" y="2336"/>
                </a:lnTo>
                <a:lnTo>
                  <a:pt x="3384" y="2347"/>
                </a:lnTo>
                <a:lnTo>
                  <a:pt x="3384" y="2051"/>
                </a:lnTo>
                <a:lnTo>
                  <a:pt x="3332" y="2016"/>
                </a:lnTo>
                <a:lnTo>
                  <a:pt x="3279" y="1980"/>
                </a:lnTo>
                <a:lnTo>
                  <a:pt x="3223" y="1945"/>
                </a:lnTo>
                <a:lnTo>
                  <a:pt x="3164" y="1908"/>
                </a:lnTo>
                <a:lnTo>
                  <a:pt x="3103" y="1872"/>
                </a:lnTo>
                <a:lnTo>
                  <a:pt x="3038" y="1835"/>
                </a:lnTo>
                <a:lnTo>
                  <a:pt x="2970" y="1798"/>
                </a:lnTo>
                <a:lnTo>
                  <a:pt x="2900" y="1761"/>
                </a:lnTo>
                <a:lnTo>
                  <a:pt x="2871" y="1746"/>
                </a:lnTo>
                <a:lnTo>
                  <a:pt x="2842" y="1733"/>
                </a:lnTo>
                <a:lnTo>
                  <a:pt x="2813" y="1720"/>
                </a:lnTo>
                <a:lnTo>
                  <a:pt x="2784" y="1707"/>
                </a:lnTo>
                <a:lnTo>
                  <a:pt x="2754" y="1695"/>
                </a:lnTo>
                <a:lnTo>
                  <a:pt x="2725" y="1685"/>
                </a:lnTo>
                <a:lnTo>
                  <a:pt x="2695" y="1674"/>
                </a:lnTo>
                <a:lnTo>
                  <a:pt x="2665" y="1665"/>
                </a:lnTo>
                <a:lnTo>
                  <a:pt x="2603" y="1647"/>
                </a:lnTo>
                <a:lnTo>
                  <a:pt x="2542" y="1633"/>
                </a:lnTo>
                <a:lnTo>
                  <a:pt x="2481" y="1620"/>
                </a:lnTo>
                <a:lnTo>
                  <a:pt x="2418" y="1610"/>
                </a:lnTo>
                <a:lnTo>
                  <a:pt x="2356" y="1603"/>
                </a:lnTo>
                <a:lnTo>
                  <a:pt x="2294" y="1597"/>
                </a:lnTo>
                <a:lnTo>
                  <a:pt x="2230" y="1594"/>
                </a:lnTo>
                <a:lnTo>
                  <a:pt x="2166" y="1593"/>
                </a:lnTo>
                <a:lnTo>
                  <a:pt x="2103" y="1594"/>
                </a:lnTo>
                <a:lnTo>
                  <a:pt x="2039" y="1596"/>
                </a:lnTo>
                <a:lnTo>
                  <a:pt x="1976" y="1600"/>
                </a:lnTo>
                <a:lnTo>
                  <a:pt x="1912" y="1606"/>
                </a:lnTo>
                <a:lnTo>
                  <a:pt x="1889" y="1585"/>
                </a:lnTo>
                <a:lnTo>
                  <a:pt x="1864" y="1565"/>
                </a:lnTo>
                <a:lnTo>
                  <a:pt x="1839" y="1547"/>
                </a:lnTo>
                <a:lnTo>
                  <a:pt x="1813" y="1529"/>
                </a:lnTo>
                <a:lnTo>
                  <a:pt x="1785" y="1513"/>
                </a:lnTo>
                <a:lnTo>
                  <a:pt x="1757" y="1499"/>
                </a:lnTo>
                <a:lnTo>
                  <a:pt x="1729" y="1486"/>
                </a:lnTo>
                <a:lnTo>
                  <a:pt x="1700" y="1474"/>
                </a:lnTo>
                <a:lnTo>
                  <a:pt x="1673" y="1464"/>
                </a:lnTo>
                <a:lnTo>
                  <a:pt x="1645" y="1457"/>
                </a:lnTo>
                <a:lnTo>
                  <a:pt x="1728" y="1441"/>
                </a:lnTo>
                <a:lnTo>
                  <a:pt x="1814" y="1429"/>
                </a:lnTo>
                <a:lnTo>
                  <a:pt x="1899" y="1419"/>
                </a:lnTo>
                <a:lnTo>
                  <a:pt x="1941" y="1414"/>
                </a:lnTo>
                <a:lnTo>
                  <a:pt x="1985" y="1411"/>
                </a:lnTo>
                <a:lnTo>
                  <a:pt x="2027" y="1407"/>
                </a:lnTo>
                <a:lnTo>
                  <a:pt x="2071" y="1406"/>
                </a:lnTo>
                <a:lnTo>
                  <a:pt x="2113" y="1405"/>
                </a:lnTo>
                <a:lnTo>
                  <a:pt x="2156" y="1404"/>
                </a:lnTo>
                <a:lnTo>
                  <a:pt x="2199" y="1404"/>
                </a:lnTo>
                <a:lnTo>
                  <a:pt x="2242" y="1406"/>
                </a:lnTo>
                <a:lnTo>
                  <a:pt x="2285" y="1407"/>
                </a:lnTo>
                <a:lnTo>
                  <a:pt x="2327" y="1411"/>
                </a:lnTo>
                <a:lnTo>
                  <a:pt x="2369" y="1414"/>
                </a:lnTo>
                <a:lnTo>
                  <a:pt x="2413" y="1419"/>
                </a:lnTo>
                <a:lnTo>
                  <a:pt x="2455" y="1424"/>
                </a:lnTo>
                <a:lnTo>
                  <a:pt x="2496" y="1431"/>
                </a:lnTo>
                <a:lnTo>
                  <a:pt x="2539" y="1439"/>
                </a:lnTo>
                <a:lnTo>
                  <a:pt x="2581" y="1448"/>
                </a:lnTo>
                <a:lnTo>
                  <a:pt x="2622" y="1457"/>
                </a:lnTo>
                <a:lnTo>
                  <a:pt x="2664" y="1468"/>
                </a:lnTo>
                <a:lnTo>
                  <a:pt x="2705" y="1479"/>
                </a:lnTo>
                <a:lnTo>
                  <a:pt x="2746" y="1491"/>
                </a:lnTo>
                <a:lnTo>
                  <a:pt x="2787" y="1506"/>
                </a:lnTo>
                <a:lnTo>
                  <a:pt x="2828" y="1520"/>
                </a:lnTo>
                <a:lnTo>
                  <a:pt x="2868" y="1537"/>
                </a:lnTo>
                <a:lnTo>
                  <a:pt x="2908" y="1554"/>
                </a:lnTo>
                <a:lnTo>
                  <a:pt x="2948" y="1572"/>
                </a:lnTo>
                <a:lnTo>
                  <a:pt x="2987" y="1591"/>
                </a:lnTo>
                <a:lnTo>
                  <a:pt x="3043" y="1621"/>
                </a:lnTo>
                <a:lnTo>
                  <a:pt x="3096" y="1650"/>
                </a:lnTo>
                <a:lnTo>
                  <a:pt x="3149" y="1679"/>
                </a:lnTo>
                <a:lnTo>
                  <a:pt x="3199" y="1708"/>
                </a:lnTo>
                <a:lnTo>
                  <a:pt x="3248" y="1736"/>
                </a:lnTo>
                <a:lnTo>
                  <a:pt x="3295" y="1765"/>
                </a:lnTo>
                <a:lnTo>
                  <a:pt x="3340" y="1793"/>
                </a:lnTo>
                <a:lnTo>
                  <a:pt x="3384" y="1821"/>
                </a:lnTo>
                <a:lnTo>
                  <a:pt x="3384" y="1357"/>
                </a:lnTo>
                <a:lnTo>
                  <a:pt x="3384" y="1335"/>
                </a:lnTo>
                <a:lnTo>
                  <a:pt x="3331" y="1293"/>
                </a:lnTo>
                <a:lnTo>
                  <a:pt x="3278" y="1249"/>
                </a:lnTo>
                <a:lnTo>
                  <a:pt x="3221" y="1206"/>
                </a:lnTo>
                <a:lnTo>
                  <a:pt x="3161" y="1161"/>
                </a:lnTo>
                <a:lnTo>
                  <a:pt x="3098" y="1115"/>
                </a:lnTo>
                <a:lnTo>
                  <a:pt x="3033" y="1069"/>
                </a:lnTo>
                <a:lnTo>
                  <a:pt x="2964" y="1022"/>
                </a:lnTo>
                <a:lnTo>
                  <a:pt x="2892" y="974"/>
                </a:lnTo>
                <a:lnTo>
                  <a:pt x="2836" y="941"/>
                </a:lnTo>
                <a:lnTo>
                  <a:pt x="2781" y="908"/>
                </a:lnTo>
                <a:lnTo>
                  <a:pt x="2724" y="879"/>
                </a:lnTo>
                <a:lnTo>
                  <a:pt x="2667" y="852"/>
                </a:lnTo>
                <a:lnTo>
                  <a:pt x="2609" y="828"/>
                </a:lnTo>
                <a:lnTo>
                  <a:pt x="2551" y="806"/>
                </a:lnTo>
                <a:lnTo>
                  <a:pt x="2492" y="784"/>
                </a:lnTo>
                <a:lnTo>
                  <a:pt x="2433" y="767"/>
                </a:lnTo>
                <a:lnTo>
                  <a:pt x="2374" y="751"/>
                </a:lnTo>
                <a:lnTo>
                  <a:pt x="2314" y="737"/>
                </a:lnTo>
                <a:lnTo>
                  <a:pt x="2253" y="724"/>
                </a:lnTo>
                <a:lnTo>
                  <a:pt x="2193" y="714"/>
                </a:lnTo>
                <a:lnTo>
                  <a:pt x="2132" y="705"/>
                </a:lnTo>
                <a:lnTo>
                  <a:pt x="2072" y="699"/>
                </a:lnTo>
                <a:lnTo>
                  <a:pt x="2010" y="693"/>
                </a:lnTo>
                <a:lnTo>
                  <a:pt x="1950" y="690"/>
                </a:lnTo>
                <a:lnTo>
                  <a:pt x="1961" y="648"/>
                </a:lnTo>
                <a:lnTo>
                  <a:pt x="1970" y="607"/>
                </a:lnTo>
                <a:lnTo>
                  <a:pt x="1977" y="565"/>
                </a:lnTo>
                <a:lnTo>
                  <a:pt x="1983" y="523"/>
                </a:lnTo>
                <a:lnTo>
                  <a:pt x="1985" y="502"/>
                </a:lnTo>
                <a:lnTo>
                  <a:pt x="2049" y="507"/>
                </a:lnTo>
                <a:lnTo>
                  <a:pt x="2114" y="514"/>
                </a:lnTo>
                <a:lnTo>
                  <a:pt x="2179" y="521"/>
                </a:lnTo>
                <a:lnTo>
                  <a:pt x="2243" y="531"/>
                </a:lnTo>
                <a:lnTo>
                  <a:pt x="2308" y="543"/>
                </a:lnTo>
                <a:lnTo>
                  <a:pt x="2373" y="556"/>
                </a:lnTo>
                <a:lnTo>
                  <a:pt x="2437" y="572"/>
                </a:lnTo>
                <a:lnTo>
                  <a:pt x="2501" y="589"/>
                </a:lnTo>
                <a:lnTo>
                  <a:pt x="2564" y="609"/>
                </a:lnTo>
                <a:lnTo>
                  <a:pt x="2628" y="632"/>
                </a:lnTo>
                <a:lnTo>
                  <a:pt x="2690" y="656"/>
                </a:lnTo>
                <a:lnTo>
                  <a:pt x="2753" y="683"/>
                </a:lnTo>
                <a:lnTo>
                  <a:pt x="2814" y="712"/>
                </a:lnTo>
                <a:lnTo>
                  <a:pt x="2875" y="744"/>
                </a:lnTo>
                <a:lnTo>
                  <a:pt x="2936" y="779"/>
                </a:lnTo>
                <a:lnTo>
                  <a:pt x="2966" y="797"/>
                </a:lnTo>
                <a:lnTo>
                  <a:pt x="2995" y="816"/>
                </a:lnTo>
                <a:lnTo>
                  <a:pt x="3053" y="854"/>
                </a:lnTo>
                <a:lnTo>
                  <a:pt x="3107" y="890"/>
                </a:lnTo>
                <a:lnTo>
                  <a:pt x="3161" y="927"/>
                </a:lnTo>
                <a:lnTo>
                  <a:pt x="3212" y="964"/>
                </a:lnTo>
                <a:lnTo>
                  <a:pt x="3262" y="1000"/>
                </a:lnTo>
                <a:lnTo>
                  <a:pt x="3309" y="1035"/>
                </a:lnTo>
                <a:lnTo>
                  <a:pt x="3400" y="1104"/>
                </a:lnTo>
                <a:lnTo>
                  <a:pt x="3409" y="1089"/>
                </a:lnTo>
                <a:lnTo>
                  <a:pt x="3421" y="1074"/>
                </a:lnTo>
                <a:lnTo>
                  <a:pt x="3434" y="1061"/>
                </a:lnTo>
                <a:lnTo>
                  <a:pt x="3451" y="1050"/>
                </a:lnTo>
                <a:lnTo>
                  <a:pt x="3470" y="1039"/>
                </a:lnTo>
                <a:lnTo>
                  <a:pt x="3491" y="1030"/>
                </a:lnTo>
                <a:lnTo>
                  <a:pt x="3515" y="1022"/>
                </a:lnTo>
                <a:lnTo>
                  <a:pt x="3542" y="1016"/>
                </a:lnTo>
                <a:lnTo>
                  <a:pt x="4544" y="869"/>
                </a:lnTo>
                <a:lnTo>
                  <a:pt x="4569" y="867"/>
                </a:lnTo>
                <a:lnTo>
                  <a:pt x="4591" y="866"/>
                </a:lnTo>
                <a:lnTo>
                  <a:pt x="4611" y="867"/>
                </a:lnTo>
                <a:lnTo>
                  <a:pt x="4629" y="871"/>
                </a:lnTo>
                <a:lnTo>
                  <a:pt x="4645" y="877"/>
                </a:lnTo>
                <a:lnTo>
                  <a:pt x="4659" y="885"/>
                </a:lnTo>
                <a:lnTo>
                  <a:pt x="4671" y="894"/>
                </a:lnTo>
                <a:lnTo>
                  <a:pt x="4681" y="905"/>
                </a:lnTo>
                <a:lnTo>
                  <a:pt x="4690" y="917"/>
                </a:lnTo>
                <a:lnTo>
                  <a:pt x="4698" y="932"/>
                </a:lnTo>
                <a:lnTo>
                  <a:pt x="4704" y="946"/>
                </a:lnTo>
                <a:lnTo>
                  <a:pt x="4709" y="963"/>
                </a:lnTo>
                <a:lnTo>
                  <a:pt x="4713" y="981"/>
                </a:lnTo>
                <a:lnTo>
                  <a:pt x="4715" y="1000"/>
                </a:lnTo>
                <a:lnTo>
                  <a:pt x="4717" y="1019"/>
                </a:lnTo>
                <a:lnTo>
                  <a:pt x="4718" y="1040"/>
                </a:lnTo>
                <a:lnTo>
                  <a:pt x="4718" y="1162"/>
                </a:lnTo>
                <a:lnTo>
                  <a:pt x="4718" y="2136"/>
                </a:lnTo>
                <a:lnTo>
                  <a:pt x="4727" y="2138"/>
                </a:lnTo>
                <a:lnTo>
                  <a:pt x="4787" y="2143"/>
                </a:lnTo>
                <a:lnTo>
                  <a:pt x="4846" y="2146"/>
                </a:lnTo>
                <a:lnTo>
                  <a:pt x="4903" y="2148"/>
                </a:lnTo>
                <a:lnTo>
                  <a:pt x="4958" y="2146"/>
                </a:lnTo>
                <a:lnTo>
                  <a:pt x="5011" y="2143"/>
                </a:lnTo>
                <a:lnTo>
                  <a:pt x="5063" y="2138"/>
                </a:lnTo>
                <a:lnTo>
                  <a:pt x="5113" y="2131"/>
                </a:lnTo>
                <a:lnTo>
                  <a:pt x="5162" y="2122"/>
                </a:lnTo>
                <a:lnTo>
                  <a:pt x="5208" y="2111"/>
                </a:lnTo>
                <a:lnTo>
                  <a:pt x="5252" y="2100"/>
                </a:lnTo>
                <a:lnTo>
                  <a:pt x="5296" y="2086"/>
                </a:lnTo>
                <a:lnTo>
                  <a:pt x="5337" y="2072"/>
                </a:lnTo>
                <a:lnTo>
                  <a:pt x="5376" y="2057"/>
                </a:lnTo>
                <a:lnTo>
                  <a:pt x="5414" y="2042"/>
                </a:lnTo>
                <a:lnTo>
                  <a:pt x="5448" y="2025"/>
                </a:lnTo>
                <a:lnTo>
                  <a:pt x="5483" y="2008"/>
                </a:lnTo>
                <a:lnTo>
                  <a:pt x="5514" y="1992"/>
                </a:lnTo>
                <a:lnTo>
                  <a:pt x="5544" y="1975"/>
                </a:lnTo>
                <a:lnTo>
                  <a:pt x="5572" y="1957"/>
                </a:lnTo>
                <a:lnTo>
                  <a:pt x="5598" y="1940"/>
                </a:lnTo>
                <a:lnTo>
                  <a:pt x="5622" y="1925"/>
                </a:lnTo>
                <a:lnTo>
                  <a:pt x="5644" y="1909"/>
                </a:lnTo>
                <a:lnTo>
                  <a:pt x="5682" y="1880"/>
                </a:lnTo>
                <a:lnTo>
                  <a:pt x="5711" y="1854"/>
                </a:lnTo>
                <a:lnTo>
                  <a:pt x="5734" y="1835"/>
                </a:lnTo>
                <a:lnTo>
                  <a:pt x="5752" y="1818"/>
                </a:lnTo>
                <a:lnTo>
                  <a:pt x="5758" y="1811"/>
                </a:lnTo>
                <a:lnTo>
                  <a:pt x="5766" y="1805"/>
                </a:lnTo>
                <a:lnTo>
                  <a:pt x="5774" y="1800"/>
                </a:lnTo>
                <a:lnTo>
                  <a:pt x="5782" y="1796"/>
                </a:lnTo>
                <a:lnTo>
                  <a:pt x="5791" y="1793"/>
                </a:lnTo>
                <a:lnTo>
                  <a:pt x="5799" y="1790"/>
                </a:lnTo>
                <a:lnTo>
                  <a:pt x="5808" y="1789"/>
                </a:lnTo>
                <a:lnTo>
                  <a:pt x="5817" y="1788"/>
                </a:lnTo>
                <a:lnTo>
                  <a:pt x="5826" y="1788"/>
                </a:lnTo>
                <a:lnTo>
                  <a:pt x="5835" y="1789"/>
                </a:lnTo>
                <a:lnTo>
                  <a:pt x="5844" y="1791"/>
                </a:lnTo>
                <a:lnTo>
                  <a:pt x="5853" y="1794"/>
                </a:lnTo>
                <a:lnTo>
                  <a:pt x="5862" y="1798"/>
                </a:lnTo>
                <a:lnTo>
                  <a:pt x="5870" y="1802"/>
                </a:lnTo>
                <a:lnTo>
                  <a:pt x="5877" y="1808"/>
                </a:lnTo>
                <a:lnTo>
                  <a:pt x="5885" y="1814"/>
                </a:lnTo>
                <a:lnTo>
                  <a:pt x="5892" y="1821"/>
                </a:lnTo>
                <a:lnTo>
                  <a:pt x="5898" y="1829"/>
                </a:lnTo>
                <a:lnTo>
                  <a:pt x="5903" y="1837"/>
                </a:lnTo>
                <a:lnTo>
                  <a:pt x="5906" y="1844"/>
                </a:lnTo>
                <a:lnTo>
                  <a:pt x="5910" y="1853"/>
                </a:lnTo>
                <a:lnTo>
                  <a:pt x="5913" y="1862"/>
                </a:lnTo>
                <a:lnTo>
                  <a:pt x="5914" y="1871"/>
                </a:lnTo>
                <a:lnTo>
                  <a:pt x="5915" y="1880"/>
                </a:lnTo>
                <a:lnTo>
                  <a:pt x="5915" y="1889"/>
                </a:lnTo>
                <a:lnTo>
                  <a:pt x="5914" y="1898"/>
                </a:lnTo>
                <a:lnTo>
                  <a:pt x="5912" y="1907"/>
                </a:lnTo>
                <a:lnTo>
                  <a:pt x="5909" y="1916"/>
                </a:lnTo>
                <a:lnTo>
                  <a:pt x="5905" y="1925"/>
                </a:lnTo>
                <a:lnTo>
                  <a:pt x="5901" y="1932"/>
                </a:lnTo>
                <a:lnTo>
                  <a:pt x="5895" y="1940"/>
                </a:lnTo>
                <a:lnTo>
                  <a:pt x="5890" y="1948"/>
                </a:lnTo>
                <a:lnTo>
                  <a:pt x="5869" y="1968"/>
                </a:lnTo>
                <a:lnTo>
                  <a:pt x="5844" y="1990"/>
                </a:lnTo>
                <a:lnTo>
                  <a:pt x="5809" y="2019"/>
                </a:lnTo>
                <a:lnTo>
                  <a:pt x="5766" y="2054"/>
                </a:lnTo>
                <a:lnTo>
                  <a:pt x="5740" y="2072"/>
                </a:lnTo>
                <a:lnTo>
                  <a:pt x="5712" y="2091"/>
                </a:lnTo>
                <a:lnTo>
                  <a:pt x="5682" y="2111"/>
                </a:lnTo>
                <a:lnTo>
                  <a:pt x="5650" y="2131"/>
                </a:lnTo>
                <a:lnTo>
                  <a:pt x="5616" y="2151"/>
                </a:lnTo>
                <a:lnTo>
                  <a:pt x="5580" y="2170"/>
                </a:lnTo>
                <a:lnTo>
                  <a:pt x="5541" y="2190"/>
                </a:lnTo>
                <a:lnTo>
                  <a:pt x="5500" y="2209"/>
                </a:lnTo>
                <a:lnTo>
                  <a:pt x="5457" y="2228"/>
                </a:lnTo>
                <a:lnTo>
                  <a:pt x="5413" y="2246"/>
                </a:lnTo>
                <a:lnTo>
                  <a:pt x="5365" y="2262"/>
                </a:lnTo>
                <a:lnTo>
                  <a:pt x="5316" y="2278"/>
                </a:lnTo>
                <a:lnTo>
                  <a:pt x="5264" y="2291"/>
                </a:lnTo>
                <a:lnTo>
                  <a:pt x="5212" y="2305"/>
                </a:lnTo>
                <a:lnTo>
                  <a:pt x="5156" y="2316"/>
                </a:lnTo>
                <a:lnTo>
                  <a:pt x="5099" y="2325"/>
                </a:lnTo>
                <a:lnTo>
                  <a:pt x="5040" y="2331"/>
                </a:lnTo>
                <a:lnTo>
                  <a:pt x="4980" y="2336"/>
                </a:lnTo>
                <a:lnTo>
                  <a:pt x="4918" y="2338"/>
                </a:lnTo>
                <a:lnTo>
                  <a:pt x="4885" y="2338"/>
                </a:lnTo>
                <a:lnTo>
                  <a:pt x="4853" y="2337"/>
                </a:lnTo>
                <a:lnTo>
                  <a:pt x="4820" y="2336"/>
                </a:lnTo>
                <a:lnTo>
                  <a:pt x="4786" y="2334"/>
                </a:lnTo>
                <a:lnTo>
                  <a:pt x="4753" y="2331"/>
                </a:lnTo>
                <a:lnTo>
                  <a:pt x="4718" y="2327"/>
                </a:lnTo>
                <a:lnTo>
                  <a:pt x="4718" y="2397"/>
                </a:lnTo>
                <a:lnTo>
                  <a:pt x="4717" y="2418"/>
                </a:lnTo>
                <a:lnTo>
                  <a:pt x="4714" y="2438"/>
                </a:lnTo>
                <a:lnTo>
                  <a:pt x="4709" y="2459"/>
                </a:lnTo>
                <a:lnTo>
                  <a:pt x="4703" y="2479"/>
                </a:lnTo>
                <a:lnTo>
                  <a:pt x="4694" y="2498"/>
                </a:lnTo>
                <a:lnTo>
                  <a:pt x="4682" y="2515"/>
                </a:lnTo>
                <a:lnTo>
                  <a:pt x="4670" y="2533"/>
                </a:lnTo>
                <a:lnTo>
                  <a:pt x="4656" y="2551"/>
                </a:lnTo>
                <a:lnTo>
                  <a:pt x="4640" y="2568"/>
                </a:lnTo>
                <a:lnTo>
                  <a:pt x="4623" y="2583"/>
                </a:lnTo>
                <a:lnTo>
                  <a:pt x="4604" y="2598"/>
                </a:lnTo>
                <a:lnTo>
                  <a:pt x="4585" y="2612"/>
                </a:lnTo>
                <a:lnTo>
                  <a:pt x="4564" y="2626"/>
                </a:lnTo>
                <a:lnTo>
                  <a:pt x="4541" y="2638"/>
                </a:lnTo>
                <a:lnTo>
                  <a:pt x="4517" y="2649"/>
                </a:lnTo>
                <a:lnTo>
                  <a:pt x="4493" y="2660"/>
                </a:lnTo>
                <a:lnTo>
                  <a:pt x="4517" y="2666"/>
                </a:lnTo>
                <a:lnTo>
                  <a:pt x="4543" y="2670"/>
                </a:lnTo>
                <a:lnTo>
                  <a:pt x="4569" y="2675"/>
                </a:lnTo>
                <a:lnTo>
                  <a:pt x="4597" y="2678"/>
                </a:lnTo>
                <a:lnTo>
                  <a:pt x="4624" y="2680"/>
                </a:lnTo>
                <a:lnTo>
                  <a:pt x="4653" y="2683"/>
                </a:lnTo>
                <a:lnTo>
                  <a:pt x="4685" y="2684"/>
                </a:lnTo>
                <a:lnTo>
                  <a:pt x="4716" y="2684"/>
                </a:lnTo>
                <a:lnTo>
                  <a:pt x="4776" y="2683"/>
                </a:lnTo>
                <a:lnTo>
                  <a:pt x="4835" y="2678"/>
                </a:lnTo>
                <a:lnTo>
                  <a:pt x="4892" y="2671"/>
                </a:lnTo>
                <a:lnTo>
                  <a:pt x="4948" y="2662"/>
                </a:lnTo>
                <a:lnTo>
                  <a:pt x="5001" y="2652"/>
                </a:lnTo>
                <a:lnTo>
                  <a:pt x="5053" y="2640"/>
                </a:lnTo>
                <a:lnTo>
                  <a:pt x="5104" y="2626"/>
                </a:lnTo>
                <a:lnTo>
                  <a:pt x="5152" y="2610"/>
                </a:lnTo>
                <a:lnTo>
                  <a:pt x="5199" y="2593"/>
                </a:lnTo>
                <a:lnTo>
                  <a:pt x="5244" y="2576"/>
                </a:lnTo>
                <a:lnTo>
                  <a:pt x="5287" y="2557"/>
                </a:lnTo>
                <a:lnTo>
                  <a:pt x="5329" y="2537"/>
                </a:lnTo>
                <a:lnTo>
                  <a:pt x="5368" y="2515"/>
                </a:lnTo>
                <a:lnTo>
                  <a:pt x="5406" y="2495"/>
                </a:lnTo>
                <a:lnTo>
                  <a:pt x="5442" y="2474"/>
                </a:lnTo>
                <a:lnTo>
                  <a:pt x="5476" y="2452"/>
                </a:lnTo>
                <a:lnTo>
                  <a:pt x="5507" y="2431"/>
                </a:lnTo>
                <a:lnTo>
                  <a:pt x="5539" y="2409"/>
                </a:lnTo>
                <a:lnTo>
                  <a:pt x="5566" y="2388"/>
                </a:lnTo>
                <a:lnTo>
                  <a:pt x="5592" y="2368"/>
                </a:lnTo>
                <a:lnTo>
                  <a:pt x="5617" y="2348"/>
                </a:lnTo>
                <a:lnTo>
                  <a:pt x="5639" y="2329"/>
                </a:lnTo>
                <a:lnTo>
                  <a:pt x="5678" y="2295"/>
                </a:lnTo>
                <a:lnTo>
                  <a:pt x="5708" y="2266"/>
                </a:lnTo>
                <a:lnTo>
                  <a:pt x="5729" y="2243"/>
                </a:lnTo>
                <a:lnTo>
                  <a:pt x="5747" y="2223"/>
                </a:lnTo>
                <a:lnTo>
                  <a:pt x="5754" y="2216"/>
                </a:lnTo>
                <a:lnTo>
                  <a:pt x="5762" y="2210"/>
                </a:lnTo>
                <a:lnTo>
                  <a:pt x="5769" y="2204"/>
                </a:lnTo>
                <a:lnTo>
                  <a:pt x="5777" y="2200"/>
                </a:lnTo>
                <a:lnTo>
                  <a:pt x="5785" y="2195"/>
                </a:lnTo>
                <a:lnTo>
                  <a:pt x="5794" y="2193"/>
                </a:lnTo>
                <a:lnTo>
                  <a:pt x="5803" y="2191"/>
                </a:lnTo>
                <a:lnTo>
                  <a:pt x="5812" y="2190"/>
                </a:lnTo>
                <a:lnTo>
                  <a:pt x="5821" y="2189"/>
                </a:lnTo>
                <a:lnTo>
                  <a:pt x="5830" y="2190"/>
                </a:lnTo>
                <a:lnTo>
                  <a:pt x="5840" y="2191"/>
                </a:lnTo>
                <a:lnTo>
                  <a:pt x="5848" y="2193"/>
                </a:lnTo>
                <a:lnTo>
                  <a:pt x="5856" y="2197"/>
                </a:lnTo>
                <a:lnTo>
                  <a:pt x="5865" y="2200"/>
                </a:lnTo>
                <a:lnTo>
                  <a:pt x="5873" y="2206"/>
                </a:lnTo>
                <a:lnTo>
                  <a:pt x="5881" y="2211"/>
                </a:lnTo>
                <a:lnTo>
                  <a:pt x="5889" y="2218"/>
                </a:lnTo>
                <a:lnTo>
                  <a:pt x="5894" y="2224"/>
                </a:lnTo>
                <a:lnTo>
                  <a:pt x="5900" y="2232"/>
                </a:lnTo>
                <a:lnTo>
                  <a:pt x="5904" y="2241"/>
                </a:lnTo>
                <a:lnTo>
                  <a:pt x="5909" y="2249"/>
                </a:lnTo>
                <a:lnTo>
                  <a:pt x="5912" y="2258"/>
                </a:lnTo>
                <a:lnTo>
                  <a:pt x="5913" y="2267"/>
                </a:lnTo>
                <a:lnTo>
                  <a:pt x="5914" y="2276"/>
                </a:lnTo>
                <a:lnTo>
                  <a:pt x="5915" y="2285"/>
                </a:lnTo>
                <a:lnTo>
                  <a:pt x="5914" y="2294"/>
                </a:lnTo>
                <a:lnTo>
                  <a:pt x="5913" y="2302"/>
                </a:lnTo>
                <a:lnTo>
                  <a:pt x="5911" y="2311"/>
                </a:lnTo>
                <a:lnTo>
                  <a:pt x="5908" y="2320"/>
                </a:lnTo>
                <a:lnTo>
                  <a:pt x="5904" y="2329"/>
                </a:lnTo>
                <a:lnTo>
                  <a:pt x="5899" y="2337"/>
                </a:lnTo>
                <a:lnTo>
                  <a:pt x="5893" y="2345"/>
                </a:lnTo>
                <a:lnTo>
                  <a:pt x="5873" y="2368"/>
                </a:lnTo>
                <a:lnTo>
                  <a:pt x="5847" y="2394"/>
                </a:lnTo>
                <a:lnTo>
                  <a:pt x="5813" y="2427"/>
                </a:lnTo>
                <a:lnTo>
                  <a:pt x="5769" y="2467"/>
                </a:lnTo>
                <a:lnTo>
                  <a:pt x="5744" y="2489"/>
                </a:lnTo>
                <a:lnTo>
                  <a:pt x="5716" y="2511"/>
                </a:lnTo>
                <a:lnTo>
                  <a:pt x="5686" y="2534"/>
                </a:lnTo>
                <a:lnTo>
                  <a:pt x="5653" y="2559"/>
                </a:lnTo>
                <a:lnTo>
                  <a:pt x="5619" y="2583"/>
                </a:lnTo>
                <a:lnTo>
                  <a:pt x="5582" y="2608"/>
                </a:lnTo>
                <a:lnTo>
                  <a:pt x="5544" y="2632"/>
                </a:lnTo>
                <a:lnTo>
                  <a:pt x="5503" y="2657"/>
                </a:lnTo>
                <a:lnTo>
                  <a:pt x="5459" y="2680"/>
                </a:lnTo>
                <a:lnTo>
                  <a:pt x="5415" y="2704"/>
                </a:lnTo>
                <a:lnTo>
                  <a:pt x="5367" y="2727"/>
                </a:lnTo>
                <a:lnTo>
                  <a:pt x="5318" y="2748"/>
                </a:lnTo>
                <a:lnTo>
                  <a:pt x="5267" y="2769"/>
                </a:lnTo>
                <a:lnTo>
                  <a:pt x="5213" y="2788"/>
                </a:lnTo>
                <a:lnTo>
                  <a:pt x="5157" y="2806"/>
                </a:lnTo>
                <a:lnTo>
                  <a:pt x="5100" y="2823"/>
                </a:lnTo>
                <a:lnTo>
                  <a:pt x="5041" y="2836"/>
                </a:lnTo>
                <a:lnTo>
                  <a:pt x="4980" y="2849"/>
                </a:lnTo>
                <a:lnTo>
                  <a:pt x="4917" y="2859"/>
                </a:lnTo>
                <a:lnTo>
                  <a:pt x="4884" y="2863"/>
                </a:lnTo>
                <a:lnTo>
                  <a:pt x="4852" y="2866"/>
                </a:lnTo>
                <a:lnTo>
                  <a:pt x="4818" y="2869"/>
                </a:lnTo>
                <a:lnTo>
                  <a:pt x="4785" y="2871"/>
                </a:lnTo>
                <a:lnTo>
                  <a:pt x="4750" y="2872"/>
                </a:lnTo>
                <a:lnTo>
                  <a:pt x="4716" y="2873"/>
                </a:lnTo>
                <a:lnTo>
                  <a:pt x="4666" y="2873"/>
                </a:lnTo>
                <a:lnTo>
                  <a:pt x="4618" y="2871"/>
                </a:lnTo>
                <a:lnTo>
                  <a:pt x="4572" y="2866"/>
                </a:lnTo>
                <a:lnTo>
                  <a:pt x="4529" y="2862"/>
                </a:lnTo>
                <a:lnTo>
                  <a:pt x="4487" y="2855"/>
                </a:lnTo>
                <a:lnTo>
                  <a:pt x="4447" y="2846"/>
                </a:lnTo>
                <a:lnTo>
                  <a:pt x="4410" y="2836"/>
                </a:lnTo>
                <a:lnTo>
                  <a:pt x="4374" y="2825"/>
                </a:lnTo>
                <a:lnTo>
                  <a:pt x="4339" y="2813"/>
                </a:lnTo>
                <a:lnTo>
                  <a:pt x="4306" y="2800"/>
                </a:lnTo>
                <a:lnTo>
                  <a:pt x="4273" y="2784"/>
                </a:lnTo>
                <a:lnTo>
                  <a:pt x="4242" y="2767"/>
                </a:lnTo>
                <a:lnTo>
                  <a:pt x="4212" y="2749"/>
                </a:lnTo>
                <a:lnTo>
                  <a:pt x="4182" y="2729"/>
                </a:lnTo>
                <a:lnTo>
                  <a:pt x="4153" y="2709"/>
                </a:lnTo>
                <a:lnTo>
                  <a:pt x="4124" y="2687"/>
                </a:lnTo>
                <a:lnTo>
                  <a:pt x="4089" y="2679"/>
                </a:lnTo>
                <a:lnTo>
                  <a:pt x="4057" y="2669"/>
                </a:lnTo>
                <a:lnTo>
                  <a:pt x="4026" y="2658"/>
                </a:lnTo>
                <a:lnTo>
                  <a:pt x="3996" y="2645"/>
                </a:lnTo>
                <a:lnTo>
                  <a:pt x="3968" y="2630"/>
                </a:lnTo>
                <a:lnTo>
                  <a:pt x="3942" y="2615"/>
                </a:lnTo>
                <a:lnTo>
                  <a:pt x="3918" y="2597"/>
                </a:lnTo>
                <a:lnTo>
                  <a:pt x="3895" y="2579"/>
                </a:lnTo>
                <a:lnTo>
                  <a:pt x="3875" y="2559"/>
                </a:lnTo>
                <a:lnTo>
                  <a:pt x="3858" y="2539"/>
                </a:lnTo>
                <a:lnTo>
                  <a:pt x="3843" y="2518"/>
                </a:lnTo>
                <a:lnTo>
                  <a:pt x="3836" y="2506"/>
                </a:lnTo>
                <a:lnTo>
                  <a:pt x="3830" y="2494"/>
                </a:lnTo>
                <a:lnTo>
                  <a:pt x="3824" y="2483"/>
                </a:lnTo>
                <a:lnTo>
                  <a:pt x="3820" y="2472"/>
                </a:lnTo>
                <a:lnTo>
                  <a:pt x="3815" y="2460"/>
                </a:lnTo>
                <a:lnTo>
                  <a:pt x="3812" y="2447"/>
                </a:lnTo>
                <a:lnTo>
                  <a:pt x="3810" y="2435"/>
                </a:lnTo>
                <a:lnTo>
                  <a:pt x="3807" y="2423"/>
                </a:lnTo>
                <a:lnTo>
                  <a:pt x="3806" y="2411"/>
                </a:lnTo>
                <a:lnTo>
                  <a:pt x="3806" y="2397"/>
                </a:lnTo>
                <a:lnTo>
                  <a:pt x="3742" y="2337"/>
                </a:lnTo>
                <a:lnTo>
                  <a:pt x="3671" y="2275"/>
                </a:lnTo>
                <a:lnTo>
                  <a:pt x="3633" y="2243"/>
                </a:lnTo>
                <a:lnTo>
                  <a:pt x="3594" y="2210"/>
                </a:lnTo>
                <a:lnTo>
                  <a:pt x="3553" y="2177"/>
                </a:lnTo>
                <a:lnTo>
                  <a:pt x="3510" y="2143"/>
                </a:lnTo>
                <a:close/>
                <a:moveTo>
                  <a:pt x="1226" y="3231"/>
                </a:moveTo>
                <a:lnTo>
                  <a:pt x="1226" y="3231"/>
                </a:lnTo>
                <a:lnTo>
                  <a:pt x="1232" y="3216"/>
                </a:lnTo>
                <a:lnTo>
                  <a:pt x="1239" y="3201"/>
                </a:lnTo>
                <a:lnTo>
                  <a:pt x="1245" y="3184"/>
                </a:lnTo>
                <a:lnTo>
                  <a:pt x="1250" y="3167"/>
                </a:lnTo>
                <a:lnTo>
                  <a:pt x="1253" y="3151"/>
                </a:lnTo>
                <a:lnTo>
                  <a:pt x="1256" y="3134"/>
                </a:lnTo>
                <a:lnTo>
                  <a:pt x="1258" y="3116"/>
                </a:lnTo>
                <a:lnTo>
                  <a:pt x="1258" y="3098"/>
                </a:lnTo>
                <a:lnTo>
                  <a:pt x="1258" y="3084"/>
                </a:lnTo>
                <a:lnTo>
                  <a:pt x="1257" y="3069"/>
                </a:lnTo>
                <a:lnTo>
                  <a:pt x="1255" y="3055"/>
                </a:lnTo>
                <a:lnTo>
                  <a:pt x="1252" y="3041"/>
                </a:lnTo>
                <a:lnTo>
                  <a:pt x="1249" y="3027"/>
                </a:lnTo>
                <a:lnTo>
                  <a:pt x="1246" y="3014"/>
                </a:lnTo>
                <a:lnTo>
                  <a:pt x="1241" y="3000"/>
                </a:lnTo>
                <a:lnTo>
                  <a:pt x="1236" y="2988"/>
                </a:lnTo>
                <a:lnTo>
                  <a:pt x="1230" y="2975"/>
                </a:lnTo>
                <a:lnTo>
                  <a:pt x="1224" y="2962"/>
                </a:lnTo>
                <a:lnTo>
                  <a:pt x="1210" y="2939"/>
                </a:lnTo>
                <a:lnTo>
                  <a:pt x="1193" y="2918"/>
                </a:lnTo>
                <a:lnTo>
                  <a:pt x="1175" y="2898"/>
                </a:lnTo>
                <a:lnTo>
                  <a:pt x="1154" y="2879"/>
                </a:lnTo>
                <a:lnTo>
                  <a:pt x="1133" y="2862"/>
                </a:lnTo>
                <a:lnTo>
                  <a:pt x="1110" y="2849"/>
                </a:lnTo>
                <a:lnTo>
                  <a:pt x="1097" y="2842"/>
                </a:lnTo>
                <a:lnTo>
                  <a:pt x="1085" y="2836"/>
                </a:lnTo>
                <a:lnTo>
                  <a:pt x="1072" y="2831"/>
                </a:lnTo>
                <a:lnTo>
                  <a:pt x="1058" y="2826"/>
                </a:lnTo>
                <a:lnTo>
                  <a:pt x="1045" y="2823"/>
                </a:lnTo>
                <a:lnTo>
                  <a:pt x="1032" y="2820"/>
                </a:lnTo>
                <a:lnTo>
                  <a:pt x="1017" y="2817"/>
                </a:lnTo>
                <a:lnTo>
                  <a:pt x="1003" y="2815"/>
                </a:lnTo>
                <a:lnTo>
                  <a:pt x="988" y="2814"/>
                </a:lnTo>
                <a:lnTo>
                  <a:pt x="974" y="2814"/>
                </a:lnTo>
                <a:lnTo>
                  <a:pt x="959" y="2814"/>
                </a:lnTo>
                <a:lnTo>
                  <a:pt x="945" y="2815"/>
                </a:lnTo>
                <a:lnTo>
                  <a:pt x="930" y="2817"/>
                </a:lnTo>
                <a:lnTo>
                  <a:pt x="917" y="2820"/>
                </a:lnTo>
                <a:lnTo>
                  <a:pt x="902" y="2823"/>
                </a:lnTo>
                <a:lnTo>
                  <a:pt x="889" y="2826"/>
                </a:lnTo>
                <a:lnTo>
                  <a:pt x="877" y="2831"/>
                </a:lnTo>
                <a:lnTo>
                  <a:pt x="863" y="2836"/>
                </a:lnTo>
                <a:lnTo>
                  <a:pt x="851" y="2842"/>
                </a:lnTo>
                <a:lnTo>
                  <a:pt x="839" y="2849"/>
                </a:lnTo>
                <a:lnTo>
                  <a:pt x="815" y="2862"/>
                </a:lnTo>
                <a:lnTo>
                  <a:pt x="793" y="2879"/>
                </a:lnTo>
                <a:lnTo>
                  <a:pt x="773" y="2898"/>
                </a:lnTo>
                <a:lnTo>
                  <a:pt x="754" y="2918"/>
                </a:lnTo>
                <a:lnTo>
                  <a:pt x="738" y="2939"/>
                </a:lnTo>
                <a:lnTo>
                  <a:pt x="724" y="2962"/>
                </a:lnTo>
                <a:lnTo>
                  <a:pt x="717" y="2975"/>
                </a:lnTo>
                <a:lnTo>
                  <a:pt x="712" y="2988"/>
                </a:lnTo>
                <a:lnTo>
                  <a:pt x="707" y="3000"/>
                </a:lnTo>
                <a:lnTo>
                  <a:pt x="703" y="3014"/>
                </a:lnTo>
                <a:lnTo>
                  <a:pt x="698" y="3027"/>
                </a:lnTo>
                <a:lnTo>
                  <a:pt x="695" y="3041"/>
                </a:lnTo>
                <a:lnTo>
                  <a:pt x="693" y="3055"/>
                </a:lnTo>
                <a:lnTo>
                  <a:pt x="691" y="3069"/>
                </a:lnTo>
                <a:lnTo>
                  <a:pt x="689" y="3084"/>
                </a:lnTo>
                <a:lnTo>
                  <a:pt x="689" y="3098"/>
                </a:lnTo>
                <a:lnTo>
                  <a:pt x="691" y="3123"/>
                </a:lnTo>
                <a:lnTo>
                  <a:pt x="682" y="3124"/>
                </a:lnTo>
                <a:lnTo>
                  <a:pt x="684" y="3153"/>
                </a:lnTo>
                <a:lnTo>
                  <a:pt x="687" y="3181"/>
                </a:lnTo>
                <a:lnTo>
                  <a:pt x="692" y="3209"/>
                </a:lnTo>
                <a:lnTo>
                  <a:pt x="698" y="3235"/>
                </a:lnTo>
                <a:lnTo>
                  <a:pt x="706" y="3261"/>
                </a:lnTo>
                <a:lnTo>
                  <a:pt x="715" y="3287"/>
                </a:lnTo>
                <a:lnTo>
                  <a:pt x="726" y="3311"/>
                </a:lnTo>
                <a:lnTo>
                  <a:pt x="738" y="3335"/>
                </a:lnTo>
                <a:lnTo>
                  <a:pt x="753" y="3357"/>
                </a:lnTo>
                <a:lnTo>
                  <a:pt x="769" y="3379"/>
                </a:lnTo>
                <a:lnTo>
                  <a:pt x="785" y="3399"/>
                </a:lnTo>
                <a:lnTo>
                  <a:pt x="804" y="3419"/>
                </a:lnTo>
                <a:lnTo>
                  <a:pt x="823" y="3437"/>
                </a:lnTo>
                <a:lnTo>
                  <a:pt x="845" y="3454"/>
                </a:lnTo>
                <a:lnTo>
                  <a:pt x="868" y="3468"/>
                </a:lnTo>
                <a:lnTo>
                  <a:pt x="892" y="3483"/>
                </a:lnTo>
                <a:lnTo>
                  <a:pt x="918" y="3495"/>
                </a:lnTo>
                <a:lnTo>
                  <a:pt x="938" y="3503"/>
                </a:lnTo>
                <a:lnTo>
                  <a:pt x="959" y="3510"/>
                </a:lnTo>
                <a:lnTo>
                  <a:pt x="980" y="3515"/>
                </a:lnTo>
                <a:lnTo>
                  <a:pt x="1002" y="3520"/>
                </a:lnTo>
                <a:lnTo>
                  <a:pt x="1023" y="3523"/>
                </a:lnTo>
                <a:lnTo>
                  <a:pt x="1044" y="3525"/>
                </a:lnTo>
                <a:lnTo>
                  <a:pt x="1066" y="3525"/>
                </a:lnTo>
                <a:lnTo>
                  <a:pt x="1087" y="3525"/>
                </a:lnTo>
                <a:lnTo>
                  <a:pt x="1111" y="3523"/>
                </a:lnTo>
                <a:lnTo>
                  <a:pt x="1132" y="3520"/>
                </a:lnTo>
                <a:lnTo>
                  <a:pt x="1154" y="3515"/>
                </a:lnTo>
                <a:lnTo>
                  <a:pt x="1175" y="3510"/>
                </a:lnTo>
                <a:lnTo>
                  <a:pt x="1197" y="3503"/>
                </a:lnTo>
                <a:lnTo>
                  <a:pt x="1218" y="3494"/>
                </a:lnTo>
                <a:lnTo>
                  <a:pt x="1238" y="3485"/>
                </a:lnTo>
                <a:lnTo>
                  <a:pt x="1258" y="3474"/>
                </a:lnTo>
                <a:lnTo>
                  <a:pt x="1272" y="3465"/>
                </a:lnTo>
                <a:lnTo>
                  <a:pt x="1286" y="3456"/>
                </a:lnTo>
                <a:lnTo>
                  <a:pt x="1300" y="3446"/>
                </a:lnTo>
                <a:lnTo>
                  <a:pt x="1313" y="3435"/>
                </a:lnTo>
                <a:lnTo>
                  <a:pt x="1325" y="3425"/>
                </a:lnTo>
                <a:lnTo>
                  <a:pt x="1337" y="3414"/>
                </a:lnTo>
                <a:lnTo>
                  <a:pt x="1359" y="3389"/>
                </a:lnTo>
                <a:lnTo>
                  <a:pt x="1378" y="3365"/>
                </a:lnTo>
                <a:lnTo>
                  <a:pt x="1396" y="3338"/>
                </a:lnTo>
                <a:lnTo>
                  <a:pt x="1412" y="3310"/>
                </a:lnTo>
                <a:lnTo>
                  <a:pt x="1426" y="3281"/>
                </a:lnTo>
                <a:lnTo>
                  <a:pt x="1439" y="3251"/>
                </a:lnTo>
                <a:lnTo>
                  <a:pt x="1449" y="3221"/>
                </a:lnTo>
                <a:lnTo>
                  <a:pt x="1456" y="3189"/>
                </a:lnTo>
                <a:lnTo>
                  <a:pt x="1463" y="3157"/>
                </a:lnTo>
                <a:lnTo>
                  <a:pt x="1469" y="3125"/>
                </a:lnTo>
                <a:lnTo>
                  <a:pt x="1472" y="3092"/>
                </a:lnTo>
                <a:lnTo>
                  <a:pt x="1474" y="3059"/>
                </a:lnTo>
                <a:lnTo>
                  <a:pt x="1474" y="3026"/>
                </a:lnTo>
                <a:lnTo>
                  <a:pt x="1473" y="2680"/>
                </a:lnTo>
                <a:lnTo>
                  <a:pt x="1505" y="2674"/>
                </a:lnTo>
                <a:lnTo>
                  <a:pt x="1539" y="2667"/>
                </a:lnTo>
                <a:lnTo>
                  <a:pt x="1571" y="2658"/>
                </a:lnTo>
                <a:lnTo>
                  <a:pt x="1604" y="2648"/>
                </a:lnTo>
                <a:lnTo>
                  <a:pt x="1635" y="2636"/>
                </a:lnTo>
                <a:lnTo>
                  <a:pt x="1665" y="2622"/>
                </a:lnTo>
                <a:lnTo>
                  <a:pt x="1695" y="2607"/>
                </a:lnTo>
                <a:lnTo>
                  <a:pt x="1724" y="2590"/>
                </a:lnTo>
                <a:lnTo>
                  <a:pt x="1743" y="2578"/>
                </a:lnTo>
                <a:lnTo>
                  <a:pt x="1761" y="2566"/>
                </a:lnTo>
                <a:lnTo>
                  <a:pt x="1779" y="2552"/>
                </a:lnTo>
                <a:lnTo>
                  <a:pt x="1794" y="2538"/>
                </a:lnTo>
                <a:lnTo>
                  <a:pt x="1811" y="2523"/>
                </a:lnTo>
                <a:lnTo>
                  <a:pt x="1825" y="2508"/>
                </a:lnTo>
                <a:lnTo>
                  <a:pt x="1841" y="2492"/>
                </a:lnTo>
                <a:lnTo>
                  <a:pt x="1854" y="2476"/>
                </a:lnTo>
                <a:lnTo>
                  <a:pt x="1868" y="2459"/>
                </a:lnTo>
                <a:lnTo>
                  <a:pt x="1880" y="2442"/>
                </a:lnTo>
                <a:lnTo>
                  <a:pt x="1891" y="2423"/>
                </a:lnTo>
                <a:lnTo>
                  <a:pt x="1902" y="2405"/>
                </a:lnTo>
                <a:lnTo>
                  <a:pt x="1912" y="2385"/>
                </a:lnTo>
                <a:lnTo>
                  <a:pt x="1922" y="2366"/>
                </a:lnTo>
                <a:lnTo>
                  <a:pt x="1930" y="2345"/>
                </a:lnTo>
                <a:lnTo>
                  <a:pt x="1938" y="2325"/>
                </a:lnTo>
                <a:lnTo>
                  <a:pt x="1949" y="2291"/>
                </a:lnTo>
                <a:lnTo>
                  <a:pt x="1957" y="2258"/>
                </a:lnTo>
                <a:lnTo>
                  <a:pt x="1964" y="2223"/>
                </a:lnTo>
                <a:lnTo>
                  <a:pt x="1968" y="2189"/>
                </a:lnTo>
                <a:lnTo>
                  <a:pt x="1970" y="2154"/>
                </a:lnTo>
                <a:lnTo>
                  <a:pt x="1971" y="2120"/>
                </a:lnTo>
                <a:lnTo>
                  <a:pt x="1971" y="2085"/>
                </a:lnTo>
                <a:lnTo>
                  <a:pt x="1969" y="2051"/>
                </a:lnTo>
                <a:lnTo>
                  <a:pt x="1967" y="2027"/>
                </a:lnTo>
                <a:lnTo>
                  <a:pt x="1964" y="2004"/>
                </a:lnTo>
                <a:lnTo>
                  <a:pt x="1959" y="1981"/>
                </a:lnTo>
                <a:lnTo>
                  <a:pt x="1954" y="1959"/>
                </a:lnTo>
                <a:lnTo>
                  <a:pt x="1947" y="1936"/>
                </a:lnTo>
                <a:lnTo>
                  <a:pt x="1939" y="1915"/>
                </a:lnTo>
                <a:lnTo>
                  <a:pt x="1930" y="1892"/>
                </a:lnTo>
                <a:lnTo>
                  <a:pt x="1921" y="1871"/>
                </a:lnTo>
                <a:lnTo>
                  <a:pt x="1910" y="1850"/>
                </a:lnTo>
                <a:lnTo>
                  <a:pt x="1899" y="1830"/>
                </a:lnTo>
                <a:lnTo>
                  <a:pt x="1887" y="1810"/>
                </a:lnTo>
                <a:lnTo>
                  <a:pt x="1873" y="1791"/>
                </a:lnTo>
                <a:lnTo>
                  <a:pt x="1859" y="1772"/>
                </a:lnTo>
                <a:lnTo>
                  <a:pt x="1844" y="1754"/>
                </a:lnTo>
                <a:lnTo>
                  <a:pt x="1829" y="1737"/>
                </a:lnTo>
                <a:lnTo>
                  <a:pt x="1812" y="1721"/>
                </a:lnTo>
                <a:lnTo>
                  <a:pt x="1793" y="1704"/>
                </a:lnTo>
                <a:lnTo>
                  <a:pt x="1774" y="1688"/>
                </a:lnTo>
                <a:lnTo>
                  <a:pt x="1755" y="1674"/>
                </a:lnTo>
                <a:lnTo>
                  <a:pt x="1734" y="1661"/>
                </a:lnTo>
                <a:lnTo>
                  <a:pt x="1714" y="1647"/>
                </a:lnTo>
                <a:lnTo>
                  <a:pt x="1692" y="1636"/>
                </a:lnTo>
                <a:lnTo>
                  <a:pt x="1669" y="1626"/>
                </a:lnTo>
                <a:lnTo>
                  <a:pt x="1647" y="1617"/>
                </a:lnTo>
                <a:lnTo>
                  <a:pt x="1625" y="1609"/>
                </a:lnTo>
                <a:lnTo>
                  <a:pt x="1604" y="1603"/>
                </a:lnTo>
                <a:lnTo>
                  <a:pt x="1581" y="1597"/>
                </a:lnTo>
                <a:lnTo>
                  <a:pt x="1559" y="1593"/>
                </a:lnTo>
                <a:lnTo>
                  <a:pt x="1536" y="1590"/>
                </a:lnTo>
                <a:lnTo>
                  <a:pt x="1513" y="1588"/>
                </a:lnTo>
                <a:lnTo>
                  <a:pt x="1490" y="1587"/>
                </a:lnTo>
                <a:lnTo>
                  <a:pt x="1468" y="1587"/>
                </a:lnTo>
                <a:lnTo>
                  <a:pt x="1465" y="1158"/>
                </a:lnTo>
                <a:lnTo>
                  <a:pt x="1498" y="1123"/>
                </a:lnTo>
                <a:lnTo>
                  <a:pt x="1530" y="1089"/>
                </a:lnTo>
                <a:lnTo>
                  <a:pt x="1562" y="1053"/>
                </a:lnTo>
                <a:lnTo>
                  <a:pt x="1592" y="1016"/>
                </a:lnTo>
                <a:lnTo>
                  <a:pt x="1622" y="978"/>
                </a:lnTo>
                <a:lnTo>
                  <a:pt x="1651" y="941"/>
                </a:lnTo>
                <a:lnTo>
                  <a:pt x="1679" y="901"/>
                </a:lnTo>
                <a:lnTo>
                  <a:pt x="1705" y="862"/>
                </a:lnTo>
                <a:lnTo>
                  <a:pt x="1728" y="821"/>
                </a:lnTo>
                <a:lnTo>
                  <a:pt x="1751" y="780"/>
                </a:lnTo>
                <a:lnTo>
                  <a:pt x="1771" y="738"/>
                </a:lnTo>
                <a:lnTo>
                  <a:pt x="1780" y="715"/>
                </a:lnTo>
                <a:lnTo>
                  <a:pt x="1789" y="693"/>
                </a:lnTo>
                <a:lnTo>
                  <a:pt x="1796" y="672"/>
                </a:lnTo>
                <a:lnTo>
                  <a:pt x="1803" y="648"/>
                </a:lnTo>
                <a:lnTo>
                  <a:pt x="1810" y="626"/>
                </a:lnTo>
                <a:lnTo>
                  <a:pt x="1815" y="603"/>
                </a:lnTo>
                <a:lnTo>
                  <a:pt x="1821" y="579"/>
                </a:lnTo>
                <a:lnTo>
                  <a:pt x="1825" y="556"/>
                </a:lnTo>
                <a:lnTo>
                  <a:pt x="1829" y="533"/>
                </a:lnTo>
                <a:lnTo>
                  <a:pt x="1831" y="508"/>
                </a:lnTo>
                <a:lnTo>
                  <a:pt x="1834" y="463"/>
                </a:lnTo>
                <a:lnTo>
                  <a:pt x="1835" y="418"/>
                </a:lnTo>
                <a:lnTo>
                  <a:pt x="1834" y="372"/>
                </a:lnTo>
                <a:lnTo>
                  <a:pt x="1833" y="349"/>
                </a:lnTo>
                <a:lnTo>
                  <a:pt x="1831" y="325"/>
                </a:lnTo>
                <a:lnTo>
                  <a:pt x="1829" y="302"/>
                </a:lnTo>
                <a:lnTo>
                  <a:pt x="1824" y="280"/>
                </a:lnTo>
                <a:lnTo>
                  <a:pt x="1820" y="257"/>
                </a:lnTo>
                <a:lnTo>
                  <a:pt x="1815" y="235"/>
                </a:lnTo>
                <a:lnTo>
                  <a:pt x="1809" y="213"/>
                </a:lnTo>
                <a:lnTo>
                  <a:pt x="1802" y="192"/>
                </a:lnTo>
                <a:lnTo>
                  <a:pt x="1793" y="170"/>
                </a:lnTo>
                <a:lnTo>
                  <a:pt x="1784" y="149"/>
                </a:lnTo>
                <a:lnTo>
                  <a:pt x="1770" y="122"/>
                </a:lnTo>
                <a:lnTo>
                  <a:pt x="1762" y="109"/>
                </a:lnTo>
                <a:lnTo>
                  <a:pt x="1753" y="97"/>
                </a:lnTo>
                <a:lnTo>
                  <a:pt x="1743" y="85"/>
                </a:lnTo>
                <a:lnTo>
                  <a:pt x="1733" y="73"/>
                </a:lnTo>
                <a:lnTo>
                  <a:pt x="1723" y="62"/>
                </a:lnTo>
                <a:lnTo>
                  <a:pt x="1712" y="51"/>
                </a:lnTo>
                <a:lnTo>
                  <a:pt x="1700" y="42"/>
                </a:lnTo>
                <a:lnTo>
                  <a:pt x="1688" y="33"/>
                </a:lnTo>
                <a:lnTo>
                  <a:pt x="1675" y="25"/>
                </a:lnTo>
                <a:lnTo>
                  <a:pt x="1661" y="18"/>
                </a:lnTo>
                <a:lnTo>
                  <a:pt x="1648" y="12"/>
                </a:lnTo>
                <a:lnTo>
                  <a:pt x="1634" y="7"/>
                </a:lnTo>
                <a:lnTo>
                  <a:pt x="1618" y="3"/>
                </a:lnTo>
                <a:lnTo>
                  <a:pt x="1602" y="1"/>
                </a:lnTo>
                <a:lnTo>
                  <a:pt x="1587" y="0"/>
                </a:lnTo>
                <a:lnTo>
                  <a:pt x="1571" y="0"/>
                </a:lnTo>
                <a:lnTo>
                  <a:pt x="1556" y="1"/>
                </a:lnTo>
                <a:lnTo>
                  <a:pt x="1541" y="3"/>
                </a:lnTo>
                <a:lnTo>
                  <a:pt x="1527" y="7"/>
                </a:lnTo>
                <a:lnTo>
                  <a:pt x="1512" y="11"/>
                </a:lnTo>
                <a:lnTo>
                  <a:pt x="1499" y="17"/>
                </a:lnTo>
                <a:lnTo>
                  <a:pt x="1485" y="22"/>
                </a:lnTo>
                <a:lnTo>
                  <a:pt x="1473" y="30"/>
                </a:lnTo>
                <a:lnTo>
                  <a:pt x="1461" y="38"/>
                </a:lnTo>
                <a:lnTo>
                  <a:pt x="1449" y="47"/>
                </a:lnTo>
                <a:lnTo>
                  <a:pt x="1437" y="57"/>
                </a:lnTo>
                <a:lnTo>
                  <a:pt x="1426" y="67"/>
                </a:lnTo>
                <a:lnTo>
                  <a:pt x="1415" y="78"/>
                </a:lnTo>
                <a:lnTo>
                  <a:pt x="1395" y="101"/>
                </a:lnTo>
                <a:lnTo>
                  <a:pt x="1376" y="126"/>
                </a:lnTo>
                <a:lnTo>
                  <a:pt x="1358" y="153"/>
                </a:lnTo>
                <a:lnTo>
                  <a:pt x="1343" y="180"/>
                </a:lnTo>
                <a:lnTo>
                  <a:pt x="1328" y="208"/>
                </a:lnTo>
                <a:lnTo>
                  <a:pt x="1316" y="237"/>
                </a:lnTo>
                <a:lnTo>
                  <a:pt x="1305" y="265"/>
                </a:lnTo>
                <a:lnTo>
                  <a:pt x="1296" y="293"/>
                </a:lnTo>
                <a:lnTo>
                  <a:pt x="1287" y="320"/>
                </a:lnTo>
                <a:lnTo>
                  <a:pt x="1278" y="355"/>
                </a:lnTo>
                <a:lnTo>
                  <a:pt x="1271" y="391"/>
                </a:lnTo>
                <a:lnTo>
                  <a:pt x="1267" y="428"/>
                </a:lnTo>
                <a:lnTo>
                  <a:pt x="1264" y="465"/>
                </a:lnTo>
                <a:lnTo>
                  <a:pt x="1261" y="501"/>
                </a:lnTo>
                <a:lnTo>
                  <a:pt x="1260" y="539"/>
                </a:lnTo>
                <a:lnTo>
                  <a:pt x="1260" y="613"/>
                </a:lnTo>
                <a:lnTo>
                  <a:pt x="1261" y="723"/>
                </a:lnTo>
                <a:lnTo>
                  <a:pt x="1264" y="1075"/>
                </a:lnTo>
                <a:lnTo>
                  <a:pt x="1200" y="1137"/>
                </a:lnTo>
                <a:lnTo>
                  <a:pt x="1138" y="1198"/>
                </a:lnTo>
                <a:lnTo>
                  <a:pt x="1024" y="1308"/>
                </a:lnTo>
                <a:lnTo>
                  <a:pt x="967" y="1364"/>
                </a:lnTo>
                <a:lnTo>
                  <a:pt x="912" y="1422"/>
                </a:lnTo>
                <a:lnTo>
                  <a:pt x="859" y="1481"/>
                </a:lnTo>
                <a:lnTo>
                  <a:pt x="833" y="1511"/>
                </a:lnTo>
                <a:lnTo>
                  <a:pt x="808" y="1541"/>
                </a:lnTo>
                <a:lnTo>
                  <a:pt x="783" y="1572"/>
                </a:lnTo>
                <a:lnTo>
                  <a:pt x="759" y="1604"/>
                </a:lnTo>
                <a:lnTo>
                  <a:pt x="735" y="1636"/>
                </a:lnTo>
                <a:lnTo>
                  <a:pt x="713" y="1668"/>
                </a:lnTo>
                <a:lnTo>
                  <a:pt x="701" y="1687"/>
                </a:lnTo>
                <a:lnTo>
                  <a:pt x="689" y="1706"/>
                </a:lnTo>
                <a:lnTo>
                  <a:pt x="678" y="1726"/>
                </a:lnTo>
                <a:lnTo>
                  <a:pt x="667" y="1746"/>
                </a:lnTo>
                <a:lnTo>
                  <a:pt x="657" y="1767"/>
                </a:lnTo>
                <a:lnTo>
                  <a:pt x="648" y="1788"/>
                </a:lnTo>
                <a:lnTo>
                  <a:pt x="639" y="1809"/>
                </a:lnTo>
                <a:lnTo>
                  <a:pt x="631" y="1830"/>
                </a:lnTo>
                <a:lnTo>
                  <a:pt x="624" y="1856"/>
                </a:lnTo>
                <a:lnTo>
                  <a:pt x="616" y="1880"/>
                </a:lnTo>
                <a:lnTo>
                  <a:pt x="610" y="1906"/>
                </a:lnTo>
                <a:lnTo>
                  <a:pt x="605" y="1931"/>
                </a:lnTo>
                <a:lnTo>
                  <a:pt x="601" y="1957"/>
                </a:lnTo>
                <a:lnTo>
                  <a:pt x="598" y="1983"/>
                </a:lnTo>
                <a:lnTo>
                  <a:pt x="596" y="2009"/>
                </a:lnTo>
                <a:lnTo>
                  <a:pt x="595" y="2035"/>
                </a:lnTo>
                <a:lnTo>
                  <a:pt x="596" y="2061"/>
                </a:lnTo>
                <a:lnTo>
                  <a:pt x="597" y="2086"/>
                </a:lnTo>
                <a:lnTo>
                  <a:pt x="599" y="2112"/>
                </a:lnTo>
                <a:lnTo>
                  <a:pt x="602" y="2138"/>
                </a:lnTo>
                <a:lnTo>
                  <a:pt x="608" y="2163"/>
                </a:lnTo>
                <a:lnTo>
                  <a:pt x="614" y="2189"/>
                </a:lnTo>
                <a:lnTo>
                  <a:pt x="620" y="2214"/>
                </a:lnTo>
                <a:lnTo>
                  <a:pt x="629" y="2239"/>
                </a:lnTo>
                <a:lnTo>
                  <a:pt x="638" y="2263"/>
                </a:lnTo>
                <a:lnTo>
                  <a:pt x="648" y="2288"/>
                </a:lnTo>
                <a:lnTo>
                  <a:pt x="659" y="2311"/>
                </a:lnTo>
                <a:lnTo>
                  <a:pt x="672" y="2334"/>
                </a:lnTo>
                <a:lnTo>
                  <a:pt x="685" y="2356"/>
                </a:lnTo>
                <a:lnTo>
                  <a:pt x="698" y="2377"/>
                </a:lnTo>
                <a:lnTo>
                  <a:pt x="713" y="2398"/>
                </a:lnTo>
                <a:lnTo>
                  <a:pt x="728" y="2420"/>
                </a:lnTo>
                <a:lnTo>
                  <a:pt x="745" y="2438"/>
                </a:lnTo>
                <a:lnTo>
                  <a:pt x="762" y="2457"/>
                </a:lnTo>
                <a:lnTo>
                  <a:pt x="780" y="2476"/>
                </a:lnTo>
                <a:lnTo>
                  <a:pt x="799" y="2494"/>
                </a:lnTo>
                <a:lnTo>
                  <a:pt x="819" y="2511"/>
                </a:lnTo>
                <a:lnTo>
                  <a:pt x="839" y="2528"/>
                </a:lnTo>
                <a:lnTo>
                  <a:pt x="859" y="2543"/>
                </a:lnTo>
                <a:lnTo>
                  <a:pt x="880" y="2558"/>
                </a:lnTo>
                <a:lnTo>
                  <a:pt x="900" y="2570"/>
                </a:lnTo>
                <a:lnTo>
                  <a:pt x="920" y="2582"/>
                </a:lnTo>
                <a:lnTo>
                  <a:pt x="940" y="2593"/>
                </a:lnTo>
                <a:lnTo>
                  <a:pt x="960" y="2603"/>
                </a:lnTo>
                <a:lnTo>
                  <a:pt x="981" y="2613"/>
                </a:lnTo>
                <a:lnTo>
                  <a:pt x="1003" y="2622"/>
                </a:lnTo>
                <a:lnTo>
                  <a:pt x="1024" y="2631"/>
                </a:lnTo>
                <a:lnTo>
                  <a:pt x="1045" y="2639"/>
                </a:lnTo>
                <a:lnTo>
                  <a:pt x="1073" y="2648"/>
                </a:lnTo>
                <a:lnTo>
                  <a:pt x="1101" y="2657"/>
                </a:lnTo>
                <a:lnTo>
                  <a:pt x="1129" y="2664"/>
                </a:lnTo>
                <a:lnTo>
                  <a:pt x="1156" y="2670"/>
                </a:lnTo>
                <a:lnTo>
                  <a:pt x="1185" y="2676"/>
                </a:lnTo>
                <a:lnTo>
                  <a:pt x="1214" y="2680"/>
                </a:lnTo>
                <a:lnTo>
                  <a:pt x="1242" y="2684"/>
                </a:lnTo>
                <a:lnTo>
                  <a:pt x="1271" y="2687"/>
                </a:lnTo>
                <a:lnTo>
                  <a:pt x="1274" y="3027"/>
                </a:lnTo>
                <a:lnTo>
                  <a:pt x="1272" y="3053"/>
                </a:lnTo>
                <a:lnTo>
                  <a:pt x="1271" y="3079"/>
                </a:lnTo>
                <a:lnTo>
                  <a:pt x="1268" y="3105"/>
                </a:lnTo>
                <a:lnTo>
                  <a:pt x="1264" y="3132"/>
                </a:lnTo>
                <a:lnTo>
                  <a:pt x="1257" y="3158"/>
                </a:lnTo>
                <a:lnTo>
                  <a:pt x="1248" y="3183"/>
                </a:lnTo>
                <a:lnTo>
                  <a:pt x="1238" y="3207"/>
                </a:lnTo>
                <a:lnTo>
                  <a:pt x="1232" y="3220"/>
                </a:lnTo>
                <a:lnTo>
                  <a:pt x="1226" y="3231"/>
                </a:lnTo>
                <a:close/>
                <a:moveTo>
                  <a:pt x="1266" y="1636"/>
                </a:moveTo>
                <a:lnTo>
                  <a:pt x="1266" y="1636"/>
                </a:lnTo>
                <a:lnTo>
                  <a:pt x="1236" y="1652"/>
                </a:lnTo>
                <a:lnTo>
                  <a:pt x="1206" y="1668"/>
                </a:lnTo>
                <a:lnTo>
                  <a:pt x="1177" y="1687"/>
                </a:lnTo>
                <a:lnTo>
                  <a:pt x="1149" y="1707"/>
                </a:lnTo>
                <a:lnTo>
                  <a:pt x="1121" y="1728"/>
                </a:lnTo>
                <a:lnTo>
                  <a:pt x="1095" y="1751"/>
                </a:lnTo>
                <a:lnTo>
                  <a:pt x="1070" y="1774"/>
                </a:lnTo>
                <a:lnTo>
                  <a:pt x="1046" y="1799"/>
                </a:lnTo>
                <a:lnTo>
                  <a:pt x="1026" y="1820"/>
                </a:lnTo>
                <a:lnTo>
                  <a:pt x="1172" y="1958"/>
                </a:lnTo>
                <a:lnTo>
                  <a:pt x="1192" y="1938"/>
                </a:lnTo>
                <a:lnTo>
                  <a:pt x="1210" y="1920"/>
                </a:lnTo>
                <a:lnTo>
                  <a:pt x="1228" y="1902"/>
                </a:lnTo>
                <a:lnTo>
                  <a:pt x="1248" y="1886"/>
                </a:lnTo>
                <a:lnTo>
                  <a:pt x="1268" y="1870"/>
                </a:lnTo>
                <a:lnTo>
                  <a:pt x="1270" y="2484"/>
                </a:lnTo>
                <a:lnTo>
                  <a:pt x="1230" y="2479"/>
                </a:lnTo>
                <a:lnTo>
                  <a:pt x="1190" y="2471"/>
                </a:lnTo>
                <a:lnTo>
                  <a:pt x="1151" y="2461"/>
                </a:lnTo>
                <a:lnTo>
                  <a:pt x="1112" y="2448"/>
                </a:lnTo>
                <a:lnTo>
                  <a:pt x="1081" y="2437"/>
                </a:lnTo>
                <a:lnTo>
                  <a:pt x="1049" y="2423"/>
                </a:lnTo>
                <a:lnTo>
                  <a:pt x="1020" y="2407"/>
                </a:lnTo>
                <a:lnTo>
                  <a:pt x="992" y="2389"/>
                </a:lnTo>
                <a:lnTo>
                  <a:pt x="964" y="2369"/>
                </a:lnTo>
                <a:lnTo>
                  <a:pt x="936" y="2346"/>
                </a:lnTo>
                <a:lnTo>
                  <a:pt x="924" y="2335"/>
                </a:lnTo>
                <a:lnTo>
                  <a:pt x="911" y="2321"/>
                </a:lnTo>
                <a:lnTo>
                  <a:pt x="899" y="2309"/>
                </a:lnTo>
                <a:lnTo>
                  <a:pt x="888" y="2296"/>
                </a:lnTo>
                <a:lnTo>
                  <a:pt x="877" y="2281"/>
                </a:lnTo>
                <a:lnTo>
                  <a:pt x="867" y="2268"/>
                </a:lnTo>
                <a:lnTo>
                  <a:pt x="858" y="2252"/>
                </a:lnTo>
                <a:lnTo>
                  <a:pt x="849" y="2238"/>
                </a:lnTo>
                <a:lnTo>
                  <a:pt x="840" y="2222"/>
                </a:lnTo>
                <a:lnTo>
                  <a:pt x="832" y="2207"/>
                </a:lnTo>
                <a:lnTo>
                  <a:pt x="825" y="2190"/>
                </a:lnTo>
                <a:lnTo>
                  <a:pt x="820" y="2173"/>
                </a:lnTo>
                <a:lnTo>
                  <a:pt x="814" y="2156"/>
                </a:lnTo>
                <a:lnTo>
                  <a:pt x="809" y="2139"/>
                </a:lnTo>
                <a:lnTo>
                  <a:pt x="805" y="2122"/>
                </a:lnTo>
                <a:lnTo>
                  <a:pt x="802" y="2104"/>
                </a:lnTo>
                <a:lnTo>
                  <a:pt x="800" y="2087"/>
                </a:lnTo>
                <a:lnTo>
                  <a:pt x="798" y="2070"/>
                </a:lnTo>
                <a:lnTo>
                  <a:pt x="796" y="2052"/>
                </a:lnTo>
                <a:lnTo>
                  <a:pt x="796" y="2035"/>
                </a:lnTo>
                <a:lnTo>
                  <a:pt x="798" y="2017"/>
                </a:lnTo>
                <a:lnTo>
                  <a:pt x="799" y="1999"/>
                </a:lnTo>
                <a:lnTo>
                  <a:pt x="801" y="1983"/>
                </a:lnTo>
                <a:lnTo>
                  <a:pt x="803" y="1965"/>
                </a:lnTo>
                <a:lnTo>
                  <a:pt x="808" y="1948"/>
                </a:lnTo>
                <a:lnTo>
                  <a:pt x="811" y="1930"/>
                </a:lnTo>
                <a:lnTo>
                  <a:pt x="816" y="1914"/>
                </a:lnTo>
                <a:lnTo>
                  <a:pt x="822" y="1897"/>
                </a:lnTo>
                <a:lnTo>
                  <a:pt x="834" y="1866"/>
                </a:lnTo>
                <a:lnTo>
                  <a:pt x="848" y="1837"/>
                </a:lnTo>
                <a:lnTo>
                  <a:pt x="863" y="1808"/>
                </a:lnTo>
                <a:lnTo>
                  <a:pt x="881" y="1780"/>
                </a:lnTo>
                <a:lnTo>
                  <a:pt x="901" y="1751"/>
                </a:lnTo>
                <a:lnTo>
                  <a:pt x="922" y="1722"/>
                </a:lnTo>
                <a:lnTo>
                  <a:pt x="944" y="1693"/>
                </a:lnTo>
                <a:lnTo>
                  <a:pt x="966" y="1665"/>
                </a:lnTo>
                <a:lnTo>
                  <a:pt x="989" y="1638"/>
                </a:lnTo>
                <a:lnTo>
                  <a:pt x="1013" y="1610"/>
                </a:lnTo>
                <a:lnTo>
                  <a:pt x="1062" y="1557"/>
                </a:lnTo>
                <a:lnTo>
                  <a:pt x="1112" y="1506"/>
                </a:lnTo>
                <a:lnTo>
                  <a:pt x="1162" y="1454"/>
                </a:lnTo>
                <a:lnTo>
                  <a:pt x="1265" y="1355"/>
                </a:lnTo>
                <a:lnTo>
                  <a:pt x="1266" y="1636"/>
                </a:lnTo>
                <a:close/>
                <a:moveTo>
                  <a:pt x="1469" y="1789"/>
                </a:moveTo>
                <a:lnTo>
                  <a:pt x="1472" y="2475"/>
                </a:lnTo>
                <a:lnTo>
                  <a:pt x="1491" y="2471"/>
                </a:lnTo>
                <a:lnTo>
                  <a:pt x="1510" y="2466"/>
                </a:lnTo>
                <a:lnTo>
                  <a:pt x="1529" y="2460"/>
                </a:lnTo>
                <a:lnTo>
                  <a:pt x="1548" y="2453"/>
                </a:lnTo>
                <a:lnTo>
                  <a:pt x="1566" y="2446"/>
                </a:lnTo>
                <a:lnTo>
                  <a:pt x="1583" y="2437"/>
                </a:lnTo>
                <a:lnTo>
                  <a:pt x="1601" y="2428"/>
                </a:lnTo>
                <a:lnTo>
                  <a:pt x="1618" y="2418"/>
                </a:lnTo>
                <a:lnTo>
                  <a:pt x="1640" y="2404"/>
                </a:lnTo>
                <a:lnTo>
                  <a:pt x="1660" y="2387"/>
                </a:lnTo>
                <a:lnTo>
                  <a:pt x="1679" y="2369"/>
                </a:lnTo>
                <a:lnTo>
                  <a:pt x="1697" y="2349"/>
                </a:lnTo>
                <a:lnTo>
                  <a:pt x="1713" y="2329"/>
                </a:lnTo>
                <a:lnTo>
                  <a:pt x="1726" y="2307"/>
                </a:lnTo>
                <a:lnTo>
                  <a:pt x="1738" y="2282"/>
                </a:lnTo>
                <a:lnTo>
                  <a:pt x="1748" y="2258"/>
                </a:lnTo>
                <a:lnTo>
                  <a:pt x="1755" y="2234"/>
                </a:lnTo>
                <a:lnTo>
                  <a:pt x="1761" y="2211"/>
                </a:lnTo>
                <a:lnTo>
                  <a:pt x="1765" y="2188"/>
                </a:lnTo>
                <a:lnTo>
                  <a:pt x="1768" y="2163"/>
                </a:lnTo>
                <a:lnTo>
                  <a:pt x="1770" y="2139"/>
                </a:lnTo>
                <a:lnTo>
                  <a:pt x="1770" y="2115"/>
                </a:lnTo>
                <a:lnTo>
                  <a:pt x="1770" y="2091"/>
                </a:lnTo>
                <a:lnTo>
                  <a:pt x="1768" y="2066"/>
                </a:lnTo>
                <a:lnTo>
                  <a:pt x="1764" y="2038"/>
                </a:lnTo>
                <a:lnTo>
                  <a:pt x="1758" y="2010"/>
                </a:lnTo>
                <a:lnTo>
                  <a:pt x="1750" y="1984"/>
                </a:lnTo>
                <a:lnTo>
                  <a:pt x="1738" y="1958"/>
                </a:lnTo>
                <a:lnTo>
                  <a:pt x="1725" y="1932"/>
                </a:lnTo>
                <a:lnTo>
                  <a:pt x="1709" y="1909"/>
                </a:lnTo>
                <a:lnTo>
                  <a:pt x="1693" y="1887"/>
                </a:lnTo>
                <a:lnTo>
                  <a:pt x="1673" y="1867"/>
                </a:lnTo>
                <a:lnTo>
                  <a:pt x="1663" y="1857"/>
                </a:lnTo>
                <a:lnTo>
                  <a:pt x="1651" y="1848"/>
                </a:lnTo>
                <a:lnTo>
                  <a:pt x="1639" y="1839"/>
                </a:lnTo>
                <a:lnTo>
                  <a:pt x="1628" y="1831"/>
                </a:lnTo>
                <a:lnTo>
                  <a:pt x="1616" y="1823"/>
                </a:lnTo>
                <a:lnTo>
                  <a:pt x="1602" y="1817"/>
                </a:lnTo>
                <a:lnTo>
                  <a:pt x="1590" y="1811"/>
                </a:lnTo>
                <a:lnTo>
                  <a:pt x="1577" y="1805"/>
                </a:lnTo>
                <a:lnTo>
                  <a:pt x="1563" y="1801"/>
                </a:lnTo>
                <a:lnTo>
                  <a:pt x="1550" y="1796"/>
                </a:lnTo>
                <a:lnTo>
                  <a:pt x="1537" y="1794"/>
                </a:lnTo>
                <a:lnTo>
                  <a:pt x="1523" y="1791"/>
                </a:lnTo>
                <a:lnTo>
                  <a:pt x="1510" y="1790"/>
                </a:lnTo>
                <a:lnTo>
                  <a:pt x="1495" y="1789"/>
                </a:lnTo>
                <a:lnTo>
                  <a:pt x="1482" y="1789"/>
                </a:lnTo>
                <a:lnTo>
                  <a:pt x="1469" y="1789"/>
                </a:lnTo>
                <a:close/>
                <a:moveTo>
                  <a:pt x="1464" y="851"/>
                </a:moveTo>
                <a:lnTo>
                  <a:pt x="1463" y="723"/>
                </a:lnTo>
                <a:lnTo>
                  <a:pt x="1462" y="611"/>
                </a:lnTo>
                <a:lnTo>
                  <a:pt x="1461" y="557"/>
                </a:lnTo>
                <a:lnTo>
                  <a:pt x="1462" y="504"/>
                </a:lnTo>
                <a:lnTo>
                  <a:pt x="1463" y="476"/>
                </a:lnTo>
                <a:lnTo>
                  <a:pt x="1465" y="449"/>
                </a:lnTo>
                <a:lnTo>
                  <a:pt x="1469" y="423"/>
                </a:lnTo>
                <a:lnTo>
                  <a:pt x="1474" y="398"/>
                </a:lnTo>
                <a:lnTo>
                  <a:pt x="1485" y="359"/>
                </a:lnTo>
                <a:lnTo>
                  <a:pt x="1494" y="329"/>
                </a:lnTo>
                <a:lnTo>
                  <a:pt x="1507" y="297"/>
                </a:lnTo>
                <a:lnTo>
                  <a:pt x="1513" y="282"/>
                </a:lnTo>
                <a:lnTo>
                  <a:pt x="1520" y="267"/>
                </a:lnTo>
                <a:lnTo>
                  <a:pt x="1527" y="254"/>
                </a:lnTo>
                <a:lnTo>
                  <a:pt x="1534" y="242"/>
                </a:lnTo>
                <a:lnTo>
                  <a:pt x="1542" y="232"/>
                </a:lnTo>
                <a:lnTo>
                  <a:pt x="1550" y="225"/>
                </a:lnTo>
                <a:lnTo>
                  <a:pt x="1553" y="223"/>
                </a:lnTo>
                <a:lnTo>
                  <a:pt x="1558" y="221"/>
                </a:lnTo>
                <a:lnTo>
                  <a:pt x="1562" y="219"/>
                </a:lnTo>
                <a:lnTo>
                  <a:pt x="1566" y="219"/>
                </a:lnTo>
                <a:lnTo>
                  <a:pt x="1570" y="221"/>
                </a:lnTo>
                <a:lnTo>
                  <a:pt x="1573" y="223"/>
                </a:lnTo>
                <a:lnTo>
                  <a:pt x="1581" y="228"/>
                </a:lnTo>
                <a:lnTo>
                  <a:pt x="1588" y="237"/>
                </a:lnTo>
                <a:lnTo>
                  <a:pt x="1595" y="248"/>
                </a:lnTo>
                <a:lnTo>
                  <a:pt x="1600" y="258"/>
                </a:lnTo>
                <a:lnTo>
                  <a:pt x="1605" y="270"/>
                </a:lnTo>
                <a:lnTo>
                  <a:pt x="1610" y="286"/>
                </a:lnTo>
                <a:lnTo>
                  <a:pt x="1617" y="310"/>
                </a:lnTo>
                <a:lnTo>
                  <a:pt x="1621" y="332"/>
                </a:lnTo>
                <a:lnTo>
                  <a:pt x="1626" y="356"/>
                </a:lnTo>
                <a:lnTo>
                  <a:pt x="1628" y="380"/>
                </a:lnTo>
                <a:lnTo>
                  <a:pt x="1629" y="404"/>
                </a:lnTo>
                <a:lnTo>
                  <a:pt x="1629" y="429"/>
                </a:lnTo>
                <a:lnTo>
                  <a:pt x="1628" y="452"/>
                </a:lnTo>
                <a:lnTo>
                  <a:pt x="1627" y="476"/>
                </a:lnTo>
                <a:lnTo>
                  <a:pt x="1624" y="502"/>
                </a:lnTo>
                <a:lnTo>
                  <a:pt x="1619" y="528"/>
                </a:lnTo>
                <a:lnTo>
                  <a:pt x="1615" y="554"/>
                </a:lnTo>
                <a:lnTo>
                  <a:pt x="1608" y="578"/>
                </a:lnTo>
                <a:lnTo>
                  <a:pt x="1600" y="603"/>
                </a:lnTo>
                <a:lnTo>
                  <a:pt x="1592" y="627"/>
                </a:lnTo>
                <a:lnTo>
                  <a:pt x="1582" y="652"/>
                </a:lnTo>
                <a:lnTo>
                  <a:pt x="1572" y="675"/>
                </a:lnTo>
                <a:lnTo>
                  <a:pt x="1561" y="699"/>
                </a:lnTo>
                <a:lnTo>
                  <a:pt x="1549" y="721"/>
                </a:lnTo>
                <a:lnTo>
                  <a:pt x="1537" y="744"/>
                </a:lnTo>
                <a:lnTo>
                  <a:pt x="1523" y="766"/>
                </a:lnTo>
                <a:lnTo>
                  <a:pt x="1509" y="788"/>
                </a:lnTo>
                <a:lnTo>
                  <a:pt x="1494" y="809"/>
                </a:lnTo>
                <a:lnTo>
                  <a:pt x="1464" y="851"/>
                </a:lnTo>
                <a:close/>
                <a:moveTo>
                  <a:pt x="154" y="3429"/>
                </a:moveTo>
                <a:lnTo>
                  <a:pt x="154" y="3429"/>
                </a:lnTo>
                <a:lnTo>
                  <a:pt x="147" y="3435"/>
                </a:lnTo>
                <a:lnTo>
                  <a:pt x="138" y="3439"/>
                </a:lnTo>
                <a:lnTo>
                  <a:pt x="130" y="3443"/>
                </a:lnTo>
                <a:lnTo>
                  <a:pt x="121" y="3446"/>
                </a:lnTo>
                <a:lnTo>
                  <a:pt x="112" y="3448"/>
                </a:lnTo>
                <a:lnTo>
                  <a:pt x="103" y="3449"/>
                </a:lnTo>
                <a:lnTo>
                  <a:pt x="93" y="3449"/>
                </a:lnTo>
                <a:lnTo>
                  <a:pt x="84" y="3448"/>
                </a:lnTo>
                <a:lnTo>
                  <a:pt x="75" y="3447"/>
                </a:lnTo>
                <a:lnTo>
                  <a:pt x="66" y="3445"/>
                </a:lnTo>
                <a:lnTo>
                  <a:pt x="58" y="3442"/>
                </a:lnTo>
                <a:lnTo>
                  <a:pt x="50" y="3438"/>
                </a:lnTo>
                <a:lnTo>
                  <a:pt x="42" y="3433"/>
                </a:lnTo>
                <a:lnTo>
                  <a:pt x="35" y="3427"/>
                </a:lnTo>
                <a:lnTo>
                  <a:pt x="27" y="3420"/>
                </a:lnTo>
                <a:lnTo>
                  <a:pt x="22" y="3414"/>
                </a:lnTo>
                <a:lnTo>
                  <a:pt x="16" y="3406"/>
                </a:lnTo>
                <a:lnTo>
                  <a:pt x="11" y="3397"/>
                </a:lnTo>
                <a:lnTo>
                  <a:pt x="7" y="3389"/>
                </a:lnTo>
                <a:lnTo>
                  <a:pt x="4" y="3380"/>
                </a:lnTo>
                <a:lnTo>
                  <a:pt x="2" y="3371"/>
                </a:lnTo>
                <a:lnTo>
                  <a:pt x="0" y="3361"/>
                </a:lnTo>
                <a:lnTo>
                  <a:pt x="0" y="3352"/>
                </a:lnTo>
                <a:lnTo>
                  <a:pt x="2" y="3343"/>
                </a:lnTo>
                <a:lnTo>
                  <a:pt x="3" y="3335"/>
                </a:lnTo>
                <a:lnTo>
                  <a:pt x="5" y="3326"/>
                </a:lnTo>
                <a:lnTo>
                  <a:pt x="8" y="3318"/>
                </a:lnTo>
                <a:lnTo>
                  <a:pt x="13" y="3309"/>
                </a:lnTo>
                <a:lnTo>
                  <a:pt x="17" y="3301"/>
                </a:lnTo>
                <a:lnTo>
                  <a:pt x="23" y="3293"/>
                </a:lnTo>
                <a:lnTo>
                  <a:pt x="29" y="3287"/>
                </a:lnTo>
                <a:lnTo>
                  <a:pt x="37" y="3280"/>
                </a:lnTo>
                <a:lnTo>
                  <a:pt x="76" y="3250"/>
                </a:lnTo>
                <a:lnTo>
                  <a:pt x="123" y="3215"/>
                </a:lnTo>
                <a:lnTo>
                  <a:pt x="187" y="3168"/>
                </a:lnTo>
                <a:lnTo>
                  <a:pt x="265" y="3114"/>
                </a:lnTo>
                <a:lnTo>
                  <a:pt x="357" y="3050"/>
                </a:lnTo>
                <a:lnTo>
                  <a:pt x="463" y="2981"/>
                </a:lnTo>
                <a:lnTo>
                  <a:pt x="520" y="2946"/>
                </a:lnTo>
                <a:lnTo>
                  <a:pt x="581" y="2908"/>
                </a:lnTo>
                <a:lnTo>
                  <a:pt x="572" y="2926"/>
                </a:lnTo>
                <a:lnTo>
                  <a:pt x="566" y="2943"/>
                </a:lnTo>
                <a:lnTo>
                  <a:pt x="559" y="2962"/>
                </a:lnTo>
                <a:lnTo>
                  <a:pt x="553" y="2981"/>
                </a:lnTo>
                <a:lnTo>
                  <a:pt x="519" y="2983"/>
                </a:lnTo>
                <a:lnTo>
                  <a:pt x="532" y="3162"/>
                </a:lnTo>
                <a:lnTo>
                  <a:pt x="450" y="3216"/>
                </a:lnTo>
                <a:lnTo>
                  <a:pt x="375" y="3267"/>
                </a:lnTo>
                <a:lnTo>
                  <a:pt x="312" y="3312"/>
                </a:lnTo>
                <a:lnTo>
                  <a:pt x="257" y="3351"/>
                </a:lnTo>
                <a:lnTo>
                  <a:pt x="181" y="3408"/>
                </a:lnTo>
                <a:lnTo>
                  <a:pt x="154" y="3429"/>
                </a:lnTo>
                <a:close/>
                <a:moveTo>
                  <a:pt x="140" y="1124"/>
                </a:moveTo>
                <a:lnTo>
                  <a:pt x="140" y="1124"/>
                </a:lnTo>
                <a:lnTo>
                  <a:pt x="131" y="1129"/>
                </a:lnTo>
                <a:lnTo>
                  <a:pt x="122" y="1131"/>
                </a:lnTo>
                <a:lnTo>
                  <a:pt x="113" y="1133"/>
                </a:lnTo>
                <a:lnTo>
                  <a:pt x="103" y="1134"/>
                </a:lnTo>
                <a:lnTo>
                  <a:pt x="94" y="1136"/>
                </a:lnTo>
                <a:lnTo>
                  <a:pt x="85" y="1134"/>
                </a:lnTo>
                <a:lnTo>
                  <a:pt x="76" y="1133"/>
                </a:lnTo>
                <a:lnTo>
                  <a:pt x="67" y="1131"/>
                </a:lnTo>
                <a:lnTo>
                  <a:pt x="58" y="1128"/>
                </a:lnTo>
                <a:lnTo>
                  <a:pt x="51" y="1124"/>
                </a:lnTo>
                <a:lnTo>
                  <a:pt x="43" y="1119"/>
                </a:lnTo>
                <a:lnTo>
                  <a:pt x="35" y="1113"/>
                </a:lnTo>
                <a:lnTo>
                  <a:pt x="28" y="1108"/>
                </a:lnTo>
                <a:lnTo>
                  <a:pt x="22" y="1101"/>
                </a:lnTo>
                <a:lnTo>
                  <a:pt x="16" y="1093"/>
                </a:lnTo>
                <a:lnTo>
                  <a:pt x="12" y="1084"/>
                </a:lnTo>
                <a:lnTo>
                  <a:pt x="7" y="1075"/>
                </a:lnTo>
                <a:lnTo>
                  <a:pt x="4" y="1066"/>
                </a:lnTo>
                <a:lnTo>
                  <a:pt x="2" y="1058"/>
                </a:lnTo>
                <a:lnTo>
                  <a:pt x="0" y="1049"/>
                </a:lnTo>
                <a:lnTo>
                  <a:pt x="0" y="1040"/>
                </a:lnTo>
                <a:lnTo>
                  <a:pt x="2" y="1030"/>
                </a:lnTo>
                <a:lnTo>
                  <a:pt x="3" y="1021"/>
                </a:lnTo>
                <a:lnTo>
                  <a:pt x="5" y="1012"/>
                </a:lnTo>
                <a:lnTo>
                  <a:pt x="8" y="1004"/>
                </a:lnTo>
                <a:lnTo>
                  <a:pt x="12" y="995"/>
                </a:lnTo>
                <a:lnTo>
                  <a:pt x="16" y="987"/>
                </a:lnTo>
                <a:lnTo>
                  <a:pt x="22" y="981"/>
                </a:lnTo>
                <a:lnTo>
                  <a:pt x="28" y="973"/>
                </a:lnTo>
                <a:lnTo>
                  <a:pt x="35" y="967"/>
                </a:lnTo>
                <a:lnTo>
                  <a:pt x="43" y="962"/>
                </a:lnTo>
                <a:lnTo>
                  <a:pt x="51" y="956"/>
                </a:lnTo>
                <a:lnTo>
                  <a:pt x="73" y="945"/>
                </a:lnTo>
                <a:lnTo>
                  <a:pt x="133" y="916"/>
                </a:lnTo>
                <a:lnTo>
                  <a:pt x="177" y="895"/>
                </a:lnTo>
                <a:lnTo>
                  <a:pt x="228" y="871"/>
                </a:lnTo>
                <a:lnTo>
                  <a:pt x="288" y="846"/>
                </a:lnTo>
                <a:lnTo>
                  <a:pt x="355" y="818"/>
                </a:lnTo>
                <a:lnTo>
                  <a:pt x="429" y="789"/>
                </a:lnTo>
                <a:lnTo>
                  <a:pt x="510" y="758"/>
                </a:lnTo>
                <a:lnTo>
                  <a:pt x="597" y="727"/>
                </a:lnTo>
                <a:lnTo>
                  <a:pt x="689" y="695"/>
                </a:lnTo>
                <a:lnTo>
                  <a:pt x="788" y="665"/>
                </a:lnTo>
                <a:lnTo>
                  <a:pt x="890" y="636"/>
                </a:lnTo>
                <a:lnTo>
                  <a:pt x="942" y="622"/>
                </a:lnTo>
                <a:lnTo>
                  <a:pt x="997" y="608"/>
                </a:lnTo>
                <a:lnTo>
                  <a:pt x="1052" y="595"/>
                </a:lnTo>
                <a:lnTo>
                  <a:pt x="1107" y="582"/>
                </a:lnTo>
                <a:lnTo>
                  <a:pt x="1109" y="614"/>
                </a:lnTo>
                <a:lnTo>
                  <a:pt x="1110" y="724"/>
                </a:lnTo>
                <a:lnTo>
                  <a:pt x="1110" y="774"/>
                </a:lnTo>
                <a:lnTo>
                  <a:pt x="1058" y="787"/>
                </a:lnTo>
                <a:lnTo>
                  <a:pt x="1007" y="799"/>
                </a:lnTo>
                <a:lnTo>
                  <a:pt x="909" y="826"/>
                </a:lnTo>
                <a:lnTo>
                  <a:pt x="815" y="854"/>
                </a:lnTo>
                <a:lnTo>
                  <a:pt x="725" y="883"/>
                </a:lnTo>
                <a:lnTo>
                  <a:pt x="640" y="912"/>
                </a:lnTo>
                <a:lnTo>
                  <a:pt x="560" y="941"/>
                </a:lnTo>
                <a:lnTo>
                  <a:pt x="487" y="969"/>
                </a:lnTo>
                <a:lnTo>
                  <a:pt x="419" y="996"/>
                </a:lnTo>
                <a:lnTo>
                  <a:pt x="356" y="1023"/>
                </a:lnTo>
                <a:lnTo>
                  <a:pt x="301" y="1046"/>
                </a:lnTo>
                <a:lnTo>
                  <a:pt x="255" y="1069"/>
                </a:lnTo>
                <a:lnTo>
                  <a:pt x="215" y="1087"/>
                </a:lnTo>
                <a:lnTo>
                  <a:pt x="159" y="1114"/>
                </a:lnTo>
                <a:lnTo>
                  <a:pt x="140" y="1124"/>
                </a:lnTo>
                <a:close/>
              </a:path>
            </a:pathLst>
          </a:custGeom>
          <a:solidFill>
            <a:schemeClr val="tx1">
              <a:lumMod val="75000"/>
              <a:lumOff val="25000"/>
            </a:schemeClr>
          </a:solidFill>
          <a:ln>
            <a:noFill/>
          </a:ln>
          <a:effectLst>
            <a:outerShdw blurRad="76200" dir="13500000" sy="23000" kx="1200000" algn="br" rotWithShape="0">
              <a:prstClr val="black">
                <a:alpha val="6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2400">
              <a:solidFill>
                <a:srgbClr val="502F2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4605">
        <p:blinds dir="vert"/>
      </p:transition>
    </mc:Choice>
    <mc:Fallback xmlns="">
      <p:transition spd="slow" advTm="460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000" fill="hold"/>
                                        <p:tgtEl>
                                          <p:spTgt spid="15"/>
                                        </p:tgtEl>
                                        <p:attrNameLst>
                                          <p:attrName>ppt_w</p:attrName>
                                        </p:attrNameLst>
                                      </p:cBhvr>
                                      <p:tavLst>
                                        <p:tav tm="0">
                                          <p:val>
                                            <p:fltVal val="0"/>
                                          </p:val>
                                        </p:tav>
                                        <p:tav tm="100000">
                                          <p:val>
                                            <p:strVal val="#ppt_w"/>
                                          </p:val>
                                        </p:tav>
                                      </p:tavLst>
                                    </p:anim>
                                    <p:anim calcmode="lin" valueType="num">
                                      <p:cBhvr>
                                        <p:cTn id="25" dur="1000" fill="hold"/>
                                        <p:tgtEl>
                                          <p:spTgt spid="15"/>
                                        </p:tgtEl>
                                        <p:attrNameLst>
                                          <p:attrName>ppt_h</p:attrName>
                                        </p:attrNameLst>
                                      </p:cBhvr>
                                      <p:tavLst>
                                        <p:tav tm="0">
                                          <p:val>
                                            <p:fltVal val="0"/>
                                          </p:val>
                                        </p:tav>
                                        <p:tav tm="100000">
                                          <p:val>
                                            <p:strVal val="#ppt_h"/>
                                          </p:val>
                                        </p:tav>
                                      </p:tavLst>
                                    </p:anim>
                                    <p:animEffect transition="in" filter="fade">
                                      <p:cBhvr>
                                        <p:cTn id="26" dur="1000"/>
                                        <p:tgtEl>
                                          <p:spTgt spid="1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2000" fill="hold"/>
                                        <p:tgtEl>
                                          <p:spTgt spid="13"/>
                                        </p:tgtEl>
                                        <p:attrNameLst>
                                          <p:attrName>ppt_w</p:attrName>
                                        </p:attrNameLst>
                                      </p:cBhvr>
                                      <p:tavLst>
                                        <p:tav tm="0">
                                          <p:val>
                                            <p:fltVal val="0"/>
                                          </p:val>
                                        </p:tav>
                                        <p:tav tm="100000">
                                          <p:val>
                                            <p:strVal val="#ppt_w"/>
                                          </p:val>
                                        </p:tav>
                                      </p:tavLst>
                                    </p:anim>
                                    <p:anim calcmode="lin" valueType="num">
                                      <p:cBhvr>
                                        <p:cTn id="35" dur="2000" fill="hold"/>
                                        <p:tgtEl>
                                          <p:spTgt spid="13"/>
                                        </p:tgtEl>
                                        <p:attrNameLst>
                                          <p:attrName>ppt_h</p:attrName>
                                        </p:attrNameLst>
                                      </p:cBhvr>
                                      <p:tavLst>
                                        <p:tav tm="0">
                                          <p:val>
                                            <p:fltVal val="0"/>
                                          </p:val>
                                        </p:tav>
                                        <p:tav tm="100000">
                                          <p:val>
                                            <p:strVal val="#ppt_h"/>
                                          </p:val>
                                        </p:tav>
                                      </p:tavLst>
                                    </p:anim>
                                    <p:animEffect transition="in" filter="fade">
                                      <p:cBhvr>
                                        <p:cTn id="36" dur="2000"/>
                                        <p:tgtEl>
                                          <p:spTgt spid="1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p:cTn id="39" dur="500" fill="hold"/>
                                        <p:tgtEl>
                                          <p:spTgt spid="33"/>
                                        </p:tgtEl>
                                        <p:attrNameLst>
                                          <p:attrName>ppt_w</p:attrName>
                                        </p:attrNameLst>
                                      </p:cBhvr>
                                      <p:tavLst>
                                        <p:tav tm="0">
                                          <p:val>
                                            <p:fltVal val="0"/>
                                          </p:val>
                                        </p:tav>
                                        <p:tav tm="100000">
                                          <p:val>
                                            <p:strVal val="#ppt_w"/>
                                          </p:val>
                                        </p:tav>
                                      </p:tavLst>
                                    </p:anim>
                                    <p:anim calcmode="lin" valueType="num">
                                      <p:cBhvr>
                                        <p:cTn id="40" dur="500" fill="hold"/>
                                        <p:tgtEl>
                                          <p:spTgt spid="33"/>
                                        </p:tgtEl>
                                        <p:attrNameLst>
                                          <p:attrName>ppt_h</p:attrName>
                                        </p:attrNameLst>
                                      </p:cBhvr>
                                      <p:tavLst>
                                        <p:tav tm="0">
                                          <p:val>
                                            <p:fltVal val="0"/>
                                          </p:val>
                                        </p:tav>
                                        <p:tav tm="100000">
                                          <p:val>
                                            <p:strVal val="#ppt_h"/>
                                          </p:val>
                                        </p:tav>
                                      </p:tavLst>
                                    </p:anim>
                                    <p:animEffect transition="in" filter="fade">
                                      <p:cBhvr>
                                        <p:cTn id="41" dur="500"/>
                                        <p:tgtEl>
                                          <p:spTgt spid="3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1000" fill="hold"/>
                                        <p:tgtEl>
                                          <p:spTgt spid="31"/>
                                        </p:tgtEl>
                                        <p:attrNameLst>
                                          <p:attrName>ppt_w</p:attrName>
                                        </p:attrNameLst>
                                      </p:cBhvr>
                                      <p:tavLst>
                                        <p:tav tm="0">
                                          <p:val>
                                            <p:fltVal val="0"/>
                                          </p:val>
                                        </p:tav>
                                        <p:tav tm="100000">
                                          <p:val>
                                            <p:strVal val="#ppt_w"/>
                                          </p:val>
                                        </p:tav>
                                      </p:tavLst>
                                    </p:anim>
                                    <p:anim calcmode="lin" valueType="num">
                                      <p:cBhvr>
                                        <p:cTn id="45" dur="1000" fill="hold"/>
                                        <p:tgtEl>
                                          <p:spTgt spid="31"/>
                                        </p:tgtEl>
                                        <p:attrNameLst>
                                          <p:attrName>ppt_h</p:attrName>
                                        </p:attrNameLst>
                                      </p:cBhvr>
                                      <p:tavLst>
                                        <p:tav tm="0">
                                          <p:val>
                                            <p:fltVal val="0"/>
                                          </p:val>
                                        </p:tav>
                                        <p:tav tm="100000">
                                          <p:val>
                                            <p:strVal val="#ppt_h"/>
                                          </p:val>
                                        </p:tav>
                                      </p:tavLst>
                                    </p:anim>
                                    <p:animEffect transition="in" filter="fade">
                                      <p:cBhvr>
                                        <p:cTn id="46" dur="1000"/>
                                        <p:tgtEl>
                                          <p:spTgt spid="31"/>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p:cTn id="49" dur="300" fill="hold"/>
                                        <p:tgtEl>
                                          <p:spTgt spid="32"/>
                                        </p:tgtEl>
                                        <p:attrNameLst>
                                          <p:attrName>ppt_w</p:attrName>
                                        </p:attrNameLst>
                                      </p:cBhvr>
                                      <p:tavLst>
                                        <p:tav tm="0">
                                          <p:val>
                                            <p:fltVal val="0"/>
                                          </p:val>
                                        </p:tav>
                                        <p:tav tm="100000">
                                          <p:val>
                                            <p:strVal val="#ppt_w"/>
                                          </p:val>
                                        </p:tav>
                                      </p:tavLst>
                                    </p:anim>
                                    <p:anim calcmode="lin" valueType="num">
                                      <p:cBhvr>
                                        <p:cTn id="50" dur="300" fill="hold"/>
                                        <p:tgtEl>
                                          <p:spTgt spid="32"/>
                                        </p:tgtEl>
                                        <p:attrNameLst>
                                          <p:attrName>ppt_h</p:attrName>
                                        </p:attrNameLst>
                                      </p:cBhvr>
                                      <p:tavLst>
                                        <p:tav tm="0">
                                          <p:val>
                                            <p:fltVal val="0"/>
                                          </p:val>
                                        </p:tav>
                                        <p:tav tm="100000">
                                          <p:val>
                                            <p:strVal val="#ppt_h"/>
                                          </p:val>
                                        </p:tav>
                                      </p:tavLst>
                                    </p:anim>
                                    <p:animEffect transition="in" filter="fade">
                                      <p:cBhvr>
                                        <p:cTn id="51" dur="300"/>
                                        <p:tgtEl>
                                          <p:spTgt spid="32"/>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2000" fill="hold"/>
                                        <p:tgtEl>
                                          <p:spTgt spid="28"/>
                                        </p:tgtEl>
                                        <p:attrNameLst>
                                          <p:attrName>ppt_w</p:attrName>
                                        </p:attrNameLst>
                                      </p:cBhvr>
                                      <p:tavLst>
                                        <p:tav tm="0">
                                          <p:val>
                                            <p:fltVal val="0"/>
                                          </p:val>
                                        </p:tav>
                                        <p:tav tm="100000">
                                          <p:val>
                                            <p:strVal val="#ppt_w"/>
                                          </p:val>
                                        </p:tav>
                                      </p:tavLst>
                                    </p:anim>
                                    <p:anim calcmode="lin" valueType="num">
                                      <p:cBhvr>
                                        <p:cTn id="55" dur="2000" fill="hold"/>
                                        <p:tgtEl>
                                          <p:spTgt spid="28"/>
                                        </p:tgtEl>
                                        <p:attrNameLst>
                                          <p:attrName>ppt_h</p:attrName>
                                        </p:attrNameLst>
                                      </p:cBhvr>
                                      <p:tavLst>
                                        <p:tav tm="0">
                                          <p:val>
                                            <p:fltVal val="0"/>
                                          </p:val>
                                        </p:tav>
                                        <p:tav tm="100000">
                                          <p:val>
                                            <p:strVal val="#ppt_h"/>
                                          </p:val>
                                        </p:tav>
                                      </p:tavLst>
                                    </p:anim>
                                    <p:animEffect transition="in" filter="fade">
                                      <p:cBhvr>
                                        <p:cTn id="56" dur="2000"/>
                                        <p:tgtEl>
                                          <p:spTgt spid="2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animEffect transition="in" filter="fade">
                                      <p:cBhvr>
                                        <p:cTn id="61" dur="500"/>
                                        <p:tgtEl>
                                          <p:spTgt spid="30"/>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p:cTn id="64" dur="300" fill="hold"/>
                                        <p:tgtEl>
                                          <p:spTgt spid="29"/>
                                        </p:tgtEl>
                                        <p:attrNameLst>
                                          <p:attrName>ppt_w</p:attrName>
                                        </p:attrNameLst>
                                      </p:cBhvr>
                                      <p:tavLst>
                                        <p:tav tm="0">
                                          <p:val>
                                            <p:fltVal val="0"/>
                                          </p:val>
                                        </p:tav>
                                        <p:tav tm="100000">
                                          <p:val>
                                            <p:strVal val="#ppt_w"/>
                                          </p:val>
                                        </p:tav>
                                      </p:tavLst>
                                    </p:anim>
                                    <p:anim calcmode="lin" valueType="num">
                                      <p:cBhvr>
                                        <p:cTn id="65" dur="300" fill="hold"/>
                                        <p:tgtEl>
                                          <p:spTgt spid="29"/>
                                        </p:tgtEl>
                                        <p:attrNameLst>
                                          <p:attrName>ppt_h</p:attrName>
                                        </p:attrNameLst>
                                      </p:cBhvr>
                                      <p:tavLst>
                                        <p:tav tm="0">
                                          <p:val>
                                            <p:fltVal val="0"/>
                                          </p:val>
                                        </p:tav>
                                        <p:tav tm="100000">
                                          <p:val>
                                            <p:strVal val="#ppt_h"/>
                                          </p:val>
                                        </p:tav>
                                      </p:tavLst>
                                    </p:anim>
                                    <p:animEffect transition="in" filter="fade">
                                      <p:cBhvr>
                                        <p:cTn id="66" dur="300"/>
                                        <p:tgtEl>
                                          <p:spTgt spid="2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p:cTn id="74" dur="2000" fill="hold"/>
                                        <p:tgtEl>
                                          <p:spTgt spid="25"/>
                                        </p:tgtEl>
                                        <p:attrNameLst>
                                          <p:attrName>ppt_w</p:attrName>
                                        </p:attrNameLst>
                                      </p:cBhvr>
                                      <p:tavLst>
                                        <p:tav tm="0">
                                          <p:val>
                                            <p:fltVal val="0"/>
                                          </p:val>
                                        </p:tav>
                                        <p:tav tm="100000">
                                          <p:val>
                                            <p:strVal val="#ppt_w"/>
                                          </p:val>
                                        </p:tav>
                                      </p:tavLst>
                                    </p:anim>
                                    <p:anim calcmode="lin" valueType="num">
                                      <p:cBhvr>
                                        <p:cTn id="75" dur="2000" fill="hold"/>
                                        <p:tgtEl>
                                          <p:spTgt spid="25"/>
                                        </p:tgtEl>
                                        <p:attrNameLst>
                                          <p:attrName>ppt_h</p:attrName>
                                        </p:attrNameLst>
                                      </p:cBhvr>
                                      <p:tavLst>
                                        <p:tav tm="0">
                                          <p:val>
                                            <p:fltVal val="0"/>
                                          </p:val>
                                        </p:tav>
                                        <p:tav tm="100000">
                                          <p:val>
                                            <p:strVal val="#ppt_h"/>
                                          </p:val>
                                        </p:tav>
                                      </p:tavLst>
                                    </p:anim>
                                    <p:animEffect transition="in" filter="fade">
                                      <p:cBhvr>
                                        <p:cTn id="76" dur="2000"/>
                                        <p:tgtEl>
                                          <p:spTgt spid="25"/>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p:cTn id="79" dur="300" fill="hold"/>
                                        <p:tgtEl>
                                          <p:spTgt spid="26"/>
                                        </p:tgtEl>
                                        <p:attrNameLst>
                                          <p:attrName>ppt_w</p:attrName>
                                        </p:attrNameLst>
                                      </p:cBhvr>
                                      <p:tavLst>
                                        <p:tav tm="0">
                                          <p:val>
                                            <p:fltVal val="0"/>
                                          </p:val>
                                        </p:tav>
                                        <p:tav tm="100000">
                                          <p:val>
                                            <p:strVal val="#ppt_w"/>
                                          </p:val>
                                        </p:tav>
                                      </p:tavLst>
                                    </p:anim>
                                    <p:anim calcmode="lin" valueType="num">
                                      <p:cBhvr>
                                        <p:cTn id="80" dur="300" fill="hold"/>
                                        <p:tgtEl>
                                          <p:spTgt spid="26"/>
                                        </p:tgtEl>
                                        <p:attrNameLst>
                                          <p:attrName>ppt_h</p:attrName>
                                        </p:attrNameLst>
                                      </p:cBhvr>
                                      <p:tavLst>
                                        <p:tav tm="0">
                                          <p:val>
                                            <p:fltVal val="0"/>
                                          </p:val>
                                        </p:tav>
                                        <p:tav tm="100000">
                                          <p:val>
                                            <p:strVal val="#ppt_h"/>
                                          </p:val>
                                        </p:tav>
                                      </p:tavLst>
                                    </p:anim>
                                    <p:animEffect transition="in" filter="fade">
                                      <p:cBhvr>
                                        <p:cTn id="81" dur="300"/>
                                        <p:tgtEl>
                                          <p:spTgt spid="26"/>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1000" fill="hold"/>
                                        <p:tgtEl>
                                          <p:spTgt spid="17"/>
                                        </p:tgtEl>
                                        <p:attrNameLst>
                                          <p:attrName>ppt_w</p:attrName>
                                        </p:attrNameLst>
                                      </p:cBhvr>
                                      <p:tavLst>
                                        <p:tav tm="0">
                                          <p:val>
                                            <p:fltVal val="0"/>
                                          </p:val>
                                        </p:tav>
                                        <p:tav tm="100000">
                                          <p:val>
                                            <p:strVal val="#ppt_w"/>
                                          </p:val>
                                        </p:tav>
                                      </p:tavLst>
                                    </p:anim>
                                    <p:anim calcmode="lin" valueType="num">
                                      <p:cBhvr>
                                        <p:cTn id="85" dur="1000" fill="hold"/>
                                        <p:tgtEl>
                                          <p:spTgt spid="17"/>
                                        </p:tgtEl>
                                        <p:attrNameLst>
                                          <p:attrName>ppt_h</p:attrName>
                                        </p:attrNameLst>
                                      </p:cBhvr>
                                      <p:tavLst>
                                        <p:tav tm="0">
                                          <p:val>
                                            <p:fltVal val="0"/>
                                          </p:val>
                                        </p:tav>
                                        <p:tav tm="100000">
                                          <p:val>
                                            <p:strVal val="#ppt_h"/>
                                          </p:val>
                                        </p:tav>
                                      </p:tavLst>
                                    </p:anim>
                                    <p:animEffect transition="in" filter="fade">
                                      <p:cBhvr>
                                        <p:cTn id="86" dur="1000"/>
                                        <p:tgtEl>
                                          <p:spTgt spid="1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500" fill="hold"/>
                                        <p:tgtEl>
                                          <p:spTgt spid="19"/>
                                        </p:tgtEl>
                                        <p:attrNameLst>
                                          <p:attrName>ppt_w</p:attrName>
                                        </p:attrNameLst>
                                      </p:cBhvr>
                                      <p:tavLst>
                                        <p:tav tm="0">
                                          <p:val>
                                            <p:fltVal val="0"/>
                                          </p:val>
                                        </p:tav>
                                        <p:tav tm="100000">
                                          <p:val>
                                            <p:strVal val="#ppt_w"/>
                                          </p:val>
                                        </p:tav>
                                      </p:tavLst>
                                    </p:anim>
                                    <p:anim calcmode="lin" valueType="num">
                                      <p:cBhvr>
                                        <p:cTn id="90" dur="500" fill="hold"/>
                                        <p:tgtEl>
                                          <p:spTgt spid="19"/>
                                        </p:tgtEl>
                                        <p:attrNameLst>
                                          <p:attrName>ppt_h</p:attrName>
                                        </p:attrNameLst>
                                      </p:cBhvr>
                                      <p:tavLst>
                                        <p:tav tm="0">
                                          <p:val>
                                            <p:fltVal val="0"/>
                                          </p:val>
                                        </p:tav>
                                        <p:tav tm="100000">
                                          <p:val>
                                            <p:strVal val="#ppt_h"/>
                                          </p:val>
                                        </p:tav>
                                      </p:tavLst>
                                    </p:anim>
                                    <p:animEffect transition="in" filter="fade">
                                      <p:cBhvr>
                                        <p:cTn id="9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7" grpId="0"/>
      <p:bldP spid="19" grpId="0"/>
      <p:bldP spid="25" grpId="0"/>
      <p:bldP spid="26" grpId="0"/>
      <p:bldP spid="27" grpId="0"/>
      <p:bldP spid="28" grpId="0"/>
      <p:bldP spid="29" grpId="0"/>
      <p:bldP spid="30" grpId="0"/>
      <p:bldP spid="31"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915057" y="2499556"/>
            <a:ext cx="8101219" cy="1061829"/>
          </a:xfrm>
          <a:prstGeom prst="rect">
            <a:avLst/>
          </a:prstGeom>
          <a:noFill/>
        </p:spPr>
        <p:txBody>
          <a:bodyPr wrap="square" rtlCol="0">
            <a:spAutoFit/>
          </a:bodyPr>
          <a:lstStyle/>
          <a:p>
            <a:pPr algn="ctr"/>
            <a:r>
              <a:rPr lang="en-US" sz="900" dirty="0">
                <a:solidFill>
                  <a:schemeClr val="tx1">
                    <a:lumMod val="85000"/>
                    <a:lumOff val="15000"/>
                  </a:schemeClr>
                </a:solidFill>
                <a:latin typeface="Roboto" panose="02000000000000000000" pitchFamily="2" charset="0"/>
                <a:ea typeface="Roboto" panose="02000000000000000000" pitchFamily="2" charset="0"/>
              </a:rPr>
              <a:t>Uniquely architect B2C products and scalable synergy. </a:t>
            </a:r>
          </a:p>
          <a:p>
            <a:pPr algn="ctr" defTabSz="1176655"/>
            <a:r>
              <a:rPr lang="zh-CN" altLang="en-US" dirty="0">
                <a:solidFill>
                  <a:schemeClr val="tx1">
                    <a:lumMod val="85000"/>
                    <a:lumOff val="15000"/>
                  </a:schemeClr>
                </a:solidFill>
                <a:latin typeface="幼圆" panose="02010509060101010101" pitchFamily="49" charset="-122"/>
                <a:ea typeface="幼圆" panose="02010509060101010101" pitchFamily="49" charset="-122"/>
              </a:rPr>
              <a:t>添加标题</a:t>
            </a:r>
            <a:endParaRPr lang="en-US" altLang="zh-CN" dirty="0">
              <a:solidFill>
                <a:schemeClr val="tx1">
                  <a:lumMod val="85000"/>
                  <a:lumOff val="15000"/>
                </a:schemeClr>
              </a:solidFill>
              <a:latin typeface="幼圆" panose="02010509060101010101" pitchFamily="49" charset="-122"/>
              <a:ea typeface="幼圆" panose="02010509060101010101" pitchFamily="49" charset="-122"/>
            </a:endParaRPr>
          </a:p>
          <a:p>
            <a:pPr algn="ctr" defTabSz="1176655"/>
            <a:endParaRPr lang="en-GB" altLang="zh-CN" dirty="0">
              <a:solidFill>
                <a:schemeClr val="tx1">
                  <a:lumMod val="85000"/>
                  <a:lumOff val="15000"/>
                </a:schemeClr>
              </a:solidFill>
              <a:latin typeface="幼圆" panose="02010509060101010101" pitchFamily="49" charset="-122"/>
              <a:ea typeface="幼圆" panose="02010509060101010101" pitchFamily="49" charset="-122"/>
            </a:endParaRPr>
          </a:p>
          <a:p>
            <a:pPr algn="ctr"/>
            <a:r>
              <a:rPr lang="en-US" sz="900" dirty="0">
                <a:solidFill>
                  <a:schemeClr val="tx1">
                    <a:lumMod val="85000"/>
                    <a:lumOff val="15000"/>
                  </a:schemeClr>
                </a:solidFill>
                <a:latin typeface="Roboto" panose="02000000000000000000" pitchFamily="2" charset="0"/>
                <a:ea typeface="Roboto" panose="02000000000000000000" pitchFamily="2" charset="0"/>
              </a:rPr>
              <a:t>Dynamically deploy future-proof outsourcing with magnetic </a:t>
            </a:r>
            <a:r>
              <a:rPr lang="en-US" sz="900" dirty="0" err="1">
                <a:solidFill>
                  <a:schemeClr val="tx1">
                    <a:lumMod val="85000"/>
                    <a:lumOff val="15000"/>
                  </a:schemeClr>
                </a:solidFill>
                <a:latin typeface="Roboto" panose="02000000000000000000" pitchFamily="2" charset="0"/>
                <a:ea typeface="Roboto" panose="02000000000000000000" pitchFamily="2" charset="0"/>
              </a:rPr>
              <a:t>vortals</a:t>
            </a:r>
            <a:r>
              <a:rPr lang="en-US" sz="900" dirty="0">
                <a:solidFill>
                  <a:schemeClr val="tx1">
                    <a:lumMod val="85000"/>
                    <a:lumOff val="15000"/>
                  </a:schemeClr>
                </a:solidFill>
                <a:latin typeface="Roboto" panose="02000000000000000000" pitchFamily="2" charset="0"/>
                <a:ea typeface="Roboto" panose="02000000000000000000" pitchFamily="2" charset="0"/>
              </a:rPr>
              <a:t>. Compellingly synergize robust users after frictionless value. Appropriately seize vertical resources whereas impactful deliverables</a:t>
            </a:r>
          </a:p>
        </p:txBody>
      </p:sp>
      <p:sp>
        <p:nvSpPr>
          <p:cNvPr id="25" name="Rounded Rectangle 24"/>
          <p:cNvSpPr/>
          <p:nvPr/>
        </p:nvSpPr>
        <p:spPr>
          <a:xfrm>
            <a:off x="1682828" y="3836165"/>
            <a:ext cx="1409700" cy="45719"/>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26" name="Rounded Rectangle 25"/>
          <p:cNvSpPr/>
          <p:nvPr/>
        </p:nvSpPr>
        <p:spPr>
          <a:xfrm>
            <a:off x="3139487" y="3836165"/>
            <a:ext cx="1409700" cy="45719"/>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27" name="Rounded Rectangle 26"/>
          <p:cNvSpPr/>
          <p:nvPr/>
        </p:nvSpPr>
        <p:spPr>
          <a:xfrm>
            <a:off x="4596146" y="3836165"/>
            <a:ext cx="1409700" cy="45719"/>
          </a:xfrm>
          <a:prstGeom prst="roundRect">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28" name="Rounded Rectangle 27"/>
          <p:cNvSpPr/>
          <p:nvPr/>
        </p:nvSpPr>
        <p:spPr>
          <a:xfrm>
            <a:off x="6052805" y="3836165"/>
            <a:ext cx="1409700" cy="45719"/>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29" name="Rounded Rectangle 28"/>
          <p:cNvSpPr/>
          <p:nvPr/>
        </p:nvSpPr>
        <p:spPr>
          <a:xfrm>
            <a:off x="7509464" y="3836165"/>
            <a:ext cx="1409700" cy="45719"/>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30" name="Rounded Rectangle 29"/>
          <p:cNvSpPr/>
          <p:nvPr/>
        </p:nvSpPr>
        <p:spPr>
          <a:xfrm>
            <a:off x="8966123" y="3836165"/>
            <a:ext cx="1409700" cy="45719"/>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31" name="Rectangle 30"/>
          <p:cNvSpPr/>
          <p:nvPr/>
        </p:nvSpPr>
        <p:spPr>
          <a:xfrm>
            <a:off x="1672871" y="4197913"/>
            <a:ext cx="1577393" cy="892552"/>
          </a:xfrm>
          <a:prstGeom prst="rect">
            <a:avLst/>
          </a:prstGeom>
        </p:spPr>
        <p:txBody>
          <a:bodyPr wrap="square">
            <a:spAutoFit/>
          </a:bodyPr>
          <a:lstStyle/>
          <a:p>
            <a:pPr algn="ctr" defTabSz="1176655"/>
            <a:r>
              <a:rPr lang="zh-CN" altLang="en-US" sz="1600" dirty="0">
                <a:solidFill>
                  <a:schemeClr val="tx1">
                    <a:lumMod val="85000"/>
                    <a:lumOff val="15000"/>
                  </a:schemeClr>
                </a:solidFill>
                <a:latin typeface="幼圆" panose="02010509060101010101" pitchFamily="49" charset="-122"/>
                <a:ea typeface="幼圆" panose="02010509060101010101" pitchFamily="49" charset="-122"/>
              </a:rPr>
              <a:t>添加标题</a:t>
            </a:r>
            <a:endParaRPr lang="en-GB" altLang="zh-CN" sz="1600" dirty="0">
              <a:solidFill>
                <a:schemeClr val="tx1">
                  <a:lumMod val="85000"/>
                  <a:lumOff val="15000"/>
                </a:schemeClr>
              </a:solidFill>
              <a:latin typeface="幼圆" panose="02010509060101010101" pitchFamily="49" charset="-122"/>
              <a:ea typeface="幼圆" panose="02010509060101010101" pitchFamily="49" charset="-122"/>
            </a:endParaRPr>
          </a:p>
          <a:p>
            <a:pPr algn="ctr"/>
            <a:endParaRPr lang="en-US" sz="900" dirty="0">
              <a:solidFill>
                <a:schemeClr val="tx1">
                  <a:lumMod val="85000"/>
                  <a:lumOff val="15000"/>
                </a:schemeClr>
              </a:solidFill>
              <a:latin typeface="Roboto" panose="02000000000000000000" pitchFamily="2" charset="0"/>
              <a:ea typeface="Roboto" panose="02000000000000000000" pitchFamily="2" charset="0"/>
            </a:endParaRPr>
          </a:p>
          <a:p>
            <a:pPr algn="ctr"/>
            <a:r>
              <a:rPr lang="en-US" sz="900" dirty="0">
                <a:solidFill>
                  <a:schemeClr val="tx1">
                    <a:lumMod val="85000"/>
                    <a:lumOff val="15000"/>
                  </a:schemeClr>
                </a:solidFill>
                <a:latin typeface="Roboto" panose="02000000000000000000" pitchFamily="2" charset="0"/>
                <a:ea typeface="Roboto" panose="02000000000000000000" pitchFamily="2" charset="0"/>
              </a:rPr>
              <a:t>Conveniently iterate top-line alignments for wireless metrics. </a:t>
            </a:r>
          </a:p>
        </p:txBody>
      </p:sp>
      <p:grpSp>
        <p:nvGrpSpPr>
          <p:cNvPr id="22" name="组合 21"/>
          <p:cNvGrpSpPr/>
          <p:nvPr/>
        </p:nvGrpSpPr>
        <p:grpSpPr>
          <a:xfrm>
            <a:off x="3016" y="210058"/>
            <a:ext cx="12192000" cy="1125538"/>
            <a:chOff x="3016" y="210058"/>
            <a:chExt cx="12192000" cy="1125538"/>
          </a:xfrm>
        </p:grpSpPr>
        <p:cxnSp>
          <p:nvCxnSpPr>
            <p:cNvPr id="23" name="直接连接符 22"/>
            <p:cNvCxnSpPr/>
            <p:nvPr/>
          </p:nvCxnSpPr>
          <p:spPr>
            <a:xfrm>
              <a:off x="3016" y="691090"/>
              <a:ext cx="12192000" cy="0"/>
            </a:xfrm>
            <a:prstGeom prst="line">
              <a:avLst/>
            </a:prstGeom>
            <a:ln>
              <a:solidFill>
                <a:srgbClr val="502F20"/>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812800" y="520700"/>
              <a:ext cx="2235200" cy="546100"/>
            </a:xfrm>
            <a:prstGeom prst="rect">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2998027" y="722840"/>
              <a:ext cx="259705" cy="259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5469519" y="911279"/>
              <a:ext cx="115447" cy="1154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4391492" y="760127"/>
              <a:ext cx="193416" cy="193414"/>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4473323" y="437806"/>
              <a:ext cx="76325" cy="763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3961084" y="833166"/>
              <a:ext cx="76325" cy="76324"/>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itle 1"/>
            <p:cNvSpPr txBox="1"/>
            <p:nvPr/>
          </p:nvSpPr>
          <p:spPr>
            <a:xfrm>
              <a:off x="470432" y="210058"/>
              <a:ext cx="3022600" cy="11255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176655"/>
              <a:r>
                <a:rPr lang="zh-CN" altLang="en-US" sz="2400" dirty="0">
                  <a:solidFill>
                    <a:schemeClr val="bg1"/>
                  </a:solidFill>
                  <a:latin typeface="幼圆" panose="02010509060101010101" pitchFamily="49" charset="-122"/>
                  <a:ea typeface="幼圆" panose="02010509060101010101" pitchFamily="49" charset="-122"/>
                </a:rPr>
                <a:t>添加标题</a:t>
              </a:r>
              <a:endParaRPr lang="en-GB" altLang="zh-CN" sz="2400" dirty="0">
                <a:solidFill>
                  <a:schemeClr val="bg1"/>
                </a:solidFill>
                <a:latin typeface="幼圆" panose="02010509060101010101" pitchFamily="49" charset="-122"/>
                <a:ea typeface="幼圆" panose="02010509060101010101" pitchFamily="49" charset="-122"/>
              </a:endParaRPr>
            </a:p>
          </p:txBody>
        </p:sp>
      </p:grpSp>
      <p:sp>
        <p:nvSpPr>
          <p:cNvPr id="47" name="Rectangle 30"/>
          <p:cNvSpPr/>
          <p:nvPr/>
        </p:nvSpPr>
        <p:spPr>
          <a:xfrm>
            <a:off x="3403830" y="4197913"/>
            <a:ext cx="1577393" cy="892552"/>
          </a:xfrm>
          <a:prstGeom prst="rect">
            <a:avLst/>
          </a:prstGeom>
        </p:spPr>
        <p:txBody>
          <a:bodyPr wrap="square">
            <a:spAutoFit/>
          </a:bodyPr>
          <a:lstStyle/>
          <a:p>
            <a:pPr algn="ctr" defTabSz="1176655"/>
            <a:r>
              <a:rPr lang="zh-CN" altLang="en-US" sz="1600" dirty="0">
                <a:solidFill>
                  <a:schemeClr val="tx1">
                    <a:lumMod val="85000"/>
                    <a:lumOff val="15000"/>
                  </a:schemeClr>
                </a:solidFill>
                <a:latin typeface="幼圆" panose="02010509060101010101" pitchFamily="49" charset="-122"/>
                <a:ea typeface="幼圆" panose="02010509060101010101" pitchFamily="49" charset="-122"/>
              </a:rPr>
              <a:t>添加标题</a:t>
            </a:r>
            <a:endParaRPr lang="en-GB" altLang="zh-CN" sz="1600" dirty="0">
              <a:solidFill>
                <a:schemeClr val="tx1">
                  <a:lumMod val="85000"/>
                  <a:lumOff val="15000"/>
                </a:schemeClr>
              </a:solidFill>
              <a:latin typeface="幼圆" panose="02010509060101010101" pitchFamily="49" charset="-122"/>
              <a:ea typeface="幼圆" panose="02010509060101010101" pitchFamily="49" charset="-122"/>
            </a:endParaRPr>
          </a:p>
          <a:p>
            <a:pPr algn="ctr"/>
            <a:endParaRPr lang="en-US" sz="900" dirty="0">
              <a:solidFill>
                <a:schemeClr val="tx1">
                  <a:lumMod val="85000"/>
                  <a:lumOff val="15000"/>
                </a:schemeClr>
              </a:solidFill>
              <a:latin typeface="Roboto" panose="02000000000000000000" pitchFamily="2" charset="0"/>
              <a:ea typeface="Roboto" panose="02000000000000000000" pitchFamily="2" charset="0"/>
            </a:endParaRPr>
          </a:p>
          <a:p>
            <a:pPr algn="ctr"/>
            <a:r>
              <a:rPr lang="en-US" sz="900" dirty="0">
                <a:solidFill>
                  <a:schemeClr val="tx1">
                    <a:lumMod val="85000"/>
                    <a:lumOff val="15000"/>
                  </a:schemeClr>
                </a:solidFill>
                <a:latin typeface="Roboto" panose="02000000000000000000" pitchFamily="2" charset="0"/>
                <a:ea typeface="Roboto" panose="02000000000000000000" pitchFamily="2" charset="0"/>
              </a:rPr>
              <a:t>Conveniently iterate top-line alignments for wireless metrics. </a:t>
            </a:r>
          </a:p>
        </p:txBody>
      </p:sp>
      <p:sp>
        <p:nvSpPr>
          <p:cNvPr id="48" name="Rectangle 30"/>
          <p:cNvSpPr/>
          <p:nvPr/>
        </p:nvSpPr>
        <p:spPr>
          <a:xfrm>
            <a:off x="5134789" y="4197913"/>
            <a:ext cx="1577393" cy="892552"/>
          </a:xfrm>
          <a:prstGeom prst="rect">
            <a:avLst/>
          </a:prstGeom>
        </p:spPr>
        <p:txBody>
          <a:bodyPr wrap="square">
            <a:spAutoFit/>
          </a:bodyPr>
          <a:lstStyle/>
          <a:p>
            <a:pPr algn="ctr" defTabSz="1176655"/>
            <a:r>
              <a:rPr lang="zh-CN" altLang="en-US" sz="1600" dirty="0">
                <a:solidFill>
                  <a:schemeClr val="tx1">
                    <a:lumMod val="85000"/>
                    <a:lumOff val="15000"/>
                  </a:schemeClr>
                </a:solidFill>
                <a:latin typeface="幼圆" panose="02010509060101010101" pitchFamily="49" charset="-122"/>
                <a:ea typeface="幼圆" panose="02010509060101010101" pitchFamily="49" charset="-122"/>
              </a:rPr>
              <a:t>添加标题</a:t>
            </a:r>
            <a:endParaRPr lang="en-GB" altLang="zh-CN" sz="1600" dirty="0">
              <a:solidFill>
                <a:schemeClr val="tx1">
                  <a:lumMod val="85000"/>
                  <a:lumOff val="15000"/>
                </a:schemeClr>
              </a:solidFill>
              <a:latin typeface="幼圆" panose="02010509060101010101" pitchFamily="49" charset="-122"/>
              <a:ea typeface="幼圆" panose="02010509060101010101" pitchFamily="49" charset="-122"/>
            </a:endParaRPr>
          </a:p>
          <a:p>
            <a:pPr algn="ctr"/>
            <a:endParaRPr lang="en-US" sz="900" dirty="0">
              <a:solidFill>
                <a:schemeClr val="tx1">
                  <a:lumMod val="85000"/>
                  <a:lumOff val="15000"/>
                </a:schemeClr>
              </a:solidFill>
              <a:latin typeface="Roboto" panose="02000000000000000000" pitchFamily="2" charset="0"/>
              <a:ea typeface="Roboto" panose="02000000000000000000" pitchFamily="2" charset="0"/>
            </a:endParaRPr>
          </a:p>
          <a:p>
            <a:pPr algn="ctr"/>
            <a:r>
              <a:rPr lang="en-US" sz="900" dirty="0">
                <a:solidFill>
                  <a:schemeClr val="tx1">
                    <a:lumMod val="85000"/>
                    <a:lumOff val="15000"/>
                  </a:schemeClr>
                </a:solidFill>
                <a:latin typeface="Roboto" panose="02000000000000000000" pitchFamily="2" charset="0"/>
                <a:ea typeface="Roboto" panose="02000000000000000000" pitchFamily="2" charset="0"/>
              </a:rPr>
              <a:t>Conveniently iterate top-line alignments for wireless metrics. </a:t>
            </a:r>
          </a:p>
        </p:txBody>
      </p:sp>
      <p:sp>
        <p:nvSpPr>
          <p:cNvPr id="49" name="Rectangle 30"/>
          <p:cNvSpPr/>
          <p:nvPr/>
        </p:nvSpPr>
        <p:spPr>
          <a:xfrm>
            <a:off x="6865748" y="4197913"/>
            <a:ext cx="1577393" cy="892552"/>
          </a:xfrm>
          <a:prstGeom prst="rect">
            <a:avLst/>
          </a:prstGeom>
        </p:spPr>
        <p:txBody>
          <a:bodyPr wrap="square">
            <a:spAutoFit/>
          </a:bodyPr>
          <a:lstStyle/>
          <a:p>
            <a:pPr algn="ctr" defTabSz="1176655"/>
            <a:r>
              <a:rPr lang="zh-CN" altLang="en-US" sz="1600" dirty="0">
                <a:solidFill>
                  <a:schemeClr val="tx1">
                    <a:lumMod val="85000"/>
                    <a:lumOff val="15000"/>
                  </a:schemeClr>
                </a:solidFill>
                <a:latin typeface="幼圆" panose="02010509060101010101" pitchFamily="49" charset="-122"/>
                <a:ea typeface="幼圆" panose="02010509060101010101" pitchFamily="49" charset="-122"/>
              </a:rPr>
              <a:t>添加标题</a:t>
            </a:r>
            <a:endParaRPr lang="en-GB" altLang="zh-CN" sz="1600" dirty="0">
              <a:solidFill>
                <a:schemeClr val="tx1">
                  <a:lumMod val="85000"/>
                  <a:lumOff val="15000"/>
                </a:schemeClr>
              </a:solidFill>
              <a:latin typeface="幼圆" panose="02010509060101010101" pitchFamily="49" charset="-122"/>
              <a:ea typeface="幼圆" panose="02010509060101010101" pitchFamily="49" charset="-122"/>
            </a:endParaRPr>
          </a:p>
          <a:p>
            <a:pPr algn="ctr"/>
            <a:endParaRPr lang="en-US" sz="900" dirty="0">
              <a:solidFill>
                <a:schemeClr val="tx1">
                  <a:lumMod val="85000"/>
                  <a:lumOff val="15000"/>
                </a:schemeClr>
              </a:solidFill>
              <a:latin typeface="Roboto" panose="02000000000000000000" pitchFamily="2" charset="0"/>
              <a:ea typeface="Roboto" panose="02000000000000000000" pitchFamily="2" charset="0"/>
            </a:endParaRPr>
          </a:p>
          <a:p>
            <a:pPr algn="ctr"/>
            <a:r>
              <a:rPr lang="en-US" sz="900" dirty="0">
                <a:solidFill>
                  <a:schemeClr val="tx1">
                    <a:lumMod val="85000"/>
                    <a:lumOff val="15000"/>
                  </a:schemeClr>
                </a:solidFill>
                <a:latin typeface="Roboto" panose="02000000000000000000" pitchFamily="2" charset="0"/>
                <a:ea typeface="Roboto" panose="02000000000000000000" pitchFamily="2" charset="0"/>
              </a:rPr>
              <a:t>Conveniently iterate top-line alignments for wireless metrics. </a:t>
            </a:r>
          </a:p>
        </p:txBody>
      </p:sp>
      <p:sp>
        <p:nvSpPr>
          <p:cNvPr id="50" name="Rectangle 30"/>
          <p:cNvSpPr/>
          <p:nvPr/>
        </p:nvSpPr>
        <p:spPr>
          <a:xfrm>
            <a:off x="8596707" y="4197913"/>
            <a:ext cx="1577393" cy="892552"/>
          </a:xfrm>
          <a:prstGeom prst="rect">
            <a:avLst/>
          </a:prstGeom>
        </p:spPr>
        <p:txBody>
          <a:bodyPr wrap="square">
            <a:spAutoFit/>
          </a:bodyPr>
          <a:lstStyle/>
          <a:p>
            <a:pPr algn="ctr" defTabSz="1176655"/>
            <a:r>
              <a:rPr lang="zh-CN" altLang="en-US" sz="1600" dirty="0">
                <a:solidFill>
                  <a:schemeClr val="tx1">
                    <a:lumMod val="85000"/>
                    <a:lumOff val="15000"/>
                  </a:schemeClr>
                </a:solidFill>
                <a:latin typeface="幼圆" panose="02010509060101010101" pitchFamily="49" charset="-122"/>
                <a:ea typeface="幼圆" panose="02010509060101010101" pitchFamily="49" charset="-122"/>
              </a:rPr>
              <a:t>添加标题</a:t>
            </a:r>
            <a:endParaRPr lang="en-GB" altLang="zh-CN" sz="1600" dirty="0">
              <a:solidFill>
                <a:schemeClr val="tx1">
                  <a:lumMod val="85000"/>
                  <a:lumOff val="15000"/>
                </a:schemeClr>
              </a:solidFill>
              <a:latin typeface="幼圆" panose="02010509060101010101" pitchFamily="49" charset="-122"/>
              <a:ea typeface="幼圆" panose="02010509060101010101" pitchFamily="49" charset="-122"/>
            </a:endParaRPr>
          </a:p>
          <a:p>
            <a:pPr algn="ctr"/>
            <a:endParaRPr lang="en-US" sz="900" dirty="0">
              <a:solidFill>
                <a:schemeClr val="tx1">
                  <a:lumMod val="85000"/>
                  <a:lumOff val="15000"/>
                </a:schemeClr>
              </a:solidFill>
              <a:latin typeface="Roboto" panose="02000000000000000000" pitchFamily="2" charset="0"/>
              <a:ea typeface="Roboto" panose="02000000000000000000" pitchFamily="2" charset="0"/>
            </a:endParaRPr>
          </a:p>
          <a:p>
            <a:pPr algn="ctr"/>
            <a:r>
              <a:rPr lang="en-US" sz="900" dirty="0">
                <a:solidFill>
                  <a:schemeClr val="tx1">
                    <a:lumMod val="85000"/>
                    <a:lumOff val="15000"/>
                  </a:schemeClr>
                </a:solidFill>
                <a:latin typeface="Roboto" panose="02000000000000000000" pitchFamily="2" charset="0"/>
                <a:ea typeface="Roboto" panose="02000000000000000000" pitchFamily="2" charset="0"/>
              </a:rPr>
              <a:t>Conveniently iterate top-line alignments for wireless metrics. </a:t>
            </a:r>
          </a:p>
        </p:txBody>
      </p:sp>
    </p:spTree>
  </p:cSld>
  <p:clrMapOvr>
    <a:masterClrMapping/>
  </p:clrMapOvr>
  <mc:AlternateContent xmlns:mc="http://schemas.openxmlformats.org/markup-compatibility/2006" xmlns:p14="http://schemas.microsoft.com/office/powerpoint/2010/main">
    <mc:Choice Requires="p14">
      <p:transition spd="slow" p14:dur="1600" advTm="1652">
        <p:blinds dir="vert"/>
      </p:transition>
    </mc:Choice>
    <mc:Fallback xmlns="">
      <p:transition spd="slow" advTm="1652">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xEl>
                                              <p:pRg st="2" end="2"/>
                                            </p:txEl>
                                          </p:spTgt>
                                        </p:tgtEl>
                                        <p:attrNameLst>
                                          <p:attrName>style.visibility</p:attrName>
                                        </p:attrNameLst>
                                      </p:cBhvr>
                                      <p:to>
                                        <p:strVal val="visible"/>
                                      </p:to>
                                    </p:set>
                                    <p:animEffect transition="in" filter="fade">
                                      <p:cBhvr>
                                        <p:cTn id="15" dur="200"/>
                                        <p:tgtEl>
                                          <p:spTgt spid="31">
                                            <p:txEl>
                                              <p:pRg st="2" end="2"/>
                                            </p:txEl>
                                          </p:spTgt>
                                        </p:tgtEl>
                                      </p:cBhvr>
                                    </p:animEffect>
                                    <p:anim calcmode="lin" valueType="num">
                                      <p:cBhvr>
                                        <p:cTn id="16" dur="2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17" dur="2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7">
                                            <p:txEl>
                                              <p:pRg st="2" end="2"/>
                                            </p:txEl>
                                          </p:spTgt>
                                        </p:tgtEl>
                                        <p:attrNameLst>
                                          <p:attrName>style.visibility</p:attrName>
                                        </p:attrNameLst>
                                      </p:cBhvr>
                                      <p:to>
                                        <p:strVal val="visible"/>
                                      </p:to>
                                    </p:set>
                                    <p:animEffect transition="in" filter="fade">
                                      <p:cBhvr>
                                        <p:cTn id="41" dur="200"/>
                                        <p:tgtEl>
                                          <p:spTgt spid="47">
                                            <p:txEl>
                                              <p:pRg st="2" end="2"/>
                                            </p:txEl>
                                          </p:spTgt>
                                        </p:tgtEl>
                                      </p:cBhvr>
                                    </p:animEffect>
                                    <p:anim calcmode="lin" valueType="num">
                                      <p:cBhvr>
                                        <p:cTn id="42" dur="2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3" dur="2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8">
                                            <p:txEl>
                                              <p:pRg st="2" end="2"/>
                                            </p:txEl>
                                          </p:spTgt>
                                        </p:tgtEl>
                                        <p:attrNameLst>
                                          <p:attrName>style.visibility</p:attrName>
                                        </p:attrNameLst>
                                      </p:cBhvr>
                                      <p:to>
                                        <p:strVal val="visible"/>
                                      </p:to>
                                    </p:set>
                                    <p:animEffect transition="in" filter="fade">
                                      <p:cBhvr>
                                        <p:cTn id="47" dur="200"/>
                                        <p:tgtEl>
                                          <p:spTgt spid="48">
                                            <p:txEl>
                                              <p:pRg st="2" end="2"/>
                                            </p:txEl>
                                          </p:spTgt>
                                        </p:tgtEl>
                                      </p:cBhvr>
                                    </p:animEffect>
                                    <p:anim calcmode="lin" valueType="num">
                                      <p:cBhvr>
                                        <p:cTn id="48" dur="2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49" dur="2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49">
                                            <p:txEl>
                                              <p:pRg st="2" end="2"/>
                                            </p:txEl>
                                          </p:spTgt>
                                        </p:tgtEl>
                                        <p:attrNameLst>
                                          <p:attrName>style.visibility</p:attrName>
                                        </p:attrNameLst>
                                      </p:cBhvr>
                                      <p:to>
                                        <p:strVal val="visible"/>
                                      </p:to>
                                    </p:set>
                                    <p:animEffect transition="in" filter="fade">
                                      <p:cBhvr>
                                        <p:cTn id="53" dur="200"/>
                                        <p:tgtEl>
                                          <p:spTgt spid="49">
                                            <p:txEl>
                                              <p:pRg st="2" end="2"/>
                                            </p:txEl>
                                          </p:spTgt>
                                        </p:tgtEl>
                                      </p:cBhvr>
                                    </p:animEffect>
                                    <p:anim calcmode="lin" valueType="num">
                                      <p:cBhvr>
                                        <p:cTn id="54" dur="2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55" dur="2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50">
                                            <p:txEl>
                                              <p:pRg st="2" end="2"/>
                                            </p:txEl>
                                          </p:spTgt>
                                        </p:tgtEl>
                                        <p:attrNameLst>
                                          <p:attrName>style.visibility</p:attrName>
                                        </p:attrNameLst>
                                      </p:cBhvr>
                                      <p:to>
                                        <p:strVal val="visible"/>
                                      </p:to>
                                    </p:set>
                                    <p:animEffect transition="in" filter="fade">
                                      <p:cBhvr>
                                        <p:cTn id="59" dur="200"/>
                                        <p:tgtEl>
                                          <p:spTgt spid="50">
                                            <p:txEl>
                                              <p:pRg st="2" end="2"/>
                                            </p:txEl>
                                          </p:spTgt>
                                        </p:tgtEl>
                                      </p:cBhvr>
                                    </p:animEffect>
                                    <p:anim calcmode="lin" valueType="num">
                                      <p:cBhvr>
                                        <p:cTn id="60" dur="2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61" dur="2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animBg="1"/>
      <p:bldP spid="26" grpId="0" animBg="1"/>
      <p:bldP spid="27" grpId="0" animBg="1"/>
      <p:bldP spid="28" grpId="0" animBg="1"/>
      <p:bldP spid="29" grpId="0" animBg="1"/>
      <p:bldP spid="30" grpId="0" animBg="1"/>
      <p:bldP spid="31" grpId="0" build="p"/>
      <p:bldP spid="47" grpId="0" build="p"/>
      <p:bldP spid="48" grpId="0" build="p"/>
      <p:bldP spid="49" grpId="0" build="p"/>
      <p:bldP spid="5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rot="2900928">
            <a:off x="1750480" y="3010173"/>
            <a:ext cx="1218314" cy="640080"/>
          </a:xfrm>
          <a:prstGeom prst="roundRect">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9" name="Rounded Rectangle 18"/>
          <p:cNvSpPr/>
          <p:nvPr/>
        </p:nvSpPr>
        <p:spPr>
          <a:xfrm rot="2900928">
            <a:off x="2584209" y="4068910"/>
            <a:ext cx="1434225" cy="640080"/>
          </a:xfrm>
          <a:prstGeom prst="roundRect">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5" name="Rounded Rectangle 4"/>
          <p:cNvSpPr/>
          <p:nvPr/>
        </p:nvSpPr>
        <p:spPr>
          <a:xfrm rot="2900928">
            <a:off x="2967421" y="2317741"/>
            <a:ext cx="640080" cy="1148318"/>
          </a:xfrm>
          <a:prstGeom prst="roundRect">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Rounded Rectangle 19"/>
          <p:cNvSpPr/>
          <p:nvPr/>
        </p:nvSpPr>
        <p:spPr>
          <a:xfrm rot="2900928">
            <a:off x="3242376" y="3333125"/>
            <a:ext cx="640080" cy="584372"/>
          </a:xfrm>
          <a:prstGeom prst="roundRect">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7" name="TextBox 6"/>
          <p:cNvSpPr txBox="1"/>
          <p:nvPr/>
        </p:nvSpPr>
        <p:spPr>
          <a:xfrm>
            <a:off x="2408921" y="3461105"/>
            <a:ext cx="460382" cy="261610"/>
          </a:xfrm>
          <a:prstGeom prst="rect">
            <a:avLst/>
          </a:prstGeom>
          <a:noFill/>
        </p:spPr>
        <p:txBody>
          <a:bodyPr wrap="none" rtlCol="0">
            <a:spAutoFit/>
          </a:bodyPr>
          <a:lstStyle/>
          <a:p>
            <a:r>
              <a:rPr lang="en-US" sz="1100">
                <a:solidFill>
                  <a:schemeClr val="bg1"/>
                </a:solidFill>
                <a:latin typeface="Open Sans" panose="020B0606030504020204" pitchFamily="34" charset="0"/>
                <a:ea typeface="Open Sans" panose="020B0606030504020204" pitchFamily="34" charset="0"/>
                <a:cs typeface="Open Sans" panose="020B0606030504020204" pitchFamily="34" charset="0"/>
              </a:rPr>
              <a:t>65%</a:t>
            </a:r>
          </a:p>
        </p:txBody>
      </p:sp>
      <p:sp>
        <p:nvSpPr>
          <p:cNvPr id="26" name="TextBox 25"/>
          <p:cNvSpPr txBox="1"/>
          <p:nvPr/>
        </p:nvSpPr>
        <p:spPr>
          <a:xfrm>
            <a:off x="2866880" y="3869850"/>
            <a:ext cx="460382" cy="261610"/>
          </a:xfrm>
          <a:prstGeom prst="rect">
            <a:avLst/>
          </a:prstGeom>
          <a:noFill/>
        </p:spPr>
        <p:txBody>
          <a:bodyPr wrap="none" rtlCol="0">
            <a:spAutoFit/>
          </a:bodyPr>
          <a:lstStyle/>
          <a:p>
            <a:r>
              <a:rPr lang="en-US" sz="1100">
                <a:solidFill>
                  <a:schemeClr val="bg1"/>
                </a:solidFill>
                <a:latin typeface="Open Sans" panose="020B0606030504020204" pitchFamily="34" charset="0"/>
                <a:ea typeface="Open Sans" panose="020B0606030504020204" pitchFamily="34" charset="0"/>
                <a:cs typeface="Open Sans" panose="020B0606030504020204" pitchFamily="34" charset="0"/>
              </a:rPr>
              <a:t>70%</a:t>
            </a:r>
          </a:p>
        </p:txBody>
      </p:sp>
      <p:sp>
        <p:nvSpPr>
          <p:cNvPr id="27" name="TextBox 26"/>
          <p:cNvSpPr txBox="1"/>
          <p:nvPr/>
        </p:nvSpPr>
        <p:spPr>
          <a:xfrm>
            <a:off x="3222356" y="3485335"/>
            <a:ext cx="460382" cy="261610"/>
          </a:xfrm>
          <a:prstGeom prst="rect">
            <a:avLst/>
          </a:prstGeom>
          <a:noFill/>
        </p:spPr>
        <p:txBody>
          <a:bodyPr wrap="none" rtlCol="0">
            <a:spAutoFit/>
          </a:bodyPr>
          <a:lstStyle/>
          <a:p>
            <a:r>
              <a:rPr lang="en-US" sz="1100">
                <a:solidFill>
                  <a:schemeClr val="bg1"/>
                </a:solidFill>
                <a:latin typeface="Open Sans" panose="020B0606030504020204" pitchFamily="34" charset="0"/>
                <a:ea typeface="Open Sans" panose="020B0606030504020204" pitchFamily="34" charset="0"/>
                <a:cs typeface="Open Sans" panose="020B0606030504020204" pitchFamily="34" charset="0"/>
              </a:rPr>
              <a:t>20%</a:t>
            </a:r>
          </a:p>
        </p:txBody>
      </p:sp>
      <p:sp>
        <p:nvSpPr>
          <p:cNvPr id="28" name="TextBox 27"/>
          <p:cNvSpPr txBox="1"/>
          <p:nvPr/>
        </p:nvSpPr>
        <p:spPr>
          <a:xfrm>
            <a:off x="2876771" y="3076574"/>
            <a:ext cx="460382" cy="261610"/>
          </a:xfrm>
          <a:prstGeom prst="rect">
            <a:avLst/>
          </a:prstGeom>
          <a:noFill/>
        </p:spPr>
        <p:txBody>
          <a:bodyPr wrap="none" rtlCol="0">
            <a:spAutoFit/>
          </a:bodyPr>
          <a:lstStyle/>
          <a:p>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60%</a:t>
            </a:r>
          </a:p>
        </p:txBody>
      </p:sp>
      <p:sp>
        <p:nvSpPr>
          <p:cNvPr id="30" name="Rectangle 29"/>
          <p:cNvSpPr/>
          <p:nvPr/>
        </p:nvSpPr>
        <p:spPr>
          <a:xfrm>
            <a:off x="4886984" y="4928335"/>
            <a:ext cx="415498" cy="369332"/>
          </a:xfrm>
          <a:prstGeom prst="rect">
            <a:avLst/>
          </a:prstGeom>
        </p:spPr>
        <p:txBody>
          <a:bodyPr wrap="none">
            <a:spAutoFit/>
          </a:bodyPr>
          <a:lstStyle/>
          <a:p>
            <a:r>
              <a:rPr lang="en-US">
                <a:solidFill>
                  <a:schemeClr val="tx1">
                    <a:lumMod val="85000"/>
                    <a:lumOff val="15000"/>
                  </a:schemeClr>
                </a:solidFill>
                <a:latin typeface="FontAwesome" pitchFamily="2" charset="0"/>
              </a:rPr>
              <a:t></a:t>
            </a:r>
            <a:endParaRPr lang="en-US">
              <a:solidFill>
                <a:schemeClr val="tx1">
                  <a:lumMod val="85000"/>
                  <a:lumOff val="15000"/>
                </a:schemeClr>
              </a:solidFill>
            </a:endParaRPr>
          </a:p>
        </p:txBody>
      </p:sp>
      <p:sp>
        <p:nvSpPr>
          <p:cNvPr id="31" name="Rectangle 30"/>
          <p:cNvSpPr/>
          <p:nvPr/>
        </p:nvSpPr>
        <p:spPr>
          <a:xfrm>
            <a:off x="4886984" y="5297667"/>
            <a:ext cx="1559501" cy="507831"/>
          </a:xfrm>
          <a:prstGeom prst="rect">
            <a:avLst/>
          </a:prstGeom>
        </p:spPr>
        <p:txBody>
          <a:bodyPr wrap="square">
            <a:spAutoFit/>
          </a:bodyPr>
          <a:lstStyle/>
          <a:p>
            <a:r>
              <a:rPr lang="en-US" sz="900">
                <a:solidFill>
                  <a:schemeClr val="tx1">
                    <a:lumMod val="85000"/>
                    <a:lumOff val="15000"/>
                  </a:schemeClr>
                </a:solidFill>
                <a:latin typeface="Roboto" panose="02000000000000000000" pitchFamily="2" charset="0"/>
                <a:ea typeface="Roboto" panose="02000000000000000000" pitchFamily="2" charset="0"/>
              </a:rPr>
              <a:t>Conveniently iterate top-line alignments for wireless metrics. </a:t>
            </a:r>
          </a:p>
        </p:txBody>
      </p:sp>
      <p:sp>
        <p:nvSpPr>
          <p:cNvPr id="32" name="TextBox 31"/>
          <p:cNvSpPr txBox="1"/>
          <p:nvPr/>
        </p:nvSpPr>
        <p:spPr>
          <a:xfrm>
            <a:off x="3844711" y="4924380"/>
            <a:ext cx="1107996" cy="784830"/>
          </a:xfrm>
          <a:prstGeom prst="rect">
            <a:avLst/>
          </a:prstGeom>
          <a:noFill/>
        </p:spPr>
        <p:txBody>
          <a:bodyPr wrap="none" rtlCol="0">
            <a:spAutoFit/>
          </a:bodyPr>
          <a:lstStyle/>
          <a:p>
            <a:r>
              <a:rPr lang="en-US" sz="3600" dirty="0">
                <a:solidFill>
                  <a:schemeClr val="tx1">
                    <a:lumMod val="85000"/>
                    <a:lumOff val="15000"/>
                  </a:schemeClr>
                </a:solidFill>
                <a:latin typeface="Roboto" panose="02000000000000000000" pitchFamily="2" charset="0"/>
                <a:ea typeface="Roboto" panose="02000000000000000000" pitchFamily="2" charset="0"/>
                <a:cs typeface="Open Sans" panose="020B0606030504020204" pitchFamily="34" charset="0"/>
              </a:rPr>
              <a:t>28%</a:t>
            </a:r>
          </a:p>
          <a:p>
            <a:pPr defTabSz="1176655"/>
            <a:r>
              <a:rPr lang="zh-CN" altLang="en-US" sz="900" dirty="0">
                <a:solidFill>
                  <a:schemeClr val="tx1">
                    <a:lumMod val="85000"/>
                    <a:lumOff val="15000"/>
                  </a:schemeClr>
                </a:solidFill>
                <a:latin typeface="幼圆" panose="02010509060101010101" pitchFamily="49" charset="-122"/>
                <a:ea typeface="幼圆" panose="02010509060101010101" pitchFamily="49" charset="-122"/>
              </a:rPr>
              <a:t>添加标题</a:t>
            </a:r>
            <a:endParaRPr lang="en-US" altLang="zh-CN" sz="900"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33" name="TextBox 32"/>
          <p:cNvSpPr txBox="1"/>
          <p:nvPr/>
        </p:nvSpPr>
        <p:spPr>
          <a:xfrm>
            <a:off x="3929172" y="3415440"/>
            <a:ext cx="646331" cy="507831"/>
          </a:xfrm>
          <a:prstGeom prst="rect">
            <a:avLst/>
          </a:prstGeom>
          <a:noFill/>
        </p:spPr>
        <p:txBody>
          <a:bodyPr wrap="none" rtlCol="0">
            <a:spAutoFit/>
          </a:bodyPr>
          <a:lstStyle/>
          <a:p>
            <a:r>
              <a:rPr lang="en-US" dirty="0">
                <a:solidFill>
                  <a:schemeClr val="tx1">
                    <a:lumMod val="85000"/>
                    <a:lumOff val="15000"/>
                  </a:schemeClr>
                </a:solidFill>
                <a:latin typeface="Roboto" panose="02000000000000000000" pitchFamily="2" charset="0"/>
                <a:ea typeface="Roboto" panose="02000000000000000000" pitchFamily="2" charset="0"/>
                <a:cs typeface="Open Sans" panose="020B0606030504020204" pitchFamily="34" charset="0"/>
              </a:rPr>
              <a:t>15%</a:t>
            </a:r>
          </a:p>
          <a:p>
            <a:pPr defTabSz="1176655"/>
            <a:r>
              <a:rPr lang="zh-CN" altLang="en-US" sz="900" dirty="0">
                <a:solidFill>
                  <a:schemeClr val="tx1">
                    <a:lumMod val="85000"/>
                    <a:lumOff val="15000"/>
                  </a:schemeClr>
                </a:solidFill>
                <a:latin typeface="幼圆" panose="02010509060101010101" pitchFamily="49" charset="-122"/>
                <a:ea typeface="幼圆" panose="02010509060101010101" pitchFamily="49" charset="-122"/>
              </a:rPr>
              <a:t>添加标题</a:t>
            </a:r>
            <a:endParaRPr lang="en-US" altLang="zh-CN" sz="900"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34" name="Rectangle 33"/>
          <p:cNvSpPr/>
          <p:nvPr/>
        </p:nvSpPr>
        <p:spPr>
          <a:xfrm>
            <a:off x="2833217" y="1663694"/>
            <a:ext cx="415499" cy="369332"/>
          </a:xfrm>
          <a:prstGeom prst="rect">
            <a:avLst/>
          </a:prstGeom>
        </p:spPr>
        <p:txBody>
          <a:bodyPr wrap="none">
            <a:spAutoFit/>
          </a:bodyPr>
          <a:lstStyle/>
          <a:p>
            <a:pPr algn="r"/>
            <a:r>
              <a:rPr lang="en-US">
                <a:solidFill>
                  <a:schemeClr val="tx1">
                    <a:lumMod val="85000"/>
                    <a:lumOff val="15000"/>
                  </a:schemeClr>
                </a:solidFill>
                <a:latin typeface="FontAwesome" pitchFamily="2" charset="0"/>
              </a:rPr>
              <a:t></a:t>
            </a:r>
            <a:endParaRPr lang="en-US">
              <a:solidFill>
                <a:schemeClr val="tx1">
                  <a:lumMod val="85000"/>
                  <a:lumOff val="15000"/>
                </a:schemeClr>
              </a:solidFill>
            </a:endParaRPr>
          </a:p>
        </p:txBody>
      </p:sp>
      <p:sp>
        <p:nvSpPr>
          <p:cNvPr id="35" name="Rectangle 34"/>
          <p:cNvSpPr/>
          <p:nvPr/>
        </p:nvSpPr>
        <p:spPr>
          <a:xfrm>
            <a:off x="1689215" y="2033026"/>
            <a:ext cx="1559501" cy="369332"/>
          </a:xfrm>
          <a:prstGeom prst="rect">
            <a:avLst/>
          </a:prstGeom>
        </p:spPr>
        <p:txBody>
          <a:bodyPr wrap="square">
            <a:spAutoFit/>
          </a:bodyPr>
          <a:lstStyle/>
          <a:p>
            <a:pPr algn="r"/>
            <a:r>
              <a:rPr lang="en-US" sz="900">
                <a:solidFill>
                  <a:schemeClr val="tx1">
                    <a:lumMod val="85000"/>
                    <a:lumOff val="15000"/>
                  </a:schemeClr>
                </a:solidFill>
                <a:latin typeface="Roboto" panose="02000000000000000000" pitchFamily="2" charset="0"/>
                <a:ea typeface="Roboto" panose="02000000000000000000" pitchFamily="2" charset="0"/>
              </a:rPr>
              <a:t>Conveniently iterate top-line alignments for</a:t>
            </a:r>
          </a:p>
        </p:txBody>
      </p:sp>
      <p:sp>
        <p:nvSpPr>
          <p:cNvPr id="36" name="TextBox 35"/>
          <p:cNvSpPr txBox="1"/>
          <p:nvPr/>
        </p:nvSpPr>
        <p:spPr>
          <a:xfrm>
            <a:off x="1730926" y="3806029"/>
            <a:ext cx="646331" cy="507831"/>
          </a:xfrm>
          <a:prstGeom prst="rect">
            <a:avLst/>
          </a:prstGeom>
          <a:noFill/>
        </p:spPr>
        <p:txBody>
          <a:bodyPr wrap="none" rtlCol="0">
            <a:spAutoFit/>
          </a:bodyPr>
          <a:lstStyle/>
          <a:p>
            <a:pPr algn="ctr"/>
            <a:r>
              <a:rPr lang="en-US" dirty="0">
                <a:solidFill>
                  <a:schemeClr val="tx1">
                    <a:lumMod val="85000"/>
                    <a:lumOff val="15000"/>
                  </a:schemeClr>
                </a:solidFill>
                <a:latin typeface="Roboto" panose="02000000000000000000" pitchFamily="2" charset="0"/>
                <a:ea typeface="Roboto" panose="02000000000000000000" pitchFamily="2" charset="0"/>
                <a:cs typeface="Open Sans" panose="020B0606030504020204" pitchFamily="34" charset="0"/>
              </a:rPr>
              <a:t>34%</a:t>
            </a:r>
          </a:p>
          <a:p>
            <a:pPr algn="ctr" defTabSz="1176655"/>
            <a:r>
              <a:rPr lang="zh-CN" altLang="en-US" sz="900" dirty="0">
                <a:solidFill>
                  <a:schemeClr val="tx1">
                    <a:lumMod val="85000"/>
                    <a:lumOff val="15000"/>
                  </a:schemeClr>
                </a:solidFill>
                <a:latin typeface="幼圆" panose="02010509060101010101" pitchFamily="49" charset="-122"/>
                <a:ea typeface="幼圆" panose="02010509060101010101" pitchFamily="49" charset="-122"/>
              </a:rPr>
              <a:t>添加标题</a:t>
            </a:r>
            <a:endParaRPr lang="en-US" altLang="zh-CN" sz="900"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37" name="TextBox 36"/>
          <p:cNvSpPr txBox="1"/>
          <p:nvPr/>
        </p:nvSpPr>
        <p:spPr>
          <a:xfrm>
            <a:off x="8391005" y="2768607"/>
            <a:ext cx="2835795" cy="1477328"/>
          </a:xfrm>
          <a:prstGeom prst="rect">
            <a:avLst/>
          </a:prstGeom>
          <a:noFill/>
        </p:spPr>
        <p:txBody>
          <a:bodyPr wrap="square" rtlCol="0">
            <a:spAutoFit/>
          </a:bodyPr>
          <a:lstStyle/>
          <a:p>
            <a:pPr defTabSz="1176655"/>
            <a:r>
              <a:rPr lang="zh-CN" altLang="en-US" dirty="0">
                <a:solidFill>
                  <a:schemeClr val="tx1">
                    <a:lumMod val="85000"/>
                    <a:lumOff val="15000"/>
                  </a:schemeClr>
                </a:solidFill>
                <a:latin typeface="幼圆" panose="02010509060101010101" pitchFamily="49" charset="-122"/>
                <a:ea typeface="幼圆" panose="02010509060101010101" pitchFamily="49" charset="-122"/>
              </a:rPr>
              <a:t>添加标题</a:t>
            </a:r>
            <a:endParaRPr lang="en-US" altLang="zh-CN" dirty="0">
              <a:solidFill>
                <a:schemeClr val="tx1">
                  <a:lumMod val="85000"/>
                  <a:lumOff val="15000"/>
                </a:schemeClr>
              </a:solidFill>
              <a:latin typeface="幼圆" panose="02010509060101010101" pitchFamily="49" charset="-122"/>
              <a:ea typeface="幼圆" panose="02010509060101010101" pitchFamily="49" charset="-122"/>
            </a:endParaRPr>
          </a:p>
          <a:p>
            <a:endParaRPr lang="en-US" sz="900" dirty="0">
              <a:solidFill>
                <a:schemeClr val="tx1">
                  <a:lumMod val="85000"/>
                  <a:lumOff val="15000"/>
                </a:schemeClr>
              </a:solidFill>
              <a:latin typeface="Roboto" panose="02000000000000000000" pitchFamily="2" charset="0"/>
              <a:ea typeface="Roboto" panose="02000000000000000000" pitchFamily="2" charset="0"/>
            </a:endParaRPr>
          </a:p>
          <a:p>
            <a:r>
              <a:rPr lang="en-US" sz="900" dirty="0">
                <a:solidFill>
                  <a:schemeClr val="tx1">
                    <a:lumMod val="85000"/>
                    <a:lumOff val="15000"/>
                  </a:schemeClr>
                </a:solidFill>
                <a:latin typeface="Roboto" panose="02000000000000000000" pitchFamily="2" charset="0"/>
                <a:ea typeface="Roboto" panose="02000000000000000000" pitchFamily="2" charset="0"/>
              </a:rPr>
              <a:t>Uniquely architect B2C products and scalable synergy. </a:t>
            </a:r>
          </a:p>
          <a:p>
            <a:endParaRPr lang="en-US" sz="900" dirty="0">
              <a:solidFill>
                <a:schemeClr val="tx1">
                  <a:lumMod val="85000"/>
                  <a:lumOff val="15000"/>
                </a:schemeClr>
              </a:solidFill>
              <a:latin typeface="Roboto" panose="02000000000000000000" pitchFamily="2" charset="0"/>
              <a:ea typeface="Roboto" panose="02000000000000000000" pitchFamily="2" charset="0"/>
            </a:endParaRPr>
          </a:p>
          <a:p>
            <a:r>
              <a:rPr lang="en-US" sz="900" dirty="0">
                <a:solidFill>
                  <a:schemeClr val="tx1">
                    <a:lumMod val="85000"/>
                    <a:lumOff val="15000"/>
                  </a:schemeClr>
                </a:solidFill>
                <a:latin typeface="Roboto" panose="02000000000000000000" pitchFamily="2" charset="0"/>
                <a:ea typeface="Roboto" panose="02000000000000000000" pitchFamily="2" charset="0"/>
              </a:rPr>
              <a:t>Dynamically deploy future-proof outsourcing with magnetic </a:t>
            </a:r>
            <a:r>
              <a:rPr lang="en-US" sz="900" dirty="0" err="1">
                <a:solidFill>
                  <a:schemeClr val="tx1">
                    <a:lumMod val="85000"/>
                    <a:lumOff val="15000"/>
                  </a:schemeClr>
                </a:solidFill>
                <a:latin typeface="Roboto" panose="02000000000000000000" pitchFamily="2" charset="0"/>
                <a:ea typeface="Roboto" panose="02000000000000000000" pitchFamily="2" charset="0"/>
              </a:rPr>
              <a:t>vortals</a:t>
            </a:r>
            <a:r>
              <a:rPr lang="en-US" sz="900" dirty="0">
                <a:solidFill>
                  <a:schemeClr val="tx1">
                    <a:lumMod val="85000"/>
                    <a:lumOff val="15000"/>
                  </a:schemeClr>
                </a:solidFill>
                <a:latin typeface="Roboto" panose="02000000000000000000" pitchFamily="2" charset="0"/>
                <a:ea typeface="Roboto" panose="02000000000000000000" pitchFamily="2" charset="0"/>
              </a:rPr>
              <a:t>. Compellingly synergize robust users after frictionless value. Appropriately seize vertical resources whereas impactful deliverables</a:t>
            </a:r>
          </a:p>
        </p:txBody>
      </p:sp>
      <p:grpSp>
        <p:nvGrpSpPr>
          <p:cNvPr id="25" name="组合 24"/>
          <p:cNvGrpSpPr/>
          <p:nvPr/>
        </p:nvGrpSpPr>
        <p:grpSpPr>
          <a:xfrm>
            <a:off x="3016" y="210058"/>
            <a:ext cx="12192000" cy="1125538"/>
            <a:chOff x="3016" y="210058"/>
            <a:chExt cx="12192000" cy="1125538"/>
          </a:xfrm>
        </p:grpSpPr>
        <p:cxnSp>
          <p:nvCxnSpPr>
            <p:cNvPr id="41" name="直接连接符 40"/>
            <p:cNvCxnSpPr/>
            <p:nvPr/>
          </p:nvCxnSpPr>
          <p:spPr>
            <a:xfrm>
              <a:off x="3016" y="691090"/>
              <a:ext cx="12192000" cy="0"/>
            </a:xfrm>
            <a:prstGeom prst="line">
              <a:avLst/>
            </a:prstGeom>
            <a:ln>
              <a:solidFill>
                <a:srgbClr val="502F20"/>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812800" y="520700"/>
              <a:ext cx="2235200" cy="546100"/>
            </a:xfrm>
            <a:prstGeom prst="rect">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2998027" y="722840"/>
              <a:ext cx="259705" cy="259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5469519" y="911279"/>
              <a:ext cx="115447" cy="1154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4391492" y="760127"/>
              <a:ext cx="193416" cy="193414"/>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4473323" y="437806"/>
              <a:ext cx="76325" cy="763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3961084" y="833166"/>
              <a:ext cx="76325" cy="76324"/>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itle 1"/>
            <p:cNvSpPr txBox="1"/>
            <p:nvPr/>
          </p:nvSpPr>
          <p:spPr>
            <a:xfrm>
              <a:off x="470432" y="210058"/>
              <a:ext cx="3022600" cy="11255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176655"/>
              <a:r>
                <a:rPr lang="zh-CN" altLang="en-US" sz="2400" dirty="0">
                  <a:solidFill>
                    <a:schemeClr val="bg1"/>
                  </a:solidFill>
                  <a:latin typeface="幼圆" panose="02010509060101010101" pitchFamily="49" charset="-122"/>
                  <a:ea typeface="幼圆" panose="02010509060101010101" pitchFamily="49" charset="-122"/>
                </a:rPr>
                <a:t>添加标题</a:t>
              </a:r>
              <a:endParaRPr lang="en-GB" altLang="zh-CN" sz="2400" dirty="0">
                <a:solidFill>
                  <a:schemeClr val="bg1"/>
                </a:solidFill>
                <a:latin typeface="幼圆" panose="02010509060101010101" pitchFamily="49" charset="-122"/>
                <a:ea typeface="幼圆" panose="02010509060101010101" pitchFamily="49" charset="-122"/>
              </a:endParaRPr>
            </a:p>
          </p:txBody>
        </p:sp>
      </p:grpSp>
      <p:sp>
        <p:nvSpPr>
          <p:cNvPr id="49" name="KSO_Shape"/>
          <p:cNvSpPr/>
          <p:nvPr/>
        </p:nvSpPr>
        <p:spPr bwMode="auto">
          <a:xfrm>
            <a:off x="6405360" y="2869956"/>
            <a:ext cx="1675804" cy="999894"/>
          </a:xfrm>
          <a:custGeom>
            <a:avLst/>
            <a:gdLst>
              <a:gd name="T0" fmla="*/ 0 w 5915"/>
              <a:gd name="T1" fmla="*/ 708054 h 3525"/>
              <a:gd name="T2" fmla="*/ 142674 w 5915"/>
              <a:gd name="T3" fmla="*/ 659390 h 3525"/>
              <a:gd name="T4" fmla="*/ 1350730 w 5915"/>
              <a:gd name="T5" fmla="*/ 604602 h 3525"/>
              <a:gd name="T6" fmla="*/ 1307574 w 5915"/>
              <a:gd name="T7" fmla="*/ 647787 h 3525"/>
              <a:gd name="T8" fmla="*/ 1130440 w 5915"/>
              <a:gd name="T9" fmla="*/ 614592 h 3525"/>
              <a:gd name="T10" fmla="*/ 1355239 w 5915"/>
              <a:gd name="T11" fmla="*/ 1009388 h 3525"/>
              <a:gd name="T12" fmla="*/ 1590023 w 5915"/>
              <a:gd name="T13" fmla="*/ 1024858 h 3525"/>
              <a:gd name="T14" fmla="*/ 1856691 w 5915"/>
              <a:gd name="T15" fmla="*/ 840512 h 3525"/>
              <a:gd name="T16" fmla="*/ 1904678 w 5915"/>
              <a:gd name="T17" fmla="*/ 869840 h 3525"/>
              <a:gd name="T18" fmla="*/ 1664097 w 5915"/>
              <a:gd name="T19" fmla="*/ 1062242 h 3525"/>
              <a:gd name="T20" fmla="*/ 1385513 w 5915"/>
              <a:gd name="T21" fmla="*/ 1094148 h 3525"/>
              <a:gd name="T22" fmla="*/ 1084385 w 5915"/>
              <a:gd name="T23" fmla="*/ 894978 h 3525"/>
              <a:gd name="T24" fmla="*/ 919811 w 5915"/>
              <a:gd name="T25" fmla="*/ 912381 h 3525"/>
              <a:gd name="T26" fmla="*/ 837041 w 5915"/>
              <a:gd name="T27" fmla="*/ 816986 h 3525"/>
              <a:gd name="T28" fmla="*/ 674399 w 5915"/>
              <a:gd name="T29" fmla="*/ 752851 h 3525"/>
              <a:gd name="T30" fmla="*/ 959746 w 5915"/>
              <a:gd name="T31" fmla="*/ 727391 h 3525"/>
              <a:gd name="T32" fmla="*/ 1019006 w 5915"/>
              <a:gd name="T33" fmla="*/ 614915 h 3525"/>
              <a:gd name="T34" fmla="*/ 615784 w 5915"/>
              <a:gd name="T35" fmla="*/ 517585 h 3525"/>
              <a:gd name="T36" fmla="*/ 735913 w 5915"/>
              <a:gd name="T37" fmla="*/ 453451 h 3525"/>
              <a:gd name="T38" fmla="*/ 1075689 w 5915"/>
              <a:gd name="T39" fmla="*/ 577852 h 3525"/>
              <a:gd name="T40" fmla="*/ 706283 w 5915"/>
              <a:gd name="T41" fmla="*/ 230110 h 3525"/>
              <a:gd name="T42" fmla="*/ 925930 w 5915"/>
              <a:gd name="T43" fmla="*/ 239778 h 3525"/>
              <a:gd name="T44" fmla="*/ 1478589 w 5915"/>
              <a:gd name="T45" fmla="*/ 279096 h 3525"/>
              <a:gd name="T46" fmla="*/ 1630603 w 5915"/>
              <a:gd name="T47" fmla="*/ 689039 h 3525"/>
              <a:gd name="T48" fmla="*/ 1862166 w 5915"/>
              <a:gd name="T49" fmla="*/ 578819 h 3525"/>
              <a:gd name="T50" fmla="*/ 1903068 w 5915"/>
              <a:gd name="T51" fmla="*/ 617493 h 3525"/>
              <a:gd name="T52" fmla="*/ 1642197 w 5915"/>
              <a:gd name="T53" fmla="*/ 749306 h 3525"/>
              <a:gd name="T54" fmla="*/ 1462486 w 5915"/>
              <a:gd name="T55" fmla="*/ 850181 h 3525"/>
              <a:gd name="T56" fmla="*/ 1728832 w 5915"/>
              <a:gd name="T57" fmla="*/ 810540 h 3525"/>
              <a:gd name="T58" fmla="*/ 1880845 w 5915"/>
              <a:gd name="T59" fmla="*/ 706120 h 3525"/>
              <a:gd name="T60" fmla="*/ 1883100 w 5915"/>
              <a:gd name="T61" fmla="*/ 771544 h 3525"/>
              <a:gd name="T62" fmla="*/ 1541069 w 5915"/>
              <a:gd name="T63" fmla="*/ 925272 h 3525"/>
              <a:gd name="T64" fmla="*/ 1277944 w 5915"/>
              <a:gd name="T65" fmla="*/ 847602 h 3525"/>
              <a:gd name="T66" fmla="*/ 1130440 w 5915"/>
              <a:gd name="T67" fmla="*/ 690651 h 3525"/>
              <a:gd name="T68" fmla="*/ 371660 w 5915"/>
              <a:gd name="T69" fmla="*/ 927851 h 3525"/>
              <a:gd name="T70" fmla="*/ 255396 w 5915"/>
              <a:gd name="T71" fmla="*/ 927851 h 3525"/>
              <a:gd name="T72" fmla="*/ 233817 w 5915"/>
              <a:gd name="T73" fmla="*/ 1067077 h 3525"/>
              <a:gd name="T74" fmla="*/ 385509 w 5915"/>
              <a:gd name="T75" fmla="*/ 1128955 h 3525"/>
              <a:gd name="T76" fmla="*/ 474398 w 5915"/>
              <a:gd name="T77" fmla="*/ 863716 h 3525"/>
              <a:gd name="T78" fmla="*/ 624157 w 5915"/>
              <a:gd name="T79" fmla="*/ 749306 h 3525"/>
              <a:gd name="T80" fmla="*/ 589052 w 5915"/>
              <a:gd name="T81" fmla="*/ 559804 h 3525"/>
              <a:gd name="T82" fmla="*/ 512724 w 5915"/>
              <a:gd name="T83" fmla="*/ 327439 h 3525"/>
              <a:gd name="T84" fmla="*/ 587442 w 5915"/>
              <a:gd name="T85" fmla="*/ 90239 h 3525"/>
              <a:gd name="T86" fmla="*/ 505960 w 5915"/>
              <a:gd name="T87" fmla="*/ 0 h 3525"/>
              <a:gd name="T88" fmla="*/ 408053 w 5915"/>
              <a:gd name="T89" fmla="*/ 137937 h 3525"/>
              <a:gd name="T90" fmla="*/ 218358 w 5915"/>
              <a:gd name="T91" fmla="*/ 556259 h 3525"/>
              <a:gd name="T92" fmla="*/ 208697 w 5915"/>
              <a:gd name="T93" fmla="*/ 737382 h 3525"/>
              <a:gd name="T94" fmla="*/ 345573 w 5915"/>
              <a:gd name="T95" fmla="*/ 853403 h 3525"/>
              <a:gd name="T96" fmla="*/ 370050 w 5915"/>
              <a:gd name="T97" fmla="*/ 550136 h 3525"/>
              <a:gd name="T98" fmla="*/ 310468 w 5915"/>
              <a:gd name="T99" fmla="*/ 763487 h 3525"/>
              <a:gd name="T100" fmla="*/ 257972 w 5915"/>
              <a:gd name="T101" fmla="*/ 639086 h 3525"/>
              <a:gd name="T102" fmla="*/ 474076 w 5915"/>
              <a:gd name="T103" fmla="*/ 797649 h 3525"/>
              <a:gd name="T104" fmla="*/ 570051 w 5915"/>
              <a:gd name="T105" fmla="*/ 681627 h 3525"/>
              <a:gd name="T106" fmla="*/ 490501 w 5915"/>
              <a:gd name="T107" fmla="*/ 577208 h 3525"/>
              <a:gd name="T108" fmla="*/ 494044 w 5915"/>
              <a:gd name="T109" fmla="*/ 77992 h 3525"/>
              <a:gd name="T110" fmla="*/ 523996 w 5915"/>
              <a:gd name="T111" fmla="*/ 153406 h 3525"/>
              <a:gd name="T112" fmla="*/ 29952 w 5915"/>
              <a:gd name="T113" fmla="*/ 1111552 h 3525"/>
              <a:gd name="T114" fmla="*/ 9340 w 5915"/>
              <a:gd name="T115" fmla="*/ 1059342 h 3525"/>
              <a:gd name="T116" fmla="*/ 49598 w 5915"/>
              <a:gd name="T117" fmla="*/ 1105106 h 3525"/>
              <a:gd name="T118" fmla="*/ 644 w 5915"/>
              <a:gd name="T119" fmla="*/ 331951 h 3525"/>
              <a:gd name="T120" fmla="*/ 321096 w 5915"/>
              <a:gd name="T121" fmla="*/ 195948 h 3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915" h="3525">
                <a:moveTo>
                  <a:pt x="148" y="2277"/>
                </a:moveTo>
                <a:lnTo>
                  <a:pt x="148" y="2277"/>
                </a:lnTo>
                <a:lnTo>
                  <a:pt x="139" y="2282"/>
                </a:lnTo>
                <a:lnTo>
                  <a:pt x="131" y="2286"/>
                </a:lnTo>
                <a:lnTo>
                  <a:pt x="122" y="2289"/>
                </a:lnTo>
                <a:lnTo>
                  <a:pt x="112" y="2291"/>
                </a:lnTo>
                <a:lnTo>
                  <a:pt x="103" y="2292"/>
                </a:lnTo>
                <a:lnTo>
                  <a:pt x="94" y="2292"/>
                </a:lnTo>
                <a:lnTo>
                  <a:pt x="85" y="2292"/>
                </a:lnTo>
                <a:lnTo>
                  <a:pt x="76" y="2290"/>
                </a:lnTo>
                <a:lnTo>
                  <a:pt x="67" y="2288"/>
                </a:lnTo>
                <a:lnTo>
                  <a:pt x="58" y="2285"/>
                </a:lnTo>
                <a:lnTo>
                  <a:pt x="51" y="2281"/>
                </a:lnTo>
                <a:lnTo>
                  <a:pt x="43" y="2276"/>
                </a:lnTo>
                <a:lnTo>
                  <a:pt x="35" y="2270"/>
                </a:lnTo>
                <a:lnTo>
                  <a:pt x="28" y="2265"/>
                </a:lnTo>
                <a:lnTo>
                  <a:pt x="22" y="2257"/>
                </a:lnTo>
                <a:lnTo>
                  <a:pt x="16" y="2249"/>
                </a:lnTo>
                <a:lnTo>
                  <a:pt x="12" y="2241"/>
                </a:lnTo>
                <a:lnTo>
                  <a:pt x="7" y="2232"/>
                </a:lnTo>
                <a:lnTo>
                  <a:pt x="4" y="2223"/>
                </a:lnTo>
                <a:lnTo>
                  <a:pt x="2" y="2214"/>
                </a:lnTo>
                <a:lnTo>
                  <a:pt x="0" y="2206"/>
                </a:lnTo>
                <a:lnTo>
                  <a:pt x="0" y="2197"/>
                </a:lnTo>
                <a:lnTo>
                  <a:pt x="0" y="2187"/>
                </a:lnTo>
                <a:lnTo>
                  <a:pt x="3" y="2178"/>
                </a:lnTo>
                <a:lnTo>
                  <a:pt x="5" y="2169"/>
                </a:lnTo>
                <a:lnTo>
                  <a:pt x="8" y="2161"/>
                </a:lnTo>
                <a:lnTo>
                  <a:pt x="12" y="2152"/>
                </a:lnTo>
                <a:lnTo>
                  <a:pt x="16" y="2144"/>
                </a:lnTo>
                <a:lnTo>
                  <a:pt x="22" y="2136"/>
                </a:lnTo>
                <a:lnTo>
                  <a:pt x="28" y="2130"/>
                </a:lnTo>
                <a:lnTo>
                  <a:pt x="35" y="2124"/>
                </a:lnTo>
                <a:lnTo>
                  <a:pt x="44" y="2117"/>
                </a:lnTo>
                <a:lnTo>
                  <a:pt x="73" y="2099"/>
                </a:lnTo>
                <a:lnTo>
                  <a:pt x="109" y="2076"/>
                </a:lnTo>
                <a:lnTo>
                  <a:pt x="157" y="2047"/>
                </a:lnTo>
                <a:lnTo>
                  <a:pt x="217" y="2013"/>
                </a:lnTo>
                <a:lnTo>
                  <a:pt x="287" y="1973"/>
                </a:lnTo>
                <a:lnTo>
                  <a:pt x="368" y="1928"/>
                </a:lnTo>
                <a:lnTo>
                  <a:pt x="460" y="1880"/>
                </a:lnTo>
                <a:lnTo>
                  <a:pt x="454" y="1908"/>
                </a:lnTo>
                <a:lnTo>
                  <a:pt x="450" y="1936"/>
                </a:lnTo>
                <a:lnTo>
                  <a:pt x="446" y="1964"/>
                </a:lnTo>
                <a:lnTo>
                  <a:pt x="444" y="1990"/>
                </a:lnTo>
                <a:lnTo>
                  <a:pt x="443" y="2018"/>
                </a:lnTo>
                <a:lnTo>
                  <a:pt x="443" y="2046"/>
                </a:lnTo>
                <a:lnTo>
                  <a:pt x="444" y="2074"/>
                </a:lnTo>
                <a:lnTo>
                  <a:pt x="445" y="2102"/>
                </a:lnTo>
                <a:lnTo>
                  <a:pt x="380" y="2138"/>
                </a:lnTo>
                <a:lnTo>
                  <a:pt x="322" y="2171"/>
                </a:lnTo>
                <a:lnTo>
                  <a:pt x="270" y="2201"/>
                </a:lnTo>
                <a:lnTo>
                  <a:pt x="228" y="2227"/>
                </a:lnTo>
                <a:lnTo>
                  <a:pt x="169" y="2263"/>
                </a:lnTo>
                <a:lnTo>
                  <a:pt x="148" y="2277"/>
                </a:lnTo>
                <a:close/>
                <a:moveTo>
                  <a:pt x="4592" y="2112"/>
                </a:moveTo>
                <a:lnTo>
                  <a:pt x="4592" y="1225"/>
                </a:lnTo>
                <a:lnTo>
                  <a:pt x="3694" y="1356"/>
                </a:lnTo>
                <a:lnTo>
                  <a:pt x="3744" y="1404"/>
                </a:lnTo>
                <a:lnTo>
                  <a:pt x="3792" y="1451"/>
                </a:lnTo>
                <a:lnTo>
                  <a:pt x="3836" y="1496"/>
                </a:lnTo>
                <a:lnTo>
                  <a:pt x="3879" y="1540"/>
                </a:lnTo>
                <a:lnTo>
                  <a:pt x="3958" y="1624"/>
                </a:lnTo>
                <a:lnTo>
                  <a:pt x="4030" y="1702"/>
                </a:lnTo>
                <a:lnTo>
                  <a:pt x="4098" y="1776"/>
                </a:lnTo>
                <a:lnTo>
                  <a:pt x="4131" y="1811"/>
                </a:lnTo>
                <a:lnTo>
                  <a:pt x="4163" y="1844"/>
                </a:lnTo>
                <a:lnTo>
                  <a:pt x="4194" y="1876"/>
                </a:lnTo>
                <a:lnTo>
                  <a:pt x="4227" y="1906"/>
                </a:lnTo>
                <a:lnTo>
                  <a:pt x="4258" y="1934"/>
                </a:lnTo>
                <a:lnTo>
                  <a:pt x="4290" y="1960"/>
                </a:lnTo>
                <a:lnTo>
                  <a:pt x="4322" y="1985"/>
                </a:lnTo>
                <a:lnTo>
                  <a:pt x="4356" y="2008"/>
                </a:lnTo>
                <a:lnTo>
                  <a:pt x="4392" y="2031"/>
                </a:lnTo>
                <a:lnTo>
                  <a:pt x="4427" y="2049"/>
                </a:lnTo>
                <a:lnTo>
                  <a:pt x="4465" y="2068"/>
                </a:lnTo>
                <a:lnTo>
                  <a:pt x="4505" y="2084"/>
                </a:lnTo>
                <a:lnTo>
                  <a:pt x="4548" y="2099"/>
                </a:lnTo>
                <a:lnTo>
                  <a:pt x="4592" y="2112"/>
                </a:lnTo>
                <a:close/>
                <a:moveTo>
                  <a:pt x="3510" y="1444"/>
                </a:moveTo>
                <a:lnTo>
                  <a:pt x="3510" y="1444"/>
                </a:lnTo>
                <a:lnTo>
                  <a:pt x="3568" y="1499"/>
                </a:lnTo>
                <a:lnTo>
                  <a:pt x="3622" y="1550"/>
                </a:lnTo>
                <a:lnTo>
                  <a:pt x="3674" y="1601"/>
                </a:lnTo>
                <a:lnTo>
                  <a:pt x="3723" y="1650"/>
                </a:lnTo>
                <a:lnTo>
                  <a:pt x="3767" y="1697"/>
                </a:lnTo>
                <a:lnTo>
                  <a:pt x="3811" y="1743"/>
                </a:lnTo>
                <a:lnTo>
                  <a:pt x="3890" y="1830"/>
                </a:lnTo>
                <a:lnTo>
                  <a:pt x="3961" y="1907"/>
                </a:lnTo>
                <a:lnTo>
                  <a:pt x="4028" y="1978"/>
                </a:lnTo>
                <a:lnTo>
                  <a:pt x="4060" y="2010"/>
                </a:lnTo>
                <a:lnTo>
                  <a:pt x="4094" y="2043"/>
                </a:lnTo>
                <a:lnTo>
                  <a:pt x="4126" y="2073"/>
                </a:lnTo>
                <a:lnTo>
                  <a:pt x="4160" y="2102"/>
                </a:lnTo>
                <a:lnTo>
                  <a:pt x="4120" y="2109"/>
                </a:lnTo>
                <a:lnTo>
                  <a:pt x="4082" y="2119"/>
                </a:lnTo>
                <a:lnTo>
                  <a:pt x="4045" y="2131"/>
                </a:lnTo>
                <a:lnTo>
                  <a:pt x="4009" y="2144"/>
                </a:lnTo>
                <a:lnTo>
                  <a:pt x="3994" y="2152"/>
                </a:lnTo>
                <a:lnTo>
                  <a:pt x="3977" y="2161"/>
                </a:lnTo>
                <a:lnTo>
                  <a:pt x="3961" y="2169"/>
                </a:lnTo>
                <a:lnTo>
                  <a:pt x="3947" y="2179"/>
                </a:lnTo>
                <a:lnTo>
                  <a:pt x="3932" y="2188"/>
                </a:lnTo>
                <a:lnTo>
                  <a:pt x="3919" y="2198"/>
                </a:lnTo>
                <a:lnTo>
                  <a:pt x="3905" y="2208"/>
                </a:lnTo>
                <a:lnTo>
                  <a:pt x="3893" y="2219"/>
                </a:lnTo>
                <a:lnTo>
                  <a:pt x="3854" y="2183"/>
                </a:lnTo>
                <a:lnTo>
                  <a:pt x="3812" y="2146"/>
                </a:lnTo>
                <a:lnTo>
                  <a:pt x="3768" y="2109"/>
                </a:lnTo>
                <a:lnTo>
                  <a:pt x="3723" y="2070"/>
                </a:lnTo>
                <a:lnTo>
                  <a:pt x="3674" y="2029"/>
                </a:lnTo>
                <a:lnTo>
                  <a:pt x="3622" y="1989"/>
                </a:lnTo>
                <a:lnTo>
                  <a:pt x="3568" y="1949"/>
                </a:lnTo>
                <a:lnTo>
                  <a:pt x="3510" y="1907"/>
                </a:lnTo>
                <a:lnTo>
                  <a:pt x="3510" y="1444"/>
                </a:lnTo>
                <a:close/>
                <a:moveTo>
                  <a:pt x="3510" y="2143"/>
                </a:moveTo>
                <a:lnTo>
                  <a:pt x="3510" y="2557"/>
                </a:lnTo>
                <a:lnTo>
                  <a:pt x="3510" y="2572"/>
                </a:lnTo>
                <a:lnTo>
                  <a:pt x="3508" y="2587"/>
                </a:lnTo>
                <a:lnTo>
                  <a:pt x="3505" y="2601"/>
                </a:lnTo>
                <a:lnTo>
                  <a:pt x="3501" y="2616"/>
                </a:lnTo>
                <a:lnTo>
                  <a:pt x="3544" y="2640"/>
                </a:lnTo>
                <a:lnTo>
                  <a:pt x="3586" y="2666"/>
                </a:lnTo>
                <a:lnTo>
                  <a:pt x="3625" y="2690"/>
                </a:lnTo>
                <a:lnTo>
                  <a:pt x="3662" y="2715"/>
                </a:lnTo>
                <a:lnTo>
                  <a:pt x="3734" y="2764"/>
                </a:lnTo>
                <a:lnTo>
                  <a:pt x="3800" y="2811"/>
                </a:lnTo>
                <a:lnTo>
                  <a:pt x="3861" y="2858"/>
                </a:lnTo>
                <a:lnTo>
                  <a:pt x="3918" y="2902"/>
                </a:lnTo>
                <a:lnTo>
                  <a:pt x="3971" y="2946"/>
                </a:lnTo>
                <a:lnTo>
                  <a:pt x="4021" y="2987"/>
                </a:lnTo>
                <a:lnTo>
                  <a:pt x="4098" y="3050"/>
                </a:lnTo>
                <a:lnTo>
                  <a:pt x="4135" y="3079"/>
                </a:lnTo>
                <a:lnTo>
                  <a:pt x="4172" y="3106"/>
                </a:lnTo>
                <a:lnTo>
                  <a:pt x="4208" y="3132"/>
                </a:lnTo>
                <a:lnTo>
                  <a:pt x="4244" y="3154"/>
                </a:lnTo>
                <a:lnTo>
                  <a:pt x="4281" y="3175"/>
                </a:lnTo>
                <a:lnTo>
                  <a:pt x="4299" y="3184"/>
                </a:lnTo>
                <a:lnTo>
                  <a:pt x="4318" y="3193"/>
                </a:lnTo>
                <a:lnTo>
                  <a:pt x="4338" y="3201"/>
                </a:lnTo>
                <a:lnTo>
                  <a:pt x="4358" y="3209"/>
                </a:lnTo>
                <a:lnTo>
                  <a:pt x="4378" y="3215"/>
                </a:lnTo>
                <a:lnTo>
                  <a:pt x="4398" y="3221"/>
                </a:lnTo>
                <a:lnTo>
                  <a:pt x="4419" y="3226"/>
                </a:lnTo>
                <a:lnTo>
                  <a:pt x="4442" y="3231"/>
                </a:lnTo>
                <a:lnTo>
                  <a:pt x="4464" y="3234"/>
                </a:lnTo>
                <a:lnTo>
                  <a:pt x="4487" y="3238"/>
                </a:lnTo>
                <a:lnTo>
                  <a:pt x="4511" y="3240"/>
                </a:lnTo>
                <a:lnTo>
                  <a:pt x="4535" y="3241"/>
                </a:lnTo>
                <a:lnTo>
                  <a:pt x="4561" y="3242"/>
                </a:lnTo>
                <a:lnTo>
                  <a:pt x="4588" y="3241"/>
                </a:lnTo>
                <a:lnTo>
                  <a:pt x="4614" y="3240"/>
                </a:lnTo>
                <a:lnTo>
                  <a:pt x="4643" y="3239"/>
                </a:lnTo>
                <a:lnTo>
                  <a:pt x="4672" y="3235"/>
                </a:lnTo>
                <a:lnTo>
                  <a:pt x="4703" y="3232"/>
                </a:lnTo>
                <a:lnTo>
                  <a:pt x="4764" y="3222"/>
                </a:lnTo>
                <a:lnTo>
                  <a:pt x="4823" y="3210"/>
                </a:lnTo>
                <a:lnTo>
                  <a:pt x="4881" y="3195"/>
                </a:lnTo>
                <a:lnTo>
                  <a:pt x="4937" y="3180"/>
                </a:lnTo>
                <a:lnTo>
                  <a:pt x="4991" y="3162"/>
                </a:lnTo>
                <a:lnTo>
                  <a:pt x="5044" y="3142"/>
                </a:lnTo>
                <a:lnTo>
                  <a:pt x="5094" y="3121"/>
                </a:lnTo>
                <a:lnTo>
                  <a:pt x="5143" y="3098"/>
                </a:lnTo>
                <a:lnTo>
                  <a:pt x="5191" y="3076"/>
                </a:lnTo>
                <a:lnTo>
                  <a:pt x="5235" y="3051"/>
                </a:lnTo>
                <a:lnTo>
                  <a:pt x="5280" y="3026"/>
                </a:lnTo>
                <a:lnTo>
                  <a:pt x="5321" y="3000"/>
                </a:lnTo>
                <a:lnTo>
                  <a:pt x="5361" y="2975"/>
                </a:lnTo>
                <a:lnTo>
                  <a:pt x="5399" y="2949"/>
                </a:lnTo>
                <a:lnTo>
                  <a:pt x="5436" y="2922"/>
                </a:lnTo>
                <a:lnTo>
                  <a:pt x="5469" y="2897"/>
                </a:lnTo>
                <a:lnTo>
                  <a:pt x="5503" y="2870"/>
                </a:lnTo>
                <a:lnTo>
                  <a:pt x="5533" y="2844"/>
                </a:lnTo>
                <a:lnTo>
                  <a:pt x="5561" y="2820"/>
                </a:lnTo>
                <a:lnTo>
                  <a:pt x="5588" y="2795"/>
                </a:lnTo>
                <a:lnTo>
                  <a:pt x="5634" y="2751"/>
                </a:lnTo>
                <a:lnTo>
                  <a:pt x="5673" y="2710"/>
                </a:lnTo>
                <a:lnTo>
                  <a:pt x="5705" y="2676"/>
                </a:lnTo>
                <a:lnTo>
                  <a:pt x="5726" y="2650"/>
                </a:lnTo>
                <a:lnTo>
                  <a:pt x="5745" y="2628"/>
                </a:lnTo>
                <a:lnTo>
                  <a:pt x="5750" y="2620"/>
                </a:lnTo>
                <a:lnTo>
                  <a:pt x="5757" y="2613"/>
                </a:lnTo>
                <a:lnTo>
                  <a:pt x="5765" y="2608"/>
                </a:lnTo>
                <a:lnTo>
                  <a:pt x="5773" y="2603"/>
                </a:lnTo>
                <a:lnTo>
                  <a:pt x="5780" y="2599"/>
                </a:lnTo>
                <a:lnTo>
                  <a:pt x="5789" y="2596"/>
                </a:lnTo>
                <a:lnTo>
                  <a:pt x="5798" y="2593"/>
                </a:lnTo>
                <a:lnTo>
                  <a:pt x="5807" y="2591"/>
                </a:lnTo>
                <a:lnTo>
                  <a:pt x="5816" y="2590"/>
                </a:lnTo>
                <a:lnTo>
                  <a:pt x="5825" y="2590"/>
                </a:lnTo>
                <a:lnTo>
                  <a:pt x="5834" y="2591"/>
                </a:lnTo>
                <a:lnTo>
                  <a:pt x="5843" y="2593"/>
                </a:lnTo>
                <a:lnTo>
                  <a:pt x="5852" y="2596"/>
                </a:lnTo>
                <a:lnTo>
                  <a:pt x="5861" y="2600"/>
                </a:lnTo>
                <a:lnTo>
                  <a:pt x="5870" y="2605"/>
                </a:lnTo>
                <a:lnTo>
                  <a:pt x="5877" y="2609"/>
                </a:lnTo>
                <a:lnTo>
                  <a:pt x="5885" y="2616"/>
                </a:lnTo>
                <a:lnTo>
                  <a:pt x="5892" y="2622"/>
                </a:lnTo>
                <a:lnTo>
                  <a:pt x="5898" y="2630"/>
                </a:lnTo>
                <a:lnTo>
                  <a:pt x="5902" y="2638"/>
                </a:lnTo>
                <a:lnTo>
                  <a:pt x="5906" y="2646"/>
                </a:lnTo>
                <a:lnTo>
                  <a:pt x="5910" y="2655"/>
                </a:lnTo>
                <a:lnTo>
                  <a:pt x="5912" y="2664"/>
                </a:lnTo>
                <a:lnTo>
                  <a:pt x="5914" y="2673"/>
                </a:lnTo>
                <a:lnTo>
                  <a:pt x="5915" y="2681"/>
                </a:lnTo>
                <a:lnTo>
                  <a:pt x="5915" y="2690"/>
                </a:lnTo>
                <a:lnTo>
                  <a:pt x="5914" y="2699"/>
                </a:lnTo>
                <a:lnTo>
                  <a:pt x="5912" y="2708"/>
                </a:lnTo>
                <a:lnTo>
                  <a:pt x="5910" y="2717"/>
                </a:lnTo>
                <a:lnTo>
                  <a:pt x="5906" y="2726"/>
                </a:lnTo>
                <a:lnTo>
                  <a:pt x="5901" y="2735"/>
                </a:lnTo>
                <a:lnTo>
                  <a:pt x="5896" y="2743"/>
                </a:lnTo>
                <a:lnTo>
                  <a:pt x="5875" y="2767"/>
                </a:lnTo>
                <a:lnTo>
                  <a:pt x="5851" y="2796"/>
                </a:lnTo>
                <a:lnTo>
                  <a:pt x="5817" y="2834"/>
                </a:lnTo>
                <a:lnTo>
                  <a:pt x="5773" y="2880"/>
                </a:lnTo>
                <a:lnTo>
                  <a:pt x="5748" y="2904"/>
                </a:lnTo>
                <a:lnTo>
                  <a:pt x="5720" y="2930"/>
                </a:lnTo>
                <a:lnTo>
                  <a:pt x="5690" y="2958"/>
                </a:lnTo>
                <a:lnTo>
                  <a:pt x="5659" y="2986"/>
                </a:lnTo>
                <a:lnTo>
                  <a:pt x="5624" y="3014"/>
                </a:lnTo>
                <a:lnTo>
                  <a:pt x="5589" y="3044"/>
                </a:lnTo>
                <a:lnTo>
                  <a:pt x="5550" y="3073"/>
                </a:lnTo>
                <a:lnTo>
                  <a:pt x="5510" y="3102"/>
                </a:lnTo>
                <a:lnTo>
                  <a:pt x="5466" y="3132"/>
                </a:lnTo>
                <a:lnTo>
                  <a:pt x="5422" y="3161"/>
                </a:lnTo>
                <a:lnTo>
                  <a:pt x="5375" y="3190"/>
                </a:lnTo>
                <a:lnTo>
                  <a:pt x="5326" y="3218"/>
                </a:lnTo>
                <a:lnTo>
                  <a:pt x="5274" y="3244"/>
                </a:lnTo>
                <a:lnTo>
                  <a:pt x="5222" y="3271"/>
                </a:lnTo>
                <a:lnTo>
                  <a:pt x="5167" y="3296"/>
                </a:lnTo>
                <a:lnTo>
                  <a:pt x="5111" y="3319"/>
                </a:lnTo>
                <a:lnTo>
                  <a:pt x="5051" y="3341"/>
                </a:lnTo>
                <a:lnTo>
                  <a:pt x="4990" y="3361"/>
                </a:lnTo>
                <a:lnTo>
                  <a:pt x="4928" y="3379"/>
                </a:lnTo>
                <a:lnTo>
                  <a:pt x="4896" y="3388"/>
                </a:lnTo>
                <a:lnTo>
                  <a:pt x="4863" y="3395"/>
                </a:lnTo>
                <a:lnTo>
                  <a:pt x="4831" y="3403"/>
                </a:lnTo>
                <a:lnTo>
                  <a:pt x="4797" y="3409"/>
                </a:lnTo>
                <a:lnTo>
                  <a:pt x="4764" y="3415"/>
                </a:lnTo>
                <a:lnTo>
                  <a:pt x="4729" y="3419"/>
                </a:lnTo>
                <a:lnTo>
                  <a:pt x="4691" y="3425"/>
                </a:lnTo>
                <a:lnTo>
                  <a:pt x="4655" y="3428"/>
                </a:lnTo>
                <a:lnTo>
                  <a:pt x="4619" y="3430"/>
                </a:lnTo>
                <a:lnTo>
                  <a:pt x="4585" y="3433"/>
                </a:lnTo>
                <a:lnTo>
                  <a:pt x="4552" y="3433"/>
                </a:lnTo>
                <a:lnTo>
                  <a:pt x="4521" y="3433"/>
                </a:lnTo>
                <a:lnTo>
                  <a:pt x="4490" y="3432"/>
                </a:lnTo>
                <a:lnTo>
                  <a:pt x="4461" y="3429"/>
                </a:lnTo>
                <a:lnTo>
                  <a:pt x="4432" y="3425"/>
                </a:lnTo>
                <a:lnTo>
                  <a:pt x="4405" y="3421"/>
                </a:lnTo>
                <a:lnTo>
                  <a:pt x="4378" y="3416"/>
                </a:lnTo>
                <a:lnTo>
                  <a:pt x="4351" y="3409"/>
                </a:lnTo>
                <a:lnTo>
                  <a:pt x="4327" y="3403"/>
                </a:lnTo>
                <a:lnTo>
                  <a:pt x="4302" y="3395"/>
                </a:lnTo>
                <a:lnTo>
                  <a:pt x="4278" y="3386"/>
                </a:lnTo>
                <a:lnTo>
                  <a:pt x="4254" y="3377"/>
                </a:lnTo>
                <a:lnTo>
                  <a:pt x="4231" y="3367"/>
                </a:lnTo>
                <a:lnTo>
                  <a:pt x="4209" y="3356"/>
                </a:lnTo>
                <a:lnTo>
                  <a:pt x="4186" y="3343"/>
                </a:lnTo>
                <a:lnTo>
                  <a:pt x="4165" y="3331"/>
                </a:lnTo>
                <a:lnTo>
                  <a:pt x="4143" y="3318"/>
                </a:lnTo>
                <a:lnTo>
                  <a:pt x="4122" y="3304"/>
                </a:lnTo>
                <a:lnTo>
                  <a:pt x="4078" y="3274"/>
                </a:lnTo>
                <a:lnTo>
                  <a:pt x="4035" y="3243"/>
                </a:lnTo>
                <a:lnTo>
                  <a:pt x="3991" y="3209"/>
                </a:lnTo>
                <a:lnTo>
                  <a:pt x="3900" y="3133"/>
                </a:lnTo>
                <a:lnTo>
                  <a:pt x="3850" y="3093"/>
                </a:lnTo>
                <a:lnTo>
                  <a:pt x="3797" y="3049"/>
                </a:lnTo>
                <a:lnTo>
                  <a:pt x="3742" y="3006"/>
                </a:lnTo>
                <a:lnTo>
                  <a:pt x="3681" y="2960"/>
                </a:lnTo>
                <a:lnTo>
                  <a:pt x="3616" y="2913"/>
                </a:lnTo>
                <a:lnTo>
                  <a:pt x="3544" y="2865"/>
                </a:lnTo>
                <a:lnTo>
                  <a:pt x="3506" y="2841"/>
                </a:lnTo>
                <a:lnTo>
                  <a:pt x="3467" y="2816"/>
                </a:lnTo>
                <a:lnTo>
                  <a:pt x="3426" y="2792"/>
                </a:lnTo>
                <a:lnTo>
                  <a:pt x="3384" y="2767"/>
                </a:lnTo>
                <a:lnTo>
                  <a:pt x="3367" y="2777"/>
                </a:lnTo>
                <a:lnTo>
                  <a:pt x="3350" y="2787"/>
                </a:lnTo>
                <a:lnTo>
                  <a:pt x="3334" y="2797"/>
                </a:lnTo>
                <a:lnTo>
                  <a:pt x="3315" y="2806"/>
                </a:lnTo>
                <a:lnTo>
                  <a:pt x="3296" y="2814"/>
                </a:lnTo>
                <a:lnTo>
                  <a:pt x="3277" y="2822"/>
                </a:lnTo>
                <a:lnTo>
                  <a:pt x="3257" y="2830"/>
                </a:lnTo>
                <a:lnTo>
                  <a:pt x="3236" y="2835"/>
                </a:lnTo>
                <a:lnTo>
                  <a:pt x="3214" y="2842"/>
                </a:lnTo>
                <a:lnTo>
                  <a:pt x="3193" y="2846"/>
                </a:lnTo>
                <a:lnTo>
                  <a:pt x="3171" y="2851"/>
                </a:lnTo>
                <a:lnTo>
                  <a:pt x="3149" y="2854"/>
                </a:lnTo>
                <a:lnTo>
                  <a:pt x="3125" y="2858"/>
                </a:lnTo>
                <a:lnTo>
                  <a:pt x="3102" y="2860"/>
                </a:lnTo>
                <a:lnTo>
                  <a:pt x="3078" y="2861"/>
                </a:lnTo>
                <a:lnTo>
                  <a:pt x="3054" y="2861"/>
                </a:lnTo>
                <a:lnTo>
                  <a:pt x="3030" y="2861"/>
                </a:lnTo>
                <a:lnTo>
                  <a:pt x="3007" y="2860"/>
                </a:lnTo>
                <a:lnTo>
                  <a:pt x="2985" y="2858"/>
                </a:lnTo>
                <a:lnTo>
                  <a:pt x="2961" y="2855"/>
                </a:lnTo>
                <a:lnTo>
                  <a:pt x="2940" y="2852"/>
                </a:lnTo>
                <a:lnTo>
                  <a:pt x="2918" y="2847"/>
                </a:lnTo>
                <a:lnTo>
                  <a:pt x="2897" y="2843"/>
                </a:lnTo>
                <a:lnTo>
                  <a:pt x="2877" y="2837"/>
                </a:lnTo>
                <a:lnTo>
                  <a:pt x="2856" y="2831"/>
                </a:lnTo>
                <a:lnTo>
                  <a:pt x="2836" y="2824"/>
                </a:lnTo>
                <a:lnTo>
                  <a:pt x="2817" y="2817"/>
                </a:lnTo>
                <a:lnTo>
                  <a:pt x="2799" y="2810"/>
                </a:lnTo>
                <a:lnTo>
                  <a:pt x="2781" y="2801"/>
                </a:lnTo>
                <a:lnTo>
                  <a:pt x="2764" y="2792"/>
                </a:lnTo>
                <a:lnTo>
                  <a:pt x="2747" y="2782"/>
                </a:lnTo>
                <a:lnTo>
                  <a:pt x="2732" y="2772"/>
                </a:lnTo>
                <a:lnTo>
                  <a:pt x="2716" y="2762"/>
                </a:lnTo>
                <a:lnTo>
                  <a:pt x="2702" y="2751"/>
                </a:lnTo>
                <a:lnTo>
                  <a:pt x="2688" y="2739"/>
                </a:lnTo>
                <a:lnTo>
                  <a:pt x="2676" y="2727"/>
                </a:lnTo>
                <a:lnTo>
                  <a:pt x="2664" y="2715"/>
                </a:lnTo>
                <a:lnTo>
                  <a:pt x="2652" y="2701"/>
                </a:lnTo>
                <a:lnTo>
                  <a:pt x="2642" y="2689"/>
                </a:lnTo>
                <a:lnTo>
                  <a:pt x="2634" y="2675"/>
                </a:lnTo>
                <a:lnTo>
                  <a:pt x="2626" y="2661"/>
                </a:lnTo>
                <a:lnTo>
                  <a:pt x="2618" y="2647"/>
                </a:lnTo>
                <a:lnTo>
                  <a:pt x="2612" y="2632"/>
                </a:lnTo>
                <a:lnTo>
                  <a:pt x="2607" y="2618"/>
                </a:lnTo>
                <a:lnTo>
                  <a:pt x="2602" y="2603"/>
                </a:lnTo>
                <a:lnTo>
                  <a:pt x="2600" y="2588"/>
                </a:lnTo>
                <a:lnTo>
                  <a:pt x="2598" y="2572"/>
                </a:lnTo>
                <a:lnTo>
                  <a:pt x="2598" y="2557"/>
                </a:lnTo>
                <a:lnTo>
                  <a:pt x="2599" y="2535"/>
                </a:lnTo>
                <a:lnTo>
                  <a:pt x="2602" y="2513"/>
                </a:lnTo>
                <a:lnTo>
                  <a:pt x="2608" y="2493"/>
                </a:lnTo>
                <a:lnTo>
                  <a:pt x="2616" y="2472"/>
                </a:lnTo>
                <a:lnTo>
                  <a:pt x="2580" y="2467"/>
                </a:lnTo>
                <a:lnTo>
                  <a:pt x="2543" y="2464"/>
                </a:lnTo>
                <a:lnTo>
                  <a:pt x="2506" y="2462"/>
                </a:lnTo>
                <a:lnTo>
                  <a:pt x="2471" y="2461"/>
                </a:lnTo>
                <a:lnTo>
                  <a:pt x="2434" y="2460"/>
                </a:lnTo>
                <a:lnTo>
                  <a:pt x="2397" y="2460"/>
                </a:lnTo>
                <a:lnTo>
                  <a:pt x="2359" y="2461"/>
                </a:lnTo>
                <a:lnTo>
                  <a:pt x="2323" y="2462"/>
                </a:lnTo>
                <a:lnTo>
                  <a:pt x="2286" y="2464"/>
                </a:lnTo>
                <a:lnTo>
                  <a:pt x="2248" y="2467"/>
                </a:lnTo>
                <a:lnTo>
                  <a:pt x="2211" y="2471"/>
                </a:lnTo>
                <a:lnTo>
                  <a:pt x="2173" y="2475"/>
                </a:lnTo>
                <a:lnTo>
                  <a:pt x="2098" y="2486"/>
                </a:lnTo>
                <a:lnTo>
                  <a:pt x="2023" y="2500"/>
                </a:lnTo>
                <a:lnTo>
                  <a:pt x="2040" y="2470"/>
                </a:lnTo>
                <a:lnTo>
                  <a:pt x="2055" y="2440"/>
                </a:lnTo>
                <a:lnTo>
                  <a:pt x="2069" y="2407"/>
                </a:lnTo>
                <a:lnTo>
                  <a:pt x="2082" y="2375"/>
                </a:lnTo>
                <a:lnTo>
                  <a:pt x="2094" y="2336"/>
                </a:lnTo>
                <a:lnTo>
                  <a:pt x="2104" y="2297"/>
                </a:lnTo>
                <a:lnTo>
                  <a:pt x="2148" y="2290"/>
                </a:lnTo>
                <a:lnTo>
                  <a:pt x="2191" y="2286"/>
                </a:lnTo>
                <a:lnTo>
                  <a:pt x="2234" y="2281"/>
                </a:lnTo>
                <a:lnTo>
                  <a:pt x="2278" y="2277"/>
                </a:lnTo>
                <a:lnTo>
                  <a:pt x="2321" y="2275"/>
                </a:lnTo>
                <a:lnTo>
                  <a:pt x="2364" y="2272"/>
                </a:lnTo>
                <a:lnTo>
                  <a:pt x="2407" y="2272"/>
                </a:lnTo>
                <a:lnTo>
                  <a:pt x="2450" y="2272"/>
                </a:lnTo>
                <a:lnTo>
                  <a:pt x="2493" y="2274"/>
                </a:lnTo>
                <a:lnTo>
                  <a:pt x="2535" y="2276"/>
                </a:lnTo>
                <a:lnTo>
                  <a:pt x="2578" y="2278"/>
                </a:lnTo>
                <a:lnTo>
                  <a:pt x="2620" y="2282"/>
                </a:lnTo>
                <a:lnTo>
                  <a:pt x="2661" y="2288"/>
                </a:lnTo>
                <a:lnTo>
                  <a:pt x="2704" y="2295"/>
                </a:lnTo>
                <a:lnTo>
                  <a:pt x="2745" y="2302"/>
                </a:lnTo>
                <a:lnTo>
                  <a:pt x="2786" y="2310"/>
                </a:lnTo>
                <a:lnTo>
                  <a:pt x="2815" y="2298"/>
                </a:lnTo>
                <a:lnTo>
                  <a:pt x="2845" y="2287"/>
                </a:lnTo>
                <a:lnTo>
                  <a:pt x="2878" y="2277"/>
                </a:lnTo>
                <a:lnTo>
                  <a:pt x="2911" y="2268"/>
                </a:lnTo>
                <a:lnTo>
                  <a:pt x="2945" y="2261"/>
                </a:lnTo>
                <a:lnTo>
                  <a:pt x="2980" y="2257"/>
                </a:lnTo>
                <a:lnTo>
                  <a:pt x="3017" y="2253"/>
                </a:lnTo>
                <a:lnTo>
                  <a:pt x="3054" y="2253"/>
                </a:lnTo>
                <a:lnTo>
                  <a:pt x="3078" y="2253"/>
                </a:lnTo>
                <a:lnTo>
                  <a:pt x="3102" y="2255"/>
                </a:lnTo>
                <a:lnTo>
                  <a:pt x="3125" y="2257"/>
                </a:lnTo>
                <a:lnTo>
                  <a:pt x="3149" y="2259"/>
                </a:lnTo>
                <a:lnTo>
                  <a:pt x="3171" y="2263"/>
                </a:lnTo>
                <a:lnTo>
                  <a:pt x="3193" y="2268"/>
                </a:lnTo>
                <a:lnTo>
                  <a:pt x="3214" y="2272"/>
                </a:lnTo>
                <a:lnTo>
                  <a:pt x="3236" y="2278"/>
                </a:lnTo>
                <a:lnTo>
                  <a:pt x="3257" y="2285"/>
                </a:lnTo>
                <a:lnTo>
                  <a:pt x="3277" y="2291"/>
                </a:lnTo>
                <a:lnTo>
                  <a:pt x="3296" y="2299"/>
                </a:lnTo>
                <a:lnTo>
                  <a:pt x="3315" y="2308"/>
                </a:lnTo>
                <a:lnTo>
                  <a:pt x="3334" y="2317"/>
                </a:lnTo>
                <a:lnTo>
                  <a:pt x="3350" y="2326"/>
                </a:lnTo>
                <a:lnTo>
                  <a:pt x="3367" y="2336"/>
                </a:lnTo>
                <a:lnTo>
                  <a:pt x="3384" y="2347"/>
                </a:lnTo>
                <a:lnTo>
                  <a:pt x="3384" y="2051"/>
                </a:lnTo>
                <a:lnTo>
                  <a:pt x="3332" y="2016"/>
                </a:lnTo>
                <a:lnTo>
                  <a:pt x="3279" y="1980"/>
                </a:lnTo>
                <a:lnTo>
                  <a:pt x="3223" y="1945"/>
                </a:lnTo>
                <a:lnTo>
                  <a:pt x="3164" y="1908"/>
                </a:lnTo>
                <a:lnTo>
                  <a:pt x="3103" y="1872"/>
                </a:lnTo>
                <a:lnTo>
                  <a:pt x="3038" y="1835"/>
                </a:lnTo>
                <a:lnTo>
                  <a:pt x="2970" y="1798"/>
                </a:lnTo>
                <a:lnTo>
                  <a:pt x="2900" y="1761"/>
                </a:lnTo>
                <a:lnTo>
                  <a:pt x="2871" y="1746"/>
                </a:lnTo>
                <a:lnTo>
                  <a:pt x="2842" y="1733"/>
                </a:lnTo>
                <a:lnTo>
                  <a:pt x="2813" y="1720"/>
                </a:lnTo>
                <a:lnTo>
                  <a:pt x="2784" y="1707"/>
                </a:lnTo>
                <a:lnTo>
                  <a:pt x="2754" y="1695"/>
                </a:lnTo>
                <a:lnTo>
                  <a:pt x="2725" y="1685"/>
                </a:lnTo>
                <a:lnTo>
                  <a:pt x="2695" y="1674"/>
                </a:lnTo>
                <a:lnTo>
                  <a:pt x="2665" y="1665"/>
                </a:lnTo>
                <a:lnTo>
                  <a:pt x="2603" y="1647"/>
                </a:lnTo>
                <a:lnTo>
                  <a:pt x="2542" y="1633"/>
                </a:lnTo>
                <a:lnTo>
                  <a:pt x="2481" y="1620"/>
                </a:lnTo>
                <a:lnTo>
                  <a:pt x="2418" y="1610"/>
                </a:lnTo>
                <a:lnTo>
                  <a:pt x="2356" y="1603"/>
                </a:lnTo>
                <a:lnTo>
                  <a:pt x="2294" y="1597"/>
                </a:lnTo>
                <a:lnTo>
                  <a:pt x="2230" y="1594"/>
                </a:lnTo>
                <a:lnTo>
                  <a:pt x="2166" y="1593"/>
                </a:lnTo>
                <a:lnTo>
                  <a:pt x="2103" y="1594"/>
                </a:lnTo>
                <a:lnTo>
                  <a:pt x="2039" y="1596"/>
                </a:lnTo>
                <a:lnTo>
                  <a:pt x="1976" y="1600"/>
                </a:lnTo>
                <a:lnTo>
                  <a:pt x="1912" y="1606"/>
                </a:lnTo>
                <a:lnTo>
                  <a:pt x="1889" y="1585"/>
                </a:lnTo>
                <a:lnTo>
                  <a:pt x="1864" y="1565"/>
                </a:lnTo>
                <a:lnTo>
                  <a:pt x="1839" y="1547"/>
                </a:lnTo>
                <a:lnTo>
                  <a:pt x="1813" y="1529"/>
                </a:lnTo>
                <a:lnTo>
                  <a:pt x="1785" y="1513"/>
                </a:lnTo>
                <a:lnTo>
                  <a:pt x="1757" y="1499"/>
                </a:lnTo>
                <a:lnTo>
                  <a:pt x="1729" y="1486"/>
                </a:lnTo>
                <a:lnTo>
                  <a:pt x="1700" y="1474"/>
                </a:lnTo>
                <a:lnTo>
                  <a:pt x="1673" y="1464"/>
                </a:lnTo>
                <a:lnTo>
                  <a:pt x="1645" y="1457"/>
                </a:lnTo>
                <a:lnTo>
                  <a:pt x="1728" y="1441"/>
                </a:lnTo>
                <a:lnTo>
                  <a:pt x="1814" y="1429"/>
                </a:lnTo>
                <a:lnTo>
                  <a:pt x="1899" y="1419"/>
                </a:lnTo>
                <a:lnTo>
                  <a:pt x="1941" y="1414"/>
                </a:lnTo>
                <a:lnTo>
                  <a:pt x="1985" y="1411"/>
                </a:lnTo>
                <a:lnTo>
                  <a:pt x="2027" y="1407"/>
                </a:lnTo>
                <a:lnTo>
                  <a:pt x="2071" y="1406"/>
                </a:lnTo>
                <a:lnTo>
                  <a:pt x="2113" y="1405"/>
                </a:lnTo>
                <a:lnTo>
                  <a:pt x="2156" y="1404"/>
                </a:lnTo>
                <a:lnTo>
                  <a:pt x="2199" y="1404"/>
                </a:lnTo>
                <a:lnTo>
                  <a:pt x="2242" y="1406"/>
                </a:lnTo>
                <a:lnTo>
                  <a:pt x="2285" y="1407"/>
                </a:lnTo>
                <a:lnTo>
                  <a:pt x="2327" y="1411"/>
                </a:lnTo>
                <a:lnTo>
                  <a:pt x="2369" y="1414"/>
                </a:lnTo>
                <a:lnTo>
                  <a:pt x="2413" y="1419"/>
                </a:lnTo>
                <a:lnTo>
                  <a:pt x="2455" y="1424"/>
                </a:lnTo>
                <a:lnTo>
                  <a:pt x="2496" y="1431"/>
                </a:lnTo>
                <a:lnTo>
                  <a:pt x="2539" y="1439"/>
                </a:lnTo>
                <a:lnTo>
                  <a:pt x="2581" y="1448"/>
                </a:lnTo>
                <a:lnTo>
                  <a:pt x="2622" y="1457"/>
                </a:lnTo>
                <a:lnTo>
                  <a:pt x="2664" y="1468"/>
                </a:lnTo>
                <a:lnTo>
                  <a:pt x="2705" y="1479"/>
                </a:lnTo>
                <a:lnTo>
                  <a:pt x="2746" y="1491"/>
                </a:lnTo>
                <a:lnTo>
                  <a:pt x="2787" y="1506"/>
                </a:lnTo>
                <a:lnTo>
                  <a:pt x="2828" y="1520"/>
                </a:lnTo>
                <a:lnTo>
                  <a:pt x="2868" y="1537"/>
                </a:lnTo>
                <a:lnTo>
                  <a:pt x="2908" y="1554"/>
                </a:lnTo>
                <a:lnTo>
                  <a:pt x="2948" y="1572"/>
                </a:lnTo>
                <a:lnTo>
                  <a:pt x="2987" y="1591"/>
                </a:lnTo>
                <a:lnTo>
                  <a:pt x="3043" y="1621"/>
                </a:lnTo>
                <a:lnTo>
                  <a:pt x="3096" y="1650"/>
                </a:lnTo>
                <a:lnTo>
                  <a:pt x="3149" y="1679"/>
                </a:lnTo>
                <a:lnTo>
                  <a:pt x="3199" y="1708"/>
                </a:lnTo>
                <a:lnTo>
                  <a:pt x="3248" y="1736"/>
                </a:lnTo>
                <a:lnTo>
                  <a:pt x="3295" y="1765"/>
                </a:lnTo>
                <a:lnTo>
                  <a:pt x="3340" y="1793"/>
                </a:lnTo>
                <a:lnTo>
                  <a:pt x="3384" y="1821"/>
                </a:lnTo>
                <a:lnTo>
                  <a:pt x="3384" y="1357"/>
                </a:lnTo>
                <a:lnTo>
                  <a:pt x="3384" y="1335"/>
                </a:lnTo>
                <a:lnTo>
                  <a:pt x="3331" y="1293"/>
                </a:lnTo>
                <a:lnTo>
                  <a:pt x="3278" y="1249"/>
                </a:lnTo>
                <a:lnTo>
                  <a:pt x="3221" y="1206"/>
                </a:lnTo>
                <a:lnTo>
                  <a:pt x="3161" y="1161"/>
                </a:lnTo>
                <a:lnTo>
                  <a:pt x="3098" y="1115"/>
                </a:lnTo>
                <a:lnTo>
                  <a:pt x="3033" y="1069"/>
                </a:lnTo>
                <a:lnTo>
                  <a:pt x="2964" y="1022"/>
                </a:lnTo>
                <a:lnTo>
                  <a:pt x="2892" y="974"/>
                </a:lnTo>
                <a:lnTo>
                  <a:pt x="2836" y="941"/>
                </a:lnTo>
                <a:lnTo>
                  <a:pt x="2781" y="908"/>
                </a:lnTo>
                <a:lnTo>
                  <a:pt x="2724" y="879"/>
                </a:lnTo>
                <a:lnTo>
                  <a:pt x="2667" y="852"/>
                </a:lnTo>
                <a:lnTo>
                  <a:pt x="2609" y="828"/>
                </a:lnTo>
                <a:lnTo>
                  <a:pt x="2551" y="806"/>
                </a:lnTo>
                <a:lnTo>
                  <a:pt x="2492" y="784"/>
                </a:lnTo>
                <a:lnTo>
                  <a:pt x="2433" y="767"/>
                </a:lnTo>
                <a:lnTo>
                  <a:pt x="2374" y="751"/>
                </a:lnTo>
                <a:lnTo>
                  <a:pt x="2314" y="737"/>
                </a:lnTo>
                <a:lnTo>
                  <a:pt x="2253" y="724"/>
                </a:lnTo>
                <a:lnTo>
                  <a:pt x="2193" y="714"/>
                </a:lnTo>
                <a:lnTo>
                  <a:pt x="2132" y="705"/>
                </a:lnTo>
                <a:lnTo>
                  <a:pt x="2072" y="699"/>
                </a:lnTo>
                <a:lnTo>
                  <a:pt x="2010" y="693"/>
                </a:lnTo>
                <a:lnTo>
                  <a:pt x="1950" y="690"/>
                </a:lnTo>
                <a:lnTo>
                  <a:pt x="1961" y="648"/>
                </a:lnTo>
                <a:lnTo>
                  <a:pt x="1970" y="607"/>
                </a:lnTo>
                <a:lnTo>
                  <a:pt x="1977" y="565"/>
                </a:lnTo>
                <a:lnTo>
                  <a:pt x="1983" y="523"/>
                </a:lnTo>
                <a:lnTo>
                  <a:pt x="1985" y="502"/>
                </a:lnTo>
                <a:lnTo>
                  <a:pt x="2049" y="507"/>
                </a:lnTo>
                <a:lnTo>
                  <a:pt x="2114" y="514"/>
                </a:lnTo>
                <a:lnTo>
                  <a:pt x="2179" y="521"/>
                </a:lnTo>
                <a:lnTo>
                  <a:pt x="2243" y="531"/>
                </a:lnTo>
                <a:lnTo>
                  <a:pt x="2308" y="543"/>
                </a:lnTo>
                <a:lnTo>
                  <a:pt x="2373" y="556"/>
                </a:lnTo>
                <a:lnTo>
                  <a:pt x="2437" y="572"/>
                </a:lnTo>
                <a:lnTo>
                  <a:pt x="2501" y="589"/>
                </a:lnTo>
                <a:lnTo>
                  <a:pt x="2564" y="609"/>
                </a:lnTo>
                <a:lnTo>
                  <a:pt x="2628" y="632"/>
                </a:lnTo>
                <a:lnTo>
                  <a:pt x="2690" y="656"/>
                </a:lnTo>
                <a:lnTo>
                  <a:pt x="2753" y="683"/>
                </a:lnTo>
                <a:lnTo>
                  <a:pt x="2814" y="712"/>
                </a:lnTo>
                <a:lnTo>
                  <a:pt x="2875" y="744"/>
                </a:lnTo>
                <a:lnTo>
                  <a:pt x="2936" y="779"/>
                </a:lnTo>
                <a:lnTo>
                  <a:pt x="2966" y="797"/>
                </a:lnTo>
                <a:lnTo>
                  <a:pt x="2995" y="816"/>
                </a:lnTo>
                <a:lnTo>
                  <a:pt x="3053" y="854"/>
                </a:lnTo>
                <a:lnTo>
                  <a:pt x="3107" y="890"/>
                </a:lnTo>
                <a:lnTo>
                  <a:pt x="3161" y="927"/>
                </a:lnTo>
                <a:lnTo>
                  <a:pt x="3212" y="964"/>
                </a:lnTo>
                <a:lnTo>
                  <a:pt x="3262" y="1000"/>
                </a:lnTo>
                <a:lnTo>
                  <a:pt x="3309" y="1035"/>
                </a:lnTo>
                <a:lnTo>
                  <a:pt x="3400" y="1104"/>
                </a:lnTo>
                <a:lnTo>
                  <a:pt x="3409" y="1089"/>
                </a:lnTo>
                <a:lnTo>
                  <a:pt x="3421" y="1074"/>
                </a:lnTo>
                <a:lnTo>
                  <a:pt x="3434" y="1061"/>
                </a:lnTo>
                <a:lnTo>
                  <a:pt x="3451" y="1050"/>
                </a:lnTo>
                <a:lnTo>
                  <a:pt x="3470" y="1039"/>
                </a:lnTo>
                <a:lnTo>
                  <a:pt x="3491" y="1030"/>
                </a:lnTo>
                <a:lnTo>
                  <a:pt x="3515" y="1022"/>
                </a:lnTo>
                <a:lnTo>
                  <a:pt x="3542" y="1016"/>
                </a:lnTo>
                <a:lnTo>
                  <a:pt x="4544" y="869"/>
                </a:lnTo>
                <a:lnTo>
                  <a:pt x="4569" y="867"/>
                </a:lnTo>
                <a:lnTo>
                  <a:pt x="4591" y="866"/>
                </a:lnTo>
                <a:lnTo>
                  <a:pt x="4611" y="867"/>
                </a:lnTo>
                <a:lnTo>
                  <a:pt x="4629" y="871"/>
                </a:lnTo>
                <a:lnTo>
                  <a:pt x="4645" y="877"/>
                </a:lnTo>
                <a:lnTo>
                  <a:pt x="4659" y="885"/>
                </a:lnTo>
                <a:lnTo>
                  <a:pt x="4671" y="894"/>
                </a:lnTo>
                <a:lnTo>
                  <a:pt x="4681" y="905"/>
                </a:lnTo>
                <a:lnTo>
                  <a:pt x="4690" y="917"/>
                </a:lnTo>
                <a:lnTo>
                  <a:pt x="4698" y="932"/>
                </a:lnTo>
                <a:lnTo>
                  <a:pt x="4704" y="946"/>
                </a:lnTo>
                <a:lnTo>
                  <a:pt x="4709" y="963"/>
                </a:lnTo>
                <a:lnTo>
                  <a:pt x="4713" y="981"/>
                </a:lnTo>
                <a:lnTo>
                  <a:pt x="4715" y="1000"/>
                </a:lnTo>
                <a:lnTo>
                  <a:pt x="4717" y="1019"/>
                </a:lnTo>
                <a:lnTo>
                  <a:pt x="4718" y="1040"/>
                </a:lnTo>
                <a:lnTo>
                  <a:pt x="4718" y="1162"/>
                </a:lnTo>
                <a:lnTo>
                  <a:pt x="4718" y="2136"/>
                </a:lnTo>
                <a:lnTo>
                  <a:pt x="4727" y="2138"/>
                </a:lnTo>
                <a:lnTo>
                  <a:pt x="4787" y="2143"/>
                </a:lnTo>
                <a:lnTo>
                  <a:pt x="4846" y="2146"/>
                </a:lnTo>
                <a:lnTo>
                  <a:pt x="4903" y="2148"/>
                </a:lnTo>
                <a:lnTo>
                  <a:pt x="4958" y="2146"/>
                </a:lnTo>
                <a:lnTo>
                  <a:pt x="5011" y="2143"/>
                </a:lnTo>
                <a:lnTo>
                  <a:pt x="5063" y="2138"/>
                </a:lnTo>
                <a:lnTo>
                  <a:pt x="5113" y="2131"/>
                </a:lnTo>
                <a:lnTo>
                  <a:pt x="5162" y="2122"/>
                </a:lnTo>
                <a:lnTo>
                  <a:pt x="5208" y="2111"/>
                </a:lnTo>
                <a:lnTo>
                  <a:pt x="5252" y="2100"/>
                </a:lnTo>
                <a:lnTo>
                  <a:pt x="5296" y="2086"/>
                </a:lnTo>
                <a:lnTo>
                  <a:pt x="5337" y="2072"/>
                </a:lnTo>
                <a:lnTo>
                  <a:pt x="5376" y="2057"/>
                </a:lnTo>
                <a:lnTo>
                  <a:pt x="5414" y="2042"/>
                </a:lnTo>
                <a:lnTo>
                  <a:pt x="5448" y="2025"/>
                </a:lnTo>
                <a:lnTo>
                  <a:pt x="5483" y="2008"/>
                </a:lnTo>
                <a:lnTo>
                  <a:pt x="5514" y="1992"/>
                </a:lnTo>
                <a:lnTo>
                  <a:pt x="5544" y="1975"/>
                </a:lnTo>
                <a:lnTo>
                  <a:pt x="5572" y="1957"/>
                </a:lnTo>
                <a:lnTo>
                  <a:pt x="5598" y="1940"/>
                </a:lnTo>
                <a:lnTo>
                  <a:pt x="5622" y="1925"/>
                </a:lnTo>
                <a:lnTo>
                  <a:pt x="5644" y="1909"/>
                </a:lnTo>
                <a:lnTo>
                  <a:pt x="5682" y="1880"/>
                </a:lnTo>
                <a:lnTo>
                  <a:pt x="5711" y="1854"/>
                </a:lnTo>
                <a:lnTo>
                  <a:pt x="5734" y="1835"/>
                </a:lnTo>
                <a:lnTo>
                  <a:pt x="5752" y="1818"/>
                </a:lnTo>
                <a:lnTo>
                  <a:pt x="5758" y="1811"/>
                </a:lnTo>
                <a:lnTo>
                  <a:pt x="5766" y="1805"/>
                </a:lnTo>
                <a:lnTo>
                  <a:pt x="5774" y="1800"/>
                </a:lnTo>
                <a:lnTo>
                  <a:pt x="5782" y="1796"/>
                </a:lnTo>
                <a:lnTo>
                  <a:pt x="5791" y="1793"/>
                </a:lnTo>
                <a:lnTo>
                  <a:pt x="5799" y="1790"/>
                </a:lnTo>
                <a:lnTo>
                  <a:pt x="5808" y="1789"/>
                </a:lnTo>
                <a:lnTo>
                  <a:pt x="5817" y="1788"/>
                </a:lnTo>
                <a:lnTo>
                  <a:pt x="5826" y="1788"/>
                </a:lnTo>
                <a:lnTo>
                  <a:pt x="5835" y="1789"/>
                </a:lnTo>
                <a:lnTo>
                  <a:pt x="5844" y="1791"/>
                </a:lnTo>
                <a:lnTo>
                  <a:pt x="5853" y="1794"/>
                </a:lnTo>
                <a:lnTo>
                  <a:pt x="5862" y="1798"/>
                </a:lnTo>
                <a:lnTo>
                  <a:pt x="5870" y="1802"/>
                </a:lnTo>
                <a:lnTo>
                  <a:pt x="5877" y="1808"/>
                </a:lnTo>
                <a:lnTo>
                  <a:pt x="5885" y="1814"/>
                </a:lnTo>
                <a:lnTo>
                  <a:pt x="5892" y="1821"/>
                </a:lnTo>
                <a:lnTo>
                  <a:pt x="5898" y="1829"/>
                </a:lnTo>
                <a:lnTo>
                  <a:pt x="5903" y="1837"/>
                </a:lnTo>
                <a:lnTo>
                  <a:pt x="5906" y="1844"/>
                </a:lnTo>
                <a:lnTo>
                  <a:pt x="5910" y="1853"/>
                </a:lnTo>
                <a:lnTo>
                  <a:pt x="5913" y="1862"/>
                </a:lnTo>
                <a:lnTo>
                  <a:pt x="5914" y="1871"/>
                </a:lnTo>
                <a:lnTo>
                  <a:pt x="5915" y="1880"/>
                </a:lnTo>
                <a:lnTo>
                  <a:pt x="5915" y="1889"/>
                </a:lnTo>
                <a:lnTo>
                  <a:pt x="5914" y="1898"/>
                </a:lnTo>
                <a:lnTo>
                  <a:pt x="5912" y="1907"/>
                </a:lnTo>
                <a:lnTo>
                  <a:pt x="5909" y="1916"/>
                </a:lnTo>
                <a:lnTo>
                  <a:pt x="5905" y="1925"/>
                </a:lnTo>
                <a:lnTo>
                  <a:pt x="5901" y="1932"/>
                </a:lnTo>
                <a:lnTo>
                  <a:pt x="5895" y="1940"/>
                </a:lnTo>
                <a:lnTo>
                  <a:pt x="5890" y="1948"/>
                </a:lnTo>
                <a:lnTo>
                  <a:pt x="5869" y="1968"/>
                </a:lnTo>
                <a:lnTo>
                  <a:pt x="5844" y="1990"/>
                </a:lnTo>
                <a:lnTo>
                  <a:pt x="5809" y="2019"/>
                </a:lnTo>
                <a:lnTo>
                  <a:pt x="5766" y="2054"/>
                </a:lnTo>
                <a:lnTo>
                  <a:pt x="5740" y="2072"/>
                </a:lnTo>
                <a:lnTo>
                  <a:pt x="5712" y="2091"/>
                </a:lnTo>
                <a:lnTo>
                  <a:pt x="5682" y="2111"/>
                </a:lnTo>
                <a:lnTo>
                  <a:pt x="5650" y="2131"/>
                </a:lnTo>
                <a:lnTo>
                  <a:pt x="5616" y="2151"/>
                </a:lnTo>
                <a:lnTo>
                  <a:pt x="5580" y="2170"/>
                </a:lnTo>
                <a:lnTo>
                  <a:pt x="5541" y="2190"/>
                </a:lnTo>
                <a:lnTo>
                  <a:pt x="5500" y="2209"/>
                </a:lnTo>
                <a:lnTo>
                  <a:pt x="5457" y="2228"/>
                </a:lnTo>
                <a:lnTo>
                  <a:pt x="5413" y="2246"/>
                </a:lnTo>
                <a:lnTo>
                  <a:pt x="5365" y="2262"/>
                </a:lnTo>
                <a:lnTo>
                  <a:pt x="5316" y="2278"/>
                </a:lnTo>
                <a:lnTo>
                  <a:pt x="5264" y="2291"/>
                </a:lnTo>
                <a:lnTo>
                  <a:pt x="5212" y="2305"/>
                </a:lnTo>
                <a:lnTo>
                  <a:pt x="5156" y="2316"/>
                </a:lnTo>
                <a:lnTo>
                  <a:pt x="5099" y="2325"/>
                </a:lnTo>
                <a:lnTo>
                  <a:pt x="5040" y="2331"/>
                </a:lnTo>
                <a:lnTo>
                  <a:pt x="4980" y="2336"/>
                </a:lnTo>
                <a:lnTo>
                  <a:pt x="4918" y="2338"/>
                </a:lnTo>
                <a:lnTo>
                  <a:pt x="4885" y="2338"/>
                </a:lnTo>
                <a:lnTo>
                  <a:pt x="4853" y="2337"/>
                </a:lnTo>
                <a:lnTo>
                  <a:pt x="4820" y="2336"/>
                </a:lnTo>
                <a:lnTo>
                  <a:pt x="4786" y="2334"/>
                </a:lnTo>
                <a:lnTo>
                  <a:pt x="4753" y="2331"/>
                </a:lnTo>
                <a:lnTo>
                  <a:pt x="4718" y="2327"/>
                </a:lnTo>
                <a:lnTo>
                  <a:pt x="4718" y="2397"/>
                </a:lnTo>
                <a:lnTo>
                  <a:pt x="4717" y="2418"/>
                </a:lnTo>
                <a:lnTo>
                  <a:pt x="4714" y="2438"/>
                </a:lnTo>
                <a:lnTo>
                  <a:pt x="4709" y="2459"/>
                </a:lnTo>
                <a:lnTo>
                  <a:pt x="4703" y="2479"/>
                </a:lnTo>
                <a:lnTo>
                  <a:pt x="4694" y="2498"/>
                </a:lnTo>
                <a:lnTo>
                  <a:pt x="4682" y="2515"/>
                </a:lnTo>
                <a:lnTo>
                  <a:pt x="4670" y="2533"/>
                </a:lnTo>
                <a:lnTo>
                  <a:pt x="4656" y="2551"/>
                </a:lnTo>
                <a:lnTo>
                  <a:pt x="4640" y="2568"/>
                </a:lnTo>
                <a:lnTo>
                  <a:pt x="4623" y="2583"/>
                </a:lnTo>
                <a:lnTo>
                  <a:pt x="4604" y="2598"/>
                </a:lnTo>
                <a:lnTo>
                  <a:pt x="4585" y="2612"/>
                </a:lnTo>
                <a:lnTo>
                  <a:pt x="4564" y="2626"/>
                </a:lnTo>
                <a:lnTo>
                  <a:pt x="4541" y="2638"/>
                </a:lnTo>
                <a:lnTo>
                  <a:pt x="4517" y="2649"/>
                </a:lnTo>
                <a:lnTo>
                  <a:pt x="4493" y="2660"/>
                </a:lnTo>
                <a:lnTo>
                  <a:pt x="4517" y="2666"/>
                </a:lnTo>
                <a:lnTo>
                  <a:pt x="4543" y="2670"/>
                </a:lnTo>
                <a:lnTo>
                  <a:pt x="4569" y="2675"/>
                </a:lnTo>
                <a:lnTo>
                  <a:pt x="4597" y="2678"/>
                </a:lnTo>
                <a:lnTo>
                  <a:pt x="4624" y="2680"/>
                </a:lnTo>
                <a:lnTo>
                  <a:pt x="4653" y="2683"/>
                </a:lnTo>
                <a:lnTo>
                  <a:pt x="4685" y="2684"/>
                </a:lnTo>
                <a:lnTo>
                  <a:pt x="4716" y="2684"/>
                </a:lnTo>
                <a:lnTo>
                  <a:pt x="4776" y="2683"/>
                </a:lnTo>
                <a:lnTo>
                  <a:pt x="4835" y="2678"/>
                </a:lnTo>
                <a:lnTo>
                  <a:pt x="4892" y="2671"/>
                </a:lnTo>
                <a:lnTo>
                  <a:pt x="4948" y="2662"/>
                </a:lnTo>
                <a:lnTo>
                  <a:pt x="5001" y="2652"/>
                </a:lnTo>
                <a:lnTo>
                  <a:pt x="5053" y="2640"/>
                </a:lnTo>
                <a:lnTo>
                  <a:pt x="5104" y="2626"/>
                </a:lnTo>
                <a:lnTo>
                  <a:pt x="5152" y="2610"/>
                </a:lnTo>
                <a:lnTo>
                  <a:pt x="5199" y="2593"/>
                </a:lnTo>
                <a:lnTo>
                  <a:pt x="5244" y="2576"/>
                </a:lnTo>
                <a:lnTo>
                  <a:pt x="5287" y="2557"/>
                </a:lnTo>
                <a:lnTo>
                  <a:pt x="5329" y="2537"/>
                </a:lnTo>
                <a:lnTo>
                  <a:pt x="5368" y="2515"/>
                </a:lnTo>
                <a:lnTo>
                  <a:pt x="5406" y="2495"/>
                </a:lnTo>
                <a:lnTo>
                  <a:pt x="5442" y="2474"/>
                </a:lnTo>
                <a:lnTo>
                  <a:pt x="5476" y="2452"/>
                </a:lnTo>
                <a:lnTo>
                  <a:pt x="5507" y="2431"/>
                </a:lnTo>
                <a:lnTo>
                  <a:pt x="5539" y="2409"/>
                </a:lnTo>
                <a:lnTo>
                  <a:pt x="5566" y="2388"/>
                </a:lnTo>
                <a:lnTo>
                  <a:pt x="5592" y="2368"/>
                </a:lnTo>
                <a:lnTo>
                  <a:pt x="5617" y="2348"/>
                </a:lnTo>
                <a:lnTo>
                  <a:pt x="5639" y="2329"/>
                </a:lnTo>
                <a:lnTo>
                  <a:pt x="5678" y="2295"/>
                </a:lnTo>
                <a:lnTo>
                  <a:pt x="5708" y="2266"/>
                </a:lnTo>
                <a:lnTo>
                  <a:pt x="5729" y="2243"/>
                </a:lnTo>
                <a:lnTo>
                  <a:pt x="5747" y="2223"/>
                </a:lnTo>
                <a:lnTo>
                  <a:pt x="5754" y="2216"/>
                </a:lnTo>
                <a:lnTo>
                  <a:pt x="5762" y="2210"/>
                </a:lnTo>
                <a:lnTo>
                  <a:pt x="5769" y="2204"/>
                </a:lnTo>
                <a:lnTo>
                  <a:pt x="5777" y="2200"/>
                </a:lnTo>
                <a:lnTo>
                  <a:pt x="5785" y="2195"/>
                </a:lnTo>
                <a:lnTo>
                  <a:pt x="5794" y="2193"/>
                </a:lnTo>
                <a:lnTo>
                  <a:pt x="5803" y="2191"/>
                </a:lnTo>
                <a:lnTo>
                  <a:pt x="5812" y="2190"/>
                </a:lnTo>
                <a:lnTo>
                  <a:pt x="5821" y="2189"/>
                </a:lnTo>
                <a:lnTo>
                  <a:pt x="5830" y="2190"/>
                </a:lnTo>
                <a:lnTo>
                  <a:pt x="5840" y="2191"/>
                </a:lnTo>
                <a:lnTo>
                  <a:pt x="5848" y="2193"/>
                </a:lnTo>
                <a:lnTo>
                  <a:pt x="5856" y="2197"/>
                </a:lnTo>
                <a:lnTo>
                  <a:pt x="5865" y="2200"/>
                </a:lnTo>
                <a:lnTo>
                  <a:pt x="5873" y="2206"/>
                </a:lnTo>
                <a:lnTo>
                  <a:pt x="5881" y="2211"/>
                </a:lnTo>
                <a:lnTo>
                  <a:pt x="5889" y="2218"/>
                </a:lnTo>
                <a:lnTo>
                  <a:pt x="5894" y="2224"/>
                </a:lnTo>
                <a:lnTo>
                  <a:pt x="5900" y="2232"/>
                </a:lnTo>
                <a:lnTo>
                  <a:pt x="5904" y="2241"/>
                </a:lnTo>
                <a:lnTo>
                  <a:pt x="5909" y="2249"/>
                </a:lnTo>
                <a:lnTo>
                  <a:pt x="5912" y="2258"/>
                </a:lnTo>
                <a:lnTo>
                  <a:pt x="5913" y="2267"/>
                </a:lnTo>
                <a:lnTo>
                  <a:pt x="5914" y="2276"/>
                </a:lnTo>
                <a:lnTo>
                  <a:pt x="5915" y="2285"/>
                </a:lnTo>
                <a:lnTo>
                  <a:pt x="5914" y="2294"/>
                </a:lnTo>
                <a:lnTo>
                  <a:pt x="5913" y="2302"/>
                </a:lnTo>
                <a:lnTo>
                  <a:pt x="5911" y="2311"/>
                </a:lnTo>
                <a:lnTo>
                  <a:pt x="5908" y="2320"/>
                </a:lnTo>
                <a:lnTo>
                  <a:pt x="5904" y="2329"/>
                </a:lnTo>
                <a:lnTo>
                  <a:pt x="5899" y="2337"/>
                </a:lnTo>
                <a:lnTo>
                  <a:pt x="5893" y="2345"/>
                </a:lnTo>
                <a:lnTo>
                  <a:pt x="5873" y="2368"/>
                </a:lnTo>
                <a:lnTo>
                  <a:pt x="5847" y="2394"/>
                </a:lnTo>
                <a:lnTo>
                  <a:pt x="5813" y="2427"/>
                </a:lnTo>
                <a:lnTo>
                  <a:pt x="5769" y="2467"/>
                </a:lnTo>
                <a:lnTo>
                  <a:pt x="5744" y="2489"/>
                </a:lnTo>
                <a:lnTo>
                  <a:pt x="5716" y="2511"/>
                </a:lnTo>
                <a:lnTo>
                  <a:pt x="5686" y="2534"/>
                </a:lnTo>
                <a:lnTo>
                  <a:pt x="5653" y="2559"/>
                </a:lnTo>
                <a:lnTo>
                  <a:pt x="5619" y="2583"/>
                </a:lnTo>
                <a:lnTo>
                  <a:pt x="5582" y="2608"/>
                </a:lnTo>
                <a:lnTo>
                  <a:pt x="5544" y="2632"/>
                </a:lnTo>
                <a:lnTo>
                  <a:pt x="5503" y="2657"/>
                </a:lnTo>
                <a:lnTo>
                  <a:pt x="5459" y="2680"/>
                </a:lnTo>
                <a:lnTo>
                  <a:pt x="5415" y="2704"/>
                </a:lnTo>
                <a:lnTo>
                  <a:pt x="5367" y="2727"/>
                </a:lnTo>
                <a:lnTo>
                  <a:pt x="5318" y="2748"/>
                </a:lnTo>
                <a:lnTo>
                  <a:pt x="5267" y="2769"/>
                </a:lnTo>
                <a:lnTo>
                  <a:pt x="5213" y="2788"/>
                </a:lnTo>
                <a:lnTo>
                  <a:pt x="5157" y="2806"/>
                </a:lnTo>
                <a:lnTo>
                  <a:pt x="5100" y="2823"/>
                </a:lnTo>
                <a:lnTo>
                  <a:pt x="5041" y="2836"/>
                </a:lnTo>
                <a:lnTo>
                  <a:pt x="4980" y="2849"/>
                </a:lnTo>
                <a:lnTo>
                  <a:pt x="4917" y="2859"/>
                </a:lnTo>
                <a:lnTo>
                  <a:pt x="4884" y="2863"/>
                </a:lnTo>
                <a:lnTo>
                  <a:pt x="4852" y="2866"/>
                </a:lnTo>
                <a:lnTo>
                  <a:pt x="4818" y="2869"/>
                </a:lnTo>
                <a:lnTo>
                  <a:pt x="4785" y="2871"/>
                </a:lnTo>
                <a:lnTo>
                  <a:pt x="4750" y="2872"/>
                </a:lnTo>
                <a:lnTo>
                  <a:pt x="4716" y="2873"/>
                </a:lnTo>
                <a:lnTo>
                  <a:pt x="4666" y="2873"/>
                </a:lnTo>
                <a:lnTo>
                  <a:pt x="4618" y="2871"/>
                </a:lnTo>
                <a:lnTo>
                  <a:pt x="4572" y="2866"/>
                </a:lnTo>
                <a:lnTo>
                  <a:pt x="4529" y="2862"/>
                </a:lnTo>
                <a:lnTo>
                  <a:pt x="4487" y="2855"/>
                </a:lnTo>
                <a:lnTo>
                  <a:pt x="4447" y="2846"/>
                </a:lnTo>
                <a:lnTo>
                  <a:pt x="4410" y="2836"/>
                </a:lnTo>
                <a:lnTo>
                  <a:pt x="4374" y="2825"/>
                </a:lnTo>
                <a:lnTo>
                  <a:pt x="4339" y="2813"/>
                </a:lnTo>
                <a:lnTo>
                  <a:pt x="4306" y="2800"/>
                </a:lnTo>
                <a:lnTo>
                  <a:pt x="4273" y="2784"/>
                </a:lnTo>
                <a:lnTo>
                  <a:pt x="4242" y="2767"/>
                </a:lnTo>
                <a:lnTo>
                  <a:pt x="4212" y="2749"/>
                </a:lnTo>
                <a:lnTo>
                  <a:pt x="4182" y="2729"/>
                </a:lnTo>
                <a:lnTo>
                  <a:pt x="4153" y="2709"/>
                </a:lnTo>
                <a:lnTo>
                  <a:pt x="4124" y="2687"/>
                </a:lnTo>
                <a:lnTo>
                  <a:pt x="4089" y="2679"/>
                </a:lnTo>
                <a:lnTo>
                  <a:pt x="4057" y="2669"/>
                </a:lnTo>
                <a:lnTo>
                  <a:pt x="4026" y="2658"/>
                </a:lnTo>
                <a:lnTo>
                  <a:pt x="3996" y="2645"/>
                </a:lnTo>
                <a:lnTo>
                  <a:pt x="3968" y="2630"/>
                </a:lnTo>
                <a:lnTo>
                  <a:pt x="3942" y="2615"/>
                </a:lnTo>
                <a:lnTo>
                  <a:pt x="3918" y="2597"/>
                </a:lnTo>
                <a:lnTo>
                  <a:pt x="3895" y="2579"/>
                </a:lnTo>
                <a:lnTo>
                  <a:pt x="3875" y="2559"/>
                </a:lnTo>
                <a:lnTo>
                  <a:pt x="3858" y="2539"/>
                </a:lnTo>
                <a:lnTo>
                  <a:pt x="3843" y="2518"/>
                </a:lnTo>
                <a:lnTo>
                  <a:pt x="3836" y="2506"/>
                </a:lnTo>
                <a:lnTo>
                  <a:pt x="3830" y="2494"/>
                </a:lnTo>
                <a:lnTo>
                  <a:pt x="3824" y="2483"/>
                </a:lnTo>
                <a:lnTo>
                  <a:pt x="3820" y="2472"/>
                </a:lnTo>
                <a:lnTo>
                  <a:pt x="3815" y="2460"/>
                </a:lnTo>
                <a:lnTo>
                  <a:pt x="3812" y="2447"/>
                </a:lnTo>
                <a:lnTo>
                  <a:pt x="3810" y="2435"/>
                </a:lnTo>
                <a:lnTo>
                  <a:pt x="3807" y="2423"/>
                </a:lnTo>
                <a:lnTo>
                  <a:pt x="3806" y="2411"/>
                </a:lnTo>
                <a:lnTo>
                  <a:pt x="3806" y="2397"/>
                </a:lnTo>
                <a:lnTo>
                  <a:pt x="3742" y="2337"/>
                </a:lnTo>
                <a:lnTo>
                  <a:pt x="3671" y="2275"/>
                </a:lnTo>
                <a:lnTo>
                  <a:pt x="3633" y="2243"/>
                </a:lnTo>
                <a:lnTo>
                  <a:pt x="3594" y="2210"/>
                </a:lnTo>
                <a:lnTo>
                  <a:pt x="3553" y="2177"/>
                </a:lnTo>
                <a:lnTo>
                  <a:pt x="3510" y="2143"/>
                </a:lnTo>
                <a:close/>
                <a:moveTo>
                  <a:pt x="1226" y="3231"/>
                </a:moveTo>
                <a:lnTo>
                  <a:pt x="1226" y="3231"/>
                </a:lnTo>
                <a:lnTo>
                  <a:pt x="1232" y="3216"/>
                </a:lnTo>
                <a:lnTo>
                  <a:pt x="1239" y="3201"/>
                </a:lnTo>
                <a:lnTo>
                  <a:pt x="1245" y="3184"/>
                </a:lnTo>
                <a:lnTo>
                  <a:pt x="1250" y="3167"/>
                </a:lnTo>
                <a:lnTo>
                  <a:pt x="1253" y="3151"/>
                </a:lnTo>
                <a:lnTo>
                  <a:pt x="1256" y="3134"/>
                </a:lnTo>
                <a:lnTo>
                  <a:pt x="1258" y="3116"/>
                </a:lnTo>
                <a:lnTo>
                  <a:pt x="1258" y="3098"/>
                </a:lnTo>
                <a:lnTo>
                  <a:pt x="1258" y="3084"/>
                </a:lnTo>
                <a:lnTo>
                  <a:pt x="1257" y="3069"/>
                </a:lnTo>
                <a:lnTo>
                  <a:pt x="1255" y="3055"/>
                </a:lnTo>
                <a:lnTo>
                  <a:pt x="1252" y="3041"/>
                </a:lnTo>
                <a:lnTo>
                  <a:pt x="1249" y="3027"/>
                </a:lnTo>
                <a:lnTo>
                  <a:pt x="1246" y="3014"/>
                </a:lnTo>
                <a:lnTo>
                  <a:pt x="1241" y="3000"/>
                </a:lnTo>
                <a:lnTo>
                  <a:pt x="1236" y="2988"/>
                </a:lnTo>
                <a:lnTo>
                  <a:pt x="1230" y="2975"/>
                </a:lnTo>
                <a:lnTo>
                  <a:pt x="1224" y="2962"/>
                </a:lnTo>
                <a:lnTo>
                  <a:pt x="1210" y="2939"/>
                </a:lnTo>
                <a:lnTo>
                  <a:pt x="1193" y="2918"/>
                </a:lnTo>
                <a:lnTo>
                  <a:pt x="1175" y="2898"/>
                </a:lnTo>
                <a:lnTo>
                  <a:pt x="1154" y="2879"/>
                </a:lnTo>
                <a:lnTo>
                  <a:pt x="1133" y="2862"/>
                </a:lnTo>
                <a:lnTo>
                  <a:pt x="1110" y="2849"/>
                </a:lnTo>
                <a:lnTo>
                  <a:pt x="1097" y="2842"/>
                </a:lnTo>
                <a:lnTo>
                  <a:pt x="1085" y="2836"/>
                </a:lnTo>
                <a:lnTo>
                  <a:pt x="1072" y="2831"/>
                </a:lnTo>
                <a:lnTo>
                  <a:pt x="1058" y="2826"/>
                </a:lnTo>
                <a:lnTo>
                  <a:pt x="1045" y="2823"/>
                </a:lnTo>
                <a:lnTo>
                  <a:pt x="1032" y="2820"/>
                </a:lnTo>
                <a:lnTo>
                  <a:pt x="1017" y="2817"/>
                </a:lnTo>
                <a:lnTo>
                  <a:pt x="1003" y="2815"/>
                </a:lnTo>
                <a:lnTo>
                  <a:pt x="988" y="2814"/>
                </a:lnTo>
                <a:lnTo>
                  <a:pt x="974" y="2814"/>
                </a:lnTo>
                <a:lnTo>
                  <a:pt x="959" y="2814"/>
                </a:lnTo>
                <a:lnTo>
                  <a:pt x="945" y="2815"/>
                </a:lnTo>
                <a:lnTo>
                  <a:pt x="930" y="2817"/>
                </a:lnTo>
                <a:lnTo>
                  <a:pt x="917" y="2820"/>
                </a:lnTo>
                <a:lnTo>
                  <a:pt x="902" y="2823"/>
                </a:lnTo>
                <a:lnTo>
                  <a:pt x="889" y="2826"/>
                </a:lnTo>
                <a:lnTo>
                  <a:pt x="877" y="2831"/>
                </a:lnTo>
                <a:lnTo>
                  <a:pt x="863" y="2836"/>
                </a:lnTo>
                <a:lnTo>
                  <a:pt x="851" y="2842"/>
                </a:lnTo>
                <a:lnTo>
                  <a:pt x="839" y="2849"/>
                </a:lnTo>
                <a:lnTo>
                  <a:pt x="815" y="2862"/>
                </a:lnTo>
                <a:lnTo>
                  <a:pt x="793" y="2879"/>
                </a:lnTo>
                <a:lnTo>
                  <a:pt x="773" y="2898"/>
                </a:lnTo>
                <a:lnTo>
                  <a:pt x="754" y="2918"/>
                </a:lnTo>
                <a:lnTo>
                  <a:pt x="738" y="2939"/>
                </a:lnTo>
                <a:lnTo>
                  <a:pt x="724" y="2962"/>
                </a:lnTo>
                <a:lnTo>
                  <a:pt x="717" y="2975"/>
                </a:lnTo>
                <a:lnTo>
                  <a:pt x="712" y="2988"/>
                </a:lnTo>
                <a:lnTo>
                  <a:pt x="707" y="3000"/>
                </a:lnTo>
                <a:lnTo>
                  <a:pt x="703" y="3014"/>
                </a:lnTo>
                <a:lnTo>
                  <a:pt x="698" y="3027"/>
                </a:lnTo>
                <a:lnTo>
                  <a:pt x="695" y="3041"/>
                </a:lnTo>
                <a:lnTo>
                  <a:pt x="693" y="3055"/>
                </a:lnTo>
                <a:lnTo>
                  <a:pt x="691" y="3069"/>
                </a:lnTo>
                <a:lnTo>
                  <a:pt x="689" y="3084"/>
                </a:lnTo>
                <a:lnTo>
                  <a:pt x="689" y="3098"/>
                </a:lnTo>
                <a:lnTo>
                  <a:pt x="691" y="3123"/>
                </a:lnTo>
                <a:lnTo>
                  <a:pt x="682" y="3124"/>
                </a:lnTo>
                <a:lnTo>
                  <a:pt x="684" y="3153"/>
                </a:lnTo>
                <a:lnTo>
                  <a:pt x="687" y="3181"/>
                </a:lnTo>
                <a:lnTo>
                  <a:pt x="692" y="3209"/>
                </a:lnTo>
                <a:lnTo>
                  <a:pt x="698" y="3235"/>
                </a:lnTo>
                <a:lnTo>
                  <a:pt x="706" y="3261"/>
                </a:lnTo>
                <a:lnTo>
                  <a:pt x="715" y="3287"/>
                </a:lnTo>
                <a:lnTo>
                  <a:pt x="726" y="3311"/>
                </a:lnTo>
                <a:lnTo>
                  <a:pt x="738" y="3335"/>
                </a:lnTo>
                <a:lnTo>
                  <a:pt x="753" y="3357"/>
                </a:lnTo>
                <a:lnTo>
                  <a:pt x="769" y="3379"/>
                </a:lnTo>
                <a:lnTo>
                  <a:pt x="785" y="3399"/>
                </a:lnTo>
                <a:lnTo>
                  <a:pt x="804" y="3419"/>
                </a:lnTo>
                <a:lnTo>
                  <a:pt x="823" y="3437"/>
                </a:lnTo>
                <a:lnTo>
                  <a:pt x="845" y="3454"/>
                </a:lnTo>
                <a:lnTo>
                  <a:pt x="868" y="3468"/>
                </a:lnTo>
                <a:lnTo>
                  <a:pt x="892" y="3483"/>
                </a:lnTo>
                <a:lnTo>
                  <a:pt x="918" y="3495"/>
                </a:lnTo>
                <a:lnTo>
                  <a:pt x="938" y="3503"/>
                </a:lnTo>
                <a:lnTo>
                  <a:pt x="959" y="3510"/>
                </a:lnTo>
                <a:lnTo>
                  <a:pt x="980" y="3515"/>
                </a:lnTo>
                <a:lnTo>
                  <a:pt x="1002" y="3520"/>
                </a:lnTo>
                <a:lnTo>
                  <a:pt x="1023" y="3523"/>
                </a:lnTo>
                <a:lnTo>
                  <a:pt x="1044" y="3525"/>
                </a:lnTo>
                <a:lnTo>
                  <a:pt x="1066" y="3525"/>
                </a:lnTo>
                <a:lnTo>
                  <a:pt x="1087" y="3525"/>
                </a:lnTo>
                <a:lnTo>
                  <a:pt x="1111" y="3523"/>
                </a:lnTo>
                <a:lnTo>
                  <a:pt x="1132" y="3520"/>
                </a:lnTo>
                <a:lnTo>
                  <a:pt x="1154" y="3515"/>
                </a:lnTo>
                <a:lnTo>
                  <a:pt x="1175" y="3510"/>
                </a:lnTo>
                <a:lnTo>
                  <a:pt x="1197" y="3503"/>
                </a:lnTo>
                <a:lnTo>
                  <a:pt x="1218" y="3494"/>
                </a:lnTo>
                <a:lnTo>
                  <a:pt x="1238" y="3485"/>
                </a:lnTo>
                <a:lnTo>
                  <a:pt x="1258" y="3474"/>
                </a:lnTo>
                <a:lnTo>
                  <a:pt x="1272" y="3465"/>
                </a:lnTo>
                <a:lnTo>
                  <a:pt x="1286" y="3456"/>
                </a:lnTo>
                <a:lnTo>
                  <a:pt x="1300" y="3446"/>
                </a:lnTo>
                <a:lnTo>
                  <a:pt x="1313" y="3435"/>
                </a:lnTo>
                <a:lnTo>
                  <a:pt x="1325" y="3425"/>
                </a:lnTo>
                <a:lnTo>
                  <a:pt x="1337" y="3414"/>
                </a:lnTo>
                <a:lnTo>
                  <a:pt x="1359" y="3389"/>
                </a:lnTo>
                <a:lnTo>
                  <a:pt x="1378" y="3365"/>
                </a:lnTo>
                <a:lnTo>
                  <a:pt x="1396" y="3338"/>
                </a:lnTo>
                <a:lnTo>
                  <a:pt x="1412" y="3310"/>
                </a:lnTo>
                <a:lnTo>
                  <a:pt x="1426" y="3281"/>
                </a:lnTo>
                <a:lnTo>
                  <a:pt x="1439" y="3251"/>
                </a:lnTo>
                <a:lnTo>
                  <a:pt x="1449" y="3221"/>
                </a:lnTo>
                <a:lnTo>
                  <a:pt x="1456" y="3189"/>
                </a:lnTo>
                <a:lnTo>
                  <a:pt x="1463" y="3157"/>
                </a:lnTo>
                <a:lnTo>
                  <a:pt x="1469" y="3125"/>
                </a:lnTo>
                <a:lnTo>
                  <a:pt x="1472" y="3092"/>
                </a:lnTo>
                <a:lnTo>
                  <a:pt x="1474" y="3059"/>
                </a:lnTo>
                <a:lnTo>
                  <a:pt x="1474" y="3026"/>
                </a:lnTo>
                <a:lnTo>
                  <a:pt x="1473" y="2680"/>
                </a:lnTo>
                <a:lnTo>
                  <a:pt x="1505" y="2674"/>
                </a:lnTo>
                <a:lnTo>
                  <a:pt x="1539" y="2667"/>
                </a:lnTo>
                <a:lnTo>
                  <a:pt x="1571" y="2658"/>
                </a:lnTo>
                <a:lnTo>
                  <a:pt x="1604" y="2648"/>
                </a:lnTo>
                <a:lnTo>
                  <a:pt x="1635" y="2636"/>
                </a:lnTo>
                <a:lnTo>
                  <a:pt x="1665" y="2622"/>
                </a:lnTo>
                <a:lnTo>
                  <a:pt x="1695" y="2607"/>
                </a:lnTo>
                <a:lnTo>
                  <a:pt x="1724" y="2590"/>
                </a:lnTo>
                <a:lnTo>
                  <a:pt x="1743" y="2578"/>
                </a:lnTo>
                <a:lnTo>
                  <a:pt x="1761" y="2566"/>
                </a:lnTo>
                <a:lnTo>
                  <a:pt x="1779" y="2552"/>
                </a:lnTo>
                <a:lnTo>
                  <a:pt x="1794" y="2538"/>
                </a:lnTo>
                <a:lnTo>
                  <a:pt x="1811" y="2523"/>
                </a:lnTo>
                <a:lnTo>
                  <a:pt x="1825" y="2508"/>
                </a:lnTo>
                <a:lnTo>
                  <a:pt x="1841" y="2492"/>
                </a:lnTo>
                <a:lnTo>
                  <a:pt x="1854" y="2476"/>
                </a:lnTo>
                <a:lnTo>
                  <a:pt x="1868" y="2459"/>
                </a:lnTo>
                <a:lnTo>
                  <a:pt x="1880" y="2442"/>
                </a:lnTo>
                <a:lnTo>
                  <a:pt x="1891" y="2423"/>
                </a:lnTo>
                <a:lnTo>
                  <a:pt x="1902" y="2405"/>
                </a:lnTo>
                <a:lnTo>
                  <a:pt x="1912" y="2385"/>
                </a:lnTo>
                <a:lnTo>
                  <a:pt x="1922" y="2366"/>
                </a:lnTo>
                <a:lnTo>
                  <a:pt x="1930" y="2345"/>
                </a:lnTo>
                <a:lnTo>
                  <a:pt x="1938" y="2325"/>
                </a:lnTo>
                <a:lnTo>
                  <a:pt x="1949" y="2291"/>
                </a:lnTo>
                <a:lnTo>
                  <a:pt x="1957" y="2258"/>
                </a:lnTo>
                <a:lnTo>
                  <a:pt x="1964" y="2223"/>
                </a:lnTo>
                <a:lnTo>
                  <a:pt x="1968" y="2189"/>
                </a:lnTo>
                <a:lnTo>
                  <a:pt x="1970" y="2154"/>
                </a:lnTo>
                <a:lnTo>
                  <a:pt x="1971" y="2120"/>
                </a:lnTo>
                <a:lnTo>
                  <a:pt x="1971" y="2085"/>
                </a:lnTo>
                <a:lnTo>
                  <a:pt x="1969" y="2051"/>
                </a:lnTo>
                <a:lnTo>
                  <a:pt x="1967" y="2027"/>
                </a:lnTo>
                <a:lnTo>
                  <a:pt x="1964" y="2004"/>
                </a:lnTo>
                <a:lnTo>
                  <a:pt x="1959" y="1981"/>
                </a:lnTo>
                <a:lnTo>
                  <a:pt x="1954" y="1959"/>
                </a:lnTo>
                <a:lnTo>
                  <a:pt x="1947" y="1936"/>
                </a:lnTo>
                <a:lnTo>
                  <a:pt x="1939" y="1915"/>
                </a:lnTo>
                <a:lnTo>
                  <a:pt x="1930" y="1892"/>
                </a:lnTo>
                <a:lnTo>
                  <a:pt x="1921" y="1871"/>
                </a:lnTo>
                <a:lnTo>
                  <a:pt x="1910" y="1850"/>
                </a:lnTo>
                <a:lnTo>
                  <a:pt x="1899" y="1830"/>
                </a:lnTo>
                <a:lnTo>
                  <a:pt x="1887" y="1810"/>
                </a:lnTo>
                <a:lnTo>
                  <a:pt x="1873" y="1791"/>
                </a:lnTo>
                <a:lnTo>
                  <a:pt x="1859" y="1772"/>
                </a:lnTo>
                <a:lnTo>
                  <a:pt x="1844" y="1754"/>
                </a:lnTo>
                <a:lnTo>
                  <a:pt x="1829" y="1737"/>
                </a:lnTo>
                <a:lnTo>
                  <a:pt x="1812" y="1721"/>
                </a:lnTo>
                <a:lnTo>
                  <a:pt x="1793" y="1704"/>
                </a:lnTo>
                <a:lnTo>
                  <a:pt x="1774" y="1688"/>
                </a:lnTo>
                <a:lnTo>
                  <a:pt x="1755" y="1674"/>
                </a:lnTo>
                <a:lnTo>
                  <a:pt x="1734" y="1661"/>
                </a:lnTo>
                <a:lnTo>
                  <a:pt x="1714" y="1647"/>
                </a:lnTo>
                <a:lnTo>
                  <a:pt x="1692" y="1636"/>
                </a:lnTo>
                <a:lnTo>
                  <a:pt x="1669" y="1626"/>
                </a:lnTo>
                <a:lnTo>
                  <a:pt x="1647" y="1617"/>
                </a:lnTo>
                <a:lnTo>
                  <a:pt x="1625" y="1609"/>
                </a:lnTo>
                <a:lnTo>
                  <a:pt x="1604" y="1603"/>
                </a:lnTo>
                <a:lnTo>
                  <a:pt x="1581" y="1597"/>
                </a:lnTo>
                <a:lnTo>
                  <a:pt x="1559" y="1593"/>
                </a:lnTo>
                <a:lnTo>
                  <a:pt x="1536" y="1590"/>
                </a:lnTo>
                <a:lnTo>
                  <a:pt x="1513" y="1588"/>
                </a:lnTo>
                <a:lnTo>
                  <a:pt x="1490" y="1587"/>
                </a:lnTo>
                <a:lnTo>
                  <a:pt x="1468" y="1587"/>
                </a:lnTo>
                <a:lnTo>
                  <a:pt x="1465" y="1158"/>
                </a:lnTo>
                <a:lnTo>
                  <a:pt x="1498" y="1123"/>
                </a:lnTo>
                <a:lnTo>
                  <a:pt x="1530" y="1089"/>
                </a:lnTo>
                <a:lnTo>
                  <a:pt x="1562" y="1053"/>
                </a:lnTo>
                <a:lnTo>
                  <a:pt x="1592" y="1016"/>
                </a:lnTo>
                <a:lnTo>
                  <a:pt x="1622" y="978"/>
                </a:lnTo>
                <a:lnTo>
                  <a:pt x="1651" y="941"/>
                </a:lnTo>
                <a:lnTo>
                  <a:pt x="1679" y="901"/>
                </a:lnTo>
                <a:lnTo>
                  <a:pt x="1705" y="862"/>
                </a:lnTo>
                <a:lnTo>
                  <a:pt x="1728" y="821"/>
                </a:lnTo>
                <a:lnTo>
                  <a:pt x="1751" y="780"/>
                </a:lnTo>
                <a:lnTo>
                  <a:pt x="1771" y="738"/>
                </a:lnTo>
                <a:lnTo>
                  <a:pt x="1780" y="715"/>
                </a:lnTo>
                <a:lnTo>
                  <a:pt x="1789" y="693"/>
                </a:lnTo>
                <a:lnTo>
                  <a:pt x="1796" y="672"/>
                </a:lnTo>
                <a:lnTo>
                  <a:pt x="1803" y="648"/>
                </a:lnTo>
                <a:lnTo>
                  <a:pt x="1810" y="626"/>
                </a:lnTo>
                <a:lnTo>
                  <a:pt x="1815" y="603"/>
                </a:lnTo>
                <a:lnTo>
                  <a:pt x="1821" y="579"/>
                </a:lnTo>
                <a:lnTo>
                  <a:pt x="1825" y="556"/>
                </a:lnTo>
                <a:lnTo>
                  <a:pt x="1829" y="533"/>
                </a:lnTo>
                <a:lnTo>
                  <a:pt x="1831" y="508"/>
                </a:lnTo>
                <a:lnTo>
                  <a:pt x="1834" y="463"/>
                </a:lnTo>
                <a:lnTo>
                  <a:pt x="1835" y="418"/>
                </a:lnTo>
                <a:lnTo>
                  <a:pt x="1834" y="372"/>
                </a:lnTo>
                <a:lnTo>
                  <a:pt x="1833" y="349"/>
                </a:lnTo>
                <a:lnTo>
                  <a:pt x="1831" y="325"/>
                </a:lnTo>
                <a:lnTo>
                  <a:pt x="1829" y="302"/>
                </a:lnTo>
                <a:lnTo>
                  <a:pt x="1824" y="280"/>
                </a:lnTo>
                <a:lnTo>
                  <a:pt x="1820" y="257"/>
                </a:lnTo>
                <a:lnTo>
                  <a:pt x="1815" y="235"/>
                </a:lnTo>
                <a:lnTo>
                  <a:pt x="1809" y="213"/>
                </a:lnTo>
                <a:lnTo>
                  <a:pt x="1802" y="192"/>
                </a:lnTo>
                <a:lnTo>
                  <a:pt x="1793" y="170"/>
                </a:lnTo>
                <a:lnTo>
                  <a:pt x="1784" y="149"/>
                </a:lnTo>
                <a:lnTo>
                  <a:pt x="1770" y="122"/>
                </a:lnTo>
                <a:lnTo>
                  <a:pt x="1762" y="109"/>
                </a:lnTo>
                <a:lnTo>
                  <a:pt x="1753" y="97"/>
                </a:lnTo>
                <a:lnTo>
                  <a:pt x="1743" y="85"/>
                </a:lnTo>
                <a:lnTo>
                  <a:pt x="1733" y="73"/>
                </a:lnTo>
                <a:lnTo>
                  <a:pt x="1723" y="62"/>
                </a:lnTo>
                <a:lnTo>
                  <a:pt x="1712" y="51"/>
                </a:lnTo>
                <a:lnTo>
                  <a:pt x="1700" y="42"/>
                </a:lnTo>
                <a:lnTo>
                  <a:pt x="1688" y="33"/>
                </a:lnTo>
                <a:lnTo>
                  <a:pt x="1675" y="25"/>
                </a:lnTo>
                <a:lnTo>
                  <a:pt x="1661" y="18"/>
                </a:lnTo>
                <a:lnTo>
                  <a:pt x="1648" y="12"/>
                </a:lnTo>
                <a:lnTo>
                  <a:pt x="1634" y="7"/>
                </a:lnTo>
                <a:lnTo>
                  <a:pt x="1618" y="3"/>
                </a:lnTo>
                <a:lnTo>
                  <a:pt x="1602" y="1"/>
                </a:lnTo>
                <a:lnTo>
                  <a:pt x="1587" y="0"/>
                </a:lnTo>
                <a:lnTo>
                  <a:pt x="1571" y="0"/>
                </a:lnTo>
                <a:lnTo>
                  <a:pt x="1556" y="1"/>
                </a:lnTo>
                <a:lnTo>
                  <a:pt x="1541" y="3"/>
                </a:lnTo>
                <a:lnTo>
                  <a:pt x="1527" y="7"/>
                </a:lnTo>
                <a:lnTo>
                  <a:pt x="1512" y="11"/>
                </a:lnTo>
                <a:lnTo>
                  <a:pt x="1499" y="17"/>
                </a:lnTo>
                <a:lnTo>
                  <a:pt x="1485" y="22"/>
                </a:lnTo>
                <a:lnTo>
                  <a:pt x="1473" y="30"/>
                </a:lnTo>
                <a:lnTo>
                  <a:pt x="1461" y="38"/>
                </a:lnTo>
                <a:lnTo>
                  <a:pt x="1449" y="47"/>
                </a:lnTo>
                <a:lnTo>
                  <a:pt x="1437" y="57"/>
                </a:lnTo>
                <a:lnTo>
                  <a:pt x="1426" y="67"/>
                </a:lnTo>
                <a:lnTo>
                  <a:pt x="1415" y="78"/>
                </a:lnTo>
                <a:lnTo>
                  <a:pt x="1395" y="101"/>
                </a:lnTo>
                <a:lnTo>
                  <a:pt x="1376" y="126"/>
                </a:lnTo>
                <a:lnTo>
                  <a:pt x="1358" y="153"/>
                </a:lnTo>
                <a:lnTo>
                  <a:pt x="1343" y="180"/>
                </a:lnTo>
                <a:lnTo>
                  <a:pt x="1328" y="208"/>
                </a:lnTo>
                <a:lnTo>
                  <a:pt x="1316" y="237"/>
                </a:lnTo>
                <a:lnTo>
                  <a:pt x="1305" y="265"/>
                </a:lnTo>
                <a:lnTo>
                  <a:pt x="1296" y="293"/>
                </a:lnTo>
                <a:lnTo>
                  <a:pt x="1287" y="320"/>
                </a:lnTo>
                <a:lnTo>
                  <a:pt x="1278" y="355"/>
                </a:lnTo>
                <a:lnTo>
                  <a:pt x="1271" y="391"/>
                </a:lnTo>
                <a:lnTo>
                  <a:pt x="1267" y="428"/>
                </a:lnTo>
                <a:lnTo>
                  <a:pt x="1264" y="465"/>
                </a:lnTo>
                <a:lnTo>
                  <a:pt x="1261" y="501"/>
                </a:lnTo>
                <a:lnTo>
                  <a:pt x="1260" y="539"/>
                </a:lnTo>
                <a:lnTo>
                  <a:pt x="1260" y="613"/>
                </a:lnTo>
                <a:lnTo>
                  <a:pt x="1261" y="723"/>
                </a:lnTo>
                <a:lnTo>
                  <a:pt x="1264" y="1075"/>
                </a:lnTo>
                <a:lnTo>
                  <a:pt x="1200" y="1137"/>
                </a:lnTo>
                <a:lnTo>
                  <a:pt x="1138" y="1198"/>
                </a:lnTo>
                <a:lnTo>
                  <a:pt x="1024" y="1308"/>
                </a:lnTo>
                <a:lnTo>
                  <a:pt x="967" y="1364"/>
                </a:lnTo>
                <a:lnTo>
                  <a:pt x="912" y="1422"/>
                </a:lnTo>
                <a:lnTo>
                  <a:pt x="859" y="1481"/>
                </a:lnTo>
                <a:lnTo>
                  <a:pt x="833" y="1511"/>
                </a:lnTo>
                <a:lnTo>
                  <a:pt x="808" y="1541"/>
                </a:lnTo>
                <a:lnTo>
                  <a:pt x="783" y="1572"/>
                </a:lnTo>
                <a:lnTo>
                  <a:pt x="759" y="1604"/>
                </a:lnTo>
                <a:lnTo>
                  <a:pt x="735" y="1636"/>
                </a:lnTo>
                <a:lnTo>
                  <a:pt x="713" y="1668"/>
                </a:lnTo>
                <a:lnTo>
                  <a:pt x="701" y="1687"/>
                </a:lnTo>
                <a:lnTo>
                  <a:pt x="689" y="1706"/>
                </a:lnTo>
                <a:lnTo>
                  <a:pt x="678" y="1726"/>
                </a:lnTo>
                <a:lnTo>
                  <a:pt x="667" y="1746"/>
                </a:lnTo>
                <a:lnTo>
                  <a:pt x="657" y="1767"/>
                </a:lnTo>
                <a:lnTo>
                  <a:pt x="648" y="1788"/>
                </a:lnTo>
                <a:lnTo>
                  <a:pt x="639" y="1809"/>
                </a:lnTo>
                <a:lnTo>
                  <a:pt x="631" y="1830"/>
                </a:lnTo>
                <a:lnTo>
                  <a:pt x="624" y="1856"/>
                </a:lnTo>
                <a:lnTo>
                  <a:pt x="616" y="1880"/>
                </a:lnTo>
                <a:lnTo>
                  <a:pt x="610" y="1906"/>
                </a:lnTo>
                <a:lnTo>
                  <a:pt x="605" y="1931"/>
                </a:lnTo>
                <a:lnTo>
                  <a:pt x="601" y="1957"/>
                </a:lnTo>
                <a:lnTo>
                  <a:pt x="598" y="1983"/>
                </a:lnTo>
                <a:lnTo>
                  <a:pt x="596" y="2009"/>
                </a:lnTo>
                <a:lnTo>
                  <a:pt x="595" y="2035"/>
                </a:lnTo>
                <a:lnTo>
                  <a:pt x="596" y="2061"/>
                </a:lnTo>
                <a:lnTo>
                  <a:pt x="597" y="2086"/>
                </a:lnTo>
                <a:lnTo>
                  <a:pt x="599" y="2112"/>
                </a:lnTo>
                <a:lnTo>
                  <a:pt x="602" y="2138"/>
                </a:lnTo>
                <a:lnTo>
                  <a:pt x="608" y="2163"/>
                </a:lnTo>
                <a:lnTo>
                  <a:pt x="614" y="2189"/>
                </a:lnTo>
                <a:lnTo>
                  <a:pt x="620" y="2214"/>
                </a:lnTo>
                <a:lnTo>
                  <a:pt x="629" y="2239"/>
                </a:lnTo>
                <a:lnTo>
                  <a:pt x="638" y="2263"/>
                </a:lnTo>
                <a:lnTo>
                  <a:pt x="648" y="2288"/>
                </a:lnTo>
                <a:lnTo>
                  <a:pt x="659" y="2311"/>
                </a:lnTo>
                <a:lnTo>
                  <a:pt x="672" y="2334"/>
                </a:lnTo>
                <a:lnTo>
                  <a:pt x="685" y="2356"/>
                </a:lnTo>
                <a:lnTo>
                  <a:pt x="698" y="2377"/>
                </a:lnTo>
                <a:lnTo>
                  <a:pt x="713" y="2398"/>
                </a:lnTo>
                <a:lnTo>
                  <a:pt x="728" y="2420"/>
                </a:lnTo>
                <a:lnTo>
                  <a:pt x="745" y="2438"/>
                </a:lnTo>
                <a:lnTo>
                  <a:pt x="762" y="2457"/>
                </a:lnTo>
                <a:lnTo>
                  <a:pt x="780" y="2476"/>
                </a:lnTo>
                <a:lnTo>
                  <a:pt x="799" y="2494"/>
                </a:lnTo>
                <a:lnTo>
                  <a:pt x="819" y="2511"/>
                </a:lnTo>
                <a:lnTo>
                  <a:pt x="839" y="2528"/>
                </a:lnTo>
                <a:lnTo>
                  <a:pt x="859" y="2543"/>
                </a:lnTo>
                <a:lnTo>
                  <a:pt x="880" y="2558"/>
                </a:lnTo>
                <a:lnTo>
                  <a:pt x="900" y="2570"/>
                </a:lnTo>
                <a:lnTo>
                  <a:pt x="920" y="2582"/>
                </a:lnTo>
                <a:lnTo>
                  <a:pt x="940" y="2593"/>
                </a:lnTo>
                <a:lnTo>
                  <a:pt x="960" y="2603"/>
                </a:lnTo>
                <a:lnTo>
                  <a:pt x="981" y="2613"/>
                </a:lnTo>
                <a:lnTo>
                  <a:pt x="1003" y="2622"/>
                </a:lnTo>
                <a:lnTo>
                  <a:pt x="1024" y="2631"/>
                </a:lnTo>
                <a:lnTo>
                  <a:pt x="1045" y="2639"/>
                </a:lnTo>
                <a:lnTo>
                  <a:pt x="1073" y="2648"/>
                </a:lnTo>
                <a:lnTo>
                  <a:pt x="1101" y="2657"/>
                </a:lnTo>
                <a:lnTo>
                  <a:pt x="1129" y="2664"/>
                </a:lnTo>
                <a:lnTo>
                  <a:pt x="1156" y="2670"/>
                </a:lnTo>
                <a:lnTo>
                  <a:pt x="1185" y="2676"/>
                </a:lnTo>
                <a:lnTo>
                  <a:pt x="1214" y="2680"/>
                </a:lnTo>
                <a:lnTo>
                  <a:pt x="1242" y="2684"/>
                </a:lnTo>
                <a:lnTo>
                  <a:pt x="1271" y="2687"/>
                </a:lnTo>
                <a:lnTo>
                  <a:pt x="1274" y="3027"/>
                </a:lnTo>
                <a:lnTo>
                  <a:pt x="1272" y="3053"/>
                </a:lnTo>
                <a:lnTo>
                  <a:pt x="1271" y="3079"/>
                </a:lnTo>
                <a:lnTo>
                  <a:pt x="1268" y="3105"/>
                </a:lnTo>
                <a:lnTo>
                  <a:pt x="1264" y="3132"/>
                </a:lnTo>
                <a:lnTo>
                  <a:pt x="1257" y="3158"/>
                </a:lnTo>
                <a:lnTo>
                  <a:pt x="1248" y="3183"/>
                </a:lnTo>
                <a:lnTo>
                  <a:pt x="1238" y="3207"/>
                </a:lnTo>
                <a:lnTo>
                  <a:pt x="1232" y="3220"/>
                </a:lnTo>
                <a:lnTo>
                  <a:pt x="1226" y="3231"/>
                </a:lnTo>
                <a:close/>
                <a:moveTo>
                  <a:pt x="1266" y="1636"/>
                </a:moveTo>
                <a:lnTo>
                  <a:pt x="1266" y="1636"/>
                </a:lnTo>
                <a:lnTo>
                  <a:pt x="1236" y="1652"/>
                </a:lnTo>
                <a:lnTo>
                  <a:pt x="1206" y="1668"/>
                </a:lnTo>
                <a:lnTo>
                  <a:pt x="1177" y="1687"/>
                </a:lnTo>
                <a:lnTo>
                  <a:pt x="1149" y="1707"/>
                </a:lnTo>
                <a:lnTo>
                  <a:pt x="1121" y="1728"/>
                </a:lnTo>
                <a:lnTo>
                  <a:pt x="1095" y="1751"/>
                </a:lnTo>
                <a:lnTo>
                  <a:pt x="1070" y="1774"/>
                </a:lnTo>
                <a:lnTo>
                  <a:pt x="1046" y="1799"/>
                </a:lnTo>
                <a:lnTo>
                  <a:pt x="1026" y="1820"/>
                </a:lnTo>
                <a:lnTo>
                  <a:pt x="1172" y="1958"/>
                </a:lnTo>
                <a:lnTo>
                  <a:pt x="1192" y="1938"/>
                </a:lnTo>
                <a:lnTo>
                  <a:pt x="1210" y="1920"/>
                </a:lnTo>
                <a:lnTo>
                  <a:pt x="1228" y="1902"/>
                </a:lnTo>
                <a:lnTo>
                  <a:pt x="1248" y="1886"/>
                </a:lnTo>
                <a:lnTo>
                  <a:pt x="1268" y="1870"/>
                </a:lnTo>
                <a:lnTo>
                  <a:pt x="1270" y="2484"/>
                </a:lnTo>
                <a:lnTo>
                  <a:pt x="1230" y="2479"/>
                </a:lnTo>
                <a:lnTo>
                  <a:pt x="1190" y="2471"/>
                </a:lnTo>
                <a:lnTo>
                  <a:pt x="1151" y="2461"/>
                </a:lnTo>
                <a:lnTo>
                  <a:pt x="1112" y="2448"/>
                </a:lnTo>
                <a:lnTo>
                  <a:pt x="1081" y="2437"/>
                </a:lnTo>
                <a:lnTo>
                  <a:pt x="1049" y="2423"/>
                </a:lnTo>
                <a:lnTo>
                  <a:pt x="1020" y="2407"/>
                </a:lnTo>
                <a:lnTo>
                  <a:pt x="992" y="2389"/>
                </a:lnTo>
                <a:lnTo>
                  <a:pt x="964" y="2369"/>
                </a:lnTo>
                <a:lnTo>
                  <a:pt x="936" y="2346"/>
                </a:lnTo>
                <a:lnTo>
                  <a:pt x="924" y="2335"/>
                </a:lnTo>
                <a:lnTo>
                  <a:pt x="911" y="2321"/>
                </a:lnTo>
                <a:lnTo>
                  <a:pt x="899" y="2309"/>
                </a:lnTo>
                <a:lnTo>
                  <a:pt x="888" y="2296"/>
                </a:lnTo>
                <a:lnTo>
                  <a:pt x="877" y="2281"/>
                </a:lnTo>
                <a:lnTo>
                  <a:pt x="867" y="2268"/>
                </a:lnTo>
                <a:lnTo>
                  <a:pt x="858" y="2252"/>
                </a:lnTo>
                <a:lnTo>
                  <a:pt x="849" y="2238"/>
                </a:lnTo>
                <a:lnTo>
                  <a:pt x="840" y="2222"/>
                </a:lnTo>
                <a:lnTo>
                  <a:pt x="832" y="2207"/>
                </a:lnTo>
                <a:lnTo>
                  <a:pt x="825" y="2190"/>
                </a:lnTo>
                <a:lnTo>
                  <a:pt x="820" y="2173"/>
                </a:lnTo>
                <a:lnTo>
                  <a:pt x="814" y="2156"/>
                </a:lnTo>
                <a:lnTo>
                  <a:pt x="809" y="2139"/>
                </a:lnTo>
                <a:lnTo>
                  <a:pt x="805" y="2122"/>
                </a:lnTo>
                <a:lnTo>
                  <a:pt x="802" y="2104"/>
                </a:lnTo>
                <a:lnTo>
                  <a:pt x="800" y="2087"/>
                </a:lnTo>
                <a:lnTo>
                  <a:pt x="798" y="2070"/>
                </a:lnTo>
                <a:lnTo>
                  <a:pt x="796" y="2052"/>
                </a:lnTo>
                <a:lnTo>
                  <a:pt x="796" y="2035"/>
                </a:lnTo>
                <a:lnTo>
                  <a:pt x="798" y="2017"/>
                </a:lnTo>
                <a:lnTo>
                  <a:pt x="799" y="1999"/>
                </a:lnTo>
                <a:lnTo>
                  <a:pt x="801" y="1983"/>
                </a:lnTo>
                <a:lnTo>
                  <a:pt x="803" y="1965"/>
                </a:lnTo>
                <a:lnTo>
                  <a:pt x="808" y="1948"/>
                </a:lnTo>
                <a:lnTo>
                  <a:pt x="811" y="1930"/>
                </a:lnTo>
                <a:lnTo>
                  <a:pt x="816" y="1914"/>
                </a:lnTo>
                <a:lnTo>
                  <a:pt x="822" y="1897"/>
                </a:lnTo>
                <a:lnTo>
                  <a:pt x="834" y="1866"/>
                </a:lnTo>
                <a:lnTo>
                  <a:pt x="848" y="1837"/>
                </a:lnTo>
                <a:lnTo>
                  <a:pt x="863" y="1808"/>
                </a:lnTo>
                <a:lnTo>
                  <a:pt x="881" y="1780"/>
                </a:lnTo>
                <a:lnTo>
                  <a:pt x="901" y="1751"/>
                </a:lnTo>
                <a:lnTo>
                  <a:pt x="922" y="1722"/>
                </a:lnTo>
                <a:lnTo>
                  <a:pt x="944" y="1693"/>
                </a:lnTo>
                <a:lnTo>
                  <a:pt x="966" y="1665"/>
                </a:lnTo>
                <a:lnTo>
                  <a:pt x="989" y="1638"/>
                </a:lnTo>
                <a:lnTo>
                  <a:pt x="1013" y="1610"/>
                </a:lnTo>
                <a:lnTo>
                  <a:pt x="1062" y="1557"/>
                </a:lnTo>
                <a:lnTo>
                  <a:pt x="1112" y="1506"/>
                </a:lnTo>
                <a:lnTo>
                  <a:pt x="1162" y="1454"/>
                </a:lnTo>
                <a:lnTo>
                  <a:pt x="1265" y="1355"/>
                </a:lnTo>
                <a:lnTo>
                  <a:pt x="1266" y="1636"/>
                </a:lnTo>
                <a:close/>
                <a:moveTo>
                  <a:pt x="1469" y="1789"/>
                </a:moveTo>
                <a:lnTo>
                  <a:pt x="1472" y="2475"/>
                </a:lnTo>
                <a:lnTo>
                  <a:pt x="1491" y="2471"/>
                </a:lnTo>
                <a:lnTo>
                  <a:pt x="1510" y="2466"/>
                </a:lnTo>
                <a:lnTo>
                  <a:pt x="1529" y="2460"/>
                </a:lnTo>
                <a:lnTo>
                  <a:pt x="1548" y="2453"/>
                </a:lnTo>
                <a:lnTo>
                  <a:pt x="1566" y="2446"/>
                </a:lnTo>
                <a:lnTo>
                  <a:pt x="1583" y="2437"/>
                </a:lnTo>
                <a:lnTo>
                  <a:pt x="1601" y="2428"/>
                </a:lnTo>
                <a:lnTo>
                  <a:pt x="1618" y="2418"/>
                </a:lnTo>
                <a:lnTo>
                  <a:pt x="1640" y="2404"/>
                </a:lnTo>
                <a:lnTo>
                  <a:pt x="1660" y="2387"/>
                </a:lnTo>
                <a:lnTo>
                  <a:pt x="1679" y="2369"/>
                </a:lnTo>
                <a:lnTo>
                  <a:pt x="1697" y="2349"/>
                </a:lnTo>
                <a:lnTo>
                  <a:pt x="1713" y="2329"/>
                </a:lnTo>
                <a:lnTo>
                  <a:pt x="1726" y="2307"/>
                </a:lnTo>
                <a:lnTo>
                  <a:pt x="1738" y="2282"/>
                </a:lnTo>
                <a:lnTo>
                  <a:pt x="1748" y="2258"/>
                </a:lnTo>
                <a:lnTo>
                  <a:pt x="1755" y="2234"/>
                </a:lnTo>
                <a:lnTo>
                  <a:pt x="1761" y="2211"/>
                </a:lnTo>
                <a:lnTo>
                  <a:pt x="1765" y="2188"/>
                </a:lnTo>
                <a:lnTo>
                  <a:pt x="1768" y="2163"/>
                </a:lnTo>
                <a:lnTo>
                  <a:pt x="1770" y="2139"/>
                </a:lnTo>
                <a:lnTo>
                  <a:pt x="1770" y="2115"/>
                </a:lnTo>
                <a:lnTo>
                  <a:pt x="1770" y="2091"/>
                </a:lnTo>
                <a:lnTo>
                  <a:pt x="1768" y="2066"/>
                </a:lnTo>
                <a:lnTo>
                  <a:pt x="1764" y="2038"/>
                </a:lnTo>
                <a:lnTo>
                  <a:pt x="1758" y="2010"/>
                </a:lnTo>
                <a:lnTo>
                  <a:pt x="1750" y="1984"/>
                </a:lnTo>
                <a:lnTo>
                  <a:pt x="1738" y="1958"/>
                </a:lnTo>
                <a:lnTo>
                  <a:pt x="1725" y="1932"/>
                </a:lnTo>
                <a:lnTo>
                  <a:pt x="1709" y="1909"/>
                </a:lnTo>
                <a:lnTo>
                  <a:pt x="1693" y="1887"/>
                </a:lnTo>
                <a:lnTo>
                  <a:pt x="1673" y="1867"/>
                </a:lnTo>
                <a:lnTo>
                  <a:pt x="1663" y="1857"/>
                </a:lnTo>
                <a:lnTo>
                  <a:pt x="1651" y="1848"/>
                </a:lnTo>
                <a:lnTo>
                  <a:pt x="1639" y="1839"/>
                </a:lnTo>
                <a:lnTo>
                  <a:pt x="1628" y="1831"/>
                </a:lnTo>
                <a:lnTo>
                  <a:pt x="1616" y="1823"/>
                </a:lnTo>
                <a:lnTo>
                  <a:pt x="1602" y="1817"/>
                </a:lnTo>
                <a:lnTo>
                  <a:pt x="1590" y="1811"/>
                </a:lnTo>
                <a:lnTo>
                  <a:pt x="1577" y="1805"/>
                </a:lnTo>
                <a:lnTo>
                  <a:pt x="1563" y="1801"/>
                </a:lnTo>
                <a:lnTo>
                  <a:pt x="1550" y="1796"/>
                </a:lnTo>
                <a:lnTo>
                  <a:pt x="1537" y="1794"/>
                </a:lnTo>
                <a:lnTo>
                  <a:pt x="1523" y="1791"/>
                </a:lnTo>
                <a:lnTo>
                  <a:pt x="1510" y="1790"/>
                </a:lnTo>
                <a:lnTo>
                  <a:pt x="1495" y="1789"/>
                </a:lnTo>
                <a:lnTo>
                  <a:pt x="1482" y="1789"/>
                </a:lnTo>
                <a:lnTo>
                  <a:pt x="1469" y="1789"/>
                </a:lnTo>
                <a:close/>
                <a:moveTo>
                  <a:pt x="1464" y="851"/>
                </a:moveTo>
                <a:lnTo>
                  <a:pt x="1463" y="723"/>
                </a:lnTo>
                <a:lnTo>
                  <a:pt x="1462" y="611"/>
                </a:lnTo>
                <a:lnTo>
                  <a:pt x="1461" y="557"/>
                </a:lnTo>
                <a:lnTo>
                  <a:pt x="1462" y="504"/>
                </a:lnTo>
                <a:lnTo>
                  <a:pt x="1463" y="476"/>
                </a:lnTo>
                <a:lnTo>
                  <a:pt x="1465" y="449"/>
                </a:lnTo>
                <a:lnTo>
                  <a:pt x="1469" y="423"/>
                </a:lnTo>
                <a:lnTo>
                  <a:pt x="1474" y="398"/>
                </a:lnTo>
                <a:lnTo>
                  <a:pt x="1485" y="359"/>
                </a:lnTo>
                <a:lnTo>
                  <a:pt x="1494" y="329"/>
                </a:lnTo>
                <a:lnTo>
                  <a:pt x="1507" y="297"/>
                </a:lnTo>
                <a:lnTo>
                  <a:pt x="1513" y="282"/>
                </a:lnTo>
                <a:lnTo>
                  <a:pt x="1520" y="267"/>
                </a:lnTo>
                <a:lnTo>
                  <a:pt x="1527" y="254"/>
                </a:lnTo>
                <a:lnTo>
                  <a:pt x="1534" y="242"/>
                </a:lnTo>
                <a:lnTo>
                  <a:pt x="1542" y="232"/>
                </a:lnTo>
                <a:lnTo>
                  <a:pt x="1550" y="225"/>
                </a:lnTo>
                <a:lnTo>
                  <a:pt x="1553" y="223"/>
                </a:lnTo>
                <a:lnTo>
                  <a:pt x="1558" y="221"/>
                </a:lnTo>
                <a:lnTo>
                  <a:pt x="1562" y="219"/>
                </a:lnTo>
                <a:lnTo>
                  <a:pt x="1566" y="219"/>
                </a:lnTo>
                <a:lnTo>
                  <a:pt x="1570" y="221"/>
                </a:lnTo>
                <a:lnTo>
                  <a:pt x="1573" y="223"/>
                </a:lnTo>
                <a:lnTo>
                  <a:pt x="1581" y="228"/>
                </a:lnTo>
                <a:lnTo>
                  <a:pt x="1588" y="237"/>
                </a:lnTo>
                <a:lnTo>
                  <a:pt x="1595" y="248"/>
                </a:lnTo>
                <a:lnTo>
                  <a:pt x="1600" y="258"/>
                </a:lnTo>
                <a:lnTo>
                  <a:pt x="1605" y="270"/>
                </a:lnTo>
                <a:lnTo>
                  <a:pt x="1610" y="286"/>
                </a:lnTo>
                <a:lnTo>
                  <a:pt x="1617" y="310"/>
                </a:lnTo>
                <a:lnTo>
                  <a:pt x="1621" y="332"/>
                </a:lnTo>
                <a:lnTo>
                  <a:pt x="1626" y="356"/>
                </a:lnTo>
                <a:lnTo>
                  <a:pt x="1628" y="380"/>
                </a:lnTo>
                <a:lnTo>
                  <a:pt x="1629" y="404"/>
                </a:lnTo>
                <a:lnTo>
                  <a:pt x="1629" y="429"/>
                </a:lnTo>
                <a:lnTo>
                  <a:pt x="1628" y="452"/>
                </a:lnTo>
                <a:lnTo>
                  <a:pt x="1627" y="476"/>
                </a:lnTo>
                <a:lnTo>
                  <a:pt x="1624" y="502"/>
                </a:lnTo>
                <a:lnTo>
                  <a:pt x="1619" y="528"/>
                </a:lnTo>
                <a:lnTo>
                  <a:pt x="1615" y="554"/>
                </a:lnTo>
                <a:lnTo>
                  <a:pt x="1608" y="578"/>
                </a:lnTo>
                <a:lnTo>
                  <a:pt x="1600" y="603"/>
                </a:lnTo>
                <a:lnTo>
                  <a:pt x="1592" y="627"/>
                </a:lnTo>
                <a:lnTo>
                  <a:pt x="1582" y="652"/>
                </a:lnTo>
                <a:lnTo>
                  <a:pt x="1572" y="675"/>
                </a:lnTo>
                <a:lnTo>
                  <a:pt x="1561" y="699"/>
                </a:lnTo>
                <a:lnTo>
                  <a:pt x="1549" y="721"/>
                </a:lnTo>
                <a:lnTo>
                  <a:pt x="1537" y="744"/>
                </a:lnTo>
                <a:lnTo>
                  <a:pt x="1523" y="766"/>
                </a:lnTo>
                <a:lnTo>
                  <a:pt x="1509" y="788"/>
                </a:lnTo>
                <a:lnTo>
                  <a:pt x="1494" y="809"/>
                </a:lnTo>
                <a:lnTo>
                  <a:pt x="1464" y="851"/>
                </a:lnTo>
                <a:close/>
                <a:moveTo>
                  <a:pt x="154" y="3429"/>
                </a:moveTo>
                <a:lnTo>
                  <a:pt x="154" y="3429"/>
                </a:lnTo>
                <a:lnTo>
                  <a:pt x="147" y="3435"/>
                </a:lnTo>
                <a:lnTo>
                  <a:pt x="138" y="3439"/>
                </a:lnTo>
                <a:lnTo>
                  <a:pt x="130" y="3443"/>
                </a:lnTo>
                <a:lnTo>
                  <a:pt x="121" y="3446"/>
                </a:lnTo>
                <a:lnTo>
                  <a:pt x="112" y="3448"/>
                </a:lnTo>
                <a:lnTo>
                  <a:pt x="103" y="3449"/>
                </a:lnTo>
                <a:lnTo>
                  <a:pt x="93" y="3449"/>
                </a:lnTo>
                <a:lnTo>
                  <a:pt x="84" y="3448"/>
                </a:lnTo>
                <a:lnTo>
                  <a:pt x="75" y="3447"/>
                </a:lnTo>
                <a:lnTo>
                  <a:pt x="66" y="3445"/>
                </a:lnTo>
                <a:lnTo>
                  <a:pt x="58" y="3442"/>
                </a:lnTo>
                <a:lnTo>
                  <a:pt x="50" y="3438"/>
                </a:lnTo>
                <a:lnTo>
                  <a:pt x="42" y="3433"/>
                </a:lnTo>
                <a:lnTo>
                  <a:pt x="35" y="3427"/>
                </a:lnTo>
                <a:lnTo>
                  <a:pt x="27" y="3420"/>
                </a:lnTo>
                <a:lnTo>
                  <a:pt x="22" y="3414"/>
                </a:lnTo>
                <a:lnTo>
                  <a:pt x="16" y="3406"/>
                </a:lnTo>
                <a:lnTo>
                  <a:pt x="11" y="3397"/>
                </a:lnTo>
                <a:lnTo>
                  <a:pt x="7" y="3389"/>
                </a:lnTo>
                <a:lnTo>
                  <a:pt x="4" y="3380"/>
                </a:lnTo>
                <a:lnTo>
                  <a:pt x="2" y="3371"/>
                </a:lnTo>
                <a:lnTo>
                  <a:pt x="0" y="3361"/>
                </a:lnTo>
                <a:lnTo>
                  <a:pt x="0" y="3352"/>
                </a:lnTo>
                <a:lnTo>
                  <a:pt x="2" y="3343"/>
                </a:lnTo>
                <a:lnTo>
                  <a:pt x="3" y="3335"/>
                </a:lnTo>
                <a:lnTo>
                  <a:pt x="5" y="3326"/>
                </a:lnTo>
                <a:lnTo>
                  <a:pt x="8" y="3318"/>
                </a:lnTo>
                <a:lnTo>
                  <a:pt x="13" y="3309"/>
                </a:lnTo>
                <a:lnTo>
                  <a:pt x="17" y="3301"/>
                </a:lnTo>
                <a:lnTo>
                  <a:pt x="23" y="3293"/>
                </a:lnTo>
                <a:lnTo>
                  <a:pt x="29" y="3287"/>
                </a:lnTo>
                <a:lnTo>
                  <a:pt x="37" y="3280"/>
                </a:lnTo>
                <a:lnTo>
                  <a:pt x="76" y="3250"/>
                </a:lnTo>
                <a:lnTo>
                  <a:pt x="123" y="3215"/>
                </a:lnTo>
                <a:lnTo>
                  <a:pt x="187" y="3168"/>
                </a:lnTo>
                <a:lnTo>
                  <a:pt x="265" y="3114"/>
                </a:lnTo>
                <a:lnTo>
                  <a:pt x="357" y="3050"/>
                </a:lnTo>
                <a:lnTo>
                  <a:pt x="463" y="2981"/>
                </a:lnTo>
                <a:lnTo>
                  <a:pt x="520" y="2946"/>
                </a:lnTo>
                <a:lnTo>
                  <a:pt x="581" y="2908"/>
                </a:lnTo>
                <a:lnTo>
                  <a:pt x="572" y="2926"/>
                </a:lnTo>
                <a:lnTo>
                  <a:pt x="566" y="2943"/>
                </a:lnTo>
                <a:lnTo>
                  <a:pt x="559" y="2962"/>
                </a:lnTo>
                <a:lnTo>
                  <a:pt x="553" y="2981"/>
                </a:lnTo>
                <a:lnTo>
                  <a:pt x="519" y="2983"/>
                </a:lnTo>
                <a:lnTo>
                  <a:pt x="532" y="3162"/>
                </a:lnTo>
                <a:lnTo>
                  <a:pt x="450" y="3216"/>
                </a:lnTo>
                <a:lnTo>
                  <a:pt x="375" y="3267"/>
                </a:lnTo>
                <a:lnTo>
                  <a:pt x="312" y="3312"/>
                </a:lnTo>
                <a:lnTo>
                  <a:pt x="257" y="3351"/>
                </a:lnTo>
                <a:lnTo>
                  <a:pt x="181" y="3408"/>
                </a:lnTo>
                <a:lnTo>
                  <a:pt x="154" y="3429"/>
                </a:lnTo>
                <a:close/>
                <a:moveTo>
                  <a:pt x="140" y="1124"/>
                </a:moveTo>
                <a:lnTo>
                  <a:pt x="140" y="1124"/>
                </a:lnTo>
                <a:lnTo>
                  <a:pt x="131" y="1129"/>
                </a:lnTo>
                <a:lnTo>
                  <a:pt x="122" y="1131"/>
                </a:lnTo>
                <a:lnTo>
                  <a:pt x="113" y="1133"/>
                </a:lnTo>
                <a:lnTo>
                  <a:pt x="103" y="1134"/>
                </a:lnTo>
                <a:lnTo>
                  <a:pt x="94" y="1136"/>
                </a:lnTo>
                <a:lnTo>
                  <a:pt x="85" y="1134"/>
                </a:lnTo>
                <a:lnTo>
                  <a:pt x="76" y="1133"/>
                </a:lnTo>
                <a:lnTo>
                  <a:pt x="67" y="1131"/>
                </a:lnTo>
                <a:lnTo>
                  <a:pt x="58" y="1128"/>
                </a:lnTo>
                <a:lnTo>
                  <a:pt x="51" y="1124"/>
                </a:lnTo>
                <a:lnTo>
                  <a:pt x="43" y="1119"/>
                </a:lnTo>
                <a:lnTo>
                  <a:pt x="35" y="1113"/>
                </a:lnTo>
                <a:lnTo>
                  <a:pt x="28" y="1108"/>
                </a:lnTo>
                <a:lnTo>
                  <a:pt x="22" y="1101"/>
                </a:lnTo>
                <a:lnTo>
                  <a:pt x="16" y="1093"/>
                </a:lnTo>
                <a:lnTo>
                  <a:pt x="12" y="1084"/>
                </a:lnTo>
                <a:lnTo>
                  <a:pt x="7" y="1075"/>
                </a:lnTo>
                <a:lnTo>
                  <a:pt x="4" y="1066"/>
                </a:lnTo>
                <a:lnTo>
                  <a:pt x="2" y="1058"/>
                </a:lnTo>
                <a:lnTo>
                  <a:pt x="0" y="1049"/>
                </a:lnTo>
                <a:lnTo>
                  <a:pt x="0" y="1040"/>
                </a:lnTo>
                <a:lnTo>
                  <a:pt x="2" y="1030"/>
                </a:lnTo>
                <a:lnTo>
                  <a:pt x="3" y="1021"/>
                </a:lnTo>
                <a:lnTo>
                  <a:pt x="5" y="1012"/>
                </a:lnTo>
                <a:lnTo>
                  <a:pt x="8" y="1004"/>
                </a:lnTo>
                <a:lnTo>
                  <a:pt x="12" y="995"/>
                </a:lnTo>
                <a:lnTo>
                  <a:pt x="16" y="987"/>
                </a:lnTo>
                <a:lnTo>
                  <a:pt x="22" y="981"/>
                </a:lnTo>
                <a:lnTo>
                  <a:pt x="28" y="973"/>
                </a:lnTo>
                <a:lnTo>
                  <a:pt x="35" y="967"/>
                </a:lnTo>
                <a:lnTo>
                  <a:pt x="43" y="962"/>
                </a:lnTo>
                <a:lnTo>
                  <a:pt x="51" y="956"/>
                </a:lnTo>
                <a:lnTo>
                  <a:pt x="73" y="945"/>
                </a:lnTo>
                <a:lnTo>
                  <a:pt x="133" y="916"/>
                </a:lnTo>
                <a:lnTo>
                  <a:pt x="177" y="895"/>
                </a:lnTo>
                <a:lnTo>
                  <a:pt x="228" y="871"/>
                </a:lnTo>
                <a:lnTo>
                  <a:pt x="288" y="846"/>
                </a:lnTo>
                <a:lnTo>
                  <a:pt x="355" y="818"/>
                </a:lnTo>
                <a:lnTo>
                  <a:pt x="429" y="789"/>
                </a:lnTo>
                <a:lnTo>
                  <a:pt x="510" y="758"/>
                </a:lnTo>
                <a:lnTo>
                  <a:pt x="597" y="727"/>
                </a:lnTo>
                <a:lnTo>
                  <a:pt x="689" y="695"/>
                </a:lnTo>
                <a:lnTo>
                  <a:pt x="788" y="665"/>
                </a:lnTo>
                <a:lnTo>
                  <a:pt x="890" y="636"/>
                </a:lnTo>
                <a:lnTo>
                  <a:pt x="942" y="622"/>
                </a:lnTo>
                <a:lnTo>
                  <a:pt x="997" y="608"/>
                </a:lnTo>
                <a:lnTo>
                  <a:pt x="1052" y="595"/>
                </a:lnTo>
                <a:lnTo>
                  <a:pt x="1107" y="582"/>
                </a:lnTo>
                <a:lnTo>
                  <a:pt x="1109" y="614"/>
                </a:lnTo>
                <a:lnTo>
                  <a:pt x="1110" y="724"/>
                </a:lnTo>
                <a:lnTo>
                  <a:pt x="1110" y="774"/>
                </a:lnTo>
                <a:lnTo>
                  <a:pt x="1058" y="787"/>
                </a:lnTo>
                <a:lnTo>
                  <a:pt x="1007" y="799"/>
                </a:lnTo>
                <a:lnTo>
                  <a:pt x="909" y="826"/>
                </a:lnTo>
                <a:lnTo>
                  <a:pt x="815" y="854"/>
                </a:lnTo>
                <a:lnTo>
                  <a:pt x="725" y="883"/>
                </a:lnTo>
                <a:lnTo>
                  <a:pt x="640" y="912"/>
                </a:lnTo>
                <a:lnTo>
                  <a:pt x="560" y="941"/>
                </a:lnTo>
                <a:lnTo>
                  <a:pt x="487" y="969"/>
                </a:lnTo>
                <a:lnTo>
                  <a:pt x="419" y="996"/>
                </a:lnTo>
                <a:lnTo>
                  <a:pt x="356" y="1023"/>
                </a:lnTo>
                <a:lnTo>
                  <a:pt x="301" y="1046"/>
                </a:lnTo>
                <a:lnTo>
                  <a:pt x="255" y="1069"/>
                </a:lnTo>
                <a:lnTo>
                  <a:pt x="215" y="1087"/>
                </a:lnTo>
                <a:lnTo>
                  <a:pt x="159" y="1114"/>
                </a:lnTo>
                <a:lnTo>
                  <a:pt x="140" y="1124"/>
                </a:lnTo>
                <a:close/>
              </a:path>
            </a:pathLst>
          </a:custGeom>
          <a:solidFill>
            <a:srgbClr val="502F20"/>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2400">
              <a:solidFill>
                <a:schemeClr val="tx1">
                  <a:lumMod val="85000"/>
                  <a:lumOff val="1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5442">
        <p:blinds dir="vert"/>
      </p:transition>
    </mc:Choice>
    <mc:Fallback xmlns="">
      <p:transition spd="slow" advTm="5442">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 calcmode="lin" valueType="num">
                                      <p:cBhvr>
                                        <p:cTn id="20" dur="500" fill="hold"/>
                                        <p:tgtEl>
                                          <p:spTgt spid="20"/>
                                        </p:tgtEl>
                                        <p:attrNameLst>
                                          <p:attrName>style.rotation</p:attrName>
                                        </p:attrNameLst>
                                      </p:cBhvr>
                                      <p:tavLst>
                                        <p:tav tm="0">
                                          <p:val>
                                            <p:fltVal val="360"/>
                                          </p:val>
                                        </p:tav>
                                        <p:tav tm="100000">
                                          <p:val>
                                            <p:fltVal val="0"/>
                                          </p:val>
                                        </p:tav>
                                      </p:tavLst>
                                    </p:anim>
                                    <p:animEffect transition="in" filter="fade">
                                      <p:cBhvr>
                                        <p:cTn id="21" dur="500"/>
                                        <p:tgtEl>
                                          <p:spTgt spid="20"/>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par>
                          <p:cTn id="26" fill="hold">
                            <p:stCondLst>
                              <p:cond delay="2000"/>
                            </p:stCondLst>
                            <p:childTnLst>
                              <p:par>
                                <p:cTn id="27" presetID="49" presetClass="entr" presetSubtype="0" decel="10000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 calcmode="lin" valueType="num">
                                      <p:cBhvr>
                                        <p:cTn id="31" dur="500" fill="hold"/>
                                        <p:tgtEl>
                                          <p:spTgt spid="19"/>
                                        </p:tgtEl>
                                        <p:attrNameLst>
                                          <p:attrName>style.rotation</p:attrName>
                                        </p:attrNameLst>
                                      </p:cBhvr>
                                      <p:tavLst>
                                        <p:tav tm="0">
                                          <p:val>
                                            <p:fltVal val="360"/>
                                          </p:val>
                                        </p:tav>
                                        <p:tav tm="100000">
                                          <p:val>
                                            <p:fltVal val="0"/>
                                          </p:val>
                                        </p:tav>
                                      </p:tavLst>
                                    </p:anim>
                                    <p:animEffect transition="in" filter="fade">
                                      <p:cBhvr>
                                        <p:cTn id="32" dur="500"/>
                                        <p:tgtEl>
                                          <p:spTgt spid="19"/>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par>
                          <p:cTn id="37" fill="hold">
                            <p:stCondLst>
                              <p:cond delay="3000"/>
                            </p:stCondLst>
                            <p:childTnLst>
                              <p:par>
                                <p:cTn id="38" presetID="49" presetClass="entr" presetSubtype="0" decel="100000"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 calcmode="lin" valueType="num">
                                      <p:cBhvr>
                                        <p:cTn id="42" dur="500" fill="hold"/>
                                        <p:tgtEl>
                                          <p:spTgt spid="4"/>
                                        </p:tgtEl>
                                        <p:attrNameLst>
                                          <p:attrName>style.rotation</p:attrName>
                                        </p:attrNameLst>
                                      </p:cBhvr>
                                      <p:tavLst>
                                        <p:tav tm="0">
                                          <p:val>
                                            <p:fltVal val="360"/>
                                          </p:val>
                                        </p:tav>
                                        <p:tav tm="100000">
                                          <p:val>
                                            <p:fltVal val="0"/>
                                          </p:val>
                                        </p:tav>
                                      </p:tavLst>
                                    </p:anim>
                                    <p:animEffect transition="in" filter="fade">
                                      <p:cBhvr>
                                        <p:cTn id="43" dur="500"/>
                                        <p:tgtEl>
                                          <p:spTgt spid="4"/>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300"/>
                                        <p:tgtEl>
                                          <p:spTgt spid="3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300"/>
                                        <p:tgtEl>
                                          <p:spTgt spid="3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300"/>
                                        <p:tgtEl>
                                          <p:spTgt spid="3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300"/>
                                        <p:tgtEl>
                                          <p:spTgt spid="3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300"/>
                                        <p:tgtEl>
                                          <p:spTgt spid="3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300"/>
                                        <p:tgtEl>
                                          <p:spTgt spid="3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300"/>
                                        <p:tgtEl>
                                          <p:spTgt spid="31"/>
                                        </p:tgtEl>
                                      </p:cBhvr>
                                    </p:animEffect>
                                  </p:childTnLst>
                                </p:cTn>
                              </p:par>
                            </p:childTnLst>
                          </p:cTn>
                        </p:par>
                        <p:par>
                          <p:cTn id="69" fill="hold">
                            <p:stCondLst>
                              <p:cond delay="4000"/>
                            </p:stCondLst>
                            <p:childTnLst>
                              <p:par>
                                <p:cTn id="70" presetID="22" presetClass="entr" presetSubtype="8" fill="hold" grpId="0" nodeType="afterEffect">
                                  <p:stCondLst>
                                    <p:cond delay="0"/>
                                  </p:stCondLst>
                                  <p:childTnLst>
                                    <p:set>
                                      <p:cBhvr>
                                        <p:cTn id="71" dur="1" fill="hold">
                                          <p:stCondLst>
                                            <p:cond delay="0"/>
                                          </p:stCondLst>
                                        </p:cTn>
                                        <p:tgtEl>
                                          <p:spTgt spid="37">
                                            <p:txEl>
                                              <p:pRg st="2" end="2"/>
                                            </p:txEl>
                                          </p:spTgt>
                                        </p:tgtEl>
                                        <p:attrNameLst>
                                          <p:attrName>style.visibility</p:attrName>
                                        </p:attrNameLst>
                                      </p:cBhvr>
                                      <p:to>
                                        <p:strVal val="visible"/>
                                      </p:to>
                                    </p:set>
                                    <p:animEffect transition="in" filter="wipe(left)">
                                      <p:cBhvr>
                                        <p:cTn id="72" dur="300"/>
                                        <p:tgtEl>
                                          <p:spTgt spid="37">
                                            <p:txEl>
                                              <p:pRg st="2" end="2"/>
                                            </p:txEl>
                                          </p:spTgt>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7">
                                            <p:txEl>
                                              <p:pRg st="4" end="4"/>
                                            </p:txEl>
                                          </p:spTgt>
                                        </p:tgtEl>
                                        <p:attrNameLst>
                                          <p:attrName>style.visibility</p:attrName>
                                        </p:attrNameLst>
                                      </p:cBhvr>
                                      <p:to>
                                        <p:strVal val="visible"/>
                                      </p:to>
                                    </p:set>
                                    <p:animEffect transition="in" filter="wipe(left)">
                                      <p:cBhvr>
                                        <p:cTn id="76" dur="300"/>
                                        <p:tgtEl>
                                          <p:spTgt spid="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P spid="5" grpId="0" animBg="1"/>
      <p:bldP spid="20" grpId="0" animBg="1"/>
      <p:bldP spid="7" grpId="0"/>
      <p:bldP spid="26" grpId="0"/>
      <p:bldP spid="27" grpId="0"/>
      <p:bldP spid="28" grpId="0"/>
      <p:bldP spid="30" grpId="0"/>
      <p:bldP spid="31" grpId="0"/>
      <p:bldP spid="32" grpId="0"/>
      <p:bldP spid="33" grpId="0"/>
      <p:bldP spid="34" grpId="0"/>
      <p:bldP spid="35" grpId="0"/>
      <p:bldP spid="36" grpId="0"/>
      <p:bldP spid="3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713171" y="2467271"/>
            <a:ext cx="542261" cy="542261"/>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884301" y="2566526"/>
            <a:ext cx="200000" cy="343751"/>
          </a:xfrm>
          <a:custGeom>
            <a:avLst/>
            <a:gdLst/>
            <a:ahLst/>
            <a:cxnLst/>
            <a:rect l="l" t="t" r="r" b="b"/>
            <a:pathLst>
              <a:path w="234042" h="402261">
                <a:moveTo>
                  <a:pt x="43883" y="109707"/>
                </a:moveTo>
                <a:lnTo>
                  <a:pt x="190159" y="109707"/>
                </a:lnTo>
                <a:cubicBezTo>
                  <a:pt x="202349" y="109707"/>
                  <a:pt x="212710" y="113974"/>
                  <a:pt x="221243" y="122507"/>
                </a:cubicBezTo>
                <a:cubicBezTo>
                  <a:pt x="229776" y="131039"/>
                  <a:pt x="234042" y="141401"/>
                  <a:pt x="234042" y="153590"/>
                </a:cubicBezTo>
                <a:lnTo>
                  <a:pt x="234042" y="248670"/>
                </a:lnTo>
                <a:cubicBezTo>
                  <a:pt x="234042" y="254765"/>
                  <a:pt x="231909" y="259946"/>
                  <a:pt x="227643" y="264212"/>
                </a:cubicBezTo>
                <a:cubicBezTo>
                  <a:pt x="223376" y="268479"/>
                  <a:pt x="218196" y="270612"/>
                  <a:pt x="212101" y="270612"/>
                </a:cubicBezTo>
                <a:cubicBezTo>
                  <a:pt x="206006" y="270612"/>
                  <a:pt x="200825" y="268479"/>
                  <a:pt x="196559" y="264212"/>
                </a:cubicBezTo>
                <a:cubicBezTo>
                  <a:pt x="192293" y="259946"/>
                  <a:pt x="190159" y="254765"/>
                  <a:pt x="190159" y="248670"/>
                </a:cubicBezTo>
                <a:lnTo>
                  <a:pt x="190159" y="168218"/>
                </a:lnTo>
                <a:lnTo>
                  <a:pt x="175532" y="168218"/>
                </a:lnTo>
                <a:lnTo>
                  <a:pt x="175532" y="376662"/>
                </a:lnTo>
                <a:cubicBezTo>
                  <a:pt x="175532" y="383672"/>
                  <a:pt x="173018" y="389690"/>
                  <a:pt x="167989" y="394719"/>
                </a:cubicBezTo>
                <a:cubicBezTo>
                  <a:pt x="162961" y="399747"/>
                  <a:pt x="156942" y="402261"/>
                  <a:pt x="149933" y="402261"/>
                </a:cubicBezTo>
                <a:cubicBezTo>
                  <a:pt x="142924" y="402261"/>
                  <a:pt x="136906" y="399747"/>
                  <a:pt x="131877" y="394719"/>
                </a:cubicBezTo>
                <a:cubicBezTo>
                  <a:pt x="126849" y="389690"/>
                  <a:pt x="124335" y="383672"/>
                  <a:pt x="124335" y="376662"/>
                </a:cubicBezTo>
                <a:lnTo>
                  <a:pt x="124335" y="270612"/>
                </a:lnTo>
                <a:lnTo>
                  <a:pt x="109707" y="270612"/>
                </a:lnTo>
                <a:lnTo>
                  <a:pt x="109707" y="376662"/>
                </a:lnTo>
                <a:cubicBezTo>
                  <a:pt x="109707" y="383672"/>
                  <a:pt x="107193" y="389690"/>
                  <a:pt x="102165" y="394719"/>
                </a:cubicBezTo>
                <a:cubicBezTo>
                  <a:pt x="97137" y="399747"/>
                  <a:pt x="91118" y="402261"/>
                  <a:pt x="84109" y="402261"/>
                </a:cubicBezTo>
                <a:cubicBezTo>
                  <a:pt x="77100" y="402261"/>
                  <a:pt x="71081" y="399747"/>
                  <a:pt x="66053" y="394719"/>
                </a:cubicBezTo>
                <a:cubicBezTo>
                  <a:pt x="61024" y="389690"/>
                  <a:pt x="58510" y="383672"/>
                  <a:pt x="58510" y="376662"/>
                </a:cubicBezTo>
                <a:lnTo>
                  <a:pt x="58510" y="168218"/>
                </a:lnTo>
                <a:lnTo>
                  <a:pt x="43883" y="168218"/>
                </a:lnTo>
                <a:lnTo>
                  <a:pt x="43883" y="248670"/>
                </a:lnTo>
                <a:cubicBezTo>
                  <a:pt x="43883" y="254765"/>
                  <a:pt x="41749" y="259946"/>
                  <a:pt x="37483" y="264212"/>
                </a:cubicBezTo>
                <a:cubicBezTo>
                  <a:pt x="33217" y="268479"/>
                  <a:pt x="28036" y="270612"/>
                  <a:pt x="21941" y="270612"/>
                </a:cubicBezTo>
                <a:cubicBezTo>
                  <a:pt x="15846" y="270612"/>
                  <a:pt x="10666" y="268479"/>
                  <a:pt x="6399" y="264212"/>
                </a:cubicBezTo>
                <a:cubicBezTo>
                  <a:pt x="2133" y="259946"/>
                  <a:pt x="0" y="254765"/>
                  <a:pt x="0" y="248670"/>
                </a:cubicBezTo>
                <a:lnTo>
                  <a:pt x="0" y="153590"/>
                </a:lnTo>
                <a:cubicBezTo>
                  <a:pt x="0" y="141401"/>
                  <a:pt x="4266" y="131039"/>
                  <a:pt x="12799" y="122507"/>
                </a:cubicBezTo>
                <a:cubicBezTo>
                  <a:pt x="21332" y="113974"/>
                  <a:pt x="31693" y="109707"/>
                  <a:pt x="43883" y="109707"/>
                </a:cubicBezTo>
                <a:close/>
                <a:moveTo>
                  <a:pt x="117021" y="0"/>
                </a:moveTo>
                <a:cubicBezTo>
                  <a:pt x="131192" y="0"/>
                  <a:pt x="143267" y="4990"/>
                  <a:pt x="153247" y="14970"/>
                </a:cubicBezTo>
                <a:cubicBezTo>
                  <a:pt x="163228" y="24951"/>
                  <a:pt x="168218" y="37026"/>
                  <a:pt x="168218" y="51197"/>
                </a:cubicBezTo>
                <a:cubicBezTo>
                  <a:pt x="168218" y="65367"/>
                  <a:pt x="163228" y="77443"/>
                  <a:pt x="153247" y="87423"/>
                </a:cubicBezTo>
                <a:cubicBezTo>
                  <a:pt x="143267" y="97403"/>
                  <a:pt x="131192" y="102394"/>
                  <a:pt x="117021" y="102394"/>
                </a:cubicBezTo>
                <a:cubicBezTo>
                  <a:pt x="102851" y="102394"/>
                  <a:pt x="90775" y="97403"/>
                  <a:pt x="80795" y="87423"/>
                </a:cubicBezTo>
                <a:cubicBezTo>
                  <a:pt x="70814" y="77443"/>
                  <a:pt x="65824" y="65367"/>
                  <a:pt x="65824" y="51197"/>
                </a:cubicBezTo>
                <a:cubicBezTo>
                  <a:pt x="65824" y="37026"/>
                  <a:pt x="70814" y="24951"/>
                  <a:pt x="80795" y="14970"/>
                </a:cubicBezTo>
                <a:cubicBezTo>
                  <a:pt x="90775" y="4990"/>
                  <a:pt x="102851" y="0"/>
                  <a:pt x="11702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sz="3200" dirty="0">
              <a:solidFill>
                <a:schemeClr val="tx1">
                  <a:lumMod val="65000"/>
                  <a:lumOff val="35000"/>
                </a:schemeClr>
              </a:solidFill>
            </a:endParaRPr>
          </a:p>
        </p:txBody>
      </p:sp>
      <p:sp>
        <p:nvSpPr>
          <p:cNvPr id="5" name="Arc 4"/>
          <p:cNvSpPr/>
          <p:nvPr/>
        </p:nvSpPr>
        <p:spPr>
          <a:xfrm>
            <a:off x="1170910" y="3425086"/>
            <a:ext cx="1637414" cy="1637414"/>
          </a:xfrm>
          <a:prstGeom prst="arc">
            <a:avLst>
              <a:gd name="adj1" fmla="val 16200000"/>
              <a:gd name="adj2" fmla="val 14046827"/>
            </a:avLst>
          </a:prstGeom>
          <a:noFill/>
          <a:ln w="76200" cap="rnd">
            <a:solidFill>
              <a:srgbClr val="502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978984" y="2999785"/>
            <a:ext cx="0" cy="457200"/>
          </a:xfrm>
          <a:prstGeom prst="line">
            <a:avLst/>
          </a:prstGeom>
          <a:ln w="57150">
            <a:solidFill>
              <a:srgbClr val="502F2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03719" y="3851378"/>
            <a:ext cx="1107997" cy="784830"/>
          </a:xfrm>
          <a:prstGeom prst="rect">
            <a:avLst/>
          </a:prstGeom>
          <a:noFill/>
        </p:spPr>
        <p:txBody>
          <a:bodyPr wrap="none" rtlCol="0">
            <a:spAutoFit/>
          </a:bodyPr>
          <a:lstStyle/>
          <a:p>
            <a:pPr algn="ctr"/>
            <a:r>
              <a:rPr lang="en-US" sz="3600">
                <a:solidFill>
                  <a:schemeClr val="tx1">
                    <a:lumMod val="95000"/>
                    <a:lumOff val="5000"/>
                  </a:schemeClr>
                </a:solidFill>
                <a:latin typeface="Roboto" panose="02000000000000000000" pitchFamily="2" charset="0"/>
                <a:ea typeface="Roboto" panose="02000000000000000000" pitchFamily="2" charset="0"/>
                <a:cs typeface="Open Sans" panose="020B0606030504020204" pitchFamily="34" charset="0"/>
              </a:rPr>
              <a:t>95%</a:t>
            </a:r>
          </a:p>
          <a:p>
            <a:pPr algn="ctr"/>
            <a:r>
              <a:rPr lang="en-US" sz="900" b="1">
                <a:solidFill>
                  <a:schemeClr val="tx1">
                    <a:lumMod val="95000"/>
                    <a:lumOff val="5000"/>
                  </a:schemeClr>
                </a:solidFill>
                <a:latin typeface="Roboto" panose="02000000000000000000" pitchFamily="2" charset="0"/>
                <a:ea typeface="Roboto" panose="02000000000000000000" pitchFamily="2" charset="0"/>
                <a:cs typeface="Open Sans" panose="020B0606030504020204" pitchFamily="34" charset="0"/>
              </a:rPr>
              <a:t>PROJECT</a:t>
            </a:r>
          </a:p>
        </p:txBody>
      </p:sp>
      <p:sp>
        <p:nvSpPr>
          <p:cNvPr id="19" name="Rectangle 18"/>
          <p:cNvSpPr/>
          <p:nvPr/>
        </p:nvSpPr>
        <p:spPr>
          <a:xfrm>
            <a:off x="2397936" y="2415235"/>
            <a:ext cx="1910614" cy="784830"/>
          </a:xfrm>
          <a:prstGeom prst="rect">
            <a:avLst/>
          </a:prstGeom>
        </p:spPr>
        <p:txBody>
          <a:bodyPr wrap="square">
            <a:spAutoFit/>
          </a:bodyPr>
          <a:lstStyle/>
          <a:p>
            <a:pPr defTabSz="1176655"/>
            <a:r>
              <a:rPr lang="zh-CN" altLang="en-US" dirty="0">
                <a:solidFill>
                  <a:schemeClr val="tx1">
                    <a:lumMod val="85000"/>
                    <a:lumOff val="15000"/>
                  </a:schemeClr>
                </a:solidFill>
                <a:latin typeface="幼圆" panose="02010509060101010101" pitchFamily="49" charset="-122"/>
                <a:ea typeface="幼圆" panose="02010509060101010101" pitchFamily="49" charset="-122"/>
              </a:rPr>
              <a:t>添加标题</a:t>
            </a:r>
            <a:endParaRPr lang="en-US" altLang="zh-CN" dirty="0">
              <a:solidFill>
                <a:schemeClr val="tx1">
                  <a:lumMod val="85000"/>
                  <a:lumOff val="15000"/>
                </a:schemeClr>
              </a:solidFill>
              <a:latin typeface="幼圆" panose="02010509060101010101" pitchFamily="49" charset="-122"/>
              <a:ea typeface="幼圆" panose="02010509060101010101" pitchFamily="49" charset="-122"/>
            </a:endParaRPr>
          </a:p>
          <a:p>
            <a:endParaRPr lang="en-US" sz="900" dirty="0">
              <a:solidFill>
                <a:schemeClr val="tx1">
                  <a:lumMod val="95000"/>
                  <a:lumOff val="5000"/>
                </a:schemeClr>
              </a:solidFill>
              <a:latin typeface="Roboto" panose="02000000000000000000" pitchFamily="2" charset="0"/>
              <a:ea typeface="Roboto" panose="02000000000000000000" pitchFamily="2" charset="0"/>
            </a:endParaRPr>
          </a:p>
          <a:p>
            <a:r>
              <a:rPr lang="en-US" sz="900" dirty="0">
                <a:solidFill>
                  <a:schemeClr val="tx1">
                    <a:lumMod val="95000"/>
                    <a:lumOff val="5000"/>
                  </a:schemeClr>
                </a:solidFill>
                <a:latin typeface="Roboto" panose="02000000000000000000" pitchFamily="2" charset="0"/>
                <a:ea typeface="Roboto" panose="02000000000000000000" pitchFamily="2" charset="0"/>
              </a:rPr>
              <a:t>Conveniently iterate top-line alignments for wireless metrics. </a:t>
            </a:r>
          </a:p>
        </p:txBody>
      </p:sp>
      <p:sp>
        <p:nvSpPr>
          <p:cNvPr id="25" name="Oval 24"/>
          <p:cNvSpPr/>
          <p:nvPr/>
        </p:nvSpPr>
        <p:spPr>
          <a:xfrm>
            <a:off x="8730511" y="2467271"/>
            <a:ext cx="542261" cy="542261"/>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8901641" y="2566526"/>
            <a:ext cx="200000" cy="343751"/>
          </a:xfrm>
          <a:custGeom>
            <a:avLst/>
            <a:gdLst/>
            <a:ahLst/>
            <a:cxnLst/>
            <a:rect l="l" t="t" r="r" b="b"/>
            <a:pathLst>
              <a:path w="234042" h="402261">
                <a:moveTo>
                  <a:pt x="43883" y="109707"/>
                </a:moveTo>
                <a:lnTo>
                  <a:pt x="190159" y="109707"/>
                </a:lnTo>
                <a:cubicBezTo>
                  <a:pt x="202349" y="109707"/>
                  <a:pt x="212710" y="113974"/>
                  <a:pt x="221243" y="122507"/>
                </a:cubicBezTo>
                <a:cubicBezTo>
                  <a:pt x="229776" y="131039"/>
                  <a:pt x="234042" y="141401"/>
                  <a:pt x="234042" y="153590"/>
                </a:cubicBezTo>
                <a:lnTo>
                  <a:pt x="234042" y="248670"/>
                </a:lnTo>
                <a:cubicBezTo>
                  <a:pt x="234042" y="254765"/>
                  <a:pt x="231909" y="259946"/>
                  <a:pt x="227643" y="264212"/>
                </a:cubicBezTo>
                <a:cubicBezTo>
                  <a:pt x="223376" y="268479"/>
                  <a:pt x="218196" y="270612"/>
                  <a:pt x="212101" y="270612"/>
                </a:cubicBezTo>
                <a:cubicBezTo>
                  <a:pt x="206006" y="270612"/>
                  <a:pt x="200825" y="268479"/>
                  <a:pt x="196559" y="264212"/>
                </a:cubicBezTo>
                <a:cubicBezTo>
                  <a:pt x="192293" y="259946"/>
                  <a:pt x="190159" y="254765"/>
                  <a:pt x="190159" y="248670"/>
                </a:cubicBezTo>
                <a:lnTo>
                  <a:pt x="190159" y="168218"/>
                </a:lnTo>
                <a:lnTo>
                  <a:pt x="175532" y="168218"/>
                </a:lnTo>
                <a:lnTo>
                  <a:pt x="175532" y="376662"/>
                </a:lnTo>
                <a:cubicBezTo>
                  <a:pt x="175532" y="383672"/>
                  <a:pt x="173018" y="389690"/>
                  <a:pt x="167989" y="394719"/>
                </a:cubicBezTo>
                <a:cubicBezTo>
                  <a:pt x="162961" y="399747"/>
                  <a:pt x="156942" y="402261"/>
                  <a:pt x="149933" y="402261"/>
                </a:cubicBezTo>
                <a:cubicBezTo>
                  <a:pt x="142924" y="402261"/>
                  <a:pt x="136906" y="399747"/>
                  <a:pt x="131877" y="394719"/>
                </a:cubicBezTo>
                <a:cubicBezTo>
                  <a:pt x="126849" y="389690"/>
                  <a:pt x="124335" y="383672"/>
                  <a:pt x="124335" y="376662"/>
                </a:cubicBezTo>
                <a:lnTo>
                  <a:pt x="124335" y="270612"/>
                </a:lnTo>
                <a:lnTo>
                  <a:pt x="109707" y="270612"/>
                </a:lnTo>
                <a:lnTo>
                  <a:pt x="109707" y="376662"/>
                </a:lnTo>
                <a:cubicBezTo>
                  <a:pt x="109707" y="383672"/>
                  <a:pt x="107193" y="389690"/>
                  <a:pt x="102165" y="394719"/>
                </a:cubicBezTo>
                <a:cubicBezTo>
                  <a:pt x="97137" y="399747"/>
                  <a:pt x="91118" y="402261"/>
                  <a:pt x="84109" y="402261"/>
                </a:cubicBezTo>
                <a:cubicBezTo>
                  <a:pt x="77100" y="402261"/>
                  <a:pt x="71081" y="399747"/>
                  <a:pt x="66053" y="394719"/>
                </a:cubicBezTo>
                <a:cubicBezTo>
                  <a:pt x="61024" y="389690"/>
                  <a:pt x="58510" y="383672"/>
                  <a:pt x="58510" y="376662"/>
                </a:cubicBezTo>
                <a:lnTo>
                  <a:pt x="58510" y="168218"/>
                </a:lnTo>
                <a:lnTo>
                  <a:pt x="43883" y="168218"/>
                </a:lnTo>
                <a:lnTo>
                  <a:pt x="43883" y="248670"/>
                </a:lnTo>
                <a:cubicBezTo>
                  <a:pt x="43883" y="254765"/>
                  <a:pt x="41749" y="259946"/>
                  <a:pt x="37483" y="264212"/>
                </a:cubicBezTo>
                <a:cubicBezTo>
                  <a:pt x="33217" y="268479"/>
                  <a:pt x="28036" y="270612"/>
                  <a:pt x="21941" y="270612"/>
                </a:cubicBezTo>
                <a:cubicBezTo>
                  <a:pt x="15846" y="270612"/>
                  <a:pt x="10666" y="268479"/>
                  <a:pt x="6399" y="264212"/>
                </a:cubicBezTo>
                <a:cubicBezTo>
                  <a:pt x="2133" y="259946"/>
                  <a:pt x="0" y="254765"/>
                  <a:pt x="0" y="248670"/>
                </a:cubicBezTo>
                <a:lnTo>
                  <a:pt x="0" y="153590"/>
                </a:lnTo>
                <a:cubicBezTo>
                  <a:pt x="0" y="141401"/>
                  <a:pt x="4266" y="131039"/>
                  <a:pt x="12799" y="122507"/>
                </a:cubicBezTo>
                <a:cubicBezTo>
                  <a:pt x="21332" y="113974"/>
                  <a:pt x="31693" y="109707"/>
                  <a:pt x="43883" y="109707"/>
                </a:cubicBezTo>
                <a:close/>
                <a:moveTo>
                  <a:pt x="117021" y="0"/>
                </a:moveTo>
                <a:cubicBezTo>
                  <a:pt x="131192" y="0"/>
                  <a:pt x="143267" y="4990"/>
                  <a:pt x="153247" y="14970"/>
                </a:cubicBezTo>
                <a:cubicBezTo>
                  <a:pt x="163228" y="24951"/>
                  <a:pt x="168218" y="37026"/>
                  <a:pt x="168218" y="51197"/>
                </a:cubicBezTo>
                <a:cubicBezTo>
                  <a:pt x="168218" y="65367"/>
                  <a:pt x="163228" y="77443"/>
                  <a:pt x="153247" y="87423"/>
                </a:cubicBezTo>
                <a:cubicBezTo>
                  <a:pt x="143267" y="97403"/>
                  <a:pt x="131192" y="102394"/>
                  <a:pt x="117021" y="102394"/>
                </a:cubicBezTo>
                <a:cubicBezTo>
                  <a:pt x="102851" y="102394"/>
                  <a:pt x="90775" y="97403"/>
                  <a:pt x="80795" y="87423"/>
                </a:cubicBezTo>
                <a:cubicBezTo>
                  <a:pt x="70814" y="77443"/>
                  <a:pt x="65824" y="65367"/>
                  <a:pt x="65824" y="51197"/>
                </a:cubicBezTo>
                <a:cubicBezTo>
                  <a:pt x="65824" y="37026"/>
                  <a:pt x="70814" y="24951"/>
                  <a:pt x="80795" y="14970"/>
                </a:cubicBezTo>
                <a:cubicBezTo>
                  <a:pt x="90775" y="4990"/>
                  <a:pt x="102851" y="0"/>
                  <a:pt x="11702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sz="3200" dirty="0">
              <a:solidFill>
                <a:schemeClr val="tx1">
                  <a:lumMod val="65000"/>
                  <a:lumOff val="35000"/>
                </a:schemeClr>
              </a:solidFill>
            </a:endParaRPr>
          </a:p>
        </p:txBody>
      </p:sp>
      <p:sp>
        <p:nvSpPr>
          <p:cNvPr id="27" name="Arc 26"/>
          <p:cNvSpPr/>
          <p:nvPr/>
        </p:nvSpPr>
        <p:spPr>
          <a:xfrm>
            <a:off x="8188250" y="3425086"/>
            <a:ext cx="1637414" cy="1637414"/>
          </a:xfrm>
          <a:prstGeom prst="arc">
            <a:avLst>
              <a:gd name="adj1" fmla="val 16200000"/>
              <a:gd name="adj2" fmla="val 9379973"/>
            </a:avLst>
          </a:prstGeom>
          <a:noFill/>
          <a:ln w="76200" cap="rnd">
            <a:solidFill>
              <a:srgbClr val="502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8996324" y="2999785"/>
            <a:ext cx="0" cy="457200"/>
          </a:xfrm>
          <a:prstGeom prst="line">
            <a:avLst/>
          </a:prstGeom>
          <a:ln w="57150">
            <a:solidFill>
              <a:srgbClr val="502F2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421059" y="3851378"/>
            <a:ext cx="1107997" cy="784830"/>
          </a:xfrm>
          <a:prstGeom prst="rect">
            <a:avLst/>
          </a:prstGeom>
          <a:noFill/>
        </p:spPr>
        <p:txBody>
          <a:bodyPr wrap="none" rtlCol="0">
            <a:spAutoFit/>
          </a:bodyPr>
          <a:lstStyle/>
          <a:p>
            <a:pPr algn="ctr"/>
            <a:r>
              <a:rPr lang="en-US" sz="3600">
                <a:solidFill>
                  <a:schemeClr val="tx1">
                    <a:lumMod val="95000"/>
                    <a:lumOff val="5000"/>
                  </a:schemeClr>
                </a:solidFill>
                <a:latin typeface="Roboto" panose="02000000000000000000" pitchFamily="2" charset="0"/>
                <a:ea typeface="Roboto" panose="02000000000000000000" pitchFamily="2" charset="0"/>
                <a:cs typeface="Open Sans" panose="020B0606030504020204" pitchFamily="34" charset="0"/>
              </a:rPr>
              <a:t>70%</a:t>
            </a:r>
          </a:p>
          <a:p>
            <a:pPr algn="ctr"/>
            <a:r>
              <a:rPr lang="en-US" sz="900" b="1">
                <a:solidFill>
                  <a:schemeClr val="tx1">
                    <a:lumMod val="95000"/>
                    <a:lumOff val="5000"/>
                  </a:schemeClr>
                </a:solidFill>
                <a:latin typeface="Roboto" panose="02000000000000000000" pitchFamily="2" charset="0"/>
                <a:ea typeface="Roboto" panose="02000000000000000000" pitchFamily="2" charset="0"/>
                <a:cs typeface="Open Sans" panose="020B0606030504020204" pitchFamily="34" charset="0"/>
              </a:rPr>
              <a:t>POTENTIALS</a:t>
            </a:r>
          </a:p>
        </p:txBody>
      </p:sp>
      <p:sp>
        <p:nvSpPr>
          <p:cNvPr id="30" name="Rectangle 29"/>
          <p:cNvSpPr/>
          <p:nvPr/>
        </p:nvSpPr>
        <p:spPr>
          <a:xfrm>
            <a:off x="9415276" y="2415235"/>
            <a:ext cx="1910614" cy="784830"/>
          </a:xfrm>
          <a:prstGeom prst="rect">
            <a:avLst/>
          </a:prstGeom>
        </p:spPr>
        <p:txBody>
          <a:bodyPr wrap="square">
            <a:spAutoFit/>
          </a:bodyPr>
          <a:lstStyle/>
          <a:p>
            <a:pPr defTabSz="1176655"/>
            <a:r>
              <a:rPr lang="zh-CN" altLang="en-US" dirty="0">
                <a:solidFill>
                  <a:schemeClr val="tx1">
                    <a:lumMod val="85000"/>
                    <a:lumOff val="15000"/>
                  </a:schemeClr>
                </a:solidFill>
                <a:latin typeface="幼圆" panose="02010509060101010101" pitchFamily="49" charset="-122"/>
                <a:ea typeface="幼圆" panose="02010509060101010101" pitchFamily="49" charset="-122"/>
              </a:rPr>
              <a:t>添加标题</a:t>
            </a:r>
            <a:endParaRPr lang="en-US" altLang="zh-CN" dirty="0">
              <a:solidFill>
                <a:schemeClr val="tx1">
                  <a:lumMod val="85000"/>
                  <a:lumOff val="15000"/>
                </a:schemeClr>
              </a:solidFill>
              <a:latin typeface="幼圆" panose="02010509060101010101" pitchFamily="49" charset="-122"/>
              <a:ea typeface="幼圆" panose="02010509060101010101" pitchFamily="49" charset="-122"/>
            </a:endParaRPr>
          </a:p>
          <a:p>
            <a:endParaRPr lang="en-US" sz="900" dirty="0">
              <a:solidFill>
                <a:schemeClr val="tx1">
                  <a:lumMod val="95000"/>
                  <a:lumOff val="5000"/>
                </a:schemeClr>
              </a:solidFill>
              <a:latin typeface="Roboto" panose="02000000000000000000" pitchFamily="2" charset="0"/>
              <a:ea typeface="Roboto" panose="02000000000000000000" pitchFamily="2" charset="0"/>
            </a:endParaRPr>
          </a:p>
          <a:p>
            <a:r>
              <a:rPr lang="en-US" sz="900" dirty="0">
                <a:solidFill>
                  <a:schemeClr val="tx1">
                    <a:lumMod val="95000"/>
                    <a:lumOff val="5000"/>
                  </a:schemeClr>
                </a:solidFill>
                <a:latin typeface="Roboto" panose="02000000000000000000" pitchFamily="2" charset="0"/>
                <a:ea typeface="Roboto" panose="02000000000000000000" pitchFamily="2" charset="0"/>
              </a:rPr>
              <a:t>Conveniently iterate top-line alignments for wireless metrics. </a:t>
            </a:r>
          </a:p>
        </p:txBody>
      </p:sp>
      <p:sp>
        <p:nvSpPr>
          <p:cNvPr id="32" name="Oval 31"/>
          <p:cNvSpPr/>
          <p:nvPr/>
        </p:nvSpPr>
        <p:spPr>
          <a:xfrm>
            <a:off x="5221841" y="2467271"/>
            <a:ext cx="542261" cy="542261"/>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5392971" y="2566526"/>
            <a:ext cx="200000" cy="343751"/>
          </a:xfrm>
          <a:custGeom>
            <a:avLst/>
            <a:gdLst/>
            <a:ahLst/>
            <a:cxnLst/>
            <a:rect l="l" t="t" r="r" b="b"/>
            <a:pathLst>
              <a:path w="234042" h="402261">
                <a:moveTo>
                  <a:pt x="43883" y="109707"/>
                </a:moveTo>
                <a:lnTo>
                  <a:pt x="190159" y="109707"/>
                </a:lnTo>
                <a:cubicBezTo>
                  <a:pt x="202349" y="109707"/>
                  <a:pt x="212710" y="113974"/>
                  <a:pt x="221243" y="122507"/>
                </a:cubicBezTo>
                <a:cubicBezTo>
                  <a:pt x="229776" y="131039"/>
                  <a:pt x="234042" y="141401"/>
                  <a:pt x="234042" y="153590"/>
                </a:cubicBezTo>
                <a:lnTo>
                  <a:pt x="234042" y="248670"/>
                </a:lnTo>
                <a:cubicBezTo>
                  <a:pt x="234042" y="254765"/>
                  <a:pt x="231909" y="259946"/>
                  <a:pt x="227643" y="264212"/>
                </a:cubicBezTo>
                <a:cubicBezTo>
                  <a:pt x="223376" y="268479"/>
                  <a:pt x="218196" y="270612"/>
                  <a:pt x="212101" y="270612"/>
                </a:cubicBezTo>
                <a:cubicBezTo>
                  <a:pt x="206006" y="270612"/>
                  <a:pt x="200825" y="268479"/>
                  <a:pt x="196559" y="264212"/>
                </a:cubicBezTo>
                <a:cubicBezTo>
                  <a:pt x="192293" y="259946"/>
                  <a:pt x="190159" y="254765"/>
                  <a:pt x="190159" y="248670"/>
                </a:cubicBezTo>
                <a:lnTo>
                  <a:pt x="190159" y="168218"/>
                </a:lnTo>
                <a:lnTo>
                  <a:pt x="175532" y="168218"/>
                </a:lnTo>
                <a:lnTo>
                  <a:pt x="175532" y="376662"/>
                </a:lnTo>
                <a:cubicBezTo>
                  <a:pt x="175532" y="383672"/>
                  <a:pt x="173018" y="389690"/>
                  <a:pt x="167989" y="394719"/>
                </a:cubicBezTo>
                <a:cubicBezTo>
                  <a:pt x="162961" y="399747"/>
                  <a:pt x="156942" y="402261"/>
                  <a:pt x="149933" y="402261"/>
                </a:cubicBezTo>
                <a:cubicBezTo>
                  <a:pt x="142924" y="402261"/>
                  <a:pt x="136906" y="399747"/>
                  <a:pt x="131877" y="394719"/>
                </a:cubicBezTo>
                <a:cubicBezTo>
                  <a:pt x="126849" y="389690"/>
                  <a:pt x="124335" y="383672"/>
                  <a:pt x="124335" y="376662"/>
                </a:cubicBezTo>
                <a:lnTo>
                  <a:pt x="124335" y="270612"/>
                </a:lnTo>
                <a:lnTo>
                  <a:pt x="109707" y="270612"/>
                </a:lnTo>
                <a:lnTo>
                  <a:pt x="109707" y="376662"/>
                </a:lnTo>
                <a:cubicBezTo>
                  <a:pt x="109707" y="383672"/>
                  <a:pt x="107193" y="389690"/>
                  <a:pt x="102165" y="394719"/>
                </a:cubicBezTo>
                <a:cubicBezTo>
                  <a:pt x="97137" y="399747"/>
                  <a:pt x="91118" y="402261"/>
                  <a:pt x="84109" y="402261"/>
                </a:cubicBezTo>
                <a:cubicBezTo>
                  <a:pt x="77100" y="402261"/>
                  <a:pt x="71081" y="399747"/>
                  <a:pt x="66053" y="394719"/>
                </a:cubicBezTo>
                <a:cubicBezTo>
                  <a:pt x="61024" y="389690"/>
                  <a:pt x="58510" y="383672"/>
                  <a:pt x="58510" y="376662"/>
                </a:cubicBezTo>
                <a:lnTo>
                  <a:pt x="58510" y="168218"/>
                </a:lnTo>
                <a:lnTo>
                  <a:pt x="43883" y="168218"/>
                </a:lnTo>
                <a:lnTo>
                  <a:pt x="43883" y="248670"/>
                </a:lnTo>
                <a:cubicBezTo>
                  <a:pt x="43883" y="254765"/>
                  <a:pt x="41749" y="259946"/>
                  <a:pt x="37483" y="264212"/>
                </a:cubicBezTo>
                <a:cubicBezTo>
                  <a:pt x="33217" y="268479"/>
                  <a:pt x="28036" y="270612"/>
                  <a:pt x="21941" y="270612"/>
                </a:cubicBezTo>
                <a:cubicBezTo>
                  <a:pt x="15846" y="270612"/>
                  <a:pt x="10666" y="268479"/>
                  <a:pt x="6399" y="264212"/>
                </a:cubicBezTo>
                <a:cubicBezTo>
                  <a:pt x="2133" y="259946"/>
                  <a:pt x="0" y="254765"/>
                  <a:pt x="0" y="248670"/>
                </a:cubicBezTo>
                <a:lnTo>
                  <a:pt x="0" y="153590"/>
                </a:lnTo>
                <a:cubicBezTo>
                  <a:pt x="0" y="141401"/>
                  <a:pt x="4266" y="131039"/>
                  <a:pt x="12799" y="122507"/>
                </a:cubicBezTo>
                <a:cubicBezTo>
                  <a:pt x="21332" y="113974"/>
                  <a:pt x="31693" y="109707"/>
                  <a:pt x="43883" y="109707"/>
                </a:cubicBezTo>
                <a:close/>
                <a:moveTo>
                  <a:pt x="117021" y="0"/>
                </a:moveTo>
                <a:cubicBezTo>
                  <a:pt x="131192" y="0"/>
                  <a:pt x="143267" y="4990"/>
                  <a:pt x="153247" y="14970"/>
                </a:cubicBezTo>
                <a:cubicBezTo>
                  <a:pt x="163228" y="24951"/>
                  <a:pt x="168218" y="37026"/>
                  <a:pt x="168218" y="51197"/>
                </a:cubicBezTo>
                <a:cubicBezTo>
                  <a:pt x="168218" y="65367"/>
                  <a:pt x="163228" y="77443"/>
                  <a:pt x="153247" y="87423"/>
                </a:cubicBezTo>
                <a:cubicBezTo>
                  <a:pt x="143267" y="97403"/>
                  <a:pt x="131192" y="102394"/>
                  <a:pt x="117021" y="102394"/>
                </a:cubicBezTo>
                <a:cubicBezTo>
                  <a:pt x="102851" y="102394"/>
                  <a:pt x="90775" y="97403"/>
                  <a:pt x="80795" y="87423"/>
                </a:cubicBezTo>
                <a:cubicBezTo>
                  <a:pt x="70814" y="77443"/>
                  <a:pt x="65824" y="65367"/>
                  <a:pt x="65824" y="51197"/>
                </a:cubicBezTo>
                <a:cubicBezTo>
                  <a:pt x="65824" y="37026"/>
                  <a:pt x="70814" y="24951"/>
                  <a:pt x="80795" y="14970"/>
                </a:cubicBezTo>
                <a:cubicBezTo>
                  <a:pt x="90775" y="4990"/>
                  <a:pt x="102851" y="0"/>
                  <a:pt x="11702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sz="3200" dirty="0">
              <a:solidFill>
                <a:schemeClr val="tx1">
                  <a:lumMod val="65000"/>
                  <a:lumOff val="35000"/>
                </a:schemeClr>
              </a:solidFill>
            </a:endParaRPr>
          </a:p>
        </p:txBody>
      </p:sp>
      <p:sp>
        <p:nvSpPr>
          <p:cNvPr id="34" name="Arc 33"/>
          <p:cNvSpPr/>
          <p:nvPr/>
        </p:nvSpPr>
        <p:spPr>
          <a:xfrm>
            <a:off x="4679580" y="3425086"/>
            <a:ext cx="1637414" cy="1637414"/>
          </a:xfrm>
          <a:prstGeom prst="arc">
            <a:avLst>
              <a:gd name="adj1" fmla="val 16200000"/>
              <a:gd name="adj2" fmla="val 4184393"/>
            </a:avLst>
          </a:prstGeom>
          <a:noFill/>
          <a:ln w="76200" cap="rnd">
            <a:solidFill>
              <a:srgbClr val="502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5487654" y="2999785"/>
            <a:ext cx="0" cy="457200"/>
          </a:xfrm>
          <a:prstGeom prst="line">
            <a:avLst/>
          </a:prstGeom>
          <a:ln w="57150">
            <a:solidFill>
              <a:srgbClr val="502F2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912389" y="3851378"/>
            <a:ext cx="1107997" cy="784830"/>
          </a:xfrm>
          <a:prstGeom prst="rect">
            <a:avLst/>
          </a:prstGeom>
          <a:noFill/>
        </p:spPr>
        <p:txBody>
          <a:bodyPr wrap="none" rtlCol="0">
            <a:spAutoFit/>
          </a:bodyPr>
          <a:lstStyle/>
          <a:p>
            <a:pPr algn="ctr"/>
            <a:r>
              <a:rPr lang="en-US" sz="3600">
                <a:solidFill>
                  <a:schemeClr val="tx1">
                    <a:lumMod val="95000"/>
                    <a:lumOff val="5000"/>
                  </a:schemeClr>
                </a:solidFill>
                <a:latin typeface="Roboto" panose="02000000000000000000" pitchFamily="2" charset="0"/>
                <a:ea typeface="Roboto" panose="02000000000000000000" pitchFamily="2" charset="0"/>
                <a:cs typeface="Open Sans" panose="020B0606030504020204" pitchFamily="34" charset="0"/>
              </a:rPr>
              <a:t>45%</a:t>
            </a:r>
          </a:p>
          <a:p>
            <a:pPr algn="ctr"/>
            <a:r>
              <a:rPr lang="en-US" sz="900" b="1">
                <a:solidFill>
                  <a:schemeClr val="tx1">
                    <a:lumMod val="95000"/>
                    <a:lumOff val="5000"/>
                  </a:schemeClr>
                </a:solidFill>
                <a:latin typeface="Roboto" panose="02000000000000000000" pitchFamily="2" charset="0"/>
                <a:ea typeface="Roboto" panose="02000000000000000000" pitchFamily="2" charset="0"/>
                <a:cs typeface="Open Sans" panose="020B0606030504020204" pitchFamily="34" charset="0"/>
              </a:rPr>
              <a:t>PROFESSIONAL</a:t>
            </a:r>
          </a:p>
        </p:txBody>
      </p:sp>
      <p:sp>
        <p:nvSpPr>
          <p:cNvPr id="37" name="Rectangle 36"/>
          <p:cNvSpPr/>
          <p:nvPr/>
        </p:nvSpPr>
        <p:spPr>
          <a:xfrm>
            <a:off x="5906606" y="2415235"/>
            <a:ext cx="1910614" cy="784830"/>
          </a:xfrm>
          <a:prstGeom prst="rect">
            <a:avLst/>
          </a:prstGeom>
        </p:spPr>
        <p:txBody>
          <a:bodyPr wrap="square">
            <a:spAutoFit/>
          </a:bodyPr>
          <a:lstStyle/>
          <a:p>
            <a:pPr defTabSz="1176655"/>
            <a:r>
              <a:rPr lang="zh-CN" altLang="en-US" dirty="0">
                <a:solidFill>
                  <a:schemeClr val="tx1">
                    <a:lumMod val="85000"/>
                    <a:lumOff val="15000"/>
                  </a:schemeClr>
                </a:solidFill>
                <a:latin typeface="幼圆" panose="02010509060101010101" pitchFamily="49" charset="-122"/>
                <a:ea typeface="幼圆" panose="02010509060101010101" pitchFamily="49" charset="-122"/>
              </a:rPr>
              <a:t>添加标题</a:t>
            </a:r>
            <a:endParaRPr lang="en-US" altLang="zh-CN" dirty="0">
              <a:solidFill>
                <a:schemeClr val="tx1">
                  <a:lumMod val="85000"/>
                  <a:lumOff val="15000"/>
                </a:schemeClr>
              </a:solidFill>
              <a:latin typeface="幼圆" panose="02010509060101010101" pitchFamily="49" charset="-122"/>
              <a:ea typeface="幼圆" panose="02010509060101010101" pitchFamily="49" charset="-122"/>
            </a:endParaRPr>
          </a:p>
          <a:p>
            <a:pPr defTabSz="1176655"/>
            <a:endParaRPr lang="en-US" sz="900" dirty="0">
              <a:solidFill>
                <a:schemeClr val="tx1">
                  <a:lumMod val="95000"/>
                  <a:lumOff val="5000"/>
                </a:schemeClr>
              </a:solidFill>
              <a:latin typeface="Roboto" panose="02000000000000000000" pitchFamily="2" charset="0"/>
              <a:ea typeface="Roboto" panose="02000000000000000000" pitchFamily="2" charset="0"/>
            </a:endParaRPr>
          </a:p>
          <a:p>
            <a:r>
              <a:rPr lang="en-US" sz="900" dirty="0">
                <a:solidFill>
                  <a:schemeClr val="tx1">
                    <a:lumMod val="95000"/>
                    <a:lumOff val="5000"/>
                  </a:schemeClr>
                </a:solidFill>
                <a:latin typeface="Roboto" panose="02000000000000000000" pitchFamily="2" charset="0"/>
                <a:ea typeface="Roboto" panose="02000000000000000000" pitchFamily="2" charset="0"/>
              </a:rPr>
              <a:t>Conveniently iterate top-line alignments for wireless metrics. </a:t>
            </a:r>
          </a:p>
        </p:txBody>
      </p:sp>
      <p:grpSp>
        <p:nvGrpSpPr>
          <p:cNvPr id="31" name="组合 30"/>
          <p:cNvGrpSpPr/>
          <p:nvPr/>
        </p:nvGrpSpPr>
        <p:grpSpPr>
          <a:xfrm>
            <a:off x="3016" y="210058"/>
            <a:ext cx="12192000" cy="1125538"/>
            <a:chOff x="3016" y="210058"/>
            <a:chExt cx="12192000" cy="1125538"/>
          </a:xfrm>
        </p:grpSpPr>
        <p:cxnSp>
          <p:nvCxnSpPr>
            <p:cNvPr id="38" name="直接连接符 37"/>
            <p:cNvCxnSpPr/>
            <p:nvPr/>
          </p:nvCxnSpPr>
          <p:spPr>
            <a:xfrm>
              <a:off x="3016" y="691090"/>
              <a:ext cx="12192000" cy="0"/>
            </a:xfrm>
            <a:prstGeom prst="line">
              <a:avLst/>
            </a:prstGeom>
            <a:ln>
              <a:solidFill>
                <a:srgbClr val="502F20"/>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812800" y="520700"/>
              <a:ext cx="2235200" cy="546100"/>
            </a:xfrm>
            <a:prstGeom prst="rect">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2998027" y="722840"/>
              <a:ext cx="259705" cy="259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5469519" y="911279"/>
              <a:ext cx="115447" cy="1154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4391492" y="760127"/>
              <a:ext cx="193416" cy="193414"/>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4473323" y="437806"/>
              <a:ext cx="76325" cy="763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3961084" y="833166"/>
              <a:ext cx="76325" cy="76324"/>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itle 1"/>
            <p:cNvSpPr txBox="1"/>
            <p:nvPr/>
          </p:nvSpPr>
          <p:spPr>
            <a:xfrm>
              <a:off x="470432" y="210058"/>
              <a:ext cx="3022600" cy="11255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176655"/>
              <a:r>
                <a:rPr lang="zh-CN" altLang="en-US" sz="2400" dirty="0">
                  <a:solidFill>
                    <a:schemeClr val="bg1"/>
                  </a:solidFill>
                  <a:latin typeface="幼圆" panose="02010509060101010101" pitchFamily="49" charset="-122"/>
                  <a:ea typeface="幼圆" panose="02010509060101010101" pitchFamily="49" charset="-122"/>
                </a:rPr>
                <a:t>添加标题</a:t>
              </a:r>
              <a:endParaRPr lang="en-GB" altLang="zh-CN" sz="2400" dirty="0">
                <a:solidFill>
                  <a:schemeClr val="bg1"/>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9600">
        <p:blinds dir="vert"/>
      </p:transition>
    </mc:Choice>
    <mc:Fallback xmlns="">
      <p:transition spd="slow" advTm="96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9" presetClass="entr" presetSubtype="0" decel="10000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 calcmode="lin" valueType="num">
                                      <p:cBhvr>
                                        <p:cTn id="15" dur="500" fill="hold"/>
                                        <p:tgtEl>
                                          <p:spTgt spid="11"/>
                                        </p:tgtEl>
                                        <p:attrNameLst>
                                          <p:attrName>style.rotation</p:attrName>
                                        </p:attrNameLst>
                                      </p:cBhvr>
                                      <p:tavLst>
                                        <p:tav tm="0">
                                          <p:val>
                                            <p:fltVal val="360"/>
                                          </p:val>
                                        </p:tav>
                                        <p:tav tm="100000">
                                          <p:val>
                                            <p:fltVal val="0"/>
                                          </p:val>
                                        </p:tav>
                                      </p:tavLst>
                                    </p:anim>
                                    <p:animEffect transition="in" filter="fade">
                                      <p:cBhvr>
                                        <p:cTn id="16" dur="500"/>
                                        <p:tgtEl>
                                          <p:spTgt spid="11"/>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500" fill="hold"/>
                                        <p:tgtEl>
                                          <p:spTgt spid="32"/>
                                        </p:tgtEl>
                                        <p:attrNameLst>
                                          <p:attrName>ppt_w</p:attrName>
                                        </p:attrNameLst>
                                      </p:cBhvr>
                                      <p:tavLst>
                                        <p:tav tm="0">
                                          <p:val>
                                            <p:fltVal val="0"/>
                                          </p:val>
                                        </p:tav>
                                        <p:tav tm="100000">
                                          <p:val>
                                            <p:strVal val="#ppt_w"/>
                                          </p:val>
                                        </p:tav>
                                      </p:tavLst>
                                    </p:anim>
                                    <p:anim calcmode="lin" valueType="num">
                                      <p:cBhvr>
                                        <p:cTn id="29" dur="500" fill="hold"/>
                                        <p:tgtEl>
                                          <p:spTgt spid="32"/>
                                        </p:tgtEl>
                                        <p:attrNameLst>
                                          <p:attrName>ppt_h</p:attrName>
                                        </p:attrNameLst>
                                      </p:cBhvr>
                                      <p:tavLst>
                                        <p:tav tm="0">
                                          <p:val>
                                            <p:fltVal val="0"/>
                                          </p:val>
                                        </p:tav>
                                        <p:tav tm="100000">
                                          <p:val>
                                            <p:strVal val="#ppt_h"/>
                                          </p:val>
                                        </p:tav>
                                      </p:tavLst>
                                    </p:anim>
                                    <p:animEffect transition="in" filter="fade">
                                      <p:cBhvr>
                                        <p:cTn id="30" dur="500"/>
                                        <p:tgtEl>
                                          <p:spTgt spid="32"/>
                                        </p:tgtEl>
                                      </p:cBhvr>
                                    </p:animEffect>
                                  </p:childTnLst>
                                </p:cTn>
                              </p:par>
                            </p:childTnLst>
                          </p:cTn>
                        </p:par>
                        <p:par>
                          <p:cTn id="31" fill="hold">
                            <p:stCondLst>
                              <p:cond delay="2500"/>
                            </p:stCondLst>
                            <p:childTnLst>
                              <p:par>
                                <p:cTn id="32" presetID="49" presetClass="entr" presetSubtype="0" decel="100000"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ppt_w</p:attrName>
                                        </p:attrNameLst>
                                      </p:cBhvr>
                                      <p:tavLst>
                                        <p:tav tm="0">
                                          <p:val>
                                            <p:fltVal val="0"/>
                                          </p:val>
                                        </p:tav>
                                        <p:tav tm="100000">
                                          <p:val>
                                            <p:strVal val="#ppt_w"/>
                                          </p:val>
                                        </p:tav>
                                      </p:tavLst>
                                    </p:anim>
                                    <p:anim calcmode="lin" valueType="num">
                                      <p:cBhvr>
                                        <p:cTn id="35" dur="500" fill="hold"/>
                                        <p:tgtEl>
                                          <p:spTgt spid="33"/>
                                        </p:tgtEl>
                                        <p:attrNameLst>
                                          <p:attrName>ppt_h</p:attrName>
                                        </p:attrNameLst>
                                      </p:cBhvr>
                                      <p:tavLst>
                                        <p:tav tm="0">
                                          <p:val>
                                            <p:fltVal val="0"/>
                                          </p:val>
                                        </p:tav>
                                        <p:tav tm="100000">
                                          <p:val>
                                            <p:strVal val="#ppt_h"/>
                                          </p:val>
                                        </p:tav>
                                      </p:tavLst>
                                    </p:anim>
                                    <p:anim calcmode="lin" valueType="num">
                                      <p:cBhvr>
                                        <p:cTn id="36" dur="500" fill="hold"/>
                                        <p:tgtEl>
                                          <p:spTgt spid="33"/>
                                        </p:tgtEl>
                                        <p:attrNameLst>
                                          <p:attrName>style.rotation</p:attrName>
                                        </p:attrNameLst>
                                      </p:cBhvr>
                                      <p:tavLst>
                                        <p:tav tm="0">
                                          <p:val>
                                            <p:fltVal val="360"/>
                                          </p:val>
                                        </p:tav>
                                        <p:tav tm="100000">
                                          <p:val>
                                            <p:fltVal val="0"/>
                                          </p:val>
                                        </p:tav>
                                      </p:tavLst>
                                    </p:anim>
                                    <p:animEffect transition="in" filter="fade">
                                      <p:cBhvr>
                                        <p:cTn id="37" dur="500"/>
                                        <p:tgtEl>
                                          <p:spTgt spid="33"/>
                                        </p:tgtEl>
                                      </p:cBhvr>
                                    </p:animEffect>
                                  </p:childTnLst>
                                </p:cTn>
                              </p:par>
                            </p:childTnLst>
                          </p:cTn>
                        </p:par>
                        <p:par>
                          <p:cTn id="38" fill="hold">
                            <p:stCondLst>
                              <p:cond delay="3000"/>
                            </p:stCondLst>
                            <p:childTnLst>
                              <p:par>
                                <p:cTn id="39" presetID="22" presetClass="entr" presetSubtype="1"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up)">
                                      <p:cBhvr>
                                        <p:cTn id="41" dur="500"/>
                                        <p:tgtEl>
                                          <p:spTgt spid="35"/>
                                        </p:tgtEl>
                                      </p:cBhvr>
                                    </p:animEffect>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4500"/>
                            </p:stCondLst>
                            <p:childTnLst>
                              <p:par>
                                <p:cTn id="53" presetID="49" presetClass="entr" presetSubtype="0" decel="10000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 calcmode="lin" valueType="num">
                                      <p:cBhvr>
                                        <p:cTn id="57" dur="500" fill="hold"/>
                                        <p:tgtEl>
                                          <p:spTgt spid="26"/>
                                        </p:tgtEl>
                                        <p:attrNameLst>
                                          <p:attrName>style.rotation</p:attrName>
                                        </p:attrNameLst>
                                      </p:cBhvr>
                                      <p:tavLst>
                                        <p:tav tm="0">
                                          <p:val>
                                            <p:fltVal val="360"/>
                                          </p:val>
                                        </p:tav>
                                        <p:tav tm="100000">
                                          <p:val>
                                            <p:fltVal val="0"/>
                                          </p:val>
                                        </p:tav>
                                      </p:tavLst>
                                    </p:anim>
                                    <p:animEffect transition="in" filter="fade">
                                      <p:cBhvr>
                                        <p:cTn id="58" dur="500"/>
                                        <p:tgtEl>
                                          <p:spTgt spid="26"/>
                                        </p:tgtEl>
                                      </p:cBhvr>
                                    </p:animEffect>
                                  </p:childTnLst>
                                </p:cTn>
                              </p:par>
                            </p:childTnLst>
                          </p:cTn>
                        </p:par>
                        <p:par>
                          <p:cTn id="59" fill="hold">
                            <p:stCondLst>
                              <p:cond delay="5000"/>
                            </p:stCondLst>
                            <p:childTnLst>
                              <p:par>
                                <p:cTn id="60" presetID="22" presetClass="entr" presetSubtype="1"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up)">
                                      <p:cBhvr>
                                        <p:cTn id="62" dur="500"/>
                                        <p:tgtEl>
                                          <p:spTgt spid="28"/>
                                        </p:tgtEl>
                                      </p:cBhvr>
                                    </p:animEffect>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17">
                                            <p:txEl>
                                              <p:pRg st="0" end="0"/>
                                            </p:txEl>
                                          </p:spTgt>
                                        </p:tgtEl>
                                        <p:attrNameLst>
                                          <p:attrName>style.visibility</p:attrName>
                                        </p:attrNameLst>
                                      </p:cBhvr>
                                      <p:to>
                                        <p:strVal val="visible"/>
                                      </p:to>
                                    </p:set>
                                    <p:animEffect transition="in" filter="fade">
                                      <p:cBhvr>
                                        <p:cTn id="70" dur="500"/>
                                        <p:tgtEl>
                                          <p:spTgt spid="17">
                                            <p:txEl>
                                              <p:pRg st="0" end="0"/>
                                            </p:txEl>
                                          </p:spTgt>
                                        </p:tgtEl>
                                      </p:cBhvr>
                                    </p:animEffect>
                                    <p:anim calcmode="lin" valueType="num">
                                      <p:cBhvr>
                                        <p:cTn id="7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72"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42" presetClass="entr" presetSubtype="0" fill="hold" grpId="0" nodeType="afterEffect">
                                  <p:stCondLst>
                                    <p:cond delay="0"/>
                                  </p:stCondLst>
                                  <p:childTnLst>
                                    <p:set>
                                      <p:cBhvr>
                                        <p:cTn id="75" dur="1" fill="hold">
                                          <p:stCondLst>
                                            <p:cond delay="0"/>
                                          </p:stCondLst>
                                        </p:cTn>
                                        <p:tgtEl>
                                          <p:spTgt spid="17">
                                            <p:txEl>
                                              <p:pRg st="1" end="1"/>
                                            </p:txEl>
                                          </p:spTgt>
                                        </p:tgtEl>
                                        <p:attrNameLst>
                                          <p:attrName>style.visibility</p:attrName>
                                        </p:attrNameLst>
                                      </p:cBhvr>
                                      <p:to>
                                        <p:strVal val="visible"/>
                                      </p:to>
                                    </p:set>
                                    <p:animEffect transition="in" filter="fade">
                                      <p:cBhvr>
                                        <p:cTn id="76" dur="500"/>
                                        <p:tgtEl>
                                          <p:spTgt spid="17">
                                            <p:txEl>
                                              <p:pRg st="1" end="1"/>
                                            </p:txEl>
                                          </p:spTgt>
                                        </p:tgtEl>
                                      </p:cBhvr>
                                    </p:animEffect>
                                    <p:anim calcmode="lin" valueType="num">
                                      <p:cBhvr>
                                        <p:cTn id="7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78" dur="5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42" presetClass="entr" presetSubtype="0" fill="hold" grpId="0" nodeType="afterEffect">
                                  <p:stCondLst>
                                    <p:cond delay="0"/>
                                  </p:stCondLst>
                                  <p:childTnLst>
                                    <p:set>
                                      <p:cBhvr>
                                        <p:cTn id="81" dur="1" fill="hold">
                                          <p:stCondLst>
                                            <p:cond delay="0"/>
                                          </p:stCondLst>
                                        </p:cTn>
                                        <p:tgtEl>
                                          <p:spTgt spid="36">
                                            <p:txEl>
                                              <p:pRg st="0" end="0"/>
                                            </p:txEl>
                                          </p:spTgt>
                                        </p:tgtEl>
                                        <p:attrNameLst>
                                          <p:attrName>style.visibility</p:attrName>
                                        </p:attrNameLst>
                                      </p:cBhvr>
                                      <p:to>
                                        <p:strVal val="visible"/>
                                      </p:to>
                                    </p:set>
                                    <p:animEffect transition="in" filter="fade">
                                      <p:cBhvr>
                                        <p:cTn id="82" dur="500"/>
                                        <p:tgtEl>
                                          <p:spTgt spid="36">
                                            <p:txEl>
                                              <p:pRg st="0" end="0"/>
                                            </p:txEl>
                                          </p:spTgt>
                                        </p:tgtEl>
                                      </p:cBhvr>
                                    </p:animEffect>
                                    <p:anim calcmode="lin" valueType="num">
                                      <p:cBhvr>
                                        <p:cTn id="83"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84" dur="5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2" presetClass="entr" presetSubtype="0" fill="hold" grpId="0" nodeType="afterEffect">
                                  <p:stCondLst>
                                    <p:cond delay="0"/>
                                  </p:stCondLst>
                                  <p:childTnLst>
                                    <p:set>
                                      <p:cBhvr>
                                        <p:cTn id="87" dur="1" fill="hold">
                                          <p:stCondLst>
                                            <p:cond delay="0"/>
                                          </p:stCondLst>
                                        </p:cTn>
                                        <p:tgtEl>
                                          <p:spTgt spid="36">
                                            <p:txEl>
                                              <p:pRg st="1" end="1"/>
                                            </p:txEl>
                                          </p:spTgt>
                                        </p:tgtEl>
                                        <p:attrNameLst>
                                          <p:attrName>style.visibility</p:attrName>
                                        </p:attrNameLst>
                                      </p:cBhvr>
                                      <p:to>
                                        <p:strVal val="visible"/>
                                      </p:to>
                                    </p:set>
                                    <p:animEffect transition="in" filter="fade">
                                      <p:cBhvr>
                                        <p:cTn id="88" dur="500"/>
                                        <p:tgtEl>
                                          <p:spTgt spid="36">
                                            <p:txEl>
                                              <p:pRg st="1" end="1"/>
                                            </p:txEl>
                                          </p:spTgt>
                                        </p:tgtEl>
                                      </p:cBhvr>
                                    </p:animEffect>
                                    <p:anim calcmode="lin" valueType="num">
                                      <p:cBhvr>
                                        <p:cTn id="89" dur="500" fill="hold"/>
                                        <p:tgtEl>
                                          <p:spTgt spid="36">
                                            <p:txEl>
                                              <p:pRg st="1" end="1"/>
                                            </p:txEl>
                                          </p:spTgt>
                                        </p:tgtEl>
                                        <p:attrNameLst>
                                          <p:attrName>ppt_x</p:attrName>
                                        </p:attrNameLst>
                                      </p:cBhvr>
                                      <p:tavLst>
                                        <p:tav tm="0">
                                          <p:val>
                                            <p:strVal val="#ppt_x"/>
                                          </p:val>
                                        </p:tav>
                                        <p:tav tm="100000">
                                          <p:val>
                                            <p:strVal val="#ppt_x"/>
                                          </p:val>
                                        </p:tav>
                                      </p:tavLst>
                                    </p:anim>
                                    <p:anim calcmode="lin" valueType="num">
                                      <p:cBhvr>
                                        <p:cTn id="90" dur="500" fill="hold"/>
                                        <p:tgtEl>
                                          <p:spTgt spid="36">
                                            <p:txEl>
                                              <p:pRg st="1" end="1"/>
                                            </p:txEl>
                                          </p:spTgt>
                                        </p:tgtEl>
                                        <p:attrNameLst>
                                          <p:attrName>ppt_y</p:attrName>
                                        </p:attrNameLst>
                                      </p:cBhvr>
                                      <p:tavLst>
                                        <p:tav tm="0">
                                          <p:val>
                                            <p:strVal val="#ppt_y+.1"/>
                                          </p:val>
                                        </p:tav>
                                        <p:tav tm="100000">
                                          <p:val>
                                            <p:strVal val="#ppt_y"/>
                                          </p:val>
                                        </p:tav>
                                      </p:tavLst>
                                    </p:anim>
                                  </p:childTnLst>
                                </p:cTn>
                              </p:par>
                            </p:childTnLst>
                          </p:cTn>
                        </p:par>
                        <p:par>
                          <p:cTn id="91" fill="hold">
                            <p:stCondLst>
                              <p:cond delay="8000"/>
                            </p:stCondLst>
                            <p:childTnLst>
                              <p:par>
                                <p:cTn id="92" presetID="42" presetClass="entr" presetSubtype="0" fill="hold" grpId="0" nodeType="afterEffect">
                                  <p:stCondLst>
                                    <p:cond delay="0"/>
                                  </p:stCondLst>
                                  <p:childTnLst>
                                    <p:set>
                                      <p:cBhvr>
                                        <p:cTn id="93" dur="1" fill="hold">
                                          <p:stCondLst>
                                            <p:cond delay="0"/>
                                          </p:stCondLst>
                                        </p:cTn>
                                        <p:tgtEl>
                                          <p:spTgt spid="29">
                                            <p:txEl>
                                              <p:pRg st="0" end="0"/>
                                            </p:txEl>
                                          </p:spTgt>
                                        </p:tgtEl>
                                        <p:attrNameLst>
                                          <p:attrName>style.visibility</p:attrName>
                                        </p:attrNameLst>
                                      </p:cBhvr>
                                      <p:to>
                                        <p:strVal val="visible"/>
                                      </p:to>
                                    </p:set>
                                    <p:animEffect transition="in" filter="fade">
                                      <p:cBhvr>
                                        <p:cTn id="94" dur="500"/>
                                        <p:tgtEl>
                                          <p:spTgt spid="29">
                                            <p:txEl>
                                              <p:pRg st="0" end="0"/>
                                            </p:txEl>
                                          </p:spTgt>
                                        </p:tgtEl>
                                      </p:cBhvr>
                                    </p:animEffect>
                                    <p:anim calcmode="lin" valueType="num">
                                      <p:cBhvr>
                                        <p:cTn id="95"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96" dur="5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8500"/>
                            </p:stCondLst>
                            <p:childTnLst>
                              <p:par>
                                <p:cTn id="98" presetID="42" presetClass="entr" presetSubtype="0" fill="hold" grpId="0" nodeType="afterEffect">
                                  <p:stCondLst>
                                    <p:cond delay="0"/>
                                  </p:stCondLst>
                                  <p:childTnLst>
                                    <p:set>
                                      <p:cBhvr>
                                        <p:cTn id="99" dur="1" fill="hold">
                                          <p:stCondLst>
                                            <p:cond delay="0"/>
                                          </p:stCondLst>
                                        </p:cTn>
                                        <p:tgtEl>
                                          <p:spTgt spid="29">
                                            <p:txEl>
                                              <p:pRg st="1" end="1"/>
                                            </p:txEl>
                                          </p:spTgt>
                                        </p:tgtEl>
                                        <p:attrNameLst>
                                          <p:attrName>style.visibility</p:attrName>
                                        </p:attrNameLst>
                                      </p:cBhvr>
                                      <p:to>
                                        <p:strVal val="visible"/>
                                      </p:to>
                                    </p:set>
                                    <p:animEffect transition="in" filter="fade">
                                      <p:cBhvr>
                                        <p:cTn id="100" dur="500"/>
                                        <p:tgtEl>
                                          <p:spTgt spid="29">
                                            <p:txEl>
                                              <p:pRg st="1" end="1"/>
                                            </p:txEl>
                                          </p:spTgt>
                                        </p:tgtEl>
                                      </p:cBhvr>
                                    </p:animEffect>
                                    <p:anim calcmode="lin" valueType="num">
                                      <p:cBhvr>
                                        <p:cTn id="101"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02" dur="500" fill="hold"/>
                                        <p:tgtEl>
                                          <p:spTgt spid="29">
                                            <p:txEl>
                                              <p:pRg st="1" end="1"/>
                                            </p:txEl>
                                          </p:spTgt>
                                        </p:tgtEl>
                                        <p:attrNameLst>
                                          <p:attrName>ppt_y</p:attrName>
                                        </p:attrNameLst>
                                      </p:cBhvr>
                                      <p:tavLst>
                                        <p:tav tm="0">
                                          <p:val>
                                            <p:strVal val="#ppt_y+.1"/>
                                          </p:val>
                                        </p:tav>
                                        <p:tav tm="100000">
                                          <p:val>
                                            <p:strVal val="#ppt_y"/>
                                          </p:val>
                                        </p:tav>
                                      </p:tavLst>
                                    </p:anim>
                                  </p:childTnLst>
                                </p:cTn>
                              </p:par>
                              <p:par>
                                <p:cTn id="103" presetID="12" presetClass="entr" presetSubtype="8" fill="hold" grpId="0" nodeType="withEffect">
                                  <p:stCondLst>
                                    <p:cond delay="0"/>
                                  </p:stCondLst>
                                  <p:childTnLst>
                                    <p:set>
                                      <p:cBhvr>
                                        <p:cTn id="104" dur="1" fill="hold">
                                          <p:stCondLst>
                                            <p:cond delay="0"/>
                                          </p:stCondLst>
                                        </p:cTn>
                                        <p:tgtEl>
                                          <p:spTgt spid="19"/>
                                        </p:tgtEl>
                                        <p:attrNameLst>
                                          <p:attrName>style.visibility</p:attrName>
                                        </p:attrNameLst>
                                      </p:cBhvr>
                                      <p:to>
                                        <p:strVal val="visible"/>
                                      </p:to>
                                    </p:set>
                                    <p:anim calcmode="lin" valueType="num">
                                      <p:cBhvr additive="base">
                                        <p:cTn id="105" dur="500"/>
                                        <p:tgtEl>
                                          <p:spTgt spid="19"/>
                                        </p:tgtEl>
                                        <p:attrNameLst>
                                          <p:attrName>ppt_x</p:attrName>
                                        </p:attrNameLst>
                                      </p:cBhvr>
                                      <p:tavLst>
                                        <p:tav tm="0">
                                          <p:val>
                                            <p:strVal val="#ppt_x-#ppt_w*1.125000"/>
                                          </p:val>
                                        </p:tav>
                                        <p:tav tm="100000">
                                          <p:val>
                                            <p:strVal val="#ppt_x"/>
                                          </p:val>
                                        </p:tav>
                                      </p:tavLst>
                                    </p:anim>
                                    <p:animEffect transition="in" filter="wipe(right)">
                                      <p:cBhvr>
                                        <p:cTn id="106" dur="500"/>
                                        <p:tgtEl>
                                          <p:spTgt spid="19"/>
                                        </p:tgtEl>
                                      </p:cBhvr>
                                    </p:animEffect>
                                  </p:childTnLst>
                                </p:cTn>
                              </p:par>
                              <p:par>
                                <p:cTn id="107" presetID="12" presetClass="entr" presetSubtype="8"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additive="base">
                                        <p:cTn id="109" dur="500"/>
                                        <p:tgtEl>
                                          <p:spTgt spid="37"/>
                                        </p:tgtEl>
                                        <p:attrNameLst>
                                          <p:attrName>ppt_x</p:attrName>
                                        </p:attrNameLst>
                                      </p:cBhvr>
                                      <p:tavLst>
                                        <p:tav tm="0">
                                          <p:val>
                                            <p:strVal val="#ppt_x-#ppt_w*1.125000"/>
                                          </p:val>
                                        </p:tav>
                                        <p:tav tm="100000">
                                          <p:val>
                                            <p:strVal val="#ppt_x"/>
                                          </p:val>
                                        </p:tav>
                                      </p:tavLst>
                                    </p:anim>
                                    <p:animEffect transition="in" filter="wipe(right)">
                                      <p:cBhvr>
                                        <p:cTn id="110" dur="500"/>
                                        <p:tgtEl>
                                          <p:spTgt spid="37"/>
                                        </p:tgtEl>
                                      </p:cBhvr>
                                    </p:animEffect>
                                  </p:childTnLst>
                                </p:cTn>
                              </p:par>
                              <p:par>
                                <p:cTn id="111" presetID="12" presetClass="entr" presetSubtype="8" fill="hold" grpId="0" nodeType="withEffect">
                                  <p:stCondLst>
                                    <p:cond delay="0"/>
                                  </p:stCondLst>
                                  <p:childTnLst>
                                    <p:set>
                                      <p:cBhvr>
                                        <p:cTn id="112" dur="1" fill="hold">
                                          <p:stCondLst>
                                            <p:cond delay="0"/>
                                          </p:stCondLst>
                                        </p:cTn>
                                        <p:tgtEl>
                                          <p:spTgt spid="30"/>
                                        </p:tgtEl>
                                        <p:attrNameLst>
                                          <p:attrName>style.visibility</p:attrName>
                                        </p:attrNameLst>
                                      </p:cBhvr>
                                      <p:to>
                                        <p:strVal val="visible"/>
                                      </p:to>
                                    </p:set>
                                    <p:anim calcmode="lin" valueType="num">
                                      <p:cBhvr additive="base">
                                        <p:cTn id="113" dur="500"/>
                                        <p:tgtEl>
                                          <p:spTgt spid="30"/>
                                        </p:tgtEl>
                                        <p:attrNameLst>
                                          <p:attrName>ppt_x</p:attrName>
                                        </p:attrNameLst>
                                      </p:cBhvr>
                                      <p:tavLst>
                                        <p:tav tm="0">
                                          <p:val>
                                            <p:strVal val="#ppt_x-#ppt_w*1.125000"/>
                                          </p:val>
                                        </p:tav>
                                        <p:tav tm="100000">
                                          <p:val>
                                            <p:strVal val="#ppt_x"/>
                                          </p:val>
                                        </p:tav>
                                      </p:tavLst>
                                    </p:anim>
                                    <p:animEffect transition="in" filter="wipe(right)">
                                      <p:cBhvr>
                                        <p:cTn id="1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5" grpId="0" animBg="1"/>
      <p:bldP spid="17" grpId="0" build="p"/>
      <p:bldP spid="19" grpId="0"/>
      <p:bldP spid="25" grpId="0" animBg="1"/>
      <p:bldP spid="26" grpId="0" animBg="1"/>
      <p:bldP spid="27" grpId="0" animBg="1"/>
      <p:bldP spid="29" grpId="0" build="p"/>
      <p:bldP spid="30" grpId="0"/>
      <p:bldP spid="32" grpId="0" animBg="1"/>
      <p:bldP spid="33" grpId="0" animBg="1"/>
      <p:bldP spid="34" grpId="0" animBg="1"/>
      <p:bldP spid="36" grpId="0" uiExpand="1" build="p"/>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66291" y="2029940"/>
            <a:ext cx="2269165" cy="3275714"/>
            <a:chOff x="1066291" y="2029940"/>
            <a:chExt cx="2269165" cy="3275714"/>
          </a:xfrm>
        </p:grpSpPr>
        <p:sp>
          <p:nvSpPr>
            <p:cNvPr id="4" name="Rounded Rectangle 3"/>
            <p:cNvSpPr/>
            <p:nvPr/>
          </p:nvSpPr>
          <p:spPr>
            <a:xfrm>
              <a:off x="1066291" y="2029940"/>
              <a:ext cx="2269165" cy="3275714"/>
            </a:xfrm>
            <a:prstGeom prst="roundRect">
              <a:avLst>
                <a:gd name="adj" fmla="val 4016"/>
              </a:avLst>
            </a:prstGeo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66291" y="4412519"/>
              <a:ext cx="2269165" cy="457200"/>
            </a:xfrm>
            <a:prstGeom prst="rect">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08509" y="2195103"/>
              <a:ext cx="184731" cy="230832"/>
            </a:xfrm>
            <a:prstGeom prst="rect">
              <a:avLst/>
            </a:prstGeom>
            <a:noFill/>
          </p:spPr>
          <p:txBody>
            <a:bodyPr wrap="none" rtlCol="0">
              <a:spAutoFit/>
            </a:bodyPr>
            <a:lstStyle/>
            <a:p>
              <a:pPr algn="ctr"/>
              <a:endParaRPr lang="en-US" sz="900" b="1" dirty="0">
                <a:solidFill>
                  <a:schemeClr val="tx1">
                    <a:lumMod val="85000"/>
                    <a:lumOff val="15000"/>
                  </a:schemeClr>
                </a:solidFill>
                <a:latin typeface="Roboto" panose="02000000000000000000" pitchFamily="2" charset="0"/>
                <a:ea typeface="Roboto" panose="02000000000000000000" pitchFamily="2" charset="0"/>
              </a:endParaRPr>
            </a:p>
          </p:txBody>
        </p:sp>
        <p:sp>
          <p:nvSpPr>
            <p:cNvPr id="20" name="Rectangle 19"/>
            <p:cNvSpPr/>
            <p:nvPr/>
          </p:nvSpPr>
          <p:spPr>
            <a:xfrm>
              <a:off x="1393877" y="3641654"/>
              <a:ext cx="1613992" cy="507831"/>
            </a:xfrm>
            <a:prstGeom prst="rect">
              <a:avLst/>
            </a:prstGeom>
          </p:spPr>
          <p:txBody>
            <a:bodyPr wrap="square">
              <a:spAutoFit/>
            </a:bodyPr>
            <a:lstStyle/>
            <a:p>
              <a:pPr algn="ctr"/>
              <a:r>
                <a:rPr lang="en-US" sz="900" dirty="0">
                  <a:solidFill>
                    <a:schemeClr val="tx1">
                      <a:lumMod val="85000"/>
                      <a:lumOff val="15000"/>
                    </a:schemeClr>
                  </a:solidFill>
                  <a:latin typeface="Roboto" panose="02000000000000000000" pitchFamily="2" charset="0"/>
                  <a:ea typeface="Roboto" panose="02000000000000000000" pitchFamily="2" charset="0"/>
                </a:rPr>
                <a:t>Conveniently iterate top-line alignments for wireless metrics. </a:t>
              </a:r>
            </a:p>
          </p:txBody>
        </p:sp>
        <p:sp>
          <p:nvSpPr>
            <p:cNvPr id="8" name="TextBox 7"/>
            <p:cNvSpPr txBox="1"/>
            <p:nvPr/>
          </p:nvSpPr>
          <p:spPr>
            <a:xfrm>
              <a:off x="1727939" y="4479523"/>
              <a:ext cx="902811" cy="307777"/>
            </a:xfrm>
            <a:prstGeom prst="rect">
              <a:avLst/>
            </a:prstGeom>
            <a:noFill/>
          </p:spPr>
          <p:txBody>
            <a:bodyPr wrap="none" rtlCol="0">
              <a:spAutoFit/>
            </a:bodyPr>
            <a:lstStyle/>
            <a:p>
              <a:pPr defTabSz="1176655"/>
              <a:r>
                <a:rPr lang="zh-CN" altLang="en-US" sz="1400" dirty="0">
                  <a:solidFill>
                    <a:schemeClr val="bg1"/>
                  </a:solidFill>
                  <a:latin typeface="幼圆" panose="02010509060101010101" pitchFamily="49" charset="-122"/>
                  <a:ea typeface="幼圆" panose="02010509060101010101" pitchFamily="49" charset="-122"/>
                </a:rPr>
                <a:t>添加标题</a:t>
              </a:r>
              <a:endParaRPr lang="en-US" altLang="zh-CN" sz="1400" dirty="0">
                <a:solidFill>
                  <a:schemeClr val="bg1"/>
                </a:solidFill>
                <a:latin typeface="幼圆" panose="02010509060101010101" pitchFamily="49" charset="-122"/>
                <a:ea typeface="幼圆" panose="02010509060101010101" pitchFamily="49" charset="-122"/>
              </a:endParaRPr>
            </a:p>
          </p:txBody>
        </p:sp>
        <p:sp>
          <p:nvSpPr>
            <p:cNvPr id="45" name="Freeform 44"/>
            <p:cNvSpPr/>
            <p:nvPr/>
          </p:nvSpPr>
          <p:spPr>
            <a:xfrm>
              <a:off x="1839250" y="2761602"/>
              <a:ext cx="723246" cy="716984"/>
            </a:xfrm>
            <a:custGeom>
              <a:avLst/>
              <a:gdLst/>
              <a:ahLst/>
              <a:cxnLst/>
              <a:rect l="l" t="t" r="r" b="b"/>
              <a:pathLst>
                <a:path w="206276" h="204490">
                  <a:moveTo>
                    <a:pt x="97334" y="133052"/>
                  </a:moveTo>
                  <a:lnTo>
                    <a:pt x="119212" y="133052"/>
                  </a:lnTo>
                  <a:cubicBezTo>
                    <a:pt x="121593" y="133052"/>
                    <a:pt x="122783" y="134094"/>
                    <a:pt x="122783" y="136178"/>
                  </a:cubicBezTo>
                  <a:cubicBezTo>
                    <a:pt x="122783" y="138559"/>
                    <a:pt x="121593" y="139750"/>
                    <a:pt x="119212" y="139750"/>
                  </a:cubicBezTo>
                  <a:lnTo>
                    <a:pt x="97334" y="139750"/>
                  </a:lnTo>
                  <a:cubicBezTo>
                    <a:pt x="95250" y="139750"/>
                    <a:pt x="94208" y="138559"/>
                    <a:pt x="94208" y="136178"/>
                  </a:cubicBezTo>
                  <a:cubicBezTo>
                    <a:pt x="94208" y="134094"/>
                    <a:pt x="95250" y="133052"/>
                    <a:pt x="97334" y="133052"/>
                  </a:cubicBezTo>
                  <a:close/>
                  <a:moveTo>
                    <a:pt x="71884" y="133052"/>
                  </a:moveTo>
                  <a:lnTo>
                    <a:pt x="84386" y="133052"/>
                  </a:lnTo>
                  <a:cubicBezTo>
                    <a:pt x="86469" y="133052"/>
                    <a:pt x="87511" y="134094"/>
                    <a:pt x="87511" y="136178"/>
                  </a:cubicBezTo>
                  <a:cubicBezTo>
                    <a:pt x="87511" y="138559"/>
                    <a:pt x="86469" y="139750"/>
                    <a:pt x="84386" y="139750"/>
                  </a:cubicBezTo>
                  <a:lnTo>
                    <a:pt x="71884" y="139750"/>
                  </a:lnTo>
                  <a:cubicBezTo>
                    <a:pt x="69801" y="139750"/>
                    <a:pt x="68759" y="138559"/>
                    <a:pt x="68759" y="136178"/>
                  </a:cubicBezTo>
                  <a:cubicBezTo>
                    <a:pt x="68759" y="134094"/>
                    <a:pt x="69801" y="133052"/>
                    <a:pt x="71884" y="133052"/>
                  </a:cubicBezTo>
                  <a:close/>
                  <a:moveTo>
                    <a:pt x="160735" y="117426"/>
                  </a:moveTo>
                  <a:lnTo>
                    <a:pt x="166985" y="117426"/>
                  </a:lnTo>
                  <a:cubicBezTo>
                    <a:pt x="169069" y="117426"/>
                    <a:pt x="170111" y="118467"/>
                    <a:pt x="170111" y="120551"/>
                  </a:cubicBezTo>
                  <a:cubicBezTo>
                    <a:pt x="170111" y="122634"/>
                    <a:pt x="169069" y="123676"/>
                    <a:pt x="166985" y="123676"/>
                  </a:cubicBezTo>
                  <a:lnTo>
                    <a:pt x="160735" y="123676"/>
                  </a:lnTo>
                  <a:cubicBezTo>
                    <a:pt x="158651" y="123676"/>
                    <a:pt x="157609" y="122634"/>
                    <a:pt x="157609" y="120551"/>
                  </a:cubicBezTo>
                  <a:cubicBezTo>
                    <a:pt x="157609" y="118467"/>
                    <a:pt x="158651" y="117426"/>
                    <a:pt x="160735" y="117426"/>
                  </a:cubicBezTo>
                  <a:close/>
                  <a:moveTo>
                    <a:pt x="116086" y="117426"/>
                  </a:moveTo>
                  <a:lnTo>
                    <a:pt x="147787" y="117426"/>
                  </a:lnTo>
                  <a:cubicBezTo>
                    <a:pt x="150168" y="117426"/>
                    <a:pt x="151358" y="118467"/>
                    <a:pt x="151358" y="120551"/>
                  </a:cubicBezTo>
                  <a:cubicBezTo>
                    <a:pt x="151358" y="122634"/>
                    <a:pt x="150168" y="123676"/>
                    <a:pt x="147787" y="123676"/>
                  </a:cubicBezTo>
                  <a:lnTo>
                    <a:pt x="116086" y="123676"/>
                  </a:lnTo>
                  <a:cubicBezTo>
                    <a:pt x="114003" y="123676"/>
                    <a:pt x="112961" y="122634"/>
                    <a:pt x="112961" y="120551"/>
                  </a:cubicBezTo>
                  <a:cubicBezTo>
                    <a:pt x="112961" y="118467"/>
                    <a:pt x="114003" y="117426"/>
                    <a:pt x="116086" y="117426"/>
                  </a:cubicBezTo>
                  <a:close/>
                  <a:moveTo>
                    <a:pt x="71884" y="117426"/>
                  </a:moveTo>
                  <a:lnTo>
                    <a:pt x="103585" y="117426"/>
                  </a:lnTo>
                  <a:cubicBezTo>
                    <a:pt x="105668" y="117426"/>
                    <a:pt x="106710" y="118467"/>
                    <a:pt x="106710" y="120551"/>
                  </a:cubicBezTo>
                  <a:cubicBezTo>
                    <a:pt x="106710" y="122634"/>
                    <a:pt x="105668" y="123676"/>
                    <a:pt x="103585" y="123676"/>
                  </a:cubicBezTo>
                  <a:lnTo>
                    <a:pt x="71884" y="123676"/>
                  </a:lnTo>
                  <a:cubicBezTo>
                    <a:pt x="69801" y="123676"/>
                    <a:pt x="68759" y="122634"/>
                    <a:pt x="68759" y="120551"/>
                  </a:cubicBezTo>
                  <a:cubicBezTo>
                    <a:pt x="68759" y="118467"/>
                    <a:pt x="69801" y="117426"/>
                    <a:pt x="71884" y="117426"/>
                  </a:cubicBezTo>
                  <a:close/>
                  <a:moveTo>
                    <a:pt x="135285" y="98227"/>
                  </a:moveTo>
                  <a:lnTo>
                    <a:pt x="166985" y="98227"/>
                  </a:lnTo>
                  <a:cubicBezTo>
                    <a:pt x="169069" y="98227"/>
                    <a:pt x="170111" y="99268"/>
                    <a:pt x="170111" y="101352"/>
                  </a:cubicBezTo>
                  <a:cubicBezTo>
                    <a:pt x="170111" y="103436"/>
                    <a:pt x="169069" y="104477"/>
                    <a:pt x="166985" y="104477"/>
                  </a:cubicBezTo>
                  <a:lnTo>
                    <a:pt x="135285" y="104477"/>
                  </a:lnTo>
                  <a:cubicBezTo>
                    <a:pt x="133201" y="104477"/>
                    <a:pt x="132160" y="103436"/>
                    <a:pt x="132160" y="101352"/>
                  </a:cubicBezTo>
                  <a:cubicBezTo>
                    <a:pt x="132160" y="99268"/>
                    <a:pt x="133201" y="98227"/>
                    <a:pt x="135285" y="98227"/>
                  </a:cubicBezTo>
                  <a:close/>
                  <a:moveTo>
                    <a:pt x="97334" y="98227"/>
                  </a:moveTo>
                  <a:lnTo>
                    <a:pt x="122783" y="98227"/>
                  </a:lnTo>
                  <a:cubicBezTo>
                    <a:pt x="124867" y="98227"/>
                    <a:pt x="125909" y="99268"/>
                    <a:pt x="125909" y="101352"/>
                  </a:cubicBezTo>
                  <a:cubicBezTo>
                    <a:pt x="125909" y="103436"/>
                    <a:pt x="124867" y="104477"/>
                    <a:pt x="122783" y="104477"/>
                  </a:cubicBezTo>
                  <a:lnTo>
                    <a:pt x="97334" y="104477"/>
                  </a:lnTo>
                  <a:cubicBezTo>
                    <a:pt x="95250" y="104477"/>
                    <a:pt x="94208" y="103436"/>
                    <a:pt x="94208" y="101352"/>
                  </a:cubicBezTo>
                  <a:cubicBezTo>
                    <a:pt x="94208" y="99268"/>
                    <a:pt x="95250" y="98227"/>
                    <a:pt x="97334" y="98227"/>
                  </a:cubicBezTo>
                  <a:close/>
                  <a:moveTo>
                    <a:pt x="71884" y="98227"/>
                  </a:moveTo>
                  <a:lnTo>
                    <a:pt x="84386" y="98227"/>
                  </a:lnTo>
                  <a:cubicBezTo>
                    <a:pt x="86469" y="98227"/>
                    <a:pt x="87511" y="99268"/>
                    <a:pt x="87511" y="101352"/>
                  </a:cubicBezTo>
                  <a:cubicBezTo>
                    <a:pt x="87511" y="103436"/>
                    <a:pt x="86469" y="104477"/>
                    <a:pt x="84386" y="104477"/>
                  </a:cubicBezTo>
                  <a:lnTo>
                    <a:pt x="71884" y="104477"/>
                  </a:lnTo>
                  <a:cubicBezTo>
                    <a:pt x="69801" y="104477"/>
                    <a:pt x="68759" y="103436"/>
                    <a:pt x="68759" y="101352"/>
                  </a:cubicBezTo>
                  <a:cubicBezTo>
                    <a:pt x="68759" y="99268"/>
                    <a:pt x="69801" y="98227"/>
                    <a:pt x="71884" y="98227"/>
                  </a:cubicBezTo>
                  <a:close/>
                  <a:moveTo>
                    <a:pt x="154484" y="82600"/>
                  </a:moveTo>
                  <a:lnTo>
                    <a:pt x="166985" y="82600"/>
                  </a:lnTo>
                  <a:cubicBezTo>
                    <a:pt x="169069" y="82600"/>
                    <a:pt x="170111" y="83642"/>
                    <a:pt x="170111" y="85725"/>
                  </a:cubicBezTo>
                  <a:cubicBezTo>
                    <a:pt x="170111" y="87809"/>
                    <a:pt x="169069" y="88851"/>
                    <a:pt x="166985" y="88851"/>
                  </a:cubicBezTo>
                  <a:lnTo>
                    <a:pt x="154484" y="88851"/>
                  </a:lnTo>
                  <a:cubicBezTo>
                    <a:pt x="152400" y="88851"/>
                    <a:pt x="151358" y="87809"/>
                    <a:pt x="151358" y="85725"/>
                  </a:cubicBezTo>
                  <a:cubicBezTo>
                    <a:pt x="151358" y="83642"/>
                    <a:pt x="152400" y="82600"/>
                    <a:pt x="154484" y="82600"/>
                  </a:cubicBezTo>
                  <a:close/>
                  <a:moveTo>
                    <a:pt x="109835" y="82600"/>
                  </a:moveTo>
                  <a:lnTo>
                    <a:pt x="141536" y="82600"/>
                  </a:lnTo>
                  <a:cubicBezTo>
                    <a:pt x="143619" y="82600"/>
                    <a:pt x="144661" y="83642"/>
                    <a:pt x="144661" y="85725"/>
                  </a:cubicBezTo>
                  <a:cubicBezTo>
                    <a:pt x="144661" y="87809"/>
                    <a:pt x="143619" y="88851"/>
                    <a:pt x="141536" y="88851"/>
                  </a:cubicBezTo>
                  <a:lnTo>
                    <a:pt x="109835" y="88851"/>
                  </a:lnTo>
                  <a:cubicBezTo>
                    <a:pt x="107752" y="88851"/>
                    <a:pt x="106710" y="87809"/>
                    <a:pt x="106710" y="85725"/>
                  </a:cubicBezTo>
                  <a:cubicBezTo>
                    <a:pt x="106710" y="83642"/>
                    <a:pt x="107752" y="82600"/>
                    <a:pt x="109835" y="82600"/>
                  </a:cubicBezTo>
                  <a:close/>
                  <a:moveTo>
                    <a:pt x="71884" y="82600"/>
                  </a:moveTo>
                  <a:lnTo>
                    <a:pt x="97334" y="82600"/>
                  </a:lnTo>
                  <a:cubicBezTo>
                    <a:pt x="99417" y="82600"/>
                    <a:pt x="100459" y="83642"/>
                    <a:pt x="100459" y="85725"/>
                  </a:cubicBezTo>
                  <a:cubicBezTo>
                    <a:pt x="100459" y="87809"/>
                    <a:pt x="99417" y="88851"/>
                    <a:pt x="97334" y="88851"/>
                  </a:cubicBezTo>
                  <a:lnTo>
                    <a:pt x="71884" y="88851"/>
                  </a:lnTo>
                  <a:cubicBezTo>
                    <a:pt x="69801" y="88851"/>
                    <a:pt x="68759" y="87809"/>
                    <a:pt x="68759" y="85725"/>
                  </a:cubicBezTo>
                  <a:cubicBezTo>
                    <a:pt x="68759" y="83642"/>
                    <a:pt x="69801" y="82600"/>
                    <a:pt x="71884" y="82600"/>
                  </a:cubicBezTo>
                  <a:close/>
                  <a:moveTo>
                    <a:pt x="55811" y="60276"/>
                  </a:moveTo>
                  <a:cubicBezTo>
                    <a:pt x="50453" y="60276"/>
                    <a:pt x="47774" y="63252"/>
                    <a:pt x="47774" y="69205"/>
                  </a:cubicBezTo>
                  <a:lnTo>
                    <a:pt x="47774" y="152251"/>
                  </a:lnTo>
                  <a:cubicBezTo>
                    <a:pt x="47774" y="158502"/>
                    <a:pt x="50453" y="161627"/>
                    <a:pt x="55811" y="161627"/>
                  </a:cubicBezTo>
                  <a:lnTo>
                    <a:pt x="78135" y="161627"/>
                  </a:lnTo>
                  <a:cubicBezTo>
                    <a:pt x="79623" y="161627"/>
                    <a:pt x="81112" y="162372"/>
                    <a:pt x="82600" y="163860"/>
                  </a:cubicBezTo>
                  <a:cubicBezTo>
                    <a:pt x="83790" y="164753"/>
                    <a:pt x="84386" y="166241"/>
                    <a:pt x="84386" y="168325"/>
                  </a:cubicBezTo>
                  <a:lnTo>
                    <a:pt x="83939" y="185738"/>
                  </a:lnTo>
                  <a:lnTo>
                    <a:pt x="115640" y="162967"/>
                  </a:lnTo>
                  <a:cubicBezTo>
                    <a:pt x="116830" y="162074"/>
                    <a:pt x="118021" y="161627"/>
                    <a:pt x="119212" y="161627"/>
                  </a:cubicBezTo>
                  <a:lnTo>
                    <a:pt x="183059" y="161627"/>
                  </a:lnTo>
                  <a:cubicBezTo>
                    <a:pt x="185738" y="161627"/>
                    <a:pt x="188193" y="160734"/>
                    <a:pt x="190426" y="158949"/>
                  </a:cubicBezTo>
                  <a:cubicBezTo>
                    <a:pt x="192658" y="157163"/>
                    <a:pt x="193774" y="154930"/>
                    <a:pt x="193774" y="152251"/>
                  </a:cubicBezTo>
                  <a:lnTo>
                    <a:pt x="193774" y="69205"/>
                  </a:lnTo>
                  <a:cubicBezTo>
                    <a:pt x="193774" y="66824"/>
                    <a:pt x="192658" y="64740"/>
                    <a:pt x="190426" y="62954"/>
                  </a:cubicBezTo>
                  <a:cubicBezTo>
                    <a:pt x="188193" y="61168"/>
                    <a:pt x="185738" y="60276"/>
                    <a:pt x="183059" y="60276"/>
                  </a:cubicBezTo>
                  <a:close/>
                  <a:moveTo>
                    <a:pt x="55811" y="47327"/>
                  </a:moveTo>
                  <a:lnTo>
                    <a:pt x="183059" y="47327"/>
                  </a:lnTo>
                  <a:cubicBezTo>
                    <a:pt x="189310" y="47327"/>
                    <a:pt x="194742" y="49485"/>
                    <a:pt x="199355" y="53801"/>
                  </a:cubicBezTo>
                  <a:cubicBezTo>
                    <a:pt x="203969" y="58117"/>
                    <a:pt x="206276" y="63252"/>
                    <a:pt x="206276" y="69205"/>
                  </a:cubicBezTo>
                  <a:lnTo>
                    <a:pt x="206276" y="152251"/>
                  </a:lnTo>
                  <a:cubicBezTo>
                    <a:pt x="206276" y="158204"/>
                    <a:pt x="203895" y="163413"/>
                    <a:pt x="199132" y="167878"/>
                  </a:cubicBezTo>
                  <a:cubicBezTo>
                    <a:pt x="194370" y="172343"/>
                    <a:pt x="189012" y="174576"/>
                    <a:pt x="183059" y="174576"/>
                  </a:cubicBezTo>
                  <a:lnTo>
                    <a:pt x="121444" y="174576"/>
                  </a:lnTo>
                  <a:lnTo>
                    <a:pt x="80814" y="203597"/>
                  </a:lnTo>
                  <a:cubicBezTo>
                    <a:pt x="79623" y="204192"/>
                    <a:pt x="78433" y="204490"/>
                    <a:pt x="77242" y="204490"/>
                  </a:cubicBezTo>
                  <a:cubicBezTo>
                    <a:pt x="76051" y="204490"/>
                    <a:pt x="75158" y="204341"/>
                    <a:pt x="74563" y="204044"/>
                  </a:cubicBezTo>
                  <a:cubicBezTo>
                    <a:pt x="72182" y="202555"/>
                    <a:pt x="70991" y="200620"/>
                    <a:pt x="70991" y="198239"/>
                  </a:cubicBezTo>
                  <a:lnTo>
                    <a:pt x="71438" y="174576"/>
                  </a:lnTo>
                  <a:lnTo>
                    <a:pt x="55811" y="174576"/>
                  </a:lnTo>
                  <a:cubicBezTo>
                    <a:pt x="49858" y="174576"/>
                    <a:pt x="44872" y="172418"/>
                    <a:pt x="40854" y="168102"/>
                  </a:cubicBezTo>
                  <a:cubicBezTo>
                    <a:pt x="36835" y="163785"/>
                    <a:pt x="34826" y="158502"/>
                    <a:pt x="34826" y="152251"/>
                  </a:cubicBezTo>
                  <a:lnTo>
                    <a:pt x="34826" y="69205"/>
                  </a:lnTo>
                  <a:cubicBezTo>
                    <a:pt x="34826" y="63252"/>
                    <a:pt x="36835" y="58117"/>
                    <a:pt x="40854" y="53801"/>
                  </a:cubicBezTo>
                  <a:cubicBezTo>
                    <a:pt x="44872" y="49485"/>
                    <a:pt x="49858" y="47327"/>
                    <a:pt x="55811" y="47327"/>
                  </a:cubicBezTo>
                  <a:close/>
                  <a:moveTo>
                    <a:pt x="20538" y="0"/>
                  </a:moveTo>
                  <a:lnTo>
                    <a:pt x="148233" y="0"/>
                  </a:lnTo>
                  <a:cubicBezTo>
                    <a:pt x="154484" y="0"/>
                    <a:pt x="159916" y="2084"/>
                    <a:pt x="164530" y="6251"/>
                  </a:cubicBezTo>
                  <a:cubicBezTo>
                    <a:pt x="169143" y="10418"/>
                    <a:pt x="171450" y="15478"/>
                    <a:pt x="171450" y="21431"/>
                  </a:cubicBezTo>
                  <a:lnTo>
                    <a:pt x="171450" y="25450"/>
                  </a:lnTo>
                  <a:cubicBezTo>
                    <a:pt x="171450" y="26938"/>
                    <a:pt x="170855" y="28352"/>
                    <a:pt x="169664" y="29691"/>
                  </a:cubicBezTo>
                  <a:cubicBezTo>
                    <a:pt x="168474" y="31031"/>
                    <a:pt x="166985" y="31701"/>
                    <a:pt x="165199" y="31701"/>
                  </a:cubicBezTo>
                  <a:cubicBezTo>
                    <a:pt x="163413" y="31701"/>
                    <a:pt x="161851" y="31031"/>
                    <a:pt x="160511" y="29691"/>
                  </a:cubicBezTo>
                  <a:cubicBezTo>
                    <a:pt x="159172" y="28352"/>
                    <a:pt x="158502" y="26938"/>
                    <a:pt x="158502" y="25450"/>
                  </a:cubicBezTo>
                  <a:lnTo>
                    <a:pt x="158502" y="21431"/>
                  </a:lnTo>
                  <a:cubicBezTo>
                    <a:pt x="158502" y="19050"/>
                    <a:pt x="157460" y="16967"/>
                    <a:pt x="155377" y="15181"/>
                  </a:cubicBezTo>
                  <a:cubicBezTo>
                    <a:pt x="153293" y="13395"/>
                    <a:pt x="150912" y="12502"/>
                    <a:pt x="148233" y="12502"/>
                  </a:cubicBezTo>
                  <a:lnTo>
                    <a:pt x="20538" y="12502"/>
                  </a:lnTo>
                  <a:cubicBezTo>
                    <a:pt x="15181" y="12502"/>
                    <a:pt x="12502" y="15478"/>
                    <a:pt x="12502" y="21431"/>
                  </a:cubicBezTo>
                  <a:lnTo>
                    <a:pt x="12502" y="104477"/>
                  </a:lnTo>
                  <a:cubicBezTo>
                    <a:pt x="12502" y="107156"/>
                    <a:pt x="13246" y="109240"/>
                    <a:pt x="14734" y="110728"/>
                  </a:cubicBezTo>
                  <a:cubicBezTo>
                    <a:pt x="17711" y="113407"/>
                    <a:pt x="17860" y="116384"/>
                    <a:pt x="15181" y="119658"/>
                  </a:cubicBezTo>
                  <a:cubicBezTo>
                    <a:pt x="13692" y="121146"/>
                    <a:pt x="12055" y="121890"/>
                    <a:pt x="10269" y="121890"/>
                  </a:cubicBezTo>
                  <a:cubicBezTo>
                    <a:pt x="8781" y="121890"/>
                    <a:pt x="7442" y="121295"/>
                    <a:pt x="6251" y="120104"/>
                  </a:cubicBezTo>
                  <a:cubicBezTo>
                    <a:pt x="2084" y="116235"/>
                    <a:pt x="0" y="111026"/>
                    <a:pt x="0" y="104477"/>
                  </a:cubicBezTo>
                  <a:lnTo>
                    <a:pt x="0" y="21431"/>
                  </a:lnTo>
                  <a:cubicBezTo>
                    <a:pt x="0" y="15478"/>
                    <a:pt x="1935" y="10418"/>
                    <a:pt x="5804" y="6251"/>
                  </a:cubicBezTo>
                  <a:cubicBezTo>
                    <a:pt x="9674" y="2084"/>
                    <a:pt x="14585" y="0"/>
                    <a:pt x="20538" y="0"/>
                  </a:cubicBezTo>
                  <a:close/>
                </a:path>
              </a:pathLst>
            </a:custGeom>
            <a:solidFill>
              <a:srgbClr val="502F2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a:p>
          </p:txBody>
        </p:sp>
      </p:grpSp>
      <p:grpSp>
        <p:nvGrpSpPr>
          <p:cNvPr id="3" name="Group 2"/>
          <p:cNvGrpSpPr/>
          <p:nvPr/>
        </p:nvGrpSpPr>
        <p:grpSpPr>
          <a:xfrm>
            <a:off x="3663042" y="2029940"/>
            <a:ext cx="2269165" cy="3275714"/>
            <a:chOff x="3663042" y="2029940"/>
            <a:chExt cx="2269165" cy="3275714"/>
          </a:xfrm>
        </p:grpSpPr>
        <p:sp>
          <p:nvSpPr>
            <p:cNvPr id="25" name="Rounded Rectangle 24"/>
            <p:cNvSpPr/>
            <p:nvPr/>
          </p:nvSpPr>
          <p:spPr>
            <a:xfrm>
              <a:off x="3663042" y="2029940"/>
              <a:ext cx="2269165" cy="3275714"/>
            </a:xfrm>
            <a:prstGeom prst="roundRect">
              <a:avLst>
                <a:gd name="adj" fmla="val 4016"/>
              </a:avLst>
            </a:prstGeo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663042" y="4412519"/>
              <a:ext cx="2269165" cy="457200"/>
            </a:xfrm>
            <a:prstGeom prst="rect">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3990628" y="3641654"/>
              <a:ext cx="1613992" cy="507831"/>
            </a:xfrm>
            <a:prstGeom prst="rect">
              <a:avLst/>
            </a:prstGeom>
          </p:spPr>
          <p:txBody>
            <a:bodyPr wrap="square">
              <a:spAutoFit/>
            </a:bodyPr>
            <a:lstStyle/>
            <a:p>
              <a:pPr algn="ctr"/>
              <a:r>
                <a:rPr lang="en-US" sz="900" dirty="0">
                  <a:solidFill>
                    <a:schemeClr val="tx1">
                      <a:lumMod val="85000"/>
                      <a:lumOff val="15000"/>
                    </a:schemeClr>
                  </a:solidFill>
                  <a:latin typeface="Roboto" panose="02000000000000000000" pitchFamily="2" charset="0"/>
                  <a:ea typeface="Roboto" panose="02000000000000000000" pitchFamily="2" charset="0"/>
                </a:rPr>
                <a:t>Conveniently iterate top-line alignments for wireless metrics. </a:t>
              </a:r>
            </a:p>
          </p:txBody>
        </p:sp>
        <p:sp>
          <p:nvSpPr>
            <p:cNvPr id="30" name="TextBox 29"/>
            <p:cNvSpPr txBox="1"/>
            <p:nvPr/>
          </p:nvSpPr>
          <p:spPr>
            <a:xfrm>
              <a:off x="4363587" y="4488759"/>
              <a:ext cx="902811" cy="307777"/>
            </a:xfrm>
            <a:prstGeom prst="rect">
              <a:avLst/>
            </a:prstGeom>
            <a:noFill/>
          </p:spPr>
          <p:txBody>
            <a:bodyPr wrap="none" rtlCol="0">
              <a:spAutoFit/>
            </a:bodyPr>
            <a:lstStyle/>
            <a:p>
              <a:pPr defTabSz="1176655"/>
              <a:r>
                <a:rPr lang="zh-CN" altLang="en-US" sz="1400" dirty="0">
                  <a:solidFill>
                    <a:schemeClr val="bg1"/>
                  </a:solidFill>
                  <a:latin typeface="幼圆" panose="02010509060101010101" pitchFamily="49" charset="-122"/>
                  <a:ea typeface="幼圆" panose="02010509060101010101" pitchFamily="49" charset="-122"/>
                </a:rPr>
                <a:t>添加标题</a:t>
              </a:r>
              <a:endParaRPr lang="en-US" altLang="zh-CN" sz="1400" dirty="0">
                <a:solidFill>
                  <a:schemeClr val="bg1"/>
                </a:solidFill>
                <a:latin typeface="幼圆" panose="02010509060101010101" pitchFamily="49" charset="-122"/>
                <a:ea typeface="幼圆" panose="02010509060101010101" pitchFamily="49" charset="-122"/>
              </a:endParaRPr>
            </a:p>
          </p:txBody>
        </p:sp>
        <p:sp>
          <p:nvSpPr>
            <p:cNvPr id="47" name="Freeform 46"/>
            <p:cNvSpPr/>
            <p:nvPr/>
          </p:nvSpPr>
          <p:spPr>
            <a:xfrm>
              <a:off x="4438119" y="2759576"/>
              <a:ext cx="719010" cy="719010"/>
            </a:xfrm>
            <a:custGeom>
              <a:avLst/>
              <a:gdLst/>
              <a:ahLst/>
              <a:cxnLst/>
              <a:rect l="l" t="t" r="r" b="b"/>
              <a:pathLst>
                <a:path w="203597" h="203597">
                  <a:moveTo>
                    <a:pt x="30249" y="120104"/>
                  </a:moveTo>
                  <a:cubicBezTo>
                    <a:pt x="30919" y="120402"/>
                    <a:pt x="31402" y="121146"/>
                    <a:pt x="31700" y="122336"/>
                  </a:cubicBezTo>
                  <a:cubicBezTo>
                    <a:pt x="36165" y="136029"/>
                    <a:pt x="44202" y="147339"/>
                    <a:pt x="55810" y="156269"/>
                  </a:cubicBezTo>
                  <a:cubicBezTo>
                    <a:pt x="57596" y="157460"/>
                    <a:pt x="57894" y="158948"/>
                    <a:pt x="56703" y="160734"/>
                  </a:cubicBezTo>
                  <a:cubicBezTo>
                    <a:pt x="55810" y="161627"/>
                    <a:pt x="54917" y="162073"/>
                    <a:pt x="54024" y="162073"/>
                  </a:cubicBezTo>
                  <a:cubicBezTo>
                    <a:pt x="53429" y="162073"/>
                    <a:pt x="52834" y="161776"/>
                    <a:pt x="52238" y="161180"/>
                  </a:cubicBezTo>
                  <a:cubicBezTo>
                    <a:pt x="39141" y="151358"/>
                    <a:pt x="30361" y="139005"/>
                    <a:pt x="25896" y="124122"/>
                  </a:cubicBezTo>
                  <a:cubicBezTo>
                    <a:pt x="24705" y="122336"/>
                    <a:pt x="25300" y="121146"/>
                    <a:pt x="27682" y="120550"/>
                  </a:cubicBezTo>
                  <a:cubicBezTo>
                    <a:pt x="28724" y="119955"/>
                    <a:pt x="29579" y="119806"/>
                    <a:pt x="30249" y="120104"/>
                  </a:cubicBezTo>
                  <a:close/>
                  <a:moveTo>
                    <a:pt x="25449" y="98673"/>
                  </a:moveTo>
                  <a:cubicBezTo>
                    <a:pt x="27533" y="98673"/>
                    <a:pt x="28575" y="99714"/>
                    <a:pt x="28575" y="101798"/>
                  </a:cubicBezTo>
                  <a:cubicBezTo>
                    <a:pt x="28575" y="104179"/>
                    <a:pt x="28724" y="106114"/>
                    <a:pt x="29021" y="107602"/>
                  </a:cubicBezTo>
                  <a:cubicBezTo>
                    <a:pt x="29021" y="109686"/>
                    <a:pt x="27979" y="110728"/>
                    <a:pt x="25896" y="110728"/>
                  </a:cubicBezTo>
                  <a:lnTo>
                    <a:pt x="25449" y="110728"/>
                  </a:lnTo>
                  <a:cubicBezTo>
                    <a:pt x="23961" y="110728"/>
                    <a:pt x="22919" y="109835"/>
                    <a:pt x="22324" y="108049"/>
                  </a:cubicBezTo>
                  <a:lnTo>
                    <a:pt x="22324" y="101798"/>
                  </a:lnTo>
                  <a:cubicBezTo>
                    <a:pt x="22324" y="99714"/>
                    <a:pt x="23366" y="98673"/>
                    <a:pt x="25449" y="98673"/>
                  </a:cubicBezTo>
                  <a:close/>
                  <a:moveTo>
                    <a:pt x="36611" y="41076"/>
                  </a:moveTo>
                  <a:cubicBezTo>
                    <a:pt x="20538" y="58043"/>
                    <a:pt x="12501" y="78283"/>
                    <a:pt x="12501" y="101798"/>
                  </a:cubicBezTo>
                  <a:cubicBezTo>
                    <a:pt x="12501" y="126206"/>
                    <a:pt x="21282" y="147191"/>
                    <a:pt x="38844" y="164752"/>
                  </a:cubicBezTo>
                  <a:cubicBezTo>
                    <a:pt x="56406" y="182314"/>
                    <a:pt x="77390" y="191095"/>
                    <a:pt x="101798" y="191095"/>
                  </a:cubicBezTo>
                  <a:cubicBezTo>
                    <a:pt x="125313" y="191095"/>
                    <a:pt x="145628" y="183058"/>
                    <a:pt x="162743" y="166985"/>
                  </a:cubicBezTo>
                  <a:cubicBezTo>
                    <a:pt x="179858" y="150911"/>
                    <a:pt x="189160" y="131117"/>
                    <a:pt x="190649" y="107602"/>
                  </a:cubicBezTo>
                  <a:cubicBezTo>
                    <a:pt x="190946" y="106709"/>
                    <a:pt x="191095" y="104923"/>
                    <a:pt x="191095" y="102245"/>
                  </a:cubicBezTo>
                  <a:lnTo>
                    <a:pt x="101798" y="104923"/>
                  </a:lnTo>
                  <a:lnTo>
                    <a:pt x="100459" y="104923"/>
                  </a:lnTo>
                  <a:lnTo>
                    <a:pt x="100459" y="104477"/>
                  </a:lnTo>
                  <a:cubicBezTo>
                    <a:pt x="100161" y="104477"/>
                    <a:pt x="99863" y="104328"/>
                    <a:pt x="99566" y="104030"/>
                  </a:cubicBezTo>
                  <a:close/>
                  <a:moveTo>
                    <a:pt x="165199" y="39290"/>
                  </a:moveTo>
                  <a:lnTo>
                    <a:pt x="109388" y="98226"/>
                  </a:lnTo>
                  <a:lnTo>
                    <a:pt x="190649" y="95994"/>
                  </a:lnTo>
                  <a:cubicBezTo>
                    <a:pt x="189160" y="73670"/>
                    <a:pt x="180677" y="54768"/>
                    <a:pt x="165199" y="39290"/>
                  </a:cubicBezTo>
                  <a:close/>
                  <a:moveTo>
                    <a:pt x="101798" y="12501"/>
                  </a:moveTo>
                  <a:cubicBezTo>
                    <a:pt x="78283" y="12501"/>
                    <a:pt x="58043" y="20538"/>
                    <a:pt x="41076" y="36611"/>
                  </a:cubicBezTo>
                  <a:lnTo>
                    <a:pt x="101798" y="97333"/>
                  </a:lnTo>
                  <a:lnTo>
                    <a:pt x="160734" y="34825"/>
                  </a:lnTo>
                  <a:cubicBezTo>
                    <a:pt x="156567" y="31551"/>
                    <a:pt x="153590" y="29319"/>
                    <a:pt x="151804" y="28128"/>
                  </a:cubicBezTo>
                  <a:cubicBezTo>
                    <a:pt x="136922" y="17710"/>
                    <a:pt x="120253" y="12501"/>
                    <a:pt x="101798" y="12501"/>
                  </a:cubicBezTo>
                  <a:close/>
                  <a:moveTo>
                    <a:pt x="101798" y="0"/>
                  </a:moveTo>
                  <a:cubicBezTo>
                    <a:pt x="122932" y="0"/>
                    <a:pt x="141982" y="5804"/>
                    <a:pt x="158948" y="17412"/>
                  </a:cubicBezTo>
                  <a:cubicBezTo>
                    <a:pt x="172938" y="26937"/>
                    <a:pt x="183877" y="39141"/>
                    <a:pt x="191765" y="54024"/>
                  </a:cubicBezTo>
                  <a:cubicBezTo>
                    <a:pt x="199653" y="68907"/>
                    <a:pt x="203597" y="84832"/>
                    <a:pt x="203597" y="101798"/>
                  </a:cubicBezTo>
                  <a:lnTo>
                    <a:pt x="203597" y="108942"/>
                  </a:lnTo>
                  <a:cubicBezTo>
                    <a:pt x="201811" y="135433"/>
                    <a:pt x="191095" y="157832"/>
                    <a:pt x="171450" y="176138"/>
                  </a:cubicBezTo>
                  <a:cubicBezTo>
                    <a:pt x="151804" y="194444"/>
                    <a:pt x="128587" y="203597"/>
                    <a:pt x="101798" y="203597"/>
                  </a:cubicBezTo>
                  <a:cubicBezTo>
                    <a:pt x="73818" y="203597"/>
                    <a:pt x="49857" y="193625"/>
                    <a:pt x="29914" y="173682"/>
                  </a:cubicBezTo>
                  <a:cubicBezTo>
                    <a:pt x="9971" y="153739"/>
                    <a:pt x="0" y="129778"/>
                    <a:pt x="0" y="101798"/>
                  </a:cubicBezTo>
                  <a:cubicBezTo>
                    <a:pt x="0" y="73818"/>
                    <a:pt x="9971" y="49857"/>
                    <a:pt x="29914" y="29914"/>
                  </a:cubicBezTo>
                  <a:cubicBezTo>
                    <a:pt x="49857" y="9971"/>
                    <a:pt x="73818" y="0"/>
                    <a:pt x="101798" y="0"/>
                  </a:cubicBezTo>
                  <a:close/>
                </a:path>
              </a:pathLst>
            </a:custGeom>
            <a:solidFill>
              <a:srgbClr val="502F2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a:p>
          </p:txBody>
        </p:sp>
      </p:grpSp>
      <p:grpSp>
        <p:nvGrpSpPr>
          <p:cNvPr id="6" name="Group 5"/>
          <p:cNvGrpSpPr/>
          <p:nvPr/>
        </p:nvGrpSpPr>
        <p:grpSpPr>
          <a:xfrm>
            <a:off x="6259793" y="2029940"/>
            <a:ext cx="2269165" cy="3275714"/>
            <a:chOff x="6259793" y="2029940"/>
            <a:chExt cx="2269165" cy="3275714"/>
          </a:xfrm>
        </p:grpSpPr>
        <p:sp>
          <p:nvSpPr>
            <p:cNvPr id="31" name="Rounded Rectangle 30"/>
            <p:cNvSpPr/>
            <p:nvPr/>
          </p:nvSpPr>
          <p:spPr>
            <a:xfrm>
              <a:off x="6259793" y="2029940"/>
              <a:ext cx="2269165" cy="3275714"/>
            </a:xfrm>
            <a:prstGeom prst="roundRect">
              <a:avLst>
                <a:gd name="adj" fmla="val 4016"/>
              </a:avLst>
            </a:prstGeo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259793" y="4412519"/>
              <a:ext cx="2269165" cy="457200"/>
            </a:xfrm>
            <a:prstGeom prst="rect">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6587379" y="3641654"/>
              <a:ext cx="1613992" cy="507831"/>
            </a:xfrm>
            <a:prstGeom prst="rect">
              <a:avLst/>
            </a:prstGeom>
          </p:spPr>
          <p:txBody>
            <a:bodyPr wrap="square">
              <a:spAutoFit/>
            </a:bodyPr>
            <a:lstStyle/>
            <a:p>
              <a:pPr algn="ctr"/>
              <a:r>
                <a:rPr lang="en-US" sz="900" dirty="0">
                  <a:solidFill>
                    <a:schemeClr val="tx1">
                      <a:lumMod val="85000"/>
                      <a:lumOff val="15000"/>
                    </a:schemeClr>
                  </a:solidFill>
                  <a:latin typeface="Roboto" panose="02000000000000000000" pitchFamily="2" charset="0"/>
                  <a:ea typeface="Roboto" panose="02000000000000000000" pitchFamily="2" charset="0"/>
                </a:rPr>
                <a:t>Conveniently iterate top-line alignments for wireless metrics. </a:t>
              </a:r>
            </a:p>
          </p:txBody>
        </p:sp>
        <p:sp>
          <p:nvSpPr>
            <p:cNvPr id="36" name="TextBox 35"/>
            <p:cNvSpPr txBox="1"/>
            <p:nvPr/>
          </p:nvSpPr>
          <p:spPr>
            <a:xfrm>
              <a:off x="6983847" y="4470287"/>
              <a:ext cx="902811" cy="307777"/>
            </a:xfrm>
            <a:prstGeom prst="rect">
              <a:avLst/>
            </a:prstGeom>
            <a:noFill/>
          </p:spPr>
          <p:txBody>
            <a:bodyPr wrap="none" rtlCol="0">
              <a:spAutoFit/>
            </a:bodyPr>
            <a:lstStyle/>
            <a:p>
              <a:pPr defTabSz="1176655"/>
              <a:r>
                <a:rPr lang="zh-CN" altLang="en-US" sz="1400" dirty="0">
                  <a:solidFill>
                    <a:schemeClr val="bg1"/>
                  </a:solidFill>
                  <a:latin typeface="幼圆" panose="02010509060101010101" pitchFamily="49" charset="-122"/>
                  <a:ea typeface="幼圆" panose="02010509060101010101" pitchFamily="49" charset="-122"/>
                </a:rPr>
                <a:t>添加标题</a:t>
              </a:r>
              <a:endParaRPr lang="en-US" altLang="zh-CN" sz="1400" dirty="0">
                <a:solidFill>
                  <a:schemeClr val="bg1"/>
                </a:solidFill>
                <a:latin typeface="幼圆" panose="02010509060101010101" pitchFamily="49" charset="-122"/>
                <a:ea typeface="幼圆" panose="02010509060101010101" pitchFamily="49" charset="-122"/>
              </a:endParaRPr>
            </a:p>
          </p:txBody>
        </p:sp>
        <p:sp>
          <p:nvSpPr>
            <p:cNvPr id="49" name="Freeform 48"/>
            <p:cNvSpPr/>
            <p:nvPr/>
          </p:nvSpPr>
          <p:spPr>
            <a:xfrm>
              <a:off x="7036225" y="2751717"/>
              <a:ext cx="716300" cy="719010"/>
            </a:xfrm>
            <a:custGeom>
              <a:avLst/>
              <a:gdLst/>
              <a:ahLst/>
              <a:cxnLst/>
              <a:rect l="l" t="t" r="r" b="b"/>
              <a:pathLst>
                <a:path w="204608" h="205382">
                  <a:moveTo>
                    <a:pt x="46881" y="32147"/>
                  </a:moveTo>
                  <a:cubicBezTo>
                    <a:pt x="48667" y="31254"/>
                    <a:pt x="50155" y="31551"/>
                    <a:pt x="51346" y="33039"/>
                  </a:cubicBezTo>
                  <a:cubicBezTo>
                    <a:pt x="52536" y="34825"/>
                    <a:pt x="52239" y="36314"/>
                    <a:pt x="50453" y="37504"/>
                  </a:cubicBezTo>
                  <a:cubicBezTo>
                    <a:pt x="37356" y="45541"/>
                    <a:pt x="30807" y="57298"/>
                    <a:pt x="30807" y="72777"/>
                  </a:cubicBezTo>
                  <a:cubicBezTo>
                    <a:pt x="30807" y="74860"/>
                    <a:pt x="29766" y="75902"/>
                    <a:pt x="27682" y="75902"/>
                  </a:cubicBezTo>
                  <a:cubicBezTo>
                    <a:pt x="25599" y="75902"/>
                    <a:pt x="24557" y="74860"/>
                    <a:pt x="24557" y="72777"/>
                  </a:cubicBezTo>
                  <a:cubicBezTo>
                    <a:pt x="24557" y="54917"/>
                    <a:pt x="31998" y="41374"/>
                    <a:pt x="46881" y="32147"/>
                  </a:cubicBezTo>
                  <a:close/>
                  <a:moveTo>
                    <a:pt x="61168" y="25896"/>
                  </a:moveTo>
                  <a:cubicBezTo>
                    <a:pt x="63252" y="25300"/>
                    <a:pt x="64591" y="26045"/>
                    <a:pt x="65187" y="28128"/>
                  </a:cubicBezTo>
                  <a:cubicBezTo>
                    <a:pt x="65782" y="30212"/>
                    <a:pt x="65038" y="31551"/>
                    <a:pt x="62954" y="32147"/>
                  </a:cubicBezTo>
                  <a:cubicBezTo>
                    <a:pt x="62657" y="32147"/>
                    <a:pt x="62136" y="32221"/>
                    <a:pt x="61392" y="32370"/>
                  </a:cubicBezTo>
                  <a:cubicBezTo>
                    <a:pt x="60648" y="32519"/>
                    <a:pt x="60127" y="32742"/>
                    <a:pt x="59829" y="33039"/>
                  </a:cubicBezTo>
                  <a:lnTo>
                    <a:pt x="58936" y="33039"/>
                  </a:lnTo>
                  <a:cubicBezTo>
                    <a:pt x="57448" y="33039"/>
                    <a:pt x="56406" y="32295"/>
                    <a:pt x="55811" y="30807"/>
                  </a:cubicBezTo>
                  <a:cubicBezTo>
                    <a:pt x="55215" y="29319"/>
                    <a:pt x="55811" y="27979"/>
                    <a:pt x="57597" y="26789"/>
                  </a:cubicBezTo>
                  <a:cubicBezTo>
                    <a:pt x="58787" y="26789"/>
                    <a:pt x="59978" y="26491"/>
                    <a:pt x="61168" y="25896"/>
                  </a:cubicBezTo>
                  <a:close/>
                  <a:moveTo>
                    <a:pt x="72331" y="12948"/>
                  </a:moveTo>
                  <a:cubicBezTo>
                    <a:pt x="55959" y="12948"/>
                    <a:pt x="41895" y="18752"/>
                    <a:pt x="30138" y="30361"/>
                  </a:cubicBezTo>
                  <a:cubicBezTo>
                    <a:pt x="18380" y="41969"/>
                    <a:pt x="12502" y="55959"/>
                    <a:pt x="12502" y="72330"/>
                  </a:cubicBezTo>
                  <a:cubicBezTo>
                    <a:pt x="12502" y="88999"/>
                    <a:pt x="18380" y="103138"/>
                    <a:pt x="30138" y="114746"/>
                  </a:cubicBezTo>
                  <a:cubicBezTo>
                    <a:pt x="41895" y="126355"/>
                    <a:pt x="55959" y="132159"/>
                    <a:pt x="72331" y="132159"/>
                  </a:cubicBezTo>
                  <a:cubicBezTo>
                    <a:pt x="82451" y="132159"/>
                    <a:pt x="91678" y="129778"/>
                    <a:pt x="100013" y="125015"/>
                  </a:cubicBezTo>
                  <a:cubicBezTo>
                    <a:pt x="102691" y="123527"/>
                    <a:pt x="105222" y="123973"/>
                    <a:pt x="107603" y="126355"/>
                  </a:cubicBezTo>
                  <a:lnTo>
                    <a:pt x="132606" y="151358"/>
                  </a:lnTo>
                  <a:lnTo>
                    <a:pt x="134838" y="149572"/>
                  </a:lnTo>
                  <a:cubicBezTo>
                    <a:pt x="137517" y="148084"/>
                    <a:pt x="140047" y="148232"/>
                    <a:pt x="142429" y="150018"/>
                  </a:cubicBezTo>
                  <a:lnTo>
                    <a:pt x="150912" y="157162"/>
                  </a:lnTo>
                  <a:cubicBezTo>
                    <a:pt x="153293" y="159543"/>
                    <a:pt x="153740" y="161925"/>
                    <a:pt x="152251" y="164306"/>
                  </a:cubicBezTo>
                  <a:lnTo>
                    <a:pt x="150465" y="169217"/>
                  </a:lnTo>
                  <a:lnTo>
                    <a:pt x="157609" y="176361"/>
                  </a:lnTo>
                  <a:lnTo>
                    <a:pt x="167878" y="177254"/>
                  </a:lnTo>
                  <a:cubicBezTo>
                    <a:pt x="170259" y="177254"/>
                    <a:pt x="172045" y="178593"/>
                    <a:pt x="173236" y="181272"/>
                  </a:cubicBezTo>
                  <a:lnTo>
                    <a:pt x="176808" y="191541"/>
                  </a:lnTo>
                  <a:lnTo>
                    <a:pt x="191542" y="187970"/>
                  </a:lnTo>
                  <a:lnTo>
                    <a:pt x="189309" y="169217"/>
                  </a:lnTo>
                  <a:lnTo>
                    <a:pt x="126802" y="106263"/>
                  </a:lnTo>
                  <a:cubicBezTo>
                    <a:pt x="124420" y="103882"/>
                    <a:pt x="123974" y="101500"/>
                    <a:pt x="125462" y="99119"/>
                  </a:cubicBezTo>
                  <a:cubicBezTo>
                    <a:pt x="129629" y="91082"/>
                    <a:pt x="131713" y="82153"/>
                    <a:pt x="131713" y="72330"/>
                  </a:cubicBezTo>
                  <a:cubicBezTo>
                    <a:pt x="131713" y="55959"/>
                    <a:pt x="125909" y="41969"/>
                    <a:pt x="114300" y="30361"/>
                  </a:cubicBezTo>
                  <a:cubicBezTo>
                    <a:pt x="102691" y="18752"/>
                    <a:pt x="88702" y="12948"/>
                    <a:pt x="72331" y="12948"/>
                  </a:cubicBezTo>
                  <a:close/>
                  <a:moveTo>
                    <a:pt x="72331" y="0"/>
                  </a:moveTo>
                  <a:cubicBezTo>
                    <a:pt x="92274" y="0"/>
                    <a:pt x="109314" y="7069"/>
                    <a:pt x="123453" y="21208"/>
                  </a:cubicBezTo>
                  <a:cubicBezTo>
                    <a:pt x="137592" y="35346"/>
                    <a:pt x="144661" y="52387"/>
                    <a:pt x="144661" y="72330"/>
                  </a:cubicBezTo>
                  <a:cubicBezTo>
                    <a:pt x="144661" y="81260"/>
                    <a:pt x="142726" y="90636"/>
                    <a:pt x="138857" y="100459"/>
                  </a:cubicBezTo>
                  <a:lnTo>
                    <a:pt x="200025" y="161627"/>
                  </a:lnTo>
                  <a:cubicBezTo>
                    <a:pt x="201216" y="162818"/>
                    <a:pt x="201811" y="164157"/>
                    <a:pt x="201811" y="165645"/>
                  </a:cubicBezTo>
                  <a:lnTo>
                    <a:pt x="204490" y="192434"/>
                  </a:lnTo>
                  <a:cubicBezTo>
                    <a:pt x="205085" y="196304"/>
                    <a:pt x="203448" y="198536"/>
                    <a:pt x="199579" y="199132"/>
                  </a:cubicBezTo>
                  <a:lnTo>
                    <a:pt x="174129" y="204936"/>
                  </a:lnTo>
                  <a:cubicBezTo>
                    <a:pt x="173831" y="205234"/>
                    <a:pt x="173385" y="205382"/>
                    <a:pt x="172790" y="205382"/>
                  </a:cubicBezTo>
                  <a:cubicBezTo>
                    <a:pt x="169515" y="205382"/>
                    <a:pt x="167432" y="203894"/>
                    <a:pt x="166539" y="200918"/>
                  </a:cubicBezTo>
                  <a:lnTo>
                    <a:pt x="162967" y="189309"/>
                  </a:lnTo>
                  <a:lnTo>
                    <a:pt x="154484" y="188863"/>
                  </a:lnTo>
                  <a:cubicBezTo>
                    <a:pt x="152698" y="188863"/>
                    <a:pt x="151358" y="188267"/>
                    <a:pt x="150465" y="187077"/>
                  </a:cubicBezTo>
                  <a:lnTo>
                    <a:pt x="138410" y="175022"/>
                  </a:lnTo>
                  <a:cubicBezTo>
                    <a:pt x="136624" y="173236"/>
                    <a:pt x="136178" y="170854"/>
                    <a:pt x="137071" y="167878"/>
                  </a:cubicBezTo>
                  <a:lnTo>
                    <a:pt x="138857" y="163859"/>
                  </a:lnTo>
                  <a:lnTo>
                    <a:pt x="137964" y="162966"/>
                  </a:lnTo>
                  <a:lnTo>
                    <a:pt x="135731" y="164752"/>
                  </a:lnTo>
                  <a:cubicBezTo>
                    <a:pt x="132755" y="166538"/>
                    <a:pt x="129927" y="166390"/>
                    <a:pt x="127248" y="164306"/>
                  </a:cubicBezTo>
                  <a:lnTo>
                    <a:pt x="101799" y="138410"/>
                  </a:lnTo>
                  <a:cubicBezTo>
                    <a:pt x="91976" y="142577"/>
                    <a:pt x="82153" y="144661"/>
                    <a:pt x="72331" y="144661"/>
                  </a:cubicBezTo>
                  <a:cubicBezTo>
                    <a:pt x="52388" y="144661"/>
                    <a:pt x="35347" y="137666"/>
                    <a:pt x="21208" y="123676"/>
                  </a:cubicBezTo>
                  <a:cubicBezTo>
                    <a:pt x="7069" y="109686"/>
                    <a:pt x="0" y="92571"/>
                    <a:pt x="0" y="72330"/>
                  </a:cubicBezTo>
                  <a:cubicBezTo>
                    <a:pt x="0" y="52387"/>
                    <a:pt x="7069" y="35346"/>
                    <a:pt x="21208" y="21208"/>
                  </a:cubicBezTo>
                  <a:cubicBezTo>
                    <a:pt x="35347" y="7069"/>
                    <a:pt x="52388" y="0"/>
                    <a:pt x="72331" y="0"/>
                  </a:cubicBezTo>
                  <a:close/>
                </a:path>
              </a:pathLst>
            </a:custGeom>
            <a:solidFill>
              <a:srgbClr val="502F2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a:p>
          </p:txBody>
        </p:sp>
      </p:grpSp>
      <p:grpSp>
        <p:nvGrpSpPr>
          <p:cNvPr id="7" name="Group 6"/>
          <p:cNvGrpSpPr/>
          <p:nvPr/>
        </p:nvGrpSpPr>
        <p:grpSpPr>
          <a:xfrm>
            <a:off x="8856544" y="2029940"/>
            <a:ext cx="2269165" cy="3275714"/>
            <a:chOff x="8856544" y="2029940"/>
            <a:chExt cx="2269165" cy="3275714"/>
          </a:xfrm>
        </p:grpSpPr>
        <p:sp>
          <p:nvSpPr>
            <p:cNvPr id="37" name="Rounded Rectangle 36"/>
            <p:cNvSpPr/>
            <p:nvPr/>
          </p:nvSpPr>
          <p:spPr>
            <a:xfrm>
              <a:off x="8856544" y="2029940"/>
              <a:ext cx="2269165" cy="3275714"/>
            </a:xfrm>
            <a:prstGeom prst="roundRect">
              <a:avLst>
                <a:gd name="adj" fmla="val 4016"/>
              </a:avLst>
            </a:prstGeo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8856544" y="4412519"/>
              <a:ext cx="2269165" cy="457200"/>
            </a:xfrm>
            <a:prstGeom prst="rect">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9184130" y="3641654"/>
              <a:ext cx="1613992" cy="507831"/>
            </a:xfrm>
            <a:prstGeom prst="rect">
              <a:avLst/>
            </a:prstGeom>
          </p:spPr>
          <p:txBody>
            <a:bodyPr wrap="square">
              <a:spAutoFit/>
            </a:bodyPr>
            <a:lstStyle/>
            <a:p>
              <a:pPr algn="ctr"/>
              <a:r>
                <a:rPr lang="en-US" sz="900" dirty="0">
                  <a:solidFill>
                    <a:schemeClr val="tx1">
                      <a:lumMod val="85000"/>
                      <a:lumOff val="15000"/>
                    </a:schemeClr>
                  </a:solidFill>
                  <a:latin typeface="Roboto" panose="02000000000000000000" pitchFamily="2" charset="0"/>
                  <a:ea typeface="Roboto" panose="02000000000000000000" pitchFamily="2" charset="0"/>
                </a:rPr>
                <a:t>Conveniently iterate top-line alignments for wireless metrics. </a:t>
              </a:r>
            </a:p>
          </p:txBody>
        </p:sp>
        <p:sp>
          <p:nvSpPr>
            <p:cNvPr id="42" name="TextBox 41"/>
            <p:cNvSpPr txBox="1"/>
            <p:nvPr/>
          </p:nvSpPr>
          <p:spPr>
            <a:xfrm>
              <a:off x="9625370" y="4461050"/>
              <a:ext cx="902811" cy="307777"/>
            </a:xfrm>
            <a:prstGeom prst="rect">
              <a:avLst/>
            </a:prstGeom>
            <a:noFill/>
          </p:spPr>
          <p:txBody>
            <a:bodyPr wrap="none" rtlCol="0">
              <a:spAutoFit/>
            </a:bodyPr>
            <a:lstStyle/>
            <a:p>
              <a:pPr defTabSz="1176655"/>
              <a:r>
                <a:rPr lang="zh-CN" altLang="en-US" sz="1400" dirty="0">
                  <a:solidFill>
                    <a:schemeClr val="bg1"/>
                  </a:solidFill>
                  <a:latin typeface="幼圆" panose="02010509060101010101" pitchFamily="49" charset="-122"/>
                  <a:ea typeface="幼圆" panose="02010509060101010101" pitchFamily="49" charset="-122"/>
                </a:rPr>
                <a:t>添加标题</a:t>
              </a:r>
              <a:endParaRPr lang="en-US" altLang="zh-CN" sz="1400" dirty="0">
                <a:solidFill>
                  <a:schemeClr val="bg1"/>
                </a:solidFill>
                <a:latin typeface="幼圆" panose="02010509060101010101" pitchFamily="49" charset="-122"/>
                <a:ea typeface="幼圆" panose="02010509060101010101" pitchFamily="49" charset="-122"/>
              </a:endParaRPr>
            </a:p>
          </p:txBody>
        </p:sp>
        <p:sp>
          <p:nvSpPr>
            <p:cNvPr id="51" name="Freeform 50"/>
            <p:cNvSpPr/>
            <p:nvPr/>
          </p:nvSpPr>
          <p:spPr>
            <a:xfrm>
              <a:off x="9630698" y="2751717"/>
              <a:ext cx="714360" cy="705079"/>
            </a:xfrm>
            <a:custGeom>
              <a:avLst/>
              <a:gdLst/>
              <a:ahLst/>
              <a:cxnLst/>
              <a:rect l="l" t="t" r="r" b="b"/>
              <a:pathLst>
                <a:path w="206276" h="203596">
                  <a:moveTo>
                    <a:pt x="95548" y="108049"/>
                  </a:moveTo>
                  <a:cubicBezTo>
                    <a:pt x="93762" y="108049"/>
                    <a:pt x="92199" y="108719"/>
                    <a:pt x="90860" y="110058"/>
                  </a:cubicBezTo>
                  <a:cubicBezTo>
                    <a:pt x="89520" y="111397"/>
                    <a:pt x="88850" y="112960"/>
                    <a:pt x="88850" y="114746"/>
                  </a:cubicBezTo>
                  <a:lnTo>
                    <a:pt x="88850" y="129927"/>
                  </a:lnTo>
                  <a:cubicBezTo>
                    <a:pt x="88850" y="134391"/>
                    <a:pt x="91083" y="136624"/>
                    <a:pt x="95548" y="136624"/>
                  </a:cubicBezTo>
                  <a:lnTo>
                    <a:pt x="110728" y="136624"/>
                  </a:lnTo>
                  <a:cubicBezTo>
                    <a:pt x="115193" y="136624"/>
                    <a:pt x="117426" y="134391"/>
                    <a:pt x="117426" y="129927"/>
                  </a:cubicBezTo>
                  <a:lnTo>
                    <a:pt x="117426" y="114746"/>
                  </a:lnTo>
                  <a:cubicBezTo>
                    <a:pt x="117426" y="112960"/>
                    <a:pt x="116756" y="111397"/>
                    <a:pt x="115416" y="110058"/>
                  </a:cubicBezTo>
                  <a:cubicBezTo>
                    <a:pt x="114077" y="108719"/>
                    <a:pt x="112514" y="108049"/>
                    <a:pt x="110728" y="108049"/>
                  </a:cubicBezTo>
                  <a:close/>
                  <a:moveTo>
                    <a:pt x="21878" y="54024"/>
                  </a:moveTo>
                  <a:cubicBezTo>
                    <a:pt x="19497" y="54024"/>
                    <a:pt x="17339" y="54992"/>
                    <a:pt x="15404" y="56926"/>
                  </a:cubicBezTo>
                  <a:cubicBezTo>
                    <a:pt x="13469" y="58861"/>
                    <a:pt x="12502" y="61019"/>
                    <a:pt x="12502" y="63400"/>
                  </a:cubicBezTo>
                  <a:lnTo>
                    <a:pt x="12502" y="117871"/>
                  </a:lnTo>
                  <a:lnTo>
                    <a:pt x="22771" y="117871"/>
                  </a:lnTo>
                  <a:cubicBezTo>
                    <a:pt x="24854" y="117871"/>
                    <a:pt x="25896" y="118913"/>
                    <a:pt x="25896" y="120997"/>
                  </a:cubicBezTo>
                  <a:cubicBezTo>
                    <a:pt x="25896" y="123080"/>
                    <a:pt x="24854" y="124122"/>
                    <a:pt x="22771" y="124122"/>
                  </a:cubicBezTo>
                  <a:lnTo>
                    <a:pt x="12502" y="124122"/>
                  </a:lnTo>
                  <a:lnTo>
                    <a:pt x="12502" y="181272"/>
                  </a:lnTo>
                  <a:cubicBezTo>
                    <a:pt x="12502" y="183951"/>
                    <a:pt x="13469" y="186184"/>
                    <a:pt x="15404" y="187970"/>
                  </a:cubicBezTo>
                  <a:cubicBezTo>
                    <a:pt x="17339" y="189755"/>
                    <a:pt x="19497" y="190648"/>
                    <a:pt x="21878" y="190648"/>
                  </a:cubicBezTo>
                  <a:lnTo>
                    <a:pt x="184398" y="190648"/>
                  </a:lnTo>
                  <a:cubicBezTo>
                    <a:pt x="186779" y="190648"/>
                    <a:pt x="188937" y="189755"/>
                    <a:pt x="190872" y="187970"/>
                  </a:cubicBezTo>
                  <a:cubicBezTo>
                    <a:pt x="192807" y="186184"/>
                    <a:pt x="193774" y="183951"/>
                    <a:pt x="193774" y="181272"/>
                  </a:cubicBezTo>
                  <a:lnTo>
                    <a:pt x="193774" y="124122"/>
                  </a:lnTo>
                  <a:lnTo>
                    <a:pt x="123676" y="124122"/>
                  </a:lnTo>
                  <a:lnTo>
                    <a:pt x="123676" y="130373"/>
                  </a:lnTo>
                  <a:cubicBezTo>
                    <a:pt x="123676" y="133647"/>
                    <a:pt x="122411" y="136549"/>
                    <a:pt x="119881" y="139079"/>
                  </a:cubicBezTo>
                  <a:cubicBezTo>
                    <a:pt x="117351" y="141610"/>
                    <a:pt x="114300" y="142875"/>
                    <a:pt x="110728" y="142875"/>
                  </a:cubicBezTo>
                  <a:lnTo>
                    <a:pt x="95548" y="142875"/>
                  </a:lnTo>
                  <a:cubicBezTo>
                    <a:pt x="91976" y="142875"/>
                    <a:pt x="88925" y="141610"/>
                    <a:pt x="86395" y="139079"/>
                  </a:cubicBezTo>
                  <a:cubicBezTo>
                    <a:pt x="83865" y="136549"/>
                    <a:pt x="82600" y="133647"/>
                    <a:pt x="82600" y="130373"/>
                  </a:cubicBezTo>
                  <a:lnTo>
                    <a:pt x="82600" y="124122"/>
                  </a:lnTo>
                  <a:lnTo>
                    <a:pt x="41523" y="124122"/>
                  </a:lnTo>
                  <a:cubicBezTo>
                    <a:pt x="39440" y="124122"/>
                    <a:pt x="38398" y="123080"/>
                    <a:pt x="38398" y="120997"/>
                  </a:cubicBezTo>
                  <a:cubicBezTo>
                    <a:pt x="38398" y="118913"/>
                    <a:pt x="39440" y="117871"/>
                    <a:pt x="41523" y="117871"/>
                  </a:cubicBezTo>
                  <a:lnTo>
                    <a:pt x="82600" y="117871"/>
                  </a:lnTo>
                  <a:lnTo>
                    <a:pt x="82600" y="114746"/>
                  </a:lnTo>
                  <a:cubicBezTo>
                    <a:pt x="82600" y="111174"/>
                    <a:pt x="83865" y="108123"/>
                    <a:pt x="86395" y="105593"/>
                  </a:cubicBezTo>
                  <a:cubicBezTo>
                    <a:pt x="88925" y="103063"/>
                    <a:pt x="91976" y="101798"/>
                    <a:pt x="95548" y="101798"/>
                  </a:cubicBezTo>
                  <a:lnTo>
                    <a:pt x="110728" y="101798"/>
                  </a:lnTo>
                  <a:cubicBezTo>
                    <a:pt x="114300" y="101798"/>
                    <a:pt x="117351" y="103063"/>
                    <a:pt x="119881" y="105593"/>
                  </a:cubicBezTo>
                  <a:cubicBezTo>
                    <a:pt x="122411" y="108123"/>
                    <a:pt x="123676" y="111174"/>
                    <a:pt x="123676" y="114746"/>
                  </a:cubicBezTo>
                  <a:lnTo>
                    <a:pt x="123676" y="117871"/>
                  </a:lnTo>
                  <a:lnTo>
                    <a:pt x="193774" y="117871"/>
                  </a:lnTo>
                  <a:lnTo>
                    <a:pt x="193774" y="63400"/>
                  </a:lnTo>
                  <a:cubicBezTo>
                    <a:pt x="193774" y="61019"/>
                    <a:pt x="192807" y="58861"/>
                    <a:pt x="190872" y="56926"/>
                  </a:cubicBezTo>
                  <a:cubicBezTo>
                    <a:pt x="188937" y="54992"/>
                    <a:pt x="186779" y="54024"/>
                    <a:pt x="184398" y="54024"/>
                  </a:cubicBezTo>
                  <a:close/>
                  <a:moveTo>
                    <a:pt x="89743" y="12948"/>
                  </a:moveTo>
                  <a:cubicBezTo>
                    <a:pt x="84981" y="12948"/>
                    <a:pt x="82600" y="15329"/>
                    <a:pt x="82600" y="20091"/>
                  </a:cubicBezTo>
                  <a:lnTo>
                    <a:pt x="82600" y="41523"/>
                  </a:lnTo>
                  <a:lnTo>
                    <a:pt x="123676" y="41523"/>
                  </a:lnTo>
                  <a:lnTo>
                    <a:pt x="123676" y="20091"/>
                  </a:lnTo>
                  <a:cubicBezTo>
                    <a:pt x="123676" y="15329"/>
                    <a:pt x="119807" y="12948"/>
                    <a:pt x="112068" y="12948"/>
                  </a:cubicBezTo>
                  <a:close/>
                  <a:moveTo>
                    <a:pt x="89743" y="0"/>
                  </a:moveTo>
                  <a:lnTo>
                    <a:pt x="115193" y="0"/>
                  </a:lnTo>
                  <a:cubicBezTo>
                    <a:pt x="121742" y="0"/>
                    <a:pt x="126950" y="1860"/>
                    <a:pt x="130820" y="5581"/>
                  </a:cubicBezTo>
                  <a:cubicBezTo>
                    <a:pt x="134690" y="9301"/>
                    <a:pt x="136624" y="14138"/>
                    <a:pt x="136624" y="20091"/>
                  </a:cubicBezTo>
                  <a:lnTo>
                    <a:pt x="136624" y="41523"/>
                  </a:lnTo>
                  <a:lnTo>
                    <a:pt x="184398" y="41523"/>
                  </a:lnTo>
                  <a:cubicBezTo>
                    <a:pt x="190351" y="41523"/>
                    <a:pt x="195486" y="43681"/>
                    <a:pt x="199802" y="47997"/>
                  </a:cubicBezTo>
                  <a:cubicBezTo>
                    <a:pt x="204118" y="52313"/>
                    <a:pt x="206276" y="57447"/>
                    <a:pt x="206276" y="63400"/>
                  </a:cubicBezTo>
                  <a:lnTo>
                    <a:pt x="206276" y="181272"/>
                  </a:lnTo>
                  <a:cubicBezTo>
                    <a:pt x="206276" y="187225"/>
                    <a:pt x="204118" y="192434"/>
                    <a:pt x="199802" y="196899"/>
                  </a:cubicBezTo>
                  <a:cubicBezTo>
                    <a:pt x="195486" y="201364"/>
                    <a:pt x="190351" y="203596"/>
                    <a:pt x="184398" y="203596"/>
                  </a:cubicBezTo>
                  <a:lnTo>
                    <a:pt x="21878" y="203596"/>
                  </a:lnTo>
                  <a:cubicBezTo>
                    <a:pt x="15925" y="203596"/>
                    <a:pt x="10790" y="201364"/>
                    <a:pt x="6474" y="196899"/>
                  </a:cubicBezTo>
                  <a:cubicBezTo>
                    <a:pt x="2158" y="192434"/>
                    <a:pt x="0" y="187225"/>
                    <a:pt x="0" y="181272"/>
                  </a:cubicBezTo>
                  <a:lnTo>
                    <a:pt x="0" y="63400"/>
                  </a:lnTo>
                  <a:cubicBezTo>
                    <a:pt x="0" y="57447"/>
                    <a:pt x="2158" y="52313"/>
                    <a:pt x="6474" y="47997"/>
                  </a:cubicBezTo>
                  <a:cubicBezTo>
                    <a:pt x="10790" y="43681"/>
                    <a:pt x="15925" y="41523"/>
                    <a:pt x="21878" y="41523"/>
                  </a:cubicBezTo>
                  <a:lnTo>
                    <a:pt x="69652" y="41523"/>
                  </a:lnTo>
                  <a:lnTo>
                    <a:pt x="69652" y="20091"/>
                  </a:lnTo>
                  <a:cubicBezTo>
                    <a:pt x="69652" y="14138"/>
                    <a:pt x="71363" y="9301"/>
                    <a:pt x="74786" y="5581"/>
                  </a:cubicBezTo>
                  <a:cubicBezTo>
                    <a:pt x="78209" y="1860"/>
                    <a:pt x="83195" y="0"/>
                    <a:pt x="89743" y="0"/>
                  </a:cubicBezTo>
                  <a:close/>
                </a:path>
              </a:pathLst>
            </a:custGeom>
            <a:solidFill>
              <a:srgbClr val="502F2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a:p>
          </p:txBody>
        </p:sp>
      </p:grpSp>
      <p:sp>
        <p:nvSpPr>
          <p:cNvPr id="34" name="Rectangle 33"/>
          <p:cNvSpPr/>
          <p:nvPr/>
        </p:nvSpPr>
        <p:spPr>
          <a:xfrm>
            <a:off x="2306125" y="5639061"/>
            <a:ext cx="7579751" cy="507831"/>
          </a:xfrm>
          <a:prstGeom prst="rect">
            <a:avLst/>
          </a:prstGeom>
        </p:spPr>
        <p:txBody>
          <a:bodyPr wrap="square">
            <a:spAutoFit/>
          </a:bodyPr>
          <a:lstStyle/>
          <a:p>
            <a:pPr algn="ctr"/>
            <a:r>
              <a:rPr lang="en-US" sz="900" dirty="0">
                <a:solidFill>
                  <a:schemeClr val="tx1">
                    <a:lumMod val="95000"/>
                    <a:lumOff val="5000"/>
                  </a:schemeClr>
                </a:solidFill>
                <a:latin typeface="Roboto" panose="02000000000000000000" pitchFamily="2" charset="0"/>
                <a:ea typeface="Roboto" panose="02000000000000000000" pitchFamily="2" charset="0"/>
                <a:cs typeface="Open Sans" panose="020B0606030504020204" pitchFamily="34" charset="0"/>
              </a:rPr>
              <a:t>Compellingly deliver prospective catalysts for change before economically sound meta-services. </a:t>
            </a:r>
            <a:r>
              <a:rPr lang="en-US" sz="900" dirty="0" err="1">
                <a:solidFill>
                  <a:schemeClr val="tx1">
                    <a:lumMod val="95000"/>
                    <a:lumOff val="5000"/>
                  </a:schemeClr>
                </a:solidFill>
                <a:latin typeface="Roboto" panose="02000000000000000000" pitchFamily="2" charset="0"/>
                <a:ea typeface="Roboto" panose="02000000000000000000" pitchFamily="2" charset="0"/>
                <a:cs typeface="Open Sans" panose="020B0606030504020204" pitchFamily="34" charset="0"/>
              </a:rPr>
              <a:t>Intrinsicly</a:t>
            </a:r>
            <a:r>
              <a:rPr lang="en-US" sz="900" dirty="0">
                <a:solidFill>
                  <a:schemeClr val="tx1">
                    <a:lumMod val="95000"/>
                    <a:lumOff val="5000"/>
                  </a:schemeClr>
                </a:solidFill>
                <a:latin typeface="Roboto" panose="02000000000000000000" pitchFamily="2" charset="0"/>
                <a:ea typeface="Roboto" panose="02000000000000000000" pitchFamily="2" charset="0"/>
                <a:cs typeface="Open Sans" panose="020B0606030504020204" pitchFamily="34" charset="0"/>
              </a:rPr>
              <a:t> enable optimal results for error-free architectures. Conveniently drive professional communities for extensive functionalities. </a:t>
            </a:r>
          </a:p>
          <a:p>
            <a:pPr algn="ctr"/>
            <a:endParaRPr lang="en-US" sz="900" dirty="0">
              <a:solidFill>
                <a:schemeClr val="tx1">
                  <a:lumMod val="95000"/>
                  <a:lumOff val="5000"/>
                </a:schemeClr>
              </a:solidFill>
              <a:latin typeface="Roboto" panose="02000000000000000000" pitchFamily="2" charset="0"/>
              <a:ea typeface="Roboto" panose="02000000000000000000" pitchFamily="2" charset="0"/>
              <a:cs typeface="Open Sans" panose="020B0606030504020204" pitchFamily="34" charset="0"/>
            </a:endParaRPr>
          </a:p>
        </p:txBody>
      </p:sp>
      <p:grpSp>
        <p:nvGrpSpPr>
          <p:cNvPr id="46" name="组合 45"/>
          <p:cNvGrpSpPr/>
          <p:nvPr/>
        </p:nvGrpSpPr>
        <p:grpSpPr>
          <a:xfrm>
            <a:off x="3016" y="210058"/>
            <a:ext cx="12192000" cy="1125538"/>
            <a:chOff x="3016" y="210058"/>
            <a:chExt cx="12192000" cy="1125538"/>
          </a:xfrm>
        </p:grpSpPr>
        <p:cxnSp>
          <p:nvCxnSpPr>
            <p:cNvPr id="48" name="直接连接符 47"/>
            <p:cNvCxnSpPr/>
            <p:nvPr/>
          </p:nvCxnSpPr>
          <p:spPr>
            <a:xfrm>
              <a:off x="3016" y="691090"/>
              <a:ext cx="12192000" cy="0"/>
            </a:xfrm>
            <a:prstGeom prst="line">
              <a:avLst/>
            </a:prstGeom>
            <a:ln>
              <a:solidFill>
                <a:srgbClr val="502F20"/>
              </a:solidFill>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812800" y="520700"/>
              <a:ext cx="2235200" cy="546100"/>
            </a:xfrm>
            <a:prstGeom prst="rect">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2998027" y="722840"/>
              <a:ext cx="259705" cy="259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5469519" y="911279"/>
              <a:ext cx="115447" cy="1154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4391492" y="760127"/>
              <a:ext cx="193416" cy="193414"/>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4473323" y="437806"/>
              <a:ext cx="76325" cy="763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3961084" y="833166"/>
              <a:ext cx="76325" cy="76324"/>
            </a:xfrm>
            <a:prstGeom prst="ellipse">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Title 1"/>
            <p:cNvSpPr txBox="1"/>
            <p:nvPr/>
          </p:nvSpPr>
          <p:spPr>
            <a:xfrm>
              <a:off x="470432" y="210058"/>
              <a:ext cx="3022600" cy="11255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176655"/>
              <a:r>
                <a:rPr lang="zh-CN" altLang="en-US" sz="2400" dirty="0">
                  <a:solidFill>
                    <a:schemeClr val="bg1"/>
                  </a:solidFill>
                  <a:latin typeface="幼圆" panose="02010509060101010101" pitchFamily="49" charset="-122"/>
                  <a:ea typeface="幼圆" panose="02010509060101010101" pitchFamily="49" charset="-122"/>
                </a:rPr>
                <a:t>添加标题</a:t>
              </a:r>
              <a:endParaRPr lang="en-GB" altLang="zh-CN" sz="2400" dirty="0">
                <a:solidFill>
                  <a:schemeClr val="bg1"/>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941">
        <p:blinds dir="vert"/>
      </p:transition>
    </mc:Choice>
    <mc:Fallback xmlns="">
      <p:transition spd="slow" advTm="294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197266" y="1575028"/>
            <a:ext cx="6666667" cy="3657143"/>
          </a:xfrm>
          <a:prstGeom prst="rect">
            <a:avLst/>
          </a:prstGeom>
        </p:spPr>
      </p:pic>
      <p:sp>
        <p:nvSpPr>
          <p:cNvPr id="51" name="TextBox 11"/>
          <p:cNvSpPr txBox="1"/>
          <p:nvPr/>
        </p:nvSpPr>
        <p:spPr>
          <a:xfrm>
            <a:off x="5941838" y="2660071"/>
            <a:ext cx="2365725" cy="923330"/>
          </a:xfrm>
          <a:prstGeom prst="rect">
            <a:avLst/>
          </a:prstGeom>
          <a:noFill/>
        </p:spPr>
        <p:txBody>
          <a:bodyPr wrap="square" rtlCol="0">
            <a:spAutoFit/>
          </a:bodyPr>
          <a:lstStyle/>
          <a:p>
            <a:pPr algn="ctr"/>
            <a:r>
              <a:rPr lang="en-US" altLang="zh-CN" sz="5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Part.2</a:t>
            </a:r>
            <a:endParaRPr lang="zh-CN" altLang="en-US" sz="5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p:txBody>
      </p:sp>
      <p:sp>
        <p:nvSpPr>
          <p:cNvPr id="52" name="Subtitle 9"/>
          <p:cNvSpPr txBox="1"/>
          <p:nvPr/>
        </p:nvSpPr>
        <p:spPr>
          <a:xfrm>
            <a:off x="5252492" y="3560730"/>
            <a:ext cx="3744416" cy="731610"/>
          </a:xfrm>
          <a:prstGeom prst="rect">
            <a:avLst/>
          </a:prstGeom>
        </p:spPr>
        <p:txBody>
          <a:bodyPr vert="horz" wrap="square" lIns="102742" tIns="51371" rIns="102742" bIns="51371" rtlCol="0">
            <a:spAutoFit/>
          </a:bodyPr>
          <a:lstStyle>
            <a:defPPr>
              <a:defRPr lang="zh-CN"/>
            </a:defPPr>
            <a:lvl1pPr indent="0" algn="r" defTabSz="1087755">
              <a:lnSpc>
                <a:spcPct val="100000"/>
              </a:lnSpc>
              <a:spcBef>
                <a:spcPct val="20000"/>
              </a:spcBef>
              <a:buFont typeface="Arial" panose="020B0604020202020204"/>
              <a:buNone/>
              <a:defRPr sz="2000">
                <a:solidFill>
                  <a:schemeClr val="accent2"/>
                </a:solidFill>
                <a:latin typeface="微软雅黑" panose="020B0503020204020204" charset="-122"/>
                <a:ea typeface="微软雅黑" panose="020B0503020204020204" charset="-122"/>
                <a:cs typeface="Open Sans Light"/>
              </a:defRPr>
            </a:lvl1pPr>
            <a:lvl2pPr marL="1087755"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2pPr>
            <a:lvl3pPr marL="2174875"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3pPr>
            <a:lvl4pPr marL="3262630"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4pPr>
            <a:lvl5pPr marL="4349750"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5pPr>
            <a:lvl6pPr marL="5437505" indent="0" algn="ctr" defTabSz="1087755">
              <a:spcBef>
                <a:spcPct val="20000"/>
              </a:spcBef>
              <a:buFont typeface="Arial" panose="020B0604020202020204"/>
              <a:buNone/>
              <a:defRPr sz="4800">
                <a:solidFill>
                  <a:schemeClr val="tx1">
                    <a:tint val="75000"/>
                  </a:schemeClr>
                </a:solidFill>
              </a:defRPr>
            </a:lvl6pPr>
            <a:lvl7pPr marL="6524625" indent="0" algn="ctr" defTabSz="1087755">
              <a:spcBef>
                <a:spcPct val="20000"/>
              </a:spcBef>
              <a:buFont typeface="Arial" panose="020B0604020202020204"/>
              <a:buNone/>
              <a:defRPr sz="4800">
                <a:solidFill>
                  <a:schemeClr val="tx1">
                    <a:tint val="75000"/>
                  </a:schemeClr>
                </a:solidFill>
              </a:defRPr>
            </a:lvl7pPr>
            <a:lvl8pPr marL="7612380" indent="0" algn="ctr" defTabSz="1087755">
              <a:spcBef>
                <a:spcPct val="20000"/>
              </a:spcBef>
              <a:buFont typeface="Arial" panose="020B0604020202020204"/>
              <a:buNone/>
              <a:defRPr sz="4800">
                <a:solidFill>
                  <a:schemeClr val="tx1">
                    <a:tint val="75000"/>
                  </a:schemeClr>
                </a:solidFill>
              </a:defRPr>
            </a:lvl8pPr>
            <a:lvl9pPr marL="8699500" indent="0" algn="ctr" defTabSz="1087755">
              <a:spcBef>
                <a:spcPct val="20000"/>
              </a:spcBef>
              <a:buFont typeface="Arial" panose="020B0604020202020204"/>
              <a:buNone/>
              <a:defRPr sz="4800">
                <a:solidFill>
                  <a:schemeClr val="tx1">
                    <a:tint val="75000"/>
                  </a:schemeClr>
                </a:solidFill>
              </a:defRPr>
            </a:lvl9pPr>
          </a:lstStyle>
          <a:p>
            <a:pPr algn="ctr"/>
            <a:r>
              <a:rPr lang="zh-CN" altLang="en-US" sz="2400" dirty="0">
                <a:solidFill>
                  <a:srgbClr val="502F20"/>
                </a:solidFill>
                <a:latin typeface="幼圆" panose="02010509060101010101" pitchFamily="49" charset="-122"/>
                <a:ea typeface="幼圆" panose="02010509060101010101" pitchFamily="49" charset="-122"/>
              </a:rPr>
              <a:t>点击输入标题内容</a:t>
            </a:r>
          </a:p>
          <a:p>
            <a:pPr algn="ctr">
              <a:defRPr/>
            </a:pPr>
            <a:r>
              <a:rPr lang="en-US" altLang="zh-CN" sz="1400" dirty="0">
                <a:solidFill>
                  <a:srgbClr val="502F20"/>
                </a:solidFill>
              </a:rPr>
              <a:t>Click on the input header content</a:t>
            </a:r>
            <a:endParaRPr lang="en-US" sz="1400" kern="0" dirty="0">
              <a:solidFill>
                <a:srgbClr val="502F20"/>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991">
        <p:blinds dir="vert"/>
      </p:transition>
    </mc:Choice>
    <mc:Fallback xmlns="">
      <p:transition spd="slow" advTm="99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3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additive="base">
                                        <p:cTn id="12" dur="500" fill="hold"/>
                                        <p:tgtEl>
                                          <p:spTgt spid="52"/>
                                        </p:tgtEl>
                                        <p:attrNameLst>
                                          <p:attrName>ppt_x</p:attrName>
                                        </p:attrNameLst>
                                      </p:cBhvr>
                                      <p:tavLst>
                                        <p:tav tm="0">
                                          <p:val>
                                            <p:strVal val="#ppt_x"/>
                                          </p:val>
                                        </p:tav>
                                        <p:tav tm="100000">
                                          <p:val>
                                            <p:strVal val="#ppt_x"/>
                                          </p:val>
                                        </p:tav>
                                      </p:tavLst>
                                    </p:anim>
                                    <p:anim calcmode="lin" valueType="num">
                                      <p:cBhvr additive="base">
                                        <p:cTn id="13"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5|0.9|3.6|0.8"/>
</p:tagLst>
</file>

<file path=ppt/tags/tag2.xml><?xml version="1.0" encoding="utf-8"?>
<p:tagLst xmlns:a="http://schemas.openxmlformats.org/drawingml/2006/main" xmlns:r="http://schemas.openxmlformats.org/officeDocument/2006/relationships" xmlns:p="http://schemas.openxmlformats.org/presentationml/2006/main">
  <p:tag name="TIMING" val="|0.8"/>
</p:tagLst>
</file>

<file path=ppt/tags/tag3.xml><?xml version="1.0" encoding="utf-8"?>
<p:tagLst xmlns:a="http://schemas.openxmlformats.org/drawingml/2006/main" xmlns:r="http://schemas.openxmlformats.org/officeDocument/2006/relationships" xmlns:p="http://schemas.openxmlformats.org/presentationml/2006/main">
  <p:tag name="TIMING" val="|0"/>
</p:tagLst>
</file>

<file path=ppt/tags/tag4.xml><?xml version="1.0" encoding="utf-8"?>
<p:tagLst xmlns:a="http://schemas.openxmlformats.org/drawingml/2006/main" xmlns:r="http://schemas.openxmlformats.org/officeDocument/2006/relationships" xmlns:p="http://schemas.openxmlformats.org/presentationml/2006/main">
  <p:tag name="TIMING" val="|0.5"/>
</p:tagLst>
</file>

<file path=ppt/tags/tag5.xml><?xml version="1.0" encoding="utf-8"?>
<p:tagLst xmlns:a="http://schemas.openxmlformats.org/drawingml/2006/main" xmlns:r="http://schemas.openxmlformats.org/officeDocument/2006/relationships" xmlns:p="http://schemas.openxmlformats.org/presentationml/2006/main">
  <p:tag name="TIMING" val="|0.9"/>
</p:tagLst>
</file>

<file path=ppt/tags/tag6.xml><?xml version="1.0" encoding="utf-8"?>
<p:tagLst xmlns:a="http://schemas.openxmlformats.org/drawingml/2006/main" xmlns:r="http://schemas.openxmlformats.org/officeDocument/2006/relationships" xmlns:p="http://schemas.openxmlformats.org/presentationml/2006/main">
  <p:tag name="TIMING" val="|0|0.8"/>
</p:tagLst>
</file>

<file path=ppt/theme/theme1.xml><?xml version="1.0" encoding="utf-8"?>
<a:theme xmlns:a="http://schemas.openxmlformats.org/drawingml/2006/main" name=" www.2ppt.com">
  <a:themeElements>
    <a:clrScheme name="Single Blue">
      <a:dk1>
        <a:sysClr val="windowText" lastClr="000000"/>
      </a:dk1>
      <a:lt1>
        <a:sysClr val="window" lastClr="FFFFFF"/>
      </a:lt1>
      <a:dk2>
        <a:srgbClr val="231D1F"/>
      </a:dk2>
      <a:lt2>
        <a:srgbClr val="ECF0F1"/>
      </a:lt2>
      <a:accent1>
        <a:srgbClr val="4B7FA7"/>
      </a:accent1>
      <a:accent2>
        <a:srgbClr val="4B7FA7"/>
      </a:accent2>
      <a:accent3>
        <a:srgbClr val="4B7FA7"/>
      </a:accent3>
      <a:accent4>
        <a:srgbClr val="4B7FA7"/>
      </a:accent4>
      <a:accent5>
        <a:srgbClr val="4B7FA7"/>
      </a:accent5>
      <a:accent6>
        <a:srgbClr val="4B7FA7"/>
      </a:accent6>
      <a:hlink>
        <a:srgbClr val="4B7FA7"/>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1584</Words>
  <Application>Microsoft Office PowerPoint</Application>
  <PresentationFormat>宽屏</PresentationFormat>
  <Paragraphs>256</Paragraphs>
  <Slides>24</Slides>
  <Notes>3</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24</vt:i4>
      </vt:variant>
    </vt:vector>
  </HeadingPairs>
  <TitlesOfParts>
    <vt:vector size="41" baseType="lpstr">
      <vt:lpstr>Aharoni</vt:lpstr>
      <vt:lpstr>FontAwesome</vt:lpstr>
      <vt:lpstr>Kozuka Gothic Pro EL</vt:lpstr>
      <vt:lpstr>Lato Light</vt:lpstr>
      <vt:lpstr>Open Sans</vt:lpstr>
      <vt:lpstr>Open Sans Light</vt:lpstr>
      <vt:lpstr>方正兰亭超细黑简体</vt:lpstr>
      <vt:lpstr>方正姚体</vt:lpstr>
      <vt:lpstr>宋体</vt:lpstr>
      <vt:lpstr>微软雅黑</vt:lpstr>
      <vt:lpstr>幼圆</vt:lpstr>
      <vt:lpstr>Arial</vt:lpstr>
      <vt:lpstr>Calibri</vt:lpstr>
      <vt:lpstr>Roboto</vt:lpstr>
      <vt:lpstr>Segoe UI Semilight</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2022-03-16T02:24:33Z</dcterms:created>
  <dcterms:modified xsi:type="dcterms:W3CDTF">2023-01-10T05:07:59Z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5B8E332A479F44B593A653E167EA36A0</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