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351" r:id="rId2"/>
    <p:sldId id="331" r:id="rId3"/>
    <p:sldId id="332" r:id="rId4"/>
    <p:sldId id="336" r:id="rId5"/>
    <p:sldId id="333" r:id="rId6"/>
    <p:sldId id="335" r:id="rId7"/>
    <p:sldId id="334" r:id="rId8"/>
    <p:sldId id="337" r:id="rId9"/>
    <p:sldId id="338" r:id="rId10"/>
    <p:sldId id="340" r:id="rId11"/>
    <p:sldId id="339" r:id="rId12"/>
    <p:sldId id="344" r:id="rId13"/>
    <p:sldId id="343" r:id="rId14"/>
    <p:sldId id="342" r:id="rId15"/>
    <p:sldId id="341" r:id="rId16"/>
    <p:sldId id="345" r:id="rId17"/>
    <p:sldId id="282" r:id="rId18"/>
    <p:sldId id="281" r:id="rId19"/>
    <p:sldId id="287" r:id="rId20"/>
    <p:sldId id="330" r:id="rId21"/>
    <p:sldId id="257" r:id="rId22"/>
    <p:sldId id="346" r:id="rId23"/>
    <p:sldId id="266" r:id="rId24"/>
    <p:sldId id="267" r:id="rId25"/>
    <p:sldId id="317" r:id="rId26"/>
    <p:sldId id="347" r:id="rId27"/>
    <p:sldId id="348" r:id="rId28"/>
    <p:sldId id="349" r:id="rId29"/>
    <p:sldId id="350" r:id="rId30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FF"/>
    <a:srgbClr val="CCFFFF"/>
    <a:srgbClr val="008000"/>
    <a:srgbClr val="FF0000"/>
    <a:srgbClr val="00CCFF"/>
    <a:srgbClr val="FFFFCC"/>
    <a:srgbClr val="FFFFFF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29" autoAdjust="0"/>
    <p:restoredTop sz="93820" autoAdjust="0"/>
  </p:normalViewPr>
  <p:slideViewPr>
    <p:cSldViewPr>
      <p:cViewPr>
        <p:scale>
          <a:sx n="100" d="100"/>
          <a:sy n="100" d="100"/>
        </p:scale>
        <p:origin x="-342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E03D795-A896-495A-A2F2-90631D2A581F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03D795-A896-495A-A2F2-90631D2A581F}" type="slidenum">
              <a:rPr lang="en-US" altLang="zh-CN" smtClean="0"/>
              <a:t>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22A40ED6-16EE-4728-A680-A3FE6DEA08B1}" type="slidenum">
              <a:rPr lang="en-US" altLang="zh-CN" smtClean="0"/>
              <a:t>26</a:t>
            </a:fld>
            <a:endParaRPr lang="en-US" altLang="zh-CN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6BBCF11A-C36B-4F5E-AC57-111147061CA4}" type="slidenum">
              <a:rPr lang="en-US" altLang="zh-CN" smtClean="0"/>
              <a:t>27</a:t>
            </a:fld>
            <a:endParaRPr lang="en-US" altLang="zh-CN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96B2D2C4-0119-4CA1-B0B5-6538EB337C6A}" type="slidenum">
              <a:rPr lang="en-US" altLang="zh-CN" smtClean="0"/>
              <a:t>28</a:t>
            </a:fld>
            <a:endParaRPr lang="en-US" altLang="zh-CN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4119568D-D708-49BA-A5B0-73D9EB17FD47}" type="slidenum">
              <a:rPr lang="en-US" altLang="zh-CN" smtClean="0"/>
              <a:t>29</a:t>
            </a:fld>
            <a:endParaRPr lang="en-US" altLang="zh-CN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BFAD88BF-BA0E-42FF-A5BB-70D127ED4C9A}" type="slidenum">
              <a:rPr lang="en-US" altLang="zh-CN" smtClean="0"/>
              <a:t>17</a:t>
            </a:fld>
            <a:endParaRPr lang="en-US" altLang="zh-CN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DD63DE27-9C4B-41BA-BA86-26E022B11113}" type="slidenum">
              <a:rPr lang="en-US" altLang="zh-CN" smtClean="0"/>
              <a:t>18</a:t>
            </a:fld>
            <a:endParaRPr lang="en-US" altLang="zh-CN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812F0FBA-304D-41C6-894D-5AA44EE70D7D}" type="slidenum">
              <a:rPr lang="en-US" altLang="zh-CN" smtClean="0"/>
              <a:t>19</a:t>
            </a:fld>
            <a:endParaRPr lang="en-US" altLang="zh-CN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30FE9060-B46A-40A2-AAF3-C5DBD9BB5E97}" type="slidenum">
              <a:rPr lang="en-US" altLang="zh-CN" smtClean="0"/>
              <a:t>20</a:t>
            </a:fld>
            <a:endParaRPr lang="en-US" altLang="zh-CN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3F2D6817-23DE-4372-80A9-21E34CF126B5}" type="slidenum">
              <a:rPr lang="en-US" altLang="zh-CN" smtClean="0"/>
              <a:t>21</a:t>
            </a:fld>
            <a:endParaRPr lang="en-US" altLang="zh-CN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E83953D4-B565-4C92-965B-AA5772D1D425}" type="slidenum">
              <a:rPr lang="en-US" altLang="zh-CN" smtClean="0"/>
              <a:t>23</a:t>
            </a:fld>
            <a:endParaRPr lang="en-US" altLang="zh-CN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C1FD18F2-460A-450F-BFD3-93FCB5CA73E1}" type="slidenum">
              <a:rPr lang="en-US" altLang="zh-CN" smtClean="0"/>
              <a:t>24</a:t>
            </a:fld>
            <a:endParaRPr lang="en-US" altLang="zh-CN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43144686-4DF8-4C95-BEF4-B1EB5D74E808}" type="slidenum">
              <a:rPr lang="en-US" altLang="zh-CN" smtClean="0"/>
              <a:t>25</a:t>
            </a:fld>
            <a:endParaRPr lang="en-US" altLang="zh-CN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KSO_BC1"/>
          <p:cNvSpPr>
            <a:spLocks noGrp="1" noChangeArrowheads="1"/>
          </p:cNvSpPr>
          <p:nvPr>
            <p:ph type="subTitle" idx="1"/>
          </p:nvPr>
        </p:nvSpPr>
        <p:spPr>
          <a:xfrm rot="20576907">
            <a:off x="2068513" y="3384550"/>
            <a:ext cx="5168900" cy="587375"/>
          </a:xfrm>
        </p:spPr>
        <p:txBody>
          <a:bodyPr/>
          <a:lstStyle>
            <a:lvl1pPr marL="0" indent="0" algn="ctr">
              <a:buFont typeface="Wingdings 2" panose="05020102010507070707" pitchFamily="18" charset="2"/>
              <a:buNone/>
              <a:defRPr sz="1800">
                <a:solidFill>
                  <a:srgbClr val="6D6D6D"/>
                </a:solidFill>
              </a:defRPr>
            </a:lvl1pPr>
          </a:lstStyle>
          <a:p>
            <a:r>
              <a:rPr lang="zh-CN" altLang="en-US" smtClean="0"/>
              <a:t>单击此处编辑母版副标题样式</a:t>
            </a:r>
            <a:endParaRPr lang="zh-CN"/>
          </a:p>
        </p:txBody>
      </p:sp>
      <p:sp>
        <p:nvSpPr>
          <p:cNvPr id="3076" name="KSO_BT1"/>
          <p:cNvSpPr>
            <a:spLocks noGrp="1" noChangeArrowheads="1"/>
          </p:cNvSpPr>
          <p:nvPr>
            <p:ph type="ctrTitle"/>
          </p:nvPr>
        </p:nvSpPr>
        <p:spPr>
          <a:xfrm rot="20576543">
            <a:off x="1870075" y="2646363"/>
            <a:ext cx="5141913" cy="719137"/>
          </a:xfrm>
        </p:spPr>
        <p:txBody>
          <a:bodyPr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E75003F-3183-4975-952B-3247D820A067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50345-B931-4E41-9B82-861D5EEDCC09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78613" y="52388"/>
            <a:ext cx="2089150" cy="630396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09575" y="52388"/>
            <a:ext cx="6116638" cy="630396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5529C-C33C-4D19-A211-F27CADBC6739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18A35-E788-4029-8AB5-9392B137BE98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90915-906F-433D-A7AB-F8293710627C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09575" y="1152525"/>
            <a:ext cx="4102100" cy="5203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64075" y="1152525"/>
            <a:ext cx="4103688" cy="5203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354D1-F4B9-4FD7-8443-9B3E5B4E146C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F1216-4E46-4AC3-B980-A87A02B4CB4A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FED41-F1BE-4580-8520-A842C5B4F710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A47F6-3D29-4A3B-A5A8-7C7C4594F9B7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622D5-B183-4266-B571-FA6E96BA9E53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B1129-D14B-414F-A737-B537F65FF5D2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6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-19050" y="0"/>
            <a:ext cx="91630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KSO_BC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9575" y="1152525"/>
            <a:ext cx="8358188" cy="520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</p:txBody>
      </p:sp>
      <p:sp>
        <p:nvSpPr>
          <p:cNvPr id="2052" name="KSO_BT1"/>
          <p:cNvSpPr>
            <a:spLocks noGrp="1" noChangeArrowheads="1"/>
          </p:cNvSpPr>
          <p:nvPr>
            <p:ph type="title"/>
          </p:nvPr>
        </p:nvSpPr>
        <p:spPr bwMode="auto">
          <a:xfrm>
            <a:off x="409575" y="52388"/>
            <a:ext cx="8358188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2053" name="KSO_FD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8650" y="6480175"/>
            <a:ext cx="20574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 sz="900" smtClean="0">
                <a:solidFill>
                  <a:srgbClr val="969696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054" name="KSO_FT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28950" y="6480175"/>
            <a:ext cx="30861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>
              <a:defRPr sz="900" smtClean="0">
                <a:solidFill>
                  <a:srgbClr val="969696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055" name="KSO_FN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57950" y="6480175"/>
            <a:ext cx="20574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defRPr sz="900" smtClean="0">
                <a:solidFill>
                  <a:srgbClr val="969696"/>
                </a:solidFill>
              </a:defRPr>
            </a:lvl1pPr>
          </a:lstStyle>
          <a:p>
            <a:pPr>
              <a:defRPr/>
            </a:pPr>
            <a:fld id="{BE6FA66E-42F4-41DD-90C3-5EF735F408FE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华文中宋" panose="02010600040101010101" pitchFamily="2" charset="-122"/>
          <a:ea typeface="华文中宋" panose="02010600040101010101" pitchFamily="2" charset="-122"/>
        </a:defRPr>
      </a:lvl2pPr>
      <a:lvl3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华文中宋" panose="02010600040101010101" pitchFamily="2" charset="-122"/>
          <a:ea typeface="华文中宋" panose="02010600040101010101" pitchFamily="2" charset="-122"/>
        </a:defRPr>
      </a:lvl3pPr>
      <a:lvl4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华文中宋" panose="02010600040101010101" pitchFamily="2" charset="-122"/>
          <a:ea typeface="华文中宋" panose="02010600040101010101" pitchFamily="2" charset="-122"/>
        </a:defRPr>
      </a:lvl4pPr>
      <a:lvl5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华文中宋" panose="02010600040101010101" pitchFamily="2" charset="-122"/>
          <a:ea typeface="华文中宋" panose="02010600040101010101" pitchFamily="2" charset="-122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华文中宋" panose="02010600040101010101" pitchFamily="2" charset="-122"/>
          <a:ea typeface="华文中宋" panose="02010600040101010101" pitchFamily="2" charset="-122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华文中宋" panose="02010600040101010101" pitchFamily="2" charset="-122"/>
          <a:ea typeface="华文中宋" panose="02010600040101010101" pitchFamily="2" charset="-122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华文中宋" panose="02010600040101010101" pitchFamily="2" charset="-122"/>
          <a:ea typeface="华文中宋" panose="02010600040101010101" pitchFamily="2" charset="-122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华文中宋" panose="02010600040101010101" pitchFamily="2" charset="-122"/>
          <a:ea typeface="华文中宋" panose="02010600040101010101" pitchFamily="2" charset="-122"/>
        </a:defRPr>
      </a:lvl9pPr>
    </p:titleStyle>
    <p:bodyStyle>
      <a:lvl1pPr marL="361950" indent="-361950" algn="just" defTabSz="685800" rtl="0" eaLnBrk="1" fontAlgn="base" hangingPunct="1">
        <a:lnSpc>
          <a:spcPct val="110000"/>
        </a:lnSpc>
        <a:spcBef>
          <a:spcPts val="12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"/>
        <a:defRPr sz="2400">
          <a:solidFill>
            <a:schemeClr val="accent1"/>
          </a:solidFill>
          <a:latin typeface="+mn-lt"/>
          <a:ea typeface="+mn-ea"/>
          <a:cs typeface="+mn-cs"/>
        </a:defRPr>
      </a:lvl1pPr>
      <a:lvl2pPr marL="361950" indent="-361950" algn="just" defTabSz="685800" rtl="0" eaLnBrk="1" fontAlgn="base" hangingPunct="1">
        <a:lnSpc>
          <a:spcPct val="120000"/>
        </a:lnSpc>
        <a:spcBef>
          <a:spcPct val="0"/>
        </a:spcBef>
        <a:spcAft>
          <a:spcPts val="1200"/>
        </a:spcAft>
        <a:buClr>
          <a:srgbClr val="D8E39E"/>
        </a:buClr>
        <a:buFont typeface="幼圆" panose="02010509060101010101" pitchFamily="49" charset="-122"/>
        <a:buChar char=" "/>
        <a:defRPr sz="1600">
          <a:solidFill>
            <a:schemeClr val="tx1"/>
          </a:solidFill>
          <a:latin typeface="+mn-lt"/>
          <a:ea typeface="+mn-ea"/>
        </a:defRPr>
      </a:lvl2pPr>
      <a:lvl3pPr marL="8572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>
          <a:solidFill>
            <a:schemeClr val="tx1"/>
          </a:solidFill>
          <a:latin typeface="Times New Roman" panose="02020603050405020304" pitchFamily="18" charset="0"/>
          <a:ea typeface="+mn-ea"/>
        </a:defRPr>
      </a:lvl3pPr>
      <a:lvl4pPr marL="12001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Times New Roman" panose="02020603050405020304" pitchFamily="18" charset="0"/>
          <a:ea typeface="+mn-ea"/>
        </a:defRPr>
      </a:lvl4pPr>
      <a:lvl5pPr marL="15430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Times New Roman" panose="02020603050405020304" pitchFamily="18" charset="0"/>
          <a:ea typeface="+mn-ea"/>
        </a:defRPr>
      </a:lvl5pPr>
      <a:lvl6pPr marL="20002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Times New Roman" panose="02020603050405020304" pitchFamily="18" charset="0"/>
          <a:ea typeface="+mn-ea"/>
        </a:defRPr>
      </a:lvl6pPr>
      <a:lvl7pPr marL="24574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Times New Roman" panose="02020603050405020304" pitchFamily="18" charset="0"/>
          <a:ea typeface="+mn-ea"/>
        </a:defRPr>
      </a:lvl7pPr>
      <a:lvl8pPr marL="29146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Times New Roman" panose="02020603050405020304" pitchFamily="18" charset="0"/>
          <a:ea typeface="+mn-ea"/>
        </a:defRPr>
      </a:lvl8pPr>
      <a:lvl9pPr marL="33718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Times New Roman" panose="02020603050405020304" pitchFamily="18" charset="0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wmf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wmf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png"/><Relationship Id="rId4" Type="http://schemas.openxmlformats.org/officeDocument/2006/relationships/image" Target="../media/image4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71674" y="2514600"/>
            <a:ext cx="5381602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11500" kern="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At the shop</a:t>
            </a:r>
            <a:endParaRPr lang="zh-CN" altLang="en-US" sz="11500" kern="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anose="04040905080B02020502" pitchFamily="82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525" y="5943600"/>
            <a:ext cx="9134475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1524000" y="457200"/>
            <a:ext cx="3124200" cy="4038600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286000" y="4211638"/>
            <a:ext cx="4127500" cy="264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600" b="1" i="1">
                <a:latin typeface="Comic Sans MS" panose="030F0702030302020204" pitchFamily="66" charset="0"/>
              </a:rPr>
              <a:t>f</a:t>
            </a:r>
            <a:r>
              <a:rPr lang="en-US" altLang="zh-CN" sz="16600" b="1" i="1">
                <a:solidFill>
                  <a:srgbClr val="FF0000"/>
                </a:solidFill>
                <a:latin typeface="Comic Sans MS" panose="030F0702030302020204" pitchFamily="66" charset="0"/>
              </a:rPr>
              <a:t>i</a:t>
            </a:r>
            <a:r>
              <a:rPr lang="en-US" altLang="zh-CN" sz="16600" b="1" i="1">
                <a:solidFill>
                  <a:srgbClr val="00B0F0"/>
                </a:solidFill>
                <a:latin typeface="Comic Sans MS" panose="030F0702030302020204" pitchFamily="66" charset="0"/>
              </a:rPr>
              <a:t>sh</a:t>
            </a:r>
            <a:endParaRPr lang="zh-CN" altLang="en-US" sz="16600" b="1" i="1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5105400" y="457200"/>
            <a:ext cx="3124200" cy="4038600"/>
          </a:xfrm>
          <a:prstGeom prst="roundRect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1524000" y="457200"/>
            <a:ext cx="6019800" cy="4038600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676400" y="4211638"/>
            <a:ext cx="5214938" cy="264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600" b="1" i="1">
                <a:latin typeface="Comic Sans MS" panose="030F0702030302020204" pitchFamily="66" charset="0"/>
              </a:rPr>
              <a:t>m</a:t>
            </a:r>
            <a:r>
              <a:rPr lang="en-US" altLang="zh-CN" sz="16600" b="1" i="1">
                <a:solidFill>
                  <a:srgbClr val="FF0000"/>
                </a:solidFill>
                <a:latin typeface="Comic Sans MS" panose="030F0702030302020204" pitchFamily="66" charset="0"/>
              </a:rPr>
              <a:t>ea</a:t>
            </a:r>
            <a:r>
              <a:rPr lang="en-US" altLang="zh-CN" sz="16600" b="1" i="1">
                <a:latin typeface="Comic Sans MS" panose="030F0702030302020204" pitchFamily="66" charset="0"/>
              </a:rPr>
              <a:t>t</a:t>
            </a:r>
            <a:endParaRPr lang="zh-CN" altLang="en-US" sz="16600" b="1" i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838200" y="533400"/>
            <a:ext cx="3581400" cy="4038600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209800" y="4211638"/>
            <a:ext cx="4086225" cy="264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600" b="1" i="1">
                <a:latin typeface="Comic Sans MS" panose="030F0702030302020204" pitchFamily="66" charset="0"/>
              </a:rPr>
              <a:t>r</a:t>
            </a:r>
            <a:r>
              <a:rPr lang="en-US" altLang="zh-CN" sz="16600" b="1" i="1">
                <a:solidFill>
                  <a:srgbClr val="FF0000"/>
                </a:solidFill>
                <a:latin typeface="Comic Sans MS" panose="030F0702030302020204" pitchFamily="66" charset="0"/>
              </a:rPr>
              <a:t>i</a:t>
            </a:r>
            <a:r>
              <a:rPr lang="en-US" altLang="zh-CN" sz="16600" b="1" i="1">
                <a:latin typeface="Comic Sans MS" panose="030F0702030302020204" pitchFamily="66" charset="0"/>
              </a:rPr>
              <a:t>c</a:t>
            </a:r>
            <a:r>
              <a:rPr lang="en-US" altLang="zh-CN" sz="16600" b="1" i="1">
                <a:solidFill>
                  <a:srgbClr val="FF0000"/>
                </a:solidFill>
                <a:latin typeface="Comic Sans MS" panose="030F0702030302020204" pitchFamily="66" charset="0"/>
              </a:rPr>
              <a:t>e</a:t>
            </a:r>
            <a:endParaRPr lang="zh-CN" altLang="en-US" sz="16600" b="1" i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4648200" y="533400"/>
            <a:ext cx="3581400" cy="4038600"/>
          </a:xfrm>
          <a:prstGeom prst="roundRect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1524000" y="457200"/>
            <a:ext cx="6019800" cy="4038600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838200" y="4211638"/>
            <a:ext cx="7377113" cy="264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600" b="1" i="1">
                <a:latin typeface="Comic Sans MS" panose="030F0702030302020204" pitchFamily="66" charset="0"/>
              </a:rPr>
              <a:t>glass</a:t>
            </a:r>
            <a:r>
              <a:rPr lang="en-US" altLang="zh-CN" sz="16600" b="1" i="1">
                <a:solidFill>
                  <a:srgbClr val="FF0000"/>
                </a:solidFill>
                <a:latin typeface="Comic Sans MS" panose="030F0702030302020204" pitchFamily="66" charset="0"/>
              </a:rPr>
              <a:t>es</a:t>
            </a:r>
            <a:endParaRPr lang="zh-CN" altLang="en-US" sz="16600" b="1" i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1524000" y="457200"/>
            <a:ext cx="6019800" cy="4038600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676400" y="4211638"/>
            <a:ext cx="4940300" cy="264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600" b="1" i="1">
                <a:latin typeface="Comic Sans MS" panose="030F0702030302020204" pitchFamily="66" charset="0"/>
              </a:rPr>
              <a:t>w</a:t>
            </a:r>
            <a:r>
              <a:rPr lang="en-US" altLang="zh-CN" sz="16600" b="1" i="1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r>
              <a:rPr lang="en-US" altLang="zh-CN" sz="16600" b="1" i="1">
                <a:latin typeface="Comic Sans MS" panose="030F0702030302020204" pitchFamily="66" charset="0"/>
              </a:rPr>
              <a:t>nt</a:t>
            </a:r>
            <a:endParaRPr lang="zh-CN" altLang="en-US" sz="16600" b="1" i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1524000" y="457200"/>
            <a:ext cx="6019800" cy="4038600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3025" y="4211638"/>
            <a:ext cx="9070975" cy="264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600" b="1" i="1">
                <a:latin typeface="Comic Sans MS" panose="030F0702030302020204" pitchFamily="66" charset="0"/>
              </a:rPr>
              <a:t>t</a:t>
            </a:r>
            <a:r>
              <a:rPr lang="en-US" altLang="zh-CN" sz="16600" b="1" i="1">
                <a:solidFill>
                  <a:srgbClr val="FF0000"/>
                </a:solidFill>
                <a:latin typeface="Comic Sans MS" panose="030F0702030302020204" pitchFamily="66" charset="0"/>
              </a:rPr>
              <a:t>o</a:t>
            </a:r>
            <a:r>
              <a:rPr lang="en-US" altLang="zh-CN" sz="16600" b="1" i="1">
                <a:latin typeface="Comic Sans MS" panose="030F0702030302020204" pitchFamily="66" charset="0"/>
              </a:rPr>
              <a:t>g</a:t>
            </a:r>
            <a:r>
              <a:rPr lang="en-US" altLang="zh-CN" sz="16600" b="1" i="1">
                <a:solidFill>
                  <a:srgbClr val="FF0000"/>
                </a:solidFill>
                <a:latin typeface="Comic Sans MS" panose="030F0702030302020204" pitchFamily="66" charset="0"/>
              </a:rPr>
              <a:t>e</a:t>
            </a:r>
            <a:r>
              <a:rPr lang="en-US" altLang="zh-CN" sz="16600" b="1" i="1">
                <a:solidFill>
                  <a:srgbClr val="33CCFF"/>
                </a:solidFill>
                <a:latin typeface="Comic Sans MS" panose="030F0702030302020204" pitchFamily="66" charset="0"/>
              </a:rPr>
              <a:t>th</a:t>
            </a:r>
            <a:r>
              <a:rPr lang="en-US" altLang="zh-CN" sz="16600" b="1" i="1">
                <a:solidFill>
                  <a:srgbClr val="FF0000"/>
                </a:solidFill>
                <a:latin typeface="Comic Sans MS" panose="030F0702030302020204" pitchFamily="66" charset="0"/>
              </a:rPr>
              <a:t>er</a:t>
            </a:r>
            <a:endParaRPr lang="zh-CN" altLang="en-US" sz="16600" b="1" i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1524000" y="457200"/>
            <a:ext cx="6019800" cy="4038600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981200" y="4211638"/>
            <a:ext cx="5842000" cy="264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600" b="1" i="1">
                <a:latin typeface="Comic Sans MS" panose="030F0702030302020204" pitchFamily="66" charset="0"/>
              </a:rPr>
              <a:t>m</a:t>
            </a:r>
            <a:r>
              <a:rPr lang="en-US" altLang="zh-CN" sz="16600" b="1" i="1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r>
              <a:rPr lang="en-US" altLang="zh-CN" sz="16600" b="1" i="1">
                <a:latin typeface="Comic Sans MS" panose="030F0702030302020204" pitchFamily="66" charset="0"/>
              </a:rPr>
              <a:t>g</a:t>
            </a:r>
            <a:r>
              <a:rPr lang="en-US" altLang="zh-CN" sz="16600" b="1" i="1">
                <a:solidFill>
                  <a:srgbClr val="FF0000"/>
                </a:solidFill>
                <a:latin typeface="Comic Sans MS" panose="030F0702030302020204" pitchFamily="66" charset="0"/>
              </a:rPr>
              <a:t>i</a:t>
            </a:r>
            <a:r>
              <a:rPr lang="en-US" altLang="zh-CN" sz="16600" b="1" i="1">
                <a:latin typeface="Comic Sans MS" panose="030F0702030302020204" pitchFamily="66" charset="0"/>
              </a:rPr>
              <a:t>c</a:t>
            </a:r>
            <a:endParaRPr lang="zh-CN" altLang="en-US" sz="16600" b="1" i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Oval 16"/>
          <p:cNvSpPr>
            <a:spLocks noChangeArrowheads="1"/>
          </p:cNvSpPr>
          <p:nvPr/>
        </p:nvSpPr>
        <p:spPr bwMode="auto">
          <a:xfrm>
            <a:off x="5715000" y="312420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8436" name="WordArt 25"/>
          <p:cNvSpPr>
            <a:spLocks noChangeArrowheads="1" noChangeShapeType="1" noTextEdit="1"/>
          </p:cNvSpPr>
          <p:nvPr/>
        </p:nvSpPr>
        <p:spPr bwMode="auto">
          <a:xfrm>
            <a:off x="1905000" y="1905000"/>
            <a:ext cx="5486400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 dirty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Century Gothic" panose="020B0502020202020204"/>
              </a:rPr>
              <a:t>At the shop</a:t>
            </a:r>
            <a:endParaRPr lang="zh-CN" altLang="en-US" sz="3600" b="1" kern="10" dirty="0">
              <a:ln w="12700">
                <a:solidFill>
                  <a:srgbClr val="EAEAEA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Century Gothic" panose="020B0502020202020204"/>
            </a:endParaRPr>
          </a:p>
        </p:txBody>
      </p:sp>
      <p:grpSp>
        <p:nvGrpSpPr>
          <p:cNvPr id="18437" name="Group 36"/>
          <p:cNvGrpSpPr/>
          <p:nvPr/>
        </p:nvGrpSpPr>
        <p:grpSpPr bwMode="auto">
          <a:xfrm>
            <a:off x="578635" y="3429000"/>
            <a:ext cx="8305800" cy="2971800"/>
            <a:chOff x="864" y="2160"/>
            <a:chExt cx="4128" cy="1488"/>
          </a:xfrm>
        </p:grpSpPr>
        <p:grpSp>
          <p:nvGrpSpPr>
            <p:cNvPr id="18439" name="Group 28"/>
            <p:cNvGrpSpPr/>
            <p:nvPr/>
          </p:nvGrpSpPr>
          <p:grpSpPr bwMode="auto">
            <a:xfrm>
              <a:off x="864" y="2160"/>
              <a:ext cx="4128" cy="1488"/>
              <a:chOff x="864" y="2016"/>
              <a:chExt cx="4128" cy="1488"/>
            </a:xfrm>
          </p:grpSpPr>
          <p:grpSp>
            <p:nvGrpSpPr>
              <p:cNvPr id="18441" name="Group 15"/>
              <p:cNvGrpSpPr/>
              <p:nvPr/>
            </p:nvGrpSpPr>
            <p:grpSpPr bwMode="auto">
              <a:xfrm>
                <a:off x="864" y="2064"/>
                <a:ext cx="4128" cy="1440"/>
                <a:chOff x="960" y="2160"/>
                <a:chExt cx="4560" cy="1440"/>
              </a:xfrm>
            </p:grpSpPr>
            <p:pic>
              <p:nvPicPr>
                <p:cNvPr id="18444" name="Picture 10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960" y="2496"/>
                  <a:ext cx="2297" cy="11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8445" name="Picture 13"/>
                <p:cNvPicPr>
                  <a:picLocks noChangeAspect="1" noChangeArrowheads="1"/>
                </p:cNvPicPr>
                <p:nvPr/>
              </p:nvPicPr>
              <p:blipFill>
                <a:blip r:embed="rId4" cstate="email"/>
                <a:srcRect/>
                <a:stretch>
                  <a:fillRect/>
                </a:stretch>
              </p:blipFill>
              <p:spPr bwMode="auto">
                <a:xfrm>
                  <a:off x="2456" y="2160"/>
                  <a:ext cx="1384" cy="3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8446" name="Picture 14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3223" y="2496"/>
                  <a:ext cx="2297" cy="11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8442" name="Picture 23"/>
              <p:cNvPicPr>
                <a:picLocks noChangeAspect="1" noChangeArrowheads="1"/>
              </p:cNvPicPr>
              <p:nvPr/>
            </p:nvPicPr>
            <p:blipFill>
              <a:blip r:embed="rId5" cstate="email"/>
              <a:srcRect l="52242" r="31039" b="73914"/>
              <a:stretch>
                <a:fillRect/>
              </a:stretch>
            </p:blipFill>
            <p:spPr bwMode="auto">
              <a:xfrm>
                <a:off x="3456" y="2160"/>
                <a:ext cx="38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443" name="Oval 24"/>
              <p:cNvSpPr>
                <a:spLocks noChangeArrowheads="1"/>
              </p:cNvSpPr>
              <p:nvPr/>
            </p:nvSpPr>
            <p:spPr bwMode="auto">
              <a:xfrm>
                <a:off x="3360" y="2016"/>
                <a:ext cx="144" cy="19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pic>
          <p:nvPicPr>
            <p:cNvPr id="18440" name="Picture 35"/>
            <p:cNvPicPr>
              <a:picLocks noChangeAspect="1" noChangeArrowheads="1"/>
            </p:cNvPicPr>
            <p:nvPr/>
          </p:nvPicPr>
          <p:blipFill>
            <a:blip r:embed="rId5" cstate="email"/>
            <a:srcRect l="41794" r="41489" b="78261"/>
            <a:stretch>
              <a:fillRect/>
            </a:stretch>
          </p:blipFill>
          <p:spPr bwMode="auto">
            <a:xfrm>
              <a:off x="1632" y="2496"/>
              <a:ext cx="384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438" name="WordArt 3"/>
          <p:cNvSpPr>
            <a:spLocks noChangeArrowheads="1" noChangeShapeType="1" noTextEdit="1"/>
          </p:cNvSpPr>
          <p:nvPr/>
        </p:nvSpPr>
        <p:spPr bwMode="auto">
          <a:xfrm>
            <a:off x="104775" y="514350"/>
            <a:ext cx="4419600" cy="11144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altLang="zh-CN" sz="3600" b="1" kern="10" spc="-360" dirty="0">
                <a:ln w="12700">
                  <a:solidFill>
                    <a:srgbClr val="000099"/>
                  </a:solidFill>
                  <a:rou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Comic Sans MS" panose="030F0702030302020204"/>
              </a:rPr>
              <a:t>Look and learn</a:t>
            </a:r>
            <a:endParaRPr lang="zh-CN" altLang="en-US" sz="3600" b="1" kern="10" spc="-360" dirty="0">
              <a:ln w="12700">
                <a:solidFill>
                  <a:srgbClr val="000099"/>
                </a:solidFill>
                <a:rou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Comic Sans MS" panose="030F07020303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0"/>
          <p:cNvSpPr>
            <a:spLocks noChangeArrowheads="1"/>
          </p:cNvSpPr>
          <p:nvPr/>
        </p:nvSpPr>
        <p:spPr bwMode="auto">
          <a:xfrm>
            <a:off x="0" y="5749925"/>
            <a:ext cx="91440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6600" b="1" dirty="0">
                <a:latin typeface="GCFrutiger" pitchFamily="2" charset="0"/>
              </a:rPr>
              <a:t>We can buy food _________.</a:t>
            </a: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4876800" y="5638800"/>
            <a:ext cx="319563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400" b="1">
                <a:solidFill>
                  <a:srgbClr val="0000CC"/>
                </a:solidFill>
              </a:rPr>
              <a:t>at the shop</a:t>
            </a:r>
          </a:p>
        </p:txBody>
      </p:sp>
      <p:grpSp>
        <p:nvGrpSpPr>
          <p:cNvPr id="19461" name="Group 23"/>
          <p:cNvGrpSpPr/>
          <p:nvPr/>
        </p:nvGrpSpPr>
        <p:grpSpPr bwMode="auto">
          <a:xfrm>
            <a:off x="592138" y="1282700"/>
            <a:ext cx="7866062" cy="4310063"/>
            <a:chOff x="274" y="615"/>
            <a:chExt cx="5158" cy="2882"/>
          </a:xfrm>
        </p:grpSpPr>
        <p:pic>
          <p:nvPicPr>
            <p:cNvPr id="19463" name="图片 13" descr="32237329082687112720.jpg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74" y="618"/>
              <a:ext cx="1302" cy="1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4" name="图片 14" descr="d7f65dd4895e3279751569613766f1d9;.jpg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1410" y="2053"/>
              <a:ext cx="1248" cy="1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5" name="图片 16" descr="广州太古汇店k.jpg"/>
            <p:cNvPicPr>
              <a:picLocks noChangeAspect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2500" y="615"/>
              <a:ext cx="1512" cy="1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6" name="图片 15" descr="l.jpg"/>
            <p:cNvPicPr>
              <a:picLocks noChangeAspect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4133" y="1852"/>
              <a:ext cx="1299" cy="1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462" name="WordArt 3"/>
          <p:cNvSpPr>
            <a:spLocks noChangeArrowheads="1" noChangeShapeType="1" noTextEdit="1"/>
          </p:cNvSpPr>
          <p:nvPr/>
        </p:nvSpPr>
        <p:spPr bwMode="auto">
          <a:xfrm>
            <a:off x="457200" y="381000"/>
            <a:ext cx="3733800" cy="7334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altLang="zh-CN" sz="3600" b="1" kern="10" spc="-360" dirty="0">
                <a:ln w="12700">
                  <a:solidFill>
                    <a:srgbClr val="000099"/>
                  </a:solidFill>
                  <a:rou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Comic Sans MS" panose="030F0702030302020204"/>
              </a:rPr>
              <a:t>Look and say</a:t>
            </a:r>
            <a:endParaRPr lang="zh-CN" altLang="en-US" sz="3600" b="1" kern="10" spc="-360" dirty="0">
              <a:ln w="12700">
                <a:solidFill>
                  <a:srgbClr val="000099"/>
                </a:solidFill>
                <a:rou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Comic Sans MS" panose="030F07020303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2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0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Oval 2"/>
          <p:cNvSpPr>
            <a:spLocks noChangeArrowheads="1"/>
          </p:cNvSpPr>
          <p:nvPr/>
        </p:nvSpPr>
        <p:spPr bwMode="auto">
          <a:xfrm>
            <a:off x="5715000" y="312420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20483" name="Group 6"/>
          <p:cNvGrpSpPr/>
          <p:nvPr/>
        </p:nvGrpSpPr>
        <p:grpSpPr bwMode="auto">
          <a:xfrm>
            <a:off x="3238500" y="3500438"/>
            <a:ext cx="5905500" cy="3357562"/>
            <a:chOff x="864" y="2160"/>
            <a:chExt cx="4128" cy="1488"/>
          </a:xfrm>
        </p:grpSpPr>
        <p:grpSp>
          <p:nvGrpSpPr>
            <p:cNvPr id="20488" name="Group 7"/>
            <p:cNvGrpSpPr/>
            <p:nvPr/>
          </p:nvGrpSpPr>
          <p:grpSpPr bwMode="auto">
            <a:xfrm>
              <a:off x="864" y="2160"/>
              <a:ext cx="4128" cy="1488"/>
              <a:chOff x="864" y="2016"/>
              <a:chExt cx="4128" cy="1488"/>
            </a:xfrm>
          </p:grpSpPr>
          <p:grpSp>
            <p:nvGrpSpPr>
              <p:cNvPr id="20490" name="Group 8"/>
              <p:cNvGrpSpPr/>
              <p:nvPr/>
            </p:nvGrpSpPr>
            <p:grpSpPr bwMode="auto">
              <a:xfrm>
                <a:off x="864" y="2064"/>
                <a:ext cx="4128" cy="1440"/>
                <a:chOff x="960" y="2160"/>
                <a:chExt cx="4560" cy="1440"/>
              </a:xfrm>
            </p:grpSpPr>
            <p:pic>
              <p:nvPicPr>
                <p:cNvPr id="20493" name="Picture 9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960" y="2496"/>
                  <a:ext cx="2297" cy="11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0494" name="Picture 10"/>
                <p:cNvPicPr>
                  <a:picLocks noChangeAspect="1" noChangeArrowheads="1"/>
                </p:cNvPicPr>
                <p:nvPr/>
              </p:nvPicPr>
              <p:blipFill>
                <a:blip r:embed="rId4" cstate="email"/>
                <a:srcRect/>
                <a:stretch>
                  <a:fillRect/>
                </a:stretch>
              </p:blipFill>
              <p:spPr bwMode="auto">
                <a:xfrm>
                  <a:off x="2456" y="2160"/>
                  <a:ext cx="1384" cy="3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0495" name="Picture 11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3223" y="2496"/>
                  <a:ext cx="2297" cy="11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20491" name="Picture 12"/>
              <p:cNvPicPr>
                <a:picLocks noChangeAspect="1" noChangeArrowheads="1"/>
              </p:cNvPicPr>
              <p:nvPr/>
            </p:nvPicPr>
            <p:blipFill>
              <a:blip r:embed="rId5" cstate="email"/>
              <a:srcRect l="52242" r="31039" b="73914"/>
              <a:stretch>
                <a:fillRect/>
              </a:stretch>
            </p:blipFill>
            <p:spPr bwMode="auto">
              <a:xfrm>
                <a:off x="3456" y="2160"/>
                <a:ext cx="38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492" name="Oval 13"/>
              <p:cNvSpPr>
                <a:spLocks noChangeArrowheads="1"/>
              </p:cNvSpPr>
              <p:nvPr/>
            </p:nvSpPr>
            <p:spPr bwMode="auto">
              <a:xfrm>
                <a:off x="3360" y="2016"/>
                <a:ext cx="144" cy="19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pic>
          <p:nvPicPr>
            <p:cNvPr id="20489" name="Picture 14"/>
            <p:cNvPicPr>
              <a:picLocks noChangeAspect="1" noChangeArrowheads="1"/>
            </p:cNvPicPr>
            <p:nvPr/>
          </p:nvPicPr>
          <p:blipFill>
            <a:blip r:embed="rId5" cstate="email"/>
            <a:srcRect l="41794" r="41489" b="78261"/>
            <a:stretch>
              <a:fillRect/>
            </a:stretch>
          </p:blipFill>
          <p:spPr bwMode="auto">
            <a:xfrm>
              <a:off x="1632" y="2496"/>
              <a:ext cx="384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296" name="AutoShape 16"/>
          <p:cNvSpPr>
            <a:spLocks noChangeArrowheads="1"/>
          </p:cNvSpPr>
          <p:nvPr/>
        </p:nvSpPr>
        <p:spPr bwMode="auto">
          <a:xfrm>
            <a:off x="-1371600" y="381000"/>
            <a:ext cx="12344400" cy="2819400"/>
          </a:xfrm>
          <a:prstGeom prst="cloudCallout">
            <a:avLst>
              <a:gd name="adj1" fmla="val 9648"/>
              <a:gd name="adj2" fmla="val 89333"/>
            </a:avLst>
          </a:prstGeom>
          <a:solidFill>
            <a:schemeClr val="bg1"/>
          </a:solidFill>
          <a:ln w="38100">
            <a:solidFill>
              <a:schemeClr val="accent1"/>
            </a:solidFill>
            <a:round/>
          </a:ln>
        </p:spPr>
        <p:txBody>
          <a:bodyPr/>
          <a:lstStyle/>
          <a:p>
            <a:pPr algn="ctr"/>
            <a:r>
              <a:rPr lang="en-US" altLang="zh-CN" sz="4800" b="1">
                <a:latin typeface="GCFrutiger" pitchFamily="2" charset="0"/>
              </a:rPr>
              <a:t>candy</a:t>
            </a:r>
            <a:r>
              <a:rPr lang="en-US" altLang="zh-CN" sz="4800" b="1">
                <a:solidFill>
                  <a:srgbClr val="FF0000"/>
                </a:solidFill>
                <a:latin typeface="GCFrutiger" pitchFamily="2" charset="0"/>
              </a:rPr>
              <a:t>/</a:t>
            </a:r>
            <a:r>
              <a:rPr lang="en-US" altLang="zh-CN" sz="5400" b="1">
                <a:latin typeface="GCFrutiger" pitchFamily="2" charset="0"/>
              </a:rPr>
              <a:t>orange juice</a:t>
            </a:r>
            <a:r>
              <a:rPr lang="en-US" altLang="zh-CN" sz="5400" b="1">
                <a:solidFill>
                  <a:srgbClr val="FF0000"/>
                </a:solidFill>
                <a:latin typeface="GCFrutiger" pitchFamily="2" charset="0"/>
              </a:rPr>
              <a:t>/</a:t>
            </a:r>
            <a:r>
              <a:rPr lang="en-US" altLang="zh-CN" sz="5400" b="1">
                <a:latin typeface="GCFrutiger" pitchFamily="2" charset="0"/>
              </a:rPr>
              <a:t>soup</a:t>
            </a:r>
            <a:r>
              <a:rPr lang="en-US" altLang="zh-CN" sz="5400" b="1">
                <a:solidFill>
                  <a:srgbClr val="FF0000"/>
                </a:solidFill>
                <a:latin typeface="GCFrutiger" pitchFamily="2" charset="0"/>
              </a:rPr>
              <a:t>/</a:t>
            </a:r>
            <a:r>
              <a:rPr lang="en-US" altLang="zh-CN" sz="5400" b="1">
                <a:latin typeface="GCFrutiger" pitchFamily="2" charset="0"/>
              </a:rPr>
              <a:t>bread</a:t>
            </a:r>
            <a:r>
              <a:rPr lang="en-US" altLang="zh-CN" sz="5400" b="1">
                <a:solidFill>
                  <a:srgbClr val="FF0000"/>
                </a:solidFill>
                <a:latin typeface="GCFrutiger" pitchFamily="2" charset="0"/>
              </a:rPr>
              <a:t>/</a:t>
            </a:r>
            <a:r>
              <a:rPr lang="en-US" altLang="zh-CN" sz="5400" b="1">
                <a:latin typeface="GCFrutiger" pitchFamily="2" charset="0"/>
              </a:rPr>
              <a:t>water</a:t>
            </a:r>
            <a:r>
              <a:rPr lang="en-US" altLang="zh-CN" sz="5400" b="1">
                <a:solidFill>
                  <a:srgbClr val="FF0000"/>
                </a:solidFill>
                <a:latin typeface="GCFrutiger" pitchFamily="2" charset="0"/>
              </a:rPr>
              <a:t>/</a:t>
            </a:r>
            <a:r>
              <a:rPr lang="en-US" altLang="zh-CN" sz="5400" b="1">
                <a:latin typeface="GCFrutiger" pitchFamily="2" charset="0"/>
              </a:rPr>
              <a:t>milk</a:t>
            </a:r>
            <a:r>
              <a:rPr lang="en-US" altLang="zh-CN" sz="5400" b="1">
                <a:solidFill>
                  <a:srgbClr val="FF0000"/>
                </a:solidFill>
                <a:latin typeface="GCFrutiger" pitchFamily="2" charset="0"/>
              </a:rPr>
              <a:t>/</a:t>
            </a:r>
            <a:r>
              <a:rPr lang="en-US" altLang="zh-CN" sz="5400" b="1">
                <a:latin typeface="GCFrutiger" pitchFamily="2" charset="0"/>
              </a:rPr>
              <a:t>rice</a:t>
            </a:r>
            <a:r>
              <a:rPr lang="en-US" altLang="zh-CN" sz="5400" b="1">
                <a:solidFill>
                  <a:srgbClr val="FF0000"/>
                </a:solidFill>
                <a:latin typeface="GCFrutiger" pitchFamily="2" charset="0"/>
              </a:rPr>
              <a:t>/</a:t>
            </a:r>
            <a:r>
              <a:rPr lang="en-US" altLang="zh-CN" sz="5400" b="1">
                <a:latin typeface="GCFrutiger" pitchFamily="2" charset="0"/>
              </a:rPr>
              <a:t>meat</a:t>
            </a:r>
            <a:r>
              <a:rPr lang="en-US" altLang="zh-CN" sz="5400" b="1">
                <a:solidFill>
                  <a:srgbClr val="FF0000"/>
                </a:solidFill>
                <a:latin typeface="GCFrutiger" pitchFamily="2" charset="0"/>
              </a:rPr>
              <a:t>/</a:t>
            </a:r>
          </a:p>
          <a:p>
            <a:pPr algn="ctr"/>
            <a:r>
              <a:rPr lang="en-US" altLang="zh-CN" sz="5400" b="1">
                <a:latin typeface="GCFrutiger" pitchFamily="2" charset="0"/>
              </a:rPr>
              <a:t>fish</a:t>
            </a:r>
            <a:endParaRPr lang="en-US" altLang="zh-CN" sz="3200" b="1">
              <a:latin typeface="GCFrutiger" pitchFamily="2" charset="0"/>
            </a:endParaRPr>
          </a:p>
        </p:txBody>
      </p:sp>
      <p:sp>
        <p:nvSpPr>
          <p:cNvPr id="12297" name="AutoShape 17"/>
          <p:cNvSpPr>
            <a:spLocks noChangeArrowheads="1"/>
          </p:cNvSpPr>
          <p:nvPr/>
        </p:nvSpPr>
        <p:spPr bwMode="auto">
          <a:xfrm>
            <a:off x="-1295400" y="457200"/>
            <a:ext cx="12115800" cy="2819400"/>
          </a:xfrm>
          <a:prstGeom prst="cloudCallout">
            <a:avLst>
              <a:gd name="adj1" fmla="val -39796"/>
              <a:gd name="adj2" fmla="val 79319"/>
            </a:avLst>
          </a:prstGeom>
          <a:solidFill>
            <a:schemeClr val="bg1"/>
          </a:solidFill>
          <a:ln w="38100">
            <a:solidFill>
              <a:schemeClr val="accent1"/>
            </a:solidFill>
            <a:round/>
          </a:ln>
        </p:spPr>
        <p:txBody>
          <a:bodyPr/>
          <a:lstStyle/>
          <a:p>
            <a:pPr algn="ctr"/>
            <a:r>
              <a:rPr lang="en-US" altLang="zh-CN" sz="6000" b="1" dirty="0">
                <a:latin typeface="GCFrutiger" pitchFamily="2" charset="0"/>
              </a:rPr>
              <a:t>tomato</a:t>
            </a:r>
            <a:r>
              <a:rPr lang="en-US" altLang="zh-CN" sz="6000" b="1" dirty="0">
                <a:solidFill>
                  <a:srgbClr val="FF0000"/>
                </a:solidFill>
                <a:latin typeface="GCFrutiger" pitchFamily="2" charset="0"/>
              </a:rPr>
              <a:t>es/</a:t>
            </a:r>
            <a:r>
              <a:rPr lang="en-US" altLang="zh-CN" sz="6000" b="1" dirty="0">
                <a:latin typeface="GCFrutiger" pitchFamily="2" charset="0"/>
              </a:rPr>
              <a:t>potato</a:t>
            </a:r>
            <a:r>
              <a:rPr lang="en-US" altLang="zh-CN" sz="6000" b="1" dirty="0">
                <a:solidFill>
                  <a:srgbClr val="FF0000"/>
                </a:solidFill>
                <a:latin typeface="GCFrutiger" pitchFamily="2" charset="0"/>
              </a:rPr>
              <a:t>es</a:t>
            </a:r>
          </a:p>
          <a:p>
            <a:pPr algn="ctr"/>
            <a:r>
              <a:rPr lang="en-US" altLang="zh-CN" sz="6000" b="1" dirty="0">
                <a:latin typeface="GCFrutiger" pitchFamily="2" charset="0"/>
              </a:rPr>
              <a:t>apple</a:t>
            </a:r>
            <a:r>
              <a:rPr lang="en-US" altLang="zh-CN" sz="6000" b="1" dirty="0">
                <a:solidFill>
                  <a:srgbClr val="FF0000"/>
                </a:solidFill>
                <a:latin typeface="GCFrutiger" pitchFamily="2" charset="0"/>
              </a:rPr>
              <a:t>s</a:t>
            </a:r>
            <a:r>
              <a:rPr lang="en-US" altLang="zh-CN" sz="6000" b="1" dirty="0">
                <a:latin typeface="GCFrutiger" pitchFamily="2" charset="0"/>
              </a:rPr>
              <a:t>/orange</a:t>
            </a:r>
            <a:r>
              <a:rPr lang="en-US" altLang="zh-CN" sz="6000" b="1" dirty="0">
                <a:solidFill>
                  <a:srgbClr val="FF0000"/>
                </a:solidFill>
                <a:latin typeface="GCFrutiger" pitchFamily="2" charset="0"/>
              </a:rPr>
              <a:t>s</a:t>
            </a:r>
            <a:r>
              <a:rPr lang="en-US" altLang="zh-CN" sz="6000" b="1" dirty="0">
                <a:latin typeface="GCFrutiger" pitchFamily="2" charset="0"/>
              </a:rPr>
              <a:t>/carrot</a:t>
            </a:r>
            <a:r>
              <a:rPr lang="en-US" altLang="zh-CN" sz="6000" b="1" dirty="0">
                <a:solidFill>
                  <a:srgbClr val="FF0000"/>
                </a:solidFill>
                <a:latin typeface="GCFrutiger" pitchFamily="2" charset="0"/>
              </a:rPr>
              <a:t>s</a:t>
            </a:r>
          </a:p>
        </p:txBody>
      </p:sp>
      <p:sp>
        <p:nvSpPr>
          <p:cNvPr id="53269" name="Rectangle 21"/>
          <p:cNvSpPr>
            <a:spLocks noChangeArrowheads="1"/>
          </p:cNvSpPr>
          <p:nvPr/>
        </p:nvSpPr>
        <p:spPr bwMode="auto">
          <a:xfrm>
            <a:off x="0" y="3429000"/>
            <a:ext cx="91440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7200" b="1" dirty="0">
                <a:solidFill>
                  <a:schemeClr val="accent2"/>
                </a:solidFill>
                <a:latin typeface="GCFrutiger" pitchFamily="2" charset="0"/>
              </a:rPr>
              <a:t>S1: What would you like, …?</a:t>
            </a:r>
          </a:p>
          <a:p>
            <a:pPr>
              <a:lnSpc>
                <a:spcPct val="150000"/>
              </a:lnSpc>
            </a:pPr>
            <a:r>
              <a:rPr lang="en-US" altLang="zh-CN" sz="7200" b="1" dirty="0">
                <a:solidFill>
                  <a:schemeClr val="accent2"/>
                </a:solidFill>
                <a:latin typeface="GCFrutiger" pitchFamily="2" charset="0"/>
              </a:rPr>
              <a:t>S2: I’d like some …</a:t>
            </a:r>
          </a:p>
        </p:txBody>
      </p:sp>
      <p:sp>
        <p:nvSpPr>
          <p:cNvPr id="20487" name="WordArt 3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4343400" cy="7334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altLang="zh-CN" sz="3600" b="1" kern="10" spc="-360" dirty="0">
                <a:ln w="12700">
                  <a:solidFill>
                    <a:srgbClr val="000099"/>
                  </a:solidFill>
                  <a:rou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Comic Sans MS" panose="030F0702030302020204"/>
              </a:rPr>
              <a:t>Look and say</a:t>
            </a:r>
            <a:endParaRPr lang="zh-CN" altLang="en-US" sz="3600" b="1" kern="10" spc="-360" dirty="0">
              <a:ln w="12700">
                <a:solidFill>
                  <a:srgbClr val="000099"/>
                </a:solidFill>
                <a:rou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Comic Sans MS" panose="030F07020303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3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6" grpId="0" animBg="1"/>
      <p:bldP spid="12296" grpId="1" animBg="1"/>
      <p:bldP spid="12297" grpId="0" animBg="1"/>
      <p:bldP spid="5326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1524000" y="457200"/>
            <a:ext cx="6019800" cy="4038600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905000" y="4211638"/>
            <a:ext cx="4706938" cy="264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600" b="1" i="1" dirty="0">
                <a:solidFill>
                  <a:srgbClr val="33CCFF"/>
                </a:solidFill>
                <a:latin typeface="Comic Sans MS" panose="030F0702030302020204" pitchFamily="66" charset="0"/>
              </a:rPr>
              <a:t>sh</a:t>
            </a:r>
            <a:r>
              <a:rPr lang="en-US" altLang="zh-CN" sz="16600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o</a:t>
            </a:r>
            <a:r>
              <a:rPr lang="en-US" altLang="zh-CN" sz="16600" b="1" i="1" dirty="0">
                <a:latin typeface="Comic Sans MS" panose="030F0702030302020204" pitchFamily="66" charset="0"/>
              </a:rPr>
              <a:t>p</a:t>
            </a:r>
            <a:endParaRPr lang="zh-CN" altLang="en-US" sz="16600" b="1" i="1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4800" y="1447800"/>
            <a:ext cx="8404225" cy="404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12" descr="ice cream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475533">
            <a:off x="1876425" y="4632325"/>
            <a:ext cx="917575" cy="752475"/>
          </a:xfrm>
          <a:prstGeom prst="rect">
            <a:avLst/>
          </a:prstGeom>
          <a:solidFill>
            <a:srgbClr val="FF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1509" name="Picture 14" descr="jelly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72200" y="1524000"/>
            <a:ext cx="914400" cy="668338"/>
          </a:xfrm>
          <a:prstGeom prst="rect">
            <a:avLst/>
          </a:prstGeom>
          <a:solidFill>
            <a:srgbClr val="CCFFCC"/>
          </a:solidFill>
          <a:ln w="31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1510" name="Picture 9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" y="411163"/>
            <a:ext cx="3429000" cy="111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1" name="TextBox 10"/>
          <p:cNvSpPr txBox="1">
            <a:spLocks noChangeArrowheads="1"/>
          </p:cNvSpPr>
          <p:nvPr/>
        </p:nvSpPr>
        <p:spPr bwMode="auto">
          <a:xfrm>
            <a:off x="2438400" y="5562600"/>
            <a:ext cx="48006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800">
                <a:solidFill>
                  <a:srgbClr val="7030A0"/>
                </a:solidFill>
                <a:latin typeface="GCFrutiger" pitchFamily="2" charset="0"/>
              </a:rPr>
              <a:t>S1: What would you like?</a:t>
            </a:r>
          </a:p>
          <a:p>
            <a:pPr eaLnBrk="1" hangingPunct="1"/>
            <a:r>
              <a:rPr lang="en-US" altLang="zh-CN" sz="4800">
                <a:solidFill>
                  <a:srgbClr val="7030A0"/>
                </a:solidFill>
                <a:latin typeface="GCFrutiger" pitchFamily="2" charset="0"/>
              </a:rPr>
              <a:t>S2: I’d like …</a:t>
            </a:r>
            <a:endParaRPr lang="zh-CN" altLang="en-US" sz="4800">
              <a:solidFill>
                <a:srgbClr val="7030A0"/>
              </a:solidFill>
              <a:latin typeface="GCFrutiger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17"/>
          <p:cNvGrpSpPr/>
          <p:nvPr/>
        </p:nvGrpSpPr>
        <p:grpSpPr bwMode="auto">
          <a:xfrm>
            <a:off x="1828800" y="2514600"/>
            <a:ext cx="5524500" cy="3644900"/>
            <a:chOff x="792" y="912"/>
            <a:chExt cx="3480" cy="2296"/>
          </a:xfrm>
        </p:grpSpPr>
        <p:pic>
          <p:nvPicPr>
            <p:cNvPr id="22537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92" y="912"/>
              <a:ext cx="1752" cy="1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8" name="Picture 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520" y="912"/>
              <a:ext cx="1752" cy="1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9" name="Picture 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07" y="2208"/>
              <a:ext cx="2457" cy="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40" name="Picture 8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216" y="2208"/>
              <a:ext cx="1048" cy="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531" name="AutoShape 19"/>
          <p:cNvSpPr>
            <a:spLocks noChangeArrowheads="1"/>
          </p:cNvSpPr>
          <p:nvPr/>
        </p:nvSpPr>
        <p:spPr bwMode="auto">
          <a:xfrm>
            <a:off x="838200" y="1371600"/>
            <a:ext cx="2757488" cy="533400"/>
          </a:xfrm>
          <a:prstGeom prst="wedgeRoundRectCallout">
            <a:avLst>
              <a:gd name="adj1" fmla="val 34574"/>
              <a:gd name="adj2" fmla="val 189486"/>
              <a:gd name="adj3" fmla="val 16667"/>
            </a:avLst>
          </a:prstGeom>
          <a:solidFill>
            <a:schemeClr val="bg1">
              <a:alpha val="79999"/>
            </a:schemeClr>
          </a:solidFill>
          <a:ln w="25400">
            <a:solidFill>
              <a:srgbClr val="7030A0"/>
            </a:solidFill>
            <a:miter lim="800000"/>
          </a:ln>
        </p:spPr>
        <p:txBody>
          <a:bodyPr lIns="0" tIns="10800" rIns="0" bIns="10800"/>
          <a:lstStyle/>
          <a:p>
            <a:pPr algn="ctr"/>
            <a:r>
              <a:rPr kumimoji="1" lang="en-US" altLang="zh-CN" sz="2800" b="1" dirty="0">
                <a:solidFill>
                  <a:srgbClr val="54002A"/>
                </a:solidFill>
                <a:latin typeface="GCFrutiger" pitchFamily="2" charset="0"/>
              </a:rPr>
              <a:t>How much …? </a:t>
            </a:r>
          </a:p>
        </p:txBody>
      </p:sp>
      <p:sp>
        <p:nvSpPr>
          <p:cNvPr id="22532" name="AutoShape 20"/>
          <p:cNvSpPr>
            <a:spLocks noChangeArrowheads="1"/>
          </p:cNvSpPr>
          <p:nvPr/>
        </p:nvSpPr>
        <p:spPr bwMode="auto">
          <a:xfrm>
            <a:off x="5334000" y="1752600"/>
            <a:ext cx="3209925" cy="576263"/>
          </a:xfrm>
          <a:prstGeom prst="wedgeRoundRectCallout">
            <a:avLst>
              <a:gd name="adj1" fmla="val -35236"/>
              <a:gd name="adj2" fmla="val 166528"/>
              <a:gd name="adj3" fmla="val 16667"/>
            </a:avLst>
          </a:prstGeom>
          <a:solidFill>
            <a:schemeClr val="bg1">
              <a:alpha val="79999"/>
            </a:schemeClr>
          </a:solidFill>
          <a:ln w="25400">
            <a:solidFill>
              <a:srgbClr val="00CCFF"/>
            </a:solidFill>
            <a:miter lim="800000"/>
          </a:ln>
        </p:spPr>
        <p:txBody>
          <a:bodyPr lIns="0" tIns="10800" rIns="0" bIns="10800"/>
          <a:lstStyle/>
          <a:p>
            <a:pPr algn="ctr"/>
            <a:r>
              <a:rPr kumimoji="1" lang="en-US" altLang="zh-CN" sz="2800" b="1">
                <a:solidFill>
                  <a:srgbClr val="0000CC"/>
                </a:solidFill>
                <a:latin typeface="GCFrutiger" pitchFamily="2" charset="0"/>
              </a:rPr>
              <a:t>… yuan, please.</a:t>
            </a:r>
          </a:p>
        </p:txBody>
      </p:sp>
      <p:sp>
        <p:nvSpPr>
          <p:cNvPr id="7189" name="AutoShape 21"/>
          <p:cNvSpPr>
            <a:spLocks noChangeArrowheads="1"/>
          </p:cNvSpPr>
          <p:nvPr/>
        </p:nvSpPr>
        <p:spPr bwMode="auto">
          <a:xfrm>
            <a:off x="838200" y="3200400"/>
            <a:ext cx="1066800" cy="576263"/>
          </a:xfrm>
          <a:prstGeom prst="wedgeRoundRectCallout">
            <a:avLst>
              <a:gd name="adj1" fmla="val 115678"/>
              <a:gd name="adj2" fmla="val -22684"/>
              <a:gd name="adj3" fmla="val 16667"/>
            </a:avLst>
          </a:prstGeom>
          <a:solidFill>
            <a:schemeClr val="bg1">
              <a:alpha val="80000"/>
            </a:schemeClr>
          </a:solidFill>
          <a:ln w="25400">
            <a:solidFill>
              <a:srgbClr val="7030A0"/>
            </a:solidFill>
            <a:miter lim="800000"/>
          </a:ln>
          <a:effectLst/>
        </p:spPr>
        <p:txBody>
          <a:bodyPr lIns="0" tIns="10800" rIns="0" bIns="10800"/>
          <a:lstStyle/>
          <a:p>
            <a:pPr algn="ctr">
              <a:defRPr/>
            </a:pPr>
            <a:r>
              <a:rPr kumimoji="1" lang="en-US" altLang="zh-CN" sz="3200" b="1" dirty="0">
                <a:solidFill>
                  <a:srgbClr val="54002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...</a:t>
            </a:r>
          </a:p>
        </p:txBody>
      </p:sp>
      <p:sp>
        <p:nvSpPr>
          <p:cNvPr id="22534" name="AutoShape 22"/>
          <p:cNvSpPr>
            <a:spLocks noChangeArrowheads="1"/>
          </p:cNvSpPr>
          <p:nvPr/>
        </p:nvSpPr>
        <p:spPr bwMode="auto">
          <a:xfrm>
            <a:off x="6781800" y="5181600"/>
            <a:ext cx="914400" cy="576263"/>
          </a:xfrm>
          <a:prstGeom prst="wedgeRoundRectCallout">
            <a:avLst>
              <a:gd name="adj1" fmla="val -93458"/>
              <a:gd name="adj2" fmla="val -211111"/>
              <a:gd name="adj3" fmla="val 16667"/>
            </a:avLst>
          </a:prstGeom>
          <a:solidFill>
            <a:schemeClr val="bg1">
              <a:alpha val="79999"/>
            </a:schemeClr>
          </a:solidFill>
          <a:ln w="25400">
            <a:solidFill>
              <a:srgbClr val="00CCFF"/>
            </a:solidFill>
            <a:miter lim="800000"/>
          </a:ln>
        </p:spPr>
        <p:txBody>
          <a:bodyPr lIns="0" tIns="10800" rIns="0" bIns="10800"/>
          <a:lstStyle/>
          <a:p>
            <a:pPr algn="ctr"/>
            <a:r>
              <a:rPr kumimoji="1" lang="en-US" altLang="zh-CN" sz="2800" b="1">
                <a:solidFill>
                  <a:srgbClr val="0000CC"/>
                </a:solidFill>
              </a:rPr>
              <a:t>...</a:t>
            </a:r>
          </a:p>
        </p:txBody>
      </p:sp>
      <p:sp>
        <p:nvSpPr>
          <p:cNvPr id="22536" name="WordArt 3"/>
          <p:cNvSpPr>
            <a:spLocks noChangeArrowheads="1" noChangeShapeType="1" noTextEdit="1"/>
          </p:cNvSpPr>
          <p:nvPr/>
        </p:nvSpPr>
        <p:spPr bwMode="auto">
          <a:xfrm>
            <a:off x="457200" y="381000"/>
            <a:ext cx="4343400" cy="7334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altLang="zh-CN" sz="3600" b="1" kern="10" spc="-360" dirty="0">
                <a:ln w="12700">
                  <a:solidFill>
                    <a:srgbClr val="000099"/>
                  </a:solidFill>
                  <a:rou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Comic Sans MS" panose="030F0702030302020204"/>
              </a:rPr>
              <a:t>Look and say</a:t>
            </a:r>
            <a:endParaRPr lang="zh-CN" altLang="en-US" sz="3600" b="1" kern="10" spc="-360" dirty="0">
              <a:ln w="12700">
                <a:solidFill>
                  <a:srgbClr val="000099"/>
                </a:solidFill>
                <a:rou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Comic Sans MS" panose="030F07020303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banana"/>
          <p:cNvPicPr>
            <a:picLocks noChangeAspect="1" noChangeArrowheads="1"/>
          </p:cNvPicPr>
          <p:nvPr/>
        </p:nvPicPr>
        <p:blipFill>
          <a:blip r:embed="rId2">
            <a:lum contrast="30000"/>
          </a:blip>
          <a:srcRect/>
          <a:stretch>
            <a:fillRect/>
          </a:stretch>
        </p:blipFill>
        <p:spPr bwMode="auto">
          <a:xfrm>
            <a:off x="304800" y="1143000"/>
            <a:ext cx="2600325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 descr="grap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4038600"/>
            <a:ext cx="144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 descr="lemon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15000" y="4572000"/>
            <a:ext cx="1600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 descr="orange"/>
          <p:cNvPicPr>
            <a:picLocks noChangeAspect="1" noChangeArrowheads="1"/>
          </p:cNvPicPr>
          <p:nvPr/>
        </p:nvPicPr>
        <p:blipFill>
          <a:blip r:embed="rId5" cstate="email">
            <a:lum contrast="18000"/>
          </a:blip>
          <a:srcRect/>
          <a:stretch>
            <a:fillRect/>
          </a:stretch>
        </p:blipFill>
        <p:spPr bwMode="auto">
          <a:xfrm>
            <a:off x="3571875" y="2428875"/>
            <a:ext cx="190500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 descr="peaches"/>
          <p:cNvPicPr>
            <a:picLocks noChangeAspect="1" noChangeArrowheads="1"/>
          </p:cNvPicPr>
          <p:nvPr/>
        </p:nvPicPr>
        <p:blipFill>
          <a:blip r:embed="rId6">
            <a:lum contrast="12000"/>
          </a:blip>
          <a:srcRect/>
          <a:stretch>
            <a:fillRect/>
          </a:stretch>
        </p:blipFill>
        <p:spPr bwMode="auto">
          <a:xfrm>
            <a:off x="6934200" y="25908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8" descr="pear"/>
          <p:cNvPicPr>
            <a:picLocks noChangeAspect="1" noChangeArrowheads="1"/>
          </p:cNvPicPr>
          <p:nvPr/>
        </p:nvPicPr>
        <p:blipFill>
          <a:blip r:embed="rId7">
            <a:lum contrast="6000"/>
          </a:blip>
          <a:srcRect/>
          <a:stretch>
            <a:fillRect/>
          </a:stretch>
        </p:blipFill>
        <p:spPr bwMode="auto">
          <a:xfrm>
            <a:off x="3000375" y="4786313"/>
            <a:ext cx="1524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圆角矩形 8"/>
          <p:cNvSpPr>
            <a:spLocks noChangeArrowheads="1"/>
          </p:cNvSpPr>
          <p:nvPr/>
        </p:nvSpPr>
        <p:spPr bwMode="auto">
          <a:xfrm>
            <a:off x="2071688" y="857250"/>
            <a:ext cx="1585912" cy="714375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zh-CN" sz="4400"/>
              <a:t>¥ 5</a:t>
            </a:r>
            <a:endParaRPr lang="zh-CN" altLang="en-US" sz="4400"/>
          </a:p>
        </p:txBody>
      </p:sp>
      <p:sp>
        <p:nvSpPr>
          <p:cNvPr id="10" name="圆角矩形 9"/>
          <p:cNvSpPr>
            <a:spLocks noChangeArrowheads="1"/>
          </p:cNvSpPr>
          <p:nvPr/>
        </p:nvSpPr>
        <p:spPr bwMode="auto">
          <a:xfrm>
            <a:off x="4724400" y="1752600"/>
            <a:ext cx="1214438" cy="714375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zh-CN" sz="4400"/>
              <a:t>¥ 8</a:t>
            </a:r>
            <a:endParaRPr lang="zh-CN" altLang="en-US" sz="4400"/>
          </a:p>
        </p:txBody>
      </p:sp>
      <p:sp>
        <p:nvSpPr>
          <p:cNvPr id="11" name="圆角矩形 10"/>
          <p:cNvSpPr>
            <a:spLocks noChangeArrowheads="1"/>
          </p:cNvSpPr>
          <p:nvPr/>
        </p:nvSpPr>
        <p:spPr bwMode="auto">
          <a:xfrm>
            <a:off x="2152650" y="3795713"/>
            <a:ext cx="1490663" cy="714375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zh-CN" sz="4400"/>
              <a:t>¥ 10</a:t>
            </a:r>
            <a:endParaRPr lang="zh-CN" altLang="en-US" sz="4400"/>
          </a:p>
        </p:txBody>
      </p:sp>
      <p:sp>
        <p:nvSpPr>
          <p:cNvPr id="12" name="圆角矩形 11"/>
          <p:cNvSpPr>
            <a:spLocks noChangeArrowheads="1"/>
          </p:cNvSpPr>
          <p:nvPr/>
        </p:nvSpPr>
        <p:spPr bwMode="auto">
          <a:xfrm>
            <a:off x="7467600" y="1828800"/>
            <a:ext cx="1214438" cy="714375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zh-CN" sz="4400"/>
              <a:t>¥ 7</a:t>
            </a:r>
            <a:endParaRPr lang="zh-CN" altLang="en-US" sz="4400"/>
          </a:p>
        </p:txBody>
      </p:sp>
      <p:sp>
        <p:nvSpPr>
          <p:cNvPr id="13" name="圆角矩形 12"/>
          <p:cNvSpPr>
            <a:spLocks noChangeArrowheads="1"/>
          </p:cNvSpPr>
          <p:nvPr/>
        </p:nvSpPr>
        <p:spPr bwMode="auto">
          <a:xfrm>
            <a:off x="7286625" y="4429125"/>
            <a:ext cx="1214438" cy="714375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zh-CN" sz="4400"/>
              <a:t>¥ 5</a:t>
            </a:r>
            <a:endParaRPr lang="zh-CN" altLang="en-US" sz="4400"/>
          </a:p>
        </p:txBody>
      </p:sp>
      <p:sp>
        <p:nvSpPr>
          <p:cNvPr id="14" name="圆角矩形 13"/>
          <p:cNvSpPr>
            <a:spLocks noChangeArrowheads="1"/>
          </p:cNvSpPr>
          <p:nvPr/>
        </p:nvSpPr>
        <p:spPr bwMode="auto">
          <a:xfrm>
            <a:off x="4071938" y="4786313"/>
            <a:ext cx="1214437" cy="714375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zh-CN" sz="4400"/>
              <a:t>¥ 3</a:t>
            </a:r>
            <a:endParaRPr lang="zh-CN" altLang="en-US" sz="4400"/>
          </a:p>
        </p:txBody>
      </p:sp>
      <p:pic>
        <p:nvPicPr>
          <p:cNvPr id="15" name="Picture 6" descr="orange"/>
          <p:cNvPicPr>
            <a:picLocks noChangeAspect="1" noChangeArrowheads="1"/>
          </p:cNvPicPr>
          <p:nvPr/>
        </p:nvPicPr>
        <p:blipFill>
          <a:blip r:embed="rId5" cstate="email">
            <a:lum contrast="18000"/>
          </a:blip>
          <a:srcRect/>
          <a:stretch>
            <a:fillRect/>
          </a:stretch>
        </p:blipFill>
        <p:spPr bwMode="auto">
          <a:xfrm>
            <a:off x="4572000" y="2438400"/>
            <a:ext cx="190500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7" descr="peaches"/>
          <p:cNvPicPr>
            <a:picLocks noChangeAspect="1" noChangeArrowheads="1"/>
          </p:cNvPicPr>
          <p:nvPr/>
        </p:nvPicPr>
        <p:blipFill>
          <a:blip r:embed="rId6">
            <a:lum contrast="12000"/>
          </a:blip>
          <a:srcRect/>
          <a:stretch>
            <a:fillRect/>
          </a:stretch>
        </p:blipFill>
        <p:spPr bwMode="auto">
          <a:xfrm>
            <a:off x="7620000" y="25908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6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64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>
            <a:off x="1066800" y="914400"/>
            <a:ext cx="2514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椭圆 17"/>
          <p:cNvSpPr/>
          <p:nvPr/>
        </p:nvSpPr>
        <p:spPr>
          <a:xfrm>
            <a:off x="0" y="2667000"/>
            <a:ext cx="9144000" cy="990600"/>
          </a:xfrm>
          <a:prstGeom prst="ellipse">
            <a:avLst/>
          </a:prstGeom>
          <a:solidFill>
            <a:srgbClr val="CCFF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4000" b="1" i="1" dirty="0">
                <a:solidFill>
                  <a:schemeClr val="tx1"/>
                </a:solidFill>
              </a:rPr>
              <a:t>I’d like=I would</a:t>
            </a:r>
            <a:r>
              <a:rPr lang="en-US" altLang="zh-CN" sz="1600" dirty="0"/>
              <a:t> </a:t>
            </a:r>
            <a:r>
              <a:rPr lang="en-US" altLang="zh-CN" sz="4000" b="1" i="1" dirty="0">
                <a:solidFill>
                  <a:schemeClr val="tx1"/>
                </a:solidFill>
              </a:rPr>
              <a:t> like</a:t>
            </a:r>
            <a:endParaRPr lang="zh-CN" altLang="en-US" sz="1600" b="1" i="1" dirty="0">
              <a:solidFill>
                <a:schemeClr val="tx1"/>
              </a:solidFill>
            </a:endParaRPr>
          </a:p>
        </p:txBody>
      </p:sp>
      <p:grpSp>
        <p:nvGrpSpPr>
          <p:cNvPr id="2" name="组合 34"/>
          <p:cNvGrpSpPr/>
          <p:nvPr/>
        </p:nvGrpSpPr>
        <p:grpSpPr bwMode="auto">
          <a:xfrm>
            <a:off x="457200" y="4724400"/>
            <a:ext cx="8305800" cy="1447800"/>
            <a:chOff x="457200" y="4724400"/>
            <a:chExt cx="8305800" cy="1447800"/>
          </a:xfrm>
        </p:grpSpPr>
        <p:sp>
          <p:nvSpPr>
            <p:cNvPr id="17" name="椭圆 16"/>
            <p:cNvSpPr/>
            <p:nvPr/>
          </p:nvSpPr>
          <p:spPr>
            <a:xfrm>
              <a:off x="457200" y="5638800"/>
              <a:ext cx="990600" cy="4572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3" name="椭圆 22"/>
            <p:cNvSpPr/>
            <p:nvPr/>
          </p:nvSpPr>
          <p:spPr>
            <a:xfrm>
              <a:off x="2971800" y="5715000"/>
              <a:ext cx="1066800" cy="4572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4" name="椭圆 23"/>
            <p:cNvSpPr/>
            <p:nvPr/>
          </p:nvSpPr>
          <p:spPr>
            <a:xfrm>
              <a:off x="4572000" y="4724400"/>
              <a:ext cx="914400" cy="4572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5" name="椭圆 24"/>
            <p:cNvSpPr/>
            <p:nvPr/>
          </p:nvSpPr>
          <p:spPr>
            <a:xfrm>
              <a:off x="7772400" y="5105400"/>
              <a:ext cx="990600" cy="4572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3" name="组合 35"/>
          <p:cNvGrpSpPr/>
          <p:nvPr/>
        </p:nvGrpSpPr>
        <p:grpSpPr bwMode="auto">
          <a:xfrm>
            <a:off x="952500" y="3581400"/>
            <a:ext cx="6964363" cy="2057400"/>
            <a:chOff x="952500" y="3581401"/>
            <a:chExt cx="6964970" cy="2057399"/>
          </a:xfrm>
        </p:grpSpPr>
        <p:cxnSp>
          <p:nvCxnSpPr>
            <p:cNvPr id="15" name="直接箭头连接符 14"/>
            <p:cNvCxnSpPr>
              <a:stCxn id="17" idx="0"/>
            </p:cNvCxnSpPr>
            <p:nvPr/>
          </p:nvCxnSpPr>
          <p:spPr>
            <a:xfrm rot="5400000" flipH="1" flipV="1">
              <a:off x="400089" y="4210012"/>
              <a:ext cx="1981199" cy="87637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箭头连接符 25"/>
            <p:cNvCxnSpPr/>
            <p:nvPr/>
          </p:nvCxnSpPr>
          <p:spPr>
            <a:xfrm rot="16200000" flipV="1">
              <a:off x="1605899" y="4109198"/>
              <a:ext cx="1971674" cy="106848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箭头连接符 27"/>
            <p:cNvCxnSpPr/>
            <p:nvPr/>
          </p:nvCxnSpPr>
          <p:spPr>
            <a:xfrm rot="16200000" flipV="1">
              <a:off x="3848396" y="3771868"/>
              <a:ext cx="990600" cy="76206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箭头连接符 31"/>
            <p:cNvCxnSpPr>
              <a:stCxn id="25" idx="1"/>
            </p:cNvCxnSpPr>
            <p:nvPr/>
          </p:nvCxnSpPr>
          <p:spPr>
            <a:xfrm rot="16200000" flipV="1">
              <a:off x="5373349" y="2627954"/>
              <a:ext cx="1590674" cy="349756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椭圆 36"/>
          <p:cNvSpPr/>
          <p:nvPr/>
        </p:nvSpPr>
        <p:spPr>
          <a:xfrm>
            <a:off x="6248400" y="4648200"/>
            <a:ext cx="1295400" cy="533400"/>
          </a:xfrm>
          <a:prstGeom prst="ellipse">
            <a:avLst/>
          </a:prstGeom>
          <a:noFill/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8" name="椭圆 37"/>
          <p:cNvSpPr/>
          <p:nvPr/>
        </p:nvSpPr>
        <p:spPr>
          <a:xfrm>
            <a:off x="8077200" y="4572000"/>
            <a:ext cx="685800" cy="533400"/>
          </a:xfrm>
          <a:prstGeom prst="ellipse">
            <a:avLst/>
          </a:prstGeom>
          <a:noFill/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9" name="椭圆 38"/>
          <p:cNvSpPr/>
          <p:nvPr/>
        </p:nvSpPr>
        <p:spPr>
          <a:xfrm>
            <a:off x="5334000" y="5562600"/>
            <a:ext cx="1219200" cy="533400"/>
          </a:xfrm>
          <a:prstGeom prst="ellipse">
            <a:avLst/>
          </a:prstGeom>
          <a:noFill/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>
            <a:off x="7086600" y="5562600"/>
            <a:ext cx="914400" cy="533400"/>
          </a:xfrm>
          <a:prstGeom prst="ellipse">
            <a:avLst/>
          </a:prstGeom>
          <a:noFill/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1" name="椭圆 40"/>
          <p:cNvSpPr/>
          <p:nvPr/>
        </p:nvSpPr>
        <p:spPr>
          <a:xfrm>
            <a:off x="7162800" y="5105400"/>
            <a:ext cx="762000" cy="533400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2" name="椭圆 41"/>
          <p:cNvSpPr/>
          <p:nvPr/>
        </p:nvSpPr>
        <p:spPr>
          <a:xfrm>
            <a:off x="2209800" y="5638800"/>
            <a:ext cx="838200" cy="533400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3" name="椭圆 42"/>
          <p:cNvSpPr/>
          <p:nvPr/>
        </p:nvSpPr>
        <p:spPr>
          <a:xfrm>
            <a:off x="1295400" y="6096000"/>
            <a:ext cx="1600200" cy="533400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cxnSp>
        <p:nvCxnSpPr>
          <p:cNvPr id="44" name="直接连接符 43"/>
          <p:cNvCxnSpPr/>
          <p:nvPr/>
        </p:nvCxnSpPr>
        <p:spPr>
          <a:xfrm>
            <a:off x="4648200" y="6400800"/>
            <a:ext cx="2667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圆角矩形 45"/>
          <p:cNvSpPr/>
          <p:nvPr/>
        </p:nvSpPr>
        <p:spPr>
          <a:xfrm>
            <a:off x="4572000" y="0"/>
            <a:ext cx="4572000" cy="2514600"/>
          </a:xfrm>
          <a:prstGeom prst="round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b="1" dirty="0">
                <a:solidFill>
                  <a:schemeClr val="tx1"/>
                </a:solidFill>
              </a:rPr>
              <a:t>What would  you like?</a:t>
            </a:r>
          </a:p>
          <a:p>
            <a:pPr algn="ctr">
              <a:defRPr/>
            </a:pPr>
            <a:r>
              <a:rPr lang="zh-CN" altLang="en-US" sz="3200" b="1" dirty="0">
                <a:solidFill>
                  <a:schemeClr val="tx1"/>
                </a:solidFill>
              </a:rPr>
              <a:t>你想要什么？</a:t>
            </a:r>
            <a:endParaRPr lang="en-US" altLang="zh-CN" sz="32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zh-CN" altLang="en-US" sz="3200" b="1" dirty="0">
                <a:solidFill>
                  <a:schemeClr val="tx1"/>
                </a:solidFill>
              </a:rPr>
              <a:t>回答是 </a:t>
            </a:r>
            <a:r>
              <a:rPr lang="en-US" altLang="zh-CN" sz="3200" b="1" dirty="0">
                <a:solidFill>
                  <a:schemeClr val="tx1"/>
                </a:solidFill>
              </a:rPr>
              <a:t>I ‘d like……</a:t>
            </a:r>
            <a:r>
              <a:rPr lang="zh-CN" altLang="en-US" sz="3200" b="1" dirty="0">
                <a:solidFill>
                  <a:schemeClr val="tx1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4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椭圆 5"/>
          <p:cNvSpPr/>
          <p:nvPr/>
        </p:nvSpPr>
        <p:spPr>
          <a:xfrm>
            <a:off x="838200" y="0"/>
            <a:ext cx="1676400" cy="762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0" y="1600200"/>
            <a:ext cx="7086600" cy="2438400"/>
          </a:xfrm>
          <a:prstGeom prst="rect">
            <a:avLst/>
          </a:prstGeom>
          <a:solidFill>
            <a:srgbClr val="33CC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4800" b="1" i="1" dirty="0">
                <a:solidFill>
                  <a:schemeClr val="tx1"/>
                </a:solidFill>
              </a:rPr>
              <a:t>问价格时用</a:t>
            </a:r>
            <a:r>
              <a:rPr lang="en-US" altLang="zh-CN" sz="4800" b="1" i="1" dirty="0">
                <a:solidFill>
                  <a:schemeClr val="tx1"/>
                </a:solidFill>
              </a:rPr>
              <a:t>How much</a:t>
            </a:r>
            <a:r>
              <a:rPr lang="zh-CN" altLang="en-US" sz="4800" b="1" i="1" dirty="0">
                <a:solidFill>
                  <a:schemeClr val="tx1"/>
                </a:solidFill>
              </a:rPr>
              <a:t>，单数用</a:t>
            </a:r>
            <a:r>
              <a:rPr lang="en-US" altLang="zh-CN" sz="4800" b="1" i="1" dirty="0">
                <a:solidFill>
                  <a:schemeClr val="tx1"/>
                </a:solidFill>
              </a:rPr>
              <a:t>is</a:t>
            </a:r>
            <a:r>
              <a:rPr lang="zh-CN" altLang="en-US" sz="4800" b="1" i="1" dirty="0">
                <a:solidFill>
                  <a:schemeClr val="tx1"/>
                </a:solidFill>
              </a:rPr>
              <a:t>，复数用</a:t>
            </a:r>
            <a:r>
              <a:rPr lang="en-US" altLang="zh-CN" sz="4800" b="1" i="1" dirty="0">
                <a:solidFill>
                  <a:schemeClr val="tx1"/>
                </a:solidFill>
              </a:rPr>
              <a:t>are</a:t>
            </a:r>
            <a:r>
              <a:rPr lang="zh-CN" altLang="en-US" sz="4800" b="1" i="1" dirty="0">
                <a:solidFill>
                  <a:schemeClr val="tx1"/>
                </a:solidFill>
              </a:rPr>
              <a:t>。</a:t>
            </a:r>
            <a:endParaRPr lang="en-US" altLang="zh-CN" sz="4800" b="1" i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altLang="zh-CN" sz="4800" b="1" i="1" dirty="0">
                <a:solidFill>
                  <a:schemeClr val="tx1"/>
                </a:solidFill>
              </a:rPr>
              <a:t>Here  you are .</a:t>
            </a:r>
            <a:r>
              <a:rPr lang="zh-CN" altLang="en-US" sz="4800" b="1" i="1" dirty="0">
                <a:solidFill>
                  <a:schemeClr val="tx1"/>
                </a:solidFill>
              </a:rPr>
              <a:t>给你。</a:t>
            </a:r>
            <a:r>
              <a:rPr lang="en-US" altLang="zh-CN" sz="4800" b="1" i="1" dirty="0">
                <a:solidFill>
                  <a:schemeClr val="tx1"/>
                </a:solidFill>
              </a:rPr>
              <a:t> </a:t>
            </a:r>
            <a:endParaRPr lang="zh-CN" altLang="en-US" sz="48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云形 9"/>
          <p:cNvSpPr/>
          <p:nvPr/>
        </p:nvSpPr>
        <p:spPr>
          <a:xfrm>
            <a:off x="0" y="0"/>
            <a:ext cx="9144000" cy="1752600"/>
          </a:xfrm>
          <a:prstGeom prst="cloud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4400" b="1" i="1" dirty="0">
                <a:solidFill>
                  <a:schemeClr val="tx1"/>
                </a:solidFill>
                <a:latin typeface="Comic Sans MS" panose="030F0702030302020204" pitchFamily="66" charset="0"/>
              </a:rPr>
              <a:t>Panda’s glass</a:t>
            </a:r>
            <a:r>
              <a:rPr lang="en-US" altLang="zh-CN" sz="4400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es</a:t>
            </a:r>
            <a:r>
              <a:rPr lang="en-US" altLang="zh-CN" sz="4400" b="1" i="1" dirty="0">
                <a:solidFill>
                  <a:schemeClr val="tx1"/>
                </a:solidFill>
                <a:latin typeface="Comic Sans MS" panose="030F0702030302020204" pitchFamily="66" charset="0"/>
              </a:rPr>
              <a:t> shop</a:t>
            </a:r>
            <a:endParaRPr lang="zh-CN" altLang="en-US" sz="4400" b="1" i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2" name="组合 14"/>
          <p:cNvGrpSpPr/>
          <p:nvPr/>
        </p:nvGrpSpPr>
        <p:grpSpPr bwMode="auto">
          <a:xfrm>
            <a:off x="3429000" y="1600200"/>
            <a:ext cx="5715000" cy="3492500"/>
            <a:chOff x="3429000" y="1600200"/>
            <a:chExt cx="5715000" cy="3492500"/>
          </a:xfrm>
        </p:grpSpPr>
        <p:pic>
          <p:nvPicPr>
            <p:cNvPr id="26630" name="图片 10" descr="u=332993385,1118122602&amp;fm=23&amp;gp=0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715000" y="1600200"/>
              <a:ext cx="3429000" cy="3492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31" name="图片 12" descr="u=3490708953,3704165945&amp;fm=59.jpg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3429000" y="2895600"/>
              <a:ext cx="1457325" cy="1584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圆角矩形 13"/>
          <p:cNvSpPr/>
          <p:nvPr/>
        </p:nvSpPr>
        <p:spPr>
          <a:xfrm>
            <a:off x="0" y="4953000"/>
            <a:ext cx="9144000" cy="1905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4000" b="1" i="1" dirty="0">
                <a:solidFill>
                  <a:schemeClr val="tx1"/>
                </a:solidFill>
              </a:rPr>
              <a:t>The panda </a:t>
            </a:r>
            <a:r>
              <a:rPr lang="en-US" altLang="zh-CN" sz="4000" b="1" i="1" dirty="0">
                <a:solidFill>
                  <a:srgbClr val="FF0000"/>
                </a:solidFill>
              </a:rPr>
              <a:t>has</a:t>
            </a:r>
            <a:r>
              <a:rPr lang="en-US" altLang="zh-CN" sz="4000" b="1" i="1" dirty="0">
                <a:solidFill>
                  <a:schemeClr val="tx1"/>
                </a:solidFill>
              </a:rPr>
              <a:t> a glass</a:t>
            </a:r>
            <a:r>
              <a:rPr lang="en-US" altLang="zh-CN" sz="4000" b="1" i="1" dirty="0">
                <a:solidFill>
                  <a:srgbClr val="FF0000"/>
                </a:solidFill>
              </a:rPr>
              <a:t>es</a:t>
            </a:r>
            <a:r>
              <a:rPr lang="en-US" altLang="zh-CN" sz="4000" b="1" i="1" dirty="0">
                <a:solidFill>
                  <a:schemeClr val="tx1"/>
                </a:solidFill>
              </a:rPr>
              <a:t> shop. </a:t>
            </a:r>
          </a:p>
          <a:p>
            <a:pPr algn="ctr">
              <a:defRPr/>
            </a:pPr>
            <a:r>
              <a:rPr lang="en-US" altLang="zh-CN" sz="4000" b="1" i="1" dirty="0">
                <a:solidFill>
                  <a:schemeClr val="tx1"/>
                </a:solidFill>
              </a:rPr>
              <a:t>The mouse and the elephant </a:t>
            </a:r>
            <a:r>
              <a:rPr lang="en-US" altLang="zh-CN" sz="4000" b="1" i="1" dirty="0">
                <a:solidFill>
                  <a:srgbClr val="FF0000"/>
                </a:solidFill>
              </a:rPr>
              <a:t>come to</a:t>
            </a:r>
            <a:r>
              <a:rPr lang="en-US" altLang="zh-CN" sz="4000" b="1" i="1" dirty="0">
                <a:solidFill>
                  <a:schemeClr val="tx1"/>
                </a:solidFill>
              </a:rPr>
              <a:t> his shop.</a:t>
            </a:r>
            <a:r>
              <a:rPr lang="en-US" altLang="zh-CN" b="1" i="1" dirty="0">
                <a:solidFill>
                  <a:schemeClr val="tx1"/>
                </a:solidFill>
              </a:rPr>
              <a:t> </a:t>
            </a:r>
            <a:endParaRPr lang="zh-CN" altLang="en-US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u=3490708953,3704165945&amp;fm=59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391400" y="5273675"/>
            <a:ext cx="14573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圆角矩形标注 8"/>
          <p:cNvSpPr/>
          <p:nvPr/>
        </p:nvSpPr>
        <p:spPr>
          <a:xfrm>
            <a:off x="3581400" y="838200"/>
            <a:ext cx="5334000" cy="1295400"/>
          </a:xfrm>
          <a:prstGeom prst="wedgeRoundRectCallout">
            <a:avLst>
              <a:gd name="adj1" fmla="val -86807"/>
              <a:gd name="adj2" fmla="val 52852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4800" b="1" i="1" dirty="0">
                <a:solidFill>
                  <a:schemeClr val="tx1"/>
                </a:solidFill>
              </a:rPr>
              <a:t>Can I help you?</a:t>
            </a:r>
            <a:endParaRPr lang="zh-CN" altLang="en-US" sz="4800" b="1" i="1" dirty="0">
              <a:solidFill>
                <a:schemeClr val="tx1"/>
              </a:solidFill>
            </a:endParaRPr>
          </a:p>
        </p:txBody>
      </p:sp>
      <p:sp>
        <p:nvSpPr>
          <p:cNvPr id="14" name="圆角矩形标注 13"/>
          <p:cNvSpPr/>
          <p:nvPr/>
        </p:nvSpPr>
        <p:spPr>
          <a:xfrm>
            <a:off x="990600" y="2971800"/>
            <a:ext cx="6858000" cy="1524000"/>
          </a:xfrm>
          <a:prstGeom prst="wedgeRoundRectCallout">
            <a:avLst>
              <a:gd name="adj1" fmla="val 52478"/>
              <a:gd name="adj2" fmla="val 144691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4800" b="1" i="1" dirty="0">
                <a:solidFill>
                  <a:schemeClr val="tx1"/>
                </a:solidFill>
              </a:rPr>
              <a:t>Yes, I’d like </a:t>
            </a:r>
            <a:r>
              <a:rPr lang="en-US" altLang="zh-CN" sz="4800" b="1" i="1" dirty="0">
                <a:solidFill>
                  <a:srgbClr val="FF0000"/>
                </a:solidFill>
              </a:rPr>
              <a:t>a pair of </a:t>
            </a:r>
            <a:r>
              <a:rPr lang="en-US" altLang="zh-CN" sz="4800" b="1" i="1" dirty="0">
                <a:solidFill>
                  <a:schemeClr val="tx1"/>
                </a:solidFill>
              </a:rPr>
              <a:t>small glass</a:t>
            </a:r>
            <a:r>
              <a:rPr lang="en-US" altLang="zh-CN" sz="4800" b="1" i="1" dirty="0">
                <a:solidFill>
                  <a:srgbClr val="FF0000"/>
                </a:solidFill>
              </a:rPr>
              <a:t>es</a:t>
            </a:r>
            <a:r>
              <a:rPr lang="en-US" altLang="zh-CN" sz="4800" b="1" i="1" dirty="0">
                <a:solidFill>
                  <a:schemeClr val="tx1"/>
                </a:solidFill>
              </a:rPr>
              <a:t>.</a:t>
            </a:r>
            <a:endParaRPr lang="zh-CN" altLang="en-US" sz="48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u=3490708953,3704165945&amp;fm=59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2487613"/>
            <a:ext cx="3352800" cy="437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圆角矩形标注 13"/>
          <p:cNvSpPr/>
          <p:nvPr/>
        </p:nvSpPr>
        <p:spPr>
          <a:xfrm>
            <a:off x="0" y="3124200"/>
            <a:ext cx="6248400" cy="1524000"/>
          </a:xfrm>
          <a:prstGeom prst="wedgeRoundRectCallout">
            <a:avLst>
              <a:gd name="adj1" fmla="val 65500"/>
              <a:gd name="adj2" fmla="val 79691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4800" b="1" i="1" dirty="0">
                <a:solidFill>
                  <a:schemeClr val="tx1"/>
                </a:solidFill>
              </a:rPr>
              <a:t>I’d like </a:t>
            </a:r>
            <a:r>
              <a:rPr lang="en-US" altLang="zh-CN" sz="4800" b="1" i="1" dirty="0">
                <a:solidFill>
                  <a:srgbClr val="FF0000"/>
                </a:solidFill>
              </a:rPr>
              <a:t>a pair of </a:t>
            </a:r>
            <a:r>
              <a:rPr lang="en-US" altLang="zh-CN" sz="4800" b="1" i="1" dirty="0">
                <a:solidFill>
                  <a:schemeClr val="tx1"/>
                </a:solidFill>
              </a:rPr>
              <a:t>big glass</a:t>
            </a:r>
            <a:r>
              <a:rPr lang="en-US" altLang="zh-CN" sz="4800" b="1" i="1" dirty="0">
                <a:solidFill>
                  <a:srgbClr val="FF0000"/>
                </a:solidFill>
              </a:rPr>
              <a:t>es</a:t>
            </a:r>
            <a:r>
              <a:rPr lang="en-US" altLang="zh-CN" sz="4800" b="1" i="1" dirty="0">
                <a:solidFill>
                  <a:schemeClr val="tx1"/>
                </a:solidFill>
              </a:rPr>
              <a:t>.</a:t>
            </a:r>
            <a:endParaRPr lang="zh-CN" altLang="en-US" sz="48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4"/>
          <p:cNvGrpSpPr/>
          <p:nvPr/>
        </p:nvGrpSpPr>
        <p:grpSpPr bwMode="auto">
          <a:xfrm>
            <a:off x="3429000" y="1066800"/>
            <a:ext cx="5715000" cy="3492500"/>
            <a:chOff x="3429000" y="1600200"/>
            <a:chExt cx="5715000" cy="3492500"/>
          </a:xfrm>
        </p:grpSpPr>
        <p:pic>
          <p:nvPicPr>
            <p:cNvPr id="29702" name="图片 10" descr="u=332993385,1118122602&amp;fm=23&amp;gp=0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715000" y="1600200"/>
              <a:ext cx="3429000" cy="3492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3" name="图片 12" descr="u=3490708953,3704165945&amp;fm=59.jpg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3429000" y="2895600"/>
              <a:ext cx="1457325" cy="1584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圆角矩形 13"/>
          <p:cNvSpPr/>
          <p:nvPr/>
        </p:nvSpPr>
        <p:spPr>
          <a:xfrm>
            <a:off x="0" y="4953000"/>
            <a:ext cx="9144000" cy="1905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600" b="1" i="1" dirty="0">
                <a:solidFill>
                  <a:schemeClr val="tx1"/>
                </a:solidFill>
              </a:rPr>
              <a:t>The mouse and the elephant </a:t>
            </a:r>
            <a:r>
              <a:rPr lang="en-US" altLang="zh-CN" sz="3600" b="1" i="1" dirty="0">
                <a:solidFill>
                  <a:srgbClr val="FF0000"/>
                </a:solidFill>
              </a:rPr>
              <a:t>want to </a:t>
            </a:r>
            <a:r>
              <a:rPr lang="en-US" altLang="zh-CN" sz="3600" b="1" i="1" dirty="0">
                <a:solidFill>
                  <a:schemeClr val="tx1"/>
                </a:solidFill>
              </a:rPr>
              <a:t>play together, </a:t>
            </a:r>
            <a:r>
              <a:rPr lang="en-US" altLang="zh-CN" sz="3600" b="1" i="1" dirty="0">
                <a:solidFill>
                  <a:srgbClr val="FF0000"/>
                </a:solidFill>
              </a:rPr>
              <a:t>but</a:t>
            </a:r>
            <a:r>
              <a:rPr lang="en-US" altLang="zh-CN" sz="3600" b="1" i="1" dirty="0">
                <a:solidFill>
                  <a:schemeClr val="tx1"/>
                </a:solidFill>
              </a:rPr>
              <a:t> the mouse is small and the elephant is big.</a:t>
            </a:r>
            <a:r>
              <a:rPr lang="en-US" altLang="zh-CN" b="1" i="1" dirty="0">
                <a:solidFill>
                  <a:schemeClr val="tx1"/>
                </a:solidFill>
              </a:rPr>
              <a:t>  </a:t>
            </a:r>
            <a:endParaRPr lang="zh-CN" altLang="en-US" b="1" i="1" dirty="0">
              <a:solidFill>
                <a:schemeClr val="tx1"/>
              </a:solidFill>
            </a:endParaRPr>
          </a:p>
        </p:txBody>
      </p:sp>
      <p:sp>
        <p:nvSpPr>
          <p:cNvPr id="8" name="圆角矩形标注 7"/>
          <p:cNvSpPr/>
          <p:nvPr/>
        </p:nvSpPr>
        <p:spPr>
          <a:xfrm>
            <a:off x="2590800" y="0"/>
            <a:ext cx="5334000" cy="1295400"/>
          </a:xfrm>
          <a:prstGeom prst="wedgeRoundRectCallout">
            <a:avLst>
              <a:gd name="adj1" fmla="val -70736"/>
              <a:gd name="adj2" fmla="val 214616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4800" b="1" i="1" dirty="0">
                <a:solidFill>
                  <a:schemeClr val="tx1"/>
                </a:solidFill>
              </a:rPr>
              <a:t>I have </a:t>
            </a:r>
            <a:r>
              <a:rPr lang="en-US" altLang="zh-CN" sz="4800" b="1" i="1" dirty="0">
                <a:solidFill>
                  <a:srgbClr val="FF0000"/>
                </a:solidFill>
              </a:rPr>
              <a:t>an</a:t>
            </a:r>
            <a:r>
              <a:rPr lang="en-US" altLang="zh-CN" sz="4800" b="1" i="1" dirty="0">
                <a:solidFill>
                  <a:schemeClr val="tx1"/>
                </a:solidFill>
              </a:rPr>
              <a:t> idea.</a:t>
            </a:r>
            <a:endParaRPr lang="zh-CN" altLang="en-US" sz="48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图片 10" descr="u=332993385,1118122602&amp;fm=23&amp;gp=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1295400"/>
            <a:ext cx="3429000" cy="34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图片 12" descr="u=3490708953,3704165945&amp;fm=59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19600" y="3276600"/>
            <a:ext cx="14573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圆角矩形 13"/>
          <p:cNvSpPr/>
          <p:nvPr/>
        </p:nvSpPr>
        <p:spPr>
          <a:xfrm>
            <a:off x="0" y="4953000"/>
            <a:ext cx="9144000" cy="1905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600" b="1" i="1" dirty="0">
                <a:solidFill>
                  <a:srgbClr val="FF0000"/>
                </a:solidFill>
              </a:rPr>
              <a:t>Look at </a:t>
            </a:r>
            <a:r>
              <a:rPr lang="en-US" altLang="zh-CN" sz="3600" b="1" i="1" dirty="0">
                <a:solidFill>
                  <a:schemeClr val="tx1"/>
                </a:solidFill>
              </a:rPr>
              <a:t>the mouse and the elephant.</a:t>
            </a:r>
          </a:p>
          <a:p>
            <a:pPr algn="ctr">
              <a:defRPr/>
            </a:pPr>
            <a:r>
              <a:rPr lang="en-US" altLang="zh-CN" sz="3600" b="1" i="1" dirty="0">
                <a:solidFill>
                  <a:schemeClr val="tx1"/>
                </a:solidFill>
              </a:rPr>
              <a:t>They </a:t>
            </a:r>
            <a:r>
              <a:rPr lang="en-US" altLang="zh-CN" sz="3600" b="1" i="1" dirty="0">
                <a:solidFill>
                  <a:srgbClr val="FF0000"/>
                </a:solidFill>
              </a:rPr>
              <a:t>have</a:t>
            </a:r>
            <a:r>
              <a:rPr lang="en-US" altLang="zh-CN" sz="3600" b="1" i="1" dirty="0">
                <a:solidFill>
                  <a:schemeClr val="tx1"/>
                </a:solidFill>
              </a:rPr>
              <a:t> magic glasses.</a:t>
            </a:r>
            <a:endParaRPr lang="zh-CN" altLang="en-US" b="1" i="1" dirty="0">
              <a:solidFill>
                <a:schemeClr val="tx1"/>
              </a:solidFill>
            </a:endParaRPr>
          </a:p>
        </p:txBody>
      </p:sp>
      <p:sp>
        <p:nvSpPr>
          <p:cNvPr id="9" name="云形 8"/>
          <p:cNvSpPr/>
          <p:nvPr/>
        </p:nvSpPr>
        <p:spPr>
          <a:xfrm>
            <a:off x="381000" y="457200"/>
            <a:ext cx="4953000" cy="2667000"/>
          </a:xfrm>
          <a:prstGeom prst="cloud">
            <a:avLst/>
          </a:prstGeom>
          <a:blipFill>
            <a:blip r:embed="rId5" cstate="email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" name="圆角矩形标注 9"/>
          <p:cNvSpPr/>
          <p:nvPr/>
        </p:nvSpPr>
        <p:spPr>
          <a:xfrm>
            <a:off x="0" y="1828800"/>
            <a:ext cx="6096000" cy="1295400"/>
          </a:xfrm>
          <a:prstGeom prst="wedgeRoundRectCallout">
            <a:avLst>
              <a:gd name="adj1" fmla="val 30202"/>
              <a:gd name="adj2" fmla="val 82264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4400" b="1" i="1" dirty="0">
                <a:solidFill>
                  <a:schemeClr val="tx1"/>
                </a:solidFill>
              </a:rPr>
              <a:t>You’re</a:t>
            </a:r>
            <a:r>
              <a:rPr lang="en-US" altLang="zh-CN" sz="4400" b="1" i="1" dirty="0">
                <a:solidFill>
                  <a:srgbClr val="FF0000"/>
                </a:solidFill>
              </a:rPr>
              <a:t> not </a:t>
            </a:r>
            <a:r>
              <a:rPr lang="en-US" altLang="zh-CN" sz="4400" b="1" i="1" dirty="0">
                <a:solidFill>
                  <a:schemeClr val="tx1"/>
                </a:solidFill>
              </a:rPr>
              <a:t>big now.</a:t>
            </a:r>
            <a:endParaRPr lang="zh-CN" altLang="en-US" sz="4400" b="1" i="1" dirty="0">
              <a:solidFill>
                <a:schemeClr val="tx1"/>
              </a:solidFill>
            </a:endParaRPr>
          </a:p>
        </p:txBody>
      </p:sp>
      <p:sp>
        <p:nvSpPr>
          <p:cNvPr id="15" name="圆角矩形标注 14"/>
          <p:cNvSpPr/>
          <p:nvPr/>
        </p:nvSpPr>
        <p:spPr>
          <a:xfrm>
            <a:off x="914400" y="381000"/>
            <a:ext cx="7391400" cy="1295400"/>
          </a:xfrm>
          <a:prstGeom prst="wedgeRoundRectCallout">
            <a:avLst>
              <a:gd name="adj1" fmla="val 30202"/>
              <a:gd name="adj2" fmla="val 82264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4400" b="1" i="1" dirty="0">
                <a:solidFill>
                  <a:schemeClr val="tx1"/>
                </a:solidFill>
              </a:rPr>
              <a:t>You’re</a:t>
            </a:r>
            <a:r>
              <a:rPr lang="en-US" altLang="zh-CN" sz="4400" b="1" i="1" dirty="0">
                <a:solidFill>
                  <a:srgbClr val="FF0000"/>
                </a:solidFill>
              </a:rPr>
              <a:t> not </a:t>
            </a:r>
            <a:r>
              <a:rPr lang="en-US" altLang="zh-CN" sz="4400" b="1" i="1" dirty="0">
                <a:solidFill>
                  <a:schemeClr val="tx1"/>
                </a:solidFill>
              </a:rPr>
              <a:t>small now.</a:t>
            </a:r>
          </a:p>
          <a:p>
            <a:pPr algn="ctr">
              <a:defRPr/>
            </a:pPr>
            <a:r>
              <a:rPr lang="en-US" altLang="zh-CN" sz="4400" b="1" i="1" dirty="0">
                <a:solidFill>
                  <a:schemeClr val="tx1"/>
                </a:solidFill>
              </a:rPr>
              <a:t>We </a:t>
            </a:r>
            <a:r>
              <a:rPr lang="en-US" altLang="zh-CN" sz="4400" b="1" i="1" dirty="0">
                <a:solidFill>
                  <a:srgbClr val="FF0000"/>
                </a:solidFill>
              </a:rPr>
              <a:t>can</a:t>
            </a:r>
            <a:r>
              <a:rPr lang="en-US" altLang="zh-CN" sz="4400" b="1" i="1" dirty="0">
                <a:solidFill>
                  <a:schemeClr val="tx1"/>
                </a:solidFill>
              </a:rPr>
              <a:t> play together.</a:t>
            </a:r>
            <a:endParaRPr lang="zh-CN" altLang="en-US" sz="4400" b="1" i="1" dirty="0">
              <a:solidFill>
                <a:schemeClr val="tx1"/>
              </a:solidFill>
            </a:endParaRPr>
          </a:p>
        </p:txBody>
      </p:sp>
      <p:pic>
        <p:nvPicPr>
          <p:cNvPr id="30728" name="图片 15" descr="u=937874043,927148433&amp;fm=59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1340290">
            <a:off x="6697663" y="2279650"/>
            <a:ext cx="12858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图片 16" descr="u=937874043,927148433&amp;fm=59.jp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1997691">
            <a:off x="4911725" y="3535363"/>
            <a:ext cx="617538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0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1524000" y="457200"/>
            <a:ext cx="6019800" cy="4038600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143000" y="4211638"/>
            <a:ext cx="7265988" cy="264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600" b="1" i="1">
                <a:latin typeface="Comic Sans MS" panose="030F0702030302020204" pitchFamily="66" charset="0"/>
              </a:rPr>
              <a:t>t</a:t>
            </a:r>
            <a:r>
              <a:rPr lang="en-US" altLang="zh-CN" sz="16600" b="1" i="1">
                <a:solidFill>
                  <a:srgbClr val="FF0000"/>
                </a:solidFill>
                <a:latin typeface="Comic Sans MS" panose="030F0702030302020204" pitchFamily="66" charset="0"/>
              </a:rPr>
              <a:t>o</a:t>
            </a:r>
            <a:r>
              <a:rPr lang="en-US" altLang="zh-CN" sz="16600" b="1" i="1">
                <a:latin typeface="Comic Sans MS" panose="030F0702030302020204" pitchFamily="66" charset="0"/>
              </a:rPr>
              <a:t>m</a:t>
            </a:r>
            <a:r>
              <a:rPr lang="en-US" altLang="zh-CN" sz="16600" b="1" i="1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r>
              <a:rPr lang="en-US" altLang="zh-CN" sz="16600" b="1" i="1">
                <a:latin typeface="Comic Sans MS" panose="030F0702030302020204" pitchFamily="66" charset="0"/>
              </a:rPr>
              <a:t>t</a:t>
            </a:r>
            <a:r>
              <a:rPr lang="en-US" altLang="zh-CN" sz="16600" b="1" i="1">
                <a:solidFill>
                  <a:srgbClr val="FF0000"/>
                </a:solidFill>
                <a:latin typeface="Comic Sans MS" panose="030F0702030302020204" pitchFamily="66" charset="0"/>
              </a:rPr>
              <a:t>o</a:t>
            </a:r>
            <a:endParaRPr lang="zh-CN" altLang="en-US" sz="16600" b="1" i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1524000" y="457200"/>
            <a:ext cx="6019800" cy="4038600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0" y="4211638"/>
            <a:ext cx="9491663" cy="264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600" b="1" i="1">
                <a:latin typeface="Comic Sans MS" panose="030F0702030302020204" pitchFamily="66" charset="0"/>
              </a:rPr>
              <a:t>tomato</a:t>
            </a:r>
            <a:r>
              <a:rPr lang="en-US" altLang="zh-CN" sz="16600" b="1" i="1">
                <a:solidFill>
                  <a:srgbClr val="FF0000"/>
                </a:solidFill>
                <a:latin typeface="Comic Sans MS" panose="030F0702030302020204" pitchFamily="66" charset="0"/>
              </a:rPr>
              <a:t>es</a:t>
            </a:r>
            <a:endParaRPr lang="zh-CN" altLang="en-US" sz="16600" b="1" i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1524000" y="457200"/>
            <a:ext cx="6019800" cy="4038600"/>
          </a:xfrm>
          <a:prstGeom prst="roundRect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905000" y="4211638"/>
            <a:ext cx="4584700" cy="264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600" b="1" i="1">
                <a:latin typeface="Comic Sans MS" panose="030F0702030302020204" pitchFamily="66" charset="0"/>
              </a:rPr>
              <a:t>s</a:t>
            </a:r>
            <a:r>
              <a:rPr lang="en-US" altLang="zh-CN" sz="16600" b="1" i="1">
                <a:solidFill>
                  <a:srgbClr val="FF0000"/>
                </a:solidFill>
                <a:latin typeface="Comic Sans MS" panose="030F0702030302020204" pitchFamily="66" charset="0"/>
              </a:rPr>
              <a:t>ou</a:t>
            </a:r>
            <a:r>
              <a:rPr lang="en-US" altLang="zh-CN" sz="16600" b="1" i="1">
                <a:latin typeface="Comic Sans MS" panose="030F0702030302020204" pitchFamily="66" charset="0"/>
              </a:rPr>
              <a:t>p</a:t>
            </a:r>
            <a:endParaRPr lang="zh-CN" altLang="en-US" sz="16600" b="1" i="1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1524000" y="457200"/>
            <a:ext cx="6019800" cy="4038600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95400" y="4211638"/>
            <a:ext cx="6750050" cy="264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600" b="1" i="1">
                <a:latin typeface="Comic Sans MS" panose="030F0702030302020204" pitchFamily="66" charset="0"/>
              </a:rPr>
              <a:t>p</a:t>
            </a:r>
            <a:r>
              <a:rPr lang="en-US" altLang="zh-CN" sz="16600" b="1" i="1">
                <a:solidFill>
                  <a:srgbClr val="FF0000"/>
                </a:solidFill>
                <a:latin typeface="Comic Sans MS" panose="030F0702030302020204" pitchFamily="66" charset="0"/>
              </a:rPr>
              <a:t>o</a:t>
            </a:r>
            <a:r>
              <a:rPr lang="en-US" altLang="zh-CN" sz="16600" b="1" i="1">
                <a:latin typeface="Comic Sans MS" panose="030F0702030302020204" pitchFamily="66" charset="0"/>
              </a:rPr>
              <a:t>t</a:t>
            </a:r>
            <a:r>
              <a:rPr lang="en-US" altLang="zh-CN" sz="16600" b="1" i="1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r>
              <a:rPr lang="en-US" altLang="zh-CN" sz="16600" b="1" i="1">
                <a:latin typeface="Comic Sans MS" panose="030F0702030302020204" pitchFamily="66" charset="0"/>
              </a:rPr>
              <a:t>t</a:t>
            </a:r>
            <a:r>
              <a:rPr lang="en-US" altLang="zh-CN" sz="16600" b="1" i="1">
                <a:solidFill>
                  <a:srgbClr val="FF0000"/>
                </a:solidFill>
                <a:latin typeface="Comic Sans MS" panose="030F0702030302020204" pitchFamily="66" charset="0"/>
              </a:rPr>
              <a:t>o</a:t>
            </a:r>
            <a:endParaRPr lang="zh-CN" altLang="en-US" sz="16600" b="1" i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1524000" y="457200"/>
            <a:ext cx="6019800" cy="4038600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0" y="4211638"/>
            <a:ext cx="8975725" cy="264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600" b="1" i="1">
                <a:latin typeface="Comic Sans MS" panose="030F0702030302020204" pitchFamily="66" charset="0"/>
              </a:rPr>
              <a:t>potato</a:t>
            </a:r>
            <a:r>
              <a:rPr lang="en-US" altLang="zh-CN" sz="16600" b="1" i="1">
                <a:solidFill>
                  <a:srgbClr val="FF0000"/>
                </a:solidFill>
                <a:latin typeface="Comic Sans MS" panose="030F0702030302020204" pitchFamily="66" charset="0"/>
              </a:rPr>
              <a:t>es</a:t>
            </a:r>
            <a:endParaRPr lang="zh-CN" altLang="en-US" sz="16600" b="1" i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1524000" y="457200"/>
            <a:ext cx="6019800" cy="4038600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447800" y="4211638"/>
            <a:ext cx="6629400" cy="264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600" b="1" i="1">
                <a:latin typeface="Comic Sans MS" panose="030F0702030302020204" pitchFamily="66" charset="0"/>
              </a:rPr>
              <a:t>c</a:t>
            </a:r>
            <a:r>
              <a:rPr lang="en-US" altLang="zh-CN" sz="16600" b="1" i="1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r>
              <a:rPr lang="en-US" altLang="zh-CN" sz="16600" b="1" i="1">
                <a:latin typeface="Comic Sans MS" panose="030F0702030302020204" pitchFamily="66" charset="0"/>
              </a:rPr>
              <a:t>rr</a:t>
            </a:r>
            <a:r>
              <a:rPr lang="en-US" altLang="zh-CN" sz="16600" b="1" i="1">
                <a:solidFill>
                  <a:srgbClr val="FF0000"/>
                </a:solidFill>
                <a:latin typeface="Comic Sans MS" panose="030F0702030302020204" pitchFamily="66" charset="0"/>
              </a:rPr>
              <a:t>o</a:t>
            </a:r>
            <a:r>
              <a:rPr lang="en-US" altLang="zh-CN" sz="16600" b="1" i="1">
                <a:latin typeface="Comic Sans MS" panose="030F0702030302020204" pitchFamily="66" charset="0"/>
              </a:rPr>
              <a:t>t</a:t>
            </a:r>
            <a:endParaRPr lang="zh-CN" altLang="en-US" sz="16600" b="1" i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1524000" y="457200"/>
            <a:ext cx="6019800" cy="4038600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447800" y="4211638"/>
            <a:ext cx="6216650" cy="264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600" b="1" i="1">
                <a:solidFill>
                  <a:srgbClr val="00CCFF"/>
                </a:solidFill>
                <a:latin typeface="Comic Sans MS" panose="030F0702030302020204" pitchFamily="66" charset="0"/>
              </a:rPr>
              <a:t>th</a:t>
            </a:r>
            <a:r>
              <a:rPr lang="en-US" altLang="zh-CN" sz="16600" b="1" i="1">
                <a:solidFill>
                  <a:srgbClr val="FF0000"/>
                </a:solidFill>
                <a:latin typeface="Comic Sans MS" panose="030F0702030302020204" pitchFamily="66" charset="0"/>
              </a:rPr>
              <a:t>ir</a:t>
            </a:r>
            <a:r>
              <a:rPr lang="en-US" altLang="zh-CN" sz="16600" b="1" i="1">
                <a:latin typeface="Comic Sans MS" panose="030F0702030302020204" pitchFamily="66" charset="0"/>
              </a:rPr>
              <a:t>t</a:t>
            </a:r>
            <a:r>
              <a:rPr lang="en-US" altLang="zh-CN" sz="16600" b="1" i="1">
                <a:solidFill>
                  <a:srgbClr val="FF0000"/>
                </a:solidFill>
                <a:latin typeface="Comic Sans MS" panose="030F0702030302020204" pitchFamily="66" charset="0"/>
              </a:rPr>
              <a:t>y</a:t>
            </a:r>
            <a:endParaRPr lang="zh-CN" altLang="en-US" sz="16600" b="1" i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theme/theme1.xml><?xml version="1.0" encoding="utf-8"?>
<a:theme xmlns:a="http://schemas.openxmlformats.org/drawingml/2006/main" name="WWW.2PPT.COM&#10;">
  <a:themeElements>
    <a:clrScheme name="A000120150601A16PWBG 1">
      <a:dk1>
        <a:srgbClr val="4D4D4D"/>
      </a:dk1>
      <a:lt1>
        <a:srgbClr val="FFFFFF"/>
      </a:lt1>
      <a:dk2>
        <a:srgbClr val="4D4D4D"/>
      </a:dk2>
      <a:lt2>
        <a:srgbClr val="FFFFFF"/>
      </a:lt2>
      <a:accent1>
        <a:srgbClr val="76AA30"/>
      </a:accent1>
      <a:accent2>
        <a:srgbClr val="BED15D"/>
      </a:accent2>
      <a:accent3>
        <a:srgbClr val="FFFFFF"/>
      </a:accent3>
      <a:accent4>
        <a:srgbClr val="404040"/>
      </a:accent4>
      <a:accent5>
        <a:srgbClr val="BDD2AD"/>
      </a:accent5>
      <a:accent6>
        <a:srgbClr val="ACBD53"/>
      </a:accent6>
      <a:hlink>
        <a:srgbClr val="0070C0"/>
      </a:hlink>
      <a:folHlink>
        <a:srgbClr val="7F7F7F"/>
      </a:folHlink>
    </a:clrScheme>
    <a:fontScheme name="A000120150601A16PWBG">
      <a:majorFont>
        <a:latin typeface="华文中宋"/>
        <a:ea typeface="华文中宋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A000120150601A16PWBG 1">
        <a:dk1>
          <a:srgbClr val="4D4D4D"/>
        </a:dk1>
        <a:lt1>
          <a:srgbClr val="FFFFFF"/>
        </a:lt1>
        <a:dk2>
          <a:srgbClr val="4D4D4D"/>
        </a:dk2>
        <a:lt2>
          <a:srgbClr val="FFFFFF"/>
        </a:lt2>
        <a:accent1>
          <a:srgbClr val="76AA30"/>
        </a:accent1>
        <a:accent2>
          <a:srgbClr val="BED15D"/>
        </a:accent2>
        <a:accent3>
          <a:srgbClr val="FFFFFF"/>
        </a:accent3>
        <a:accent4>
          <a:srgbClr val="404040"/>
        </a:accent4>
        <a:accent5>
          <a:srgbClr val="BDD2AD"/>
        </a:accent5>
        <a:accent6>
          <a:srgbClr val="ACBD53"/>
        </a:accent6>
        <a:hlink>
          <a:srgbClr val="0070C0"/>
        </a:hlink>
        <a:folHlink>
          <a:srgbClr val="7F7F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主题41</Template>
  <TotalTime>0</TotalTime>
  <Words>249</Words>
  <Application>Microsoft Office PowerPoint</Application>
  <PresentationFormat>全屏显示(4:3)</PresentationFormat>
  <Paragraphs>74</Paragraphs>
  <Slides>29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41" baseType="lpstr">
      <vt:lpstr>GCFrutiger</vt:lpstr>
      <vt:lpstr>华文中宋</vt:lpstr>
      <vt:lpstr>宋体</vt:lpstr>
      <vt:lpstr>微软雅黑</vt:lpstr>
      <vt:lpstr>幼圆</vt:lpstr>
      <vt:lpstr>Arial</vt:lpstr>
      <vt:lpstr>Broadway</vt:lpstr>
      <vt:lpstr>Century Gothic</vt:lpstr>
      <vt:lpstr>Comic Sans MS</vt:lpstr>
      <vt:lpstr>Times New Roman</vt:lpstr>
      <vt:lpstr>Wingdings 2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cp:lastPrinted>2113-01-01T00:00:00Z</cp:lastPrinted>
  <dcterms:created xsi:type="dcterms:W3CDTF">2013-05-14T01:00:00Z</dcterms:created>
  <dcterms:modified xsi:type="dcterms:W3CDTF">2023-01-16T14:11:28Z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ICV">
    <vt:lpwstr>E907545D62C84828BD945240ADE49977</vt:lpwstr>
  </property>
  <property fmtid="{D5CDD505-2E9C-101B-9397-08002B2CF9AE}" pid="4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