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4" r:id="rId2"/>
  </p:sldMasterIdLst>
  <p:notesMasterIdLst>
    <p:notesMasterId r:id="rId25"/>
  </p:notesMasterIdLst>
  <p:handoutMasterIdLst>
    <p:handoutMasterId r:id="rId26"/>
  </p:handoutMasterIdLst>
  <p:sldIdLst>
    <p:sldId id="3258" r:id="rId3"/>
    <p:sldId id="3253" r:id="rId4"/>
    <p:sldId id="3239" r:id="rId5"/>
    <p:sldId id="3232" r:id="rId6"/>
    <p:sldId id="3238" r:id="rId7"/>
    <p:sldId id="3231" r:id="rId8"/>
    <p:sldId id="3222" r:id="rId9"/>
    <p:sldId id="3254" r:id="rId10"/>
    <p:sldId id="3246" r:id="rId11"/>
    <p:sldId id="3223" r:id="rId12"/>
    <p:sldId id="3230" r:id="rId13"/>
    <p:sldId id="3244" r:id="rId14"/>
    <p:sldId id="3255" r:id="rId15"/>
    <p:sldId id="3224" r:id="rId16"/>
    <p:sldId id="3229" r:id="rId17"/>
    <p:sldId id="3245" r:id="rId18"/>
    <p:sldId id="3225" r:id="rId19"/>
    <p:sldId id="3256" r:id="rId20"/>
    <p:sldId id="3226" r:id="rId21"/>
    <p:sldId id="3228" r:id="rId22"/>
    <p:sldId id="3227" r:id="rId23"/>
    <p:sldId id="3259" r:id="rId24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EC0"/>
    <a:srgbClr val="26A244"/>
    <a:srgbClr val="900000"/>
    <a:srgbClr val="0FC7D3"/>
    <a:srgbClr val="EC206C"/>
    <a:srgbClr val="BC148E"/>
    <a:srgbClr val="0A1A3B"/>
    <a:srgbClr val="CE000D"/>
    <a:srgbClr val="FE67BE"/>
    <a:srgbClr val="84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 varScale="1">
        <p:scale>
          <a:sx n="110" d="100"/>
          <a:sy n="110" d="100"/>
        </p:scale>
        <p:origin x="660" y="9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FFE4-4ABA-BEEE-BD7A0342D657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FFE4-4ABA-BEEE-BD7A0342D657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FFE4-4ABA-BEEE-BD7A0342D657}"/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FFE4-4ABA-BEEE-BD7A0342D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592744"/>
        <c:axId val="504592352"/>
      </c:areaChart>
      <c:catAx>
        <c:axId val="504592744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one"/>
        <c:crossAx val="504592352"/>
        <c:crosses val="autoZero"/>
        <c:auto val="1"/>
        <c:lblAlgn val="ctr"/>
        <c:lblOffset val="100"/>
        <c:noMultiLvlLbl val="1"/>
      </c:catAx>
      <c:valAx>
        <c:axId val="504592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0459274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DF-49D8-B78B-4529A91A46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DF-49D8-B78B-4529A91A46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DF-49D8-B78B-4529A91A46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DF-49D8-B78B-4529A91A462A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EDF-49D8-B78B-4529A91A4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2D-4CF2-9F41-A8E1BD87C74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2D-4CF2-9F41-A8E1BD87C74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2D-4CF2-9F41-A8E1BD87C7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2D-4CF2-9F41-A8E1BD87C74F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3A2D-4CF2-9F41-A8E1BD87C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C5-49E2-94EB-B694CA0A68E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C5-49E2-94EB-B694CA0A68E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C5-49E2-94EB-B694CA0A68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C5-49E2-94EB-B694CA0A68E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21C5-49E2-94EB-B694CA0A6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5E018A50-0272-459E-8BED-66D2F382125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41672" y="1640160"/>
            <a:ext cx="5519261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97688" y="1640160"/>
            <a:ext cx="5513063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794516" y="964353"/>
            <a:ext cx="1101094" cy="5303943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55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64406" y="964353"/>
            <a:ext cx="9670641" cy="5303943"/>
          </a:xfrm>
        </p:spPr>
        <p:txBody>
          <a:bodyPr vert="eaVert" lIns="46800" tIns="46800" rIns="46800" bIns="46800"/>
          <a:lstStyle>
            <a:lvl1pPr marL="241300" indent="-241300">
              <a:spcAft>
                <a:spcPts val="1000"/>
              </a:spcAft>
              <a:defRPr spc="300"/>
            </a:lvl1pPr>
            <a:lvl2pPr marL="723265" indent="-241300">
              <a:defRPr spc="300"/>
            </a:lvl2pPr>
            <a:lvl3pPr marL="1205230" indent="-241300">
              <a:defRPr spc="300"/>
            </a:lvl3pPr>
            <a:lvl4pPr marL="1687830" indent="-241300">
              <a:defRPr spc="300"/>
            </a:lvl4pPr>
            <a:lvl5pPr marL="2169795" indent="-2413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41672" y="816283"/>
            <a:ext cx="11572875" cy="578232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64359" y="2619700"/>
            <a:ext cx="10335094" cy="107445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3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64359" y="3754903"/>
            <a:ext cx="10335094" cy="49736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3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67A1-5C53-42BD-AB2C-709FEF61F269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EFF5-4C64-44AF-903C-4654B01C43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1672" y="1571820"/>
            <a:ext cx="11569078" cy="501919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99672" y="4058637"/>
            <a:ext cx="8193656" cy="80869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4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99672" y="4867327"/>
            <a:ext cx="8193656" cy="91499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19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76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1672" y="1583210"/>
            <a:ext cx="5459906" cy="500780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62234" y="1583210"/>
            <a:ext cx="5459906" cy="500780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41672" y="1507277"/>
            <a:ext cx="5634563" cy="40244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672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76768" y="1499398"/>
            <a:ext cx="5634563" cy="40244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76768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41672" y="641637"/>
            <a:ext cx="11569078" cy="74414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41672" y="1571820"/>
            <a:ext cx="11569078" cy="501919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45469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341094" y="6659353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363094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379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9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97355" algn="l"/>
          <a:tab pos="1697355" algn="l"/>
          <a:tab pos="1697355" algn="l"/>
          <a:tab pos="1697355" algn="l"/>
        </a:tabLst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5" name="TextBox 143"/>
          <p:cNvSpPr txBox="1"/>
          <p:nvPr/>
        </p:nvSpPr>
        <p:spPr>
          <a:xfrm>
            <a:off x="3225189" y="4912469"/>
            <a:ext cx="6408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ln w="6350">
                  <a:noFill/>
                </a:ln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飞机航空工作总结汇报</a:t>
            </a:r>
            <a:endParaRPr lang="en-US" altLang="zh-CN" sz="4800" dirty="0">
              <a:ln w="6350">
                <a:noFill/>
              </a:ln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18" name="文本占位符 2"/>
          <p:cNvSpPr txBox="1"/>
          <p:nvPr/>
        </p:nvSpPr>
        <p:spPr>
          <a:xfrm>
            <a:off x="3611099" y="5618051"/>
            <a:ext cx="5636553" cy="752998"/>
          </a:xfrm>
          <a:prstGeom prst="rect">
            <a:avLst/>
          </a:prstGeom>
          <a:noFill/>
        </p:spPr>
        <p:txBody>
          <a:bodyPr vert="horz" wrap="square" lIns="128572" tIns="64286" rIns="128572" bIns="64286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A complete business plan A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plan</a:t>
            </a:r>
            <a:endParaRPr lang="zh-CN" altLang="en-US" sz="900" b="0" dirty="0">
              <a:effectLst/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353" y="0"/>
            <a:ext cx="12858044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8907" y="3247763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r>
              <a:rPr lang="zh-CN" alt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499739" y="2693829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3B3B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2014 annual work summary</a:t>
            </a: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0814" y="3130800"/>
            <a:ext cx="5504850" cy="1675"/>
          </a:xfrm>
          <a:prstGeom prst="line">
            <a:avLst/>
          </a:prstGeom>
          <a:noFill/>
          <a:ln w="6350" cap="flat" cmpd="sng">
            <a:solidFill>
              <a:srgbClr val="3F3F3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6359" y="275261"/>
            <a:ext cx="6077306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3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1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353" y="0"/>
            <a:ext cx="12858044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8907" y="3247763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r>
              <a:rPr lang="zh-CN" alt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499739" y="2693829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3B3B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2014 annual work summary</a:t>
            </a: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0814" y="3130800"/>
            <a:ext cx="5504850" cy="1675"/>
          </a:xfrm>
          <a:prstGeom prst="line">
            <a:avLst/>
          </a:prstGeom>
          <a:noFill/>
          <a:ln w="6350" cap="flat" cmpd="sng">
            <a:solidFill>
              <a:srgbClr val="3F3F3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6359" y="275261"/>
            <a:ext cx="6077306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3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1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9000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/>
          <p:cNvSpPr/>
          <p:nvPr/>
        </p:nvSpPr>
        <p:spPr>
          <a:xfrm>
            <a:off x="1749433" y="554820"/>
            <a:ext cx="11474254" cy="1672827"/>
          </a:xfrm>
          <a:prstGeom prst="parallelogram">
            <a:avLst>
              <a:gd name="adj" fmla="val 45244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6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50452" y="2602584"/>
            <a:ext cx="2943433" cy="4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en-US" altLang="zh-CN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7" name="MH_Entry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44401" y="3539147"/>
            <a:ext cx="2865168" cy="4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en-US" altLang="zh-CN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8" name="MH_Entry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47853" y="4476716"/>
            <a:ext cx="2943433" cy="4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en-US" altLang="zh-CN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9" name="MH_Entry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655" y="5416284"/>
            <a:ext cx="2865168" cy="4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en-US" altLang="zh-CN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MH_Number_1"/>
          <p:cNvSpPr/>
          <p:nvPr>
            <p:custDataLst>
              <p:tags r:id="rId6"/>
            </p:custDataLst>
          </p:nvPr>
        </p:nvSpPr>
        <p:spPr>
          <a:xfrm rot="413314">
            <a:off x="6514462" y="2614362"/>
            <a:ext cx="485887" cy="525899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9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95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5" name="MH_Number_2"/>
          <p:cNvSpPr/>
          <p:nvPr>
            <p:custDataLst>
              <p:tags r:id="rId7"/>
            </p:custDataLst>
          </p:nvPr>
        </p:nvSpPr>
        <p:spPr>
          <a:xfrm rot="413314">
            <a:off x="6308128" y="3554215"/>
            <a:ext cx="485888" cy="525898"/>
          </a:xfrm>
          <a:custGeom>
            <a:avLst/>
            <a:gdLst>
              <a:gd name="connsiteX0" fmla="*/ 45161 w 370245"/>
              <a:gd name="connsiteY0" fmla="*/ 39273 h 400731"/>
              <a:gd name="connsiteX1" fmla="*/ 370245 w 370245"/>
              <a:gd name="connsiteY1" fmla="*/ 0 h 400731"/>
              <a:gd name="connsiteX2" fmla="*/ 325083 w 370245"/>
              <a:gd name="connsiteY2" fmla="*/ 361458 h 400731"/>
              <a:gd name="connsiteX3" fmla="*/ 0 w 370245"/>
              <a:gd name="connsiteY3" fmla="*/ 400731 h 40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5" h="400731">
                <a:moveTo>
                  <a:pt x="45161" y="39273"/>
                </a:moveTo>
                <a:lnTo>
                  <a:pt x="370245" y="0"/>
                </a:lnTo>
                <a:lnTo>
                  <a:pt x="325083" y="361458"/>
                </a:lnTo>
                <a:lnTo>
                  <a:pt x="0" y="4007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9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95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6" name="MH_Number_3"/>
          <p:cNvSpPr/>
          <p:nvPr>
            <p:custDataLst>
              <p:tags r:id="rId8"/>
            </p:custDataLst>
          </p:nvPr>
        </p:nvSpPr>
        <p:spPr>
          <a:xfrm rot="413314">
            <a:off x="6101795" y="4494065"/>
            <a:ext cx="485887" cy="525899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9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95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7" name="MH_Number_4"/>
          <p:cNvSpPr/>
          <p:nvPr>
            <p:custDataLst>
              <p:tags r:id="rId9"/>
            </p:custDataLst>
          </p:nvPr>
        </p:nvSpPr>
        <p:spPr>
          <a:xfrm rot="413314">
            <a:off x="5895346" y="5433918"/>
            <a:ext cx="486111" cy="524054"/>
          </a:xfrm>
          <a:custGeom>
            <a:avLst/>
            <a:gdLst>
              <a:gd name="connsiteX0" fmla="*/ 45331 w 370414"/>
              <a:gd name="connsiteY0" fmla="*/ 39273 h 399327"/>
              <a:gd name="connsiteX1" fmla="*/ 370414 w 370414"/>
              <a:gd name="connsiteY1" fmla="*/ 0 h 399327"/>
              <a:gd name="connsiteX2" fmla="*/ 325084 w 370414"/>
              <a:gd name="connsiteY2" fmla="*/ 360054 h 399327"/>
              <a:gd name="connsiteX3" fmla="*/ 0 w 370414"/>
              <a:gd name="connsiteY3" fmla="*/ 399327 h 39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414" h="399327">
                <a:moveTo>
                  <a:pt x="45331" y="39273"/>
                </a:moveTo>
                <a:lnTo>
                  <a:pt x="370414" y="0"/>
                </a:lnTo>
                <a:lnTo>
                  <a:pt x="325084" y="360054"/>
                </a:lnTo>
                <a:lnTo>
                  <a:pt x="0" y="3993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9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95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Others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88250" y="767996"/>
            <a:ext cx="1134691" cy="64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22" name="MH_Others_3"/>
          <p:cNvSpPr/>
          <p:nvPr>
            <p:custDataLst>
              <p:tags r:id="rId11"/>
            </p:custDataLst>
          </p:nvPr>
        </p:nvSpPr>
        <p:spPr>
          <a:xfrm>
            <a:off x="3622941" y="783383"/>
            <a:ext cx="2817731" cy="6154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-914534" y="554820"/>
            <a:ext cx="3424041" cy="1672827"/>
          </a:xfrm>
          <a:prstGeom prst="parallelogram">
            <a:avLst>
              <a:gd name="adj" fmla="val 44396"/>
            </a:avLst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126" grpId="0"/>
      <p:bldP spid="5127" grpId="0"/>
      <p:bldP spid="5128" grpId="0"/>
      <p:bldP spid="5129" grpId="0"/>
      <p:bldP spid="54" grpId="0" animBg="1"/>
      <p:bldP spid="55" grpId="0" animBg="1"/>
      <p:bldP spid="56" grpId="0" animBg="1"/>
      <p:bldP spid="57" grpId="0" animBg="1"/>
      <p:bldP spid="21" grpId="0"/>
      <p:bldP spid="2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/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/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/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/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0" name="Text Placeholder 3"/>
          <p:cNvSpPr txBox="1"/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</a:p>
        </p:txBody>
      </p:sp>
      <p:sp>
        <p:nvSpPr>
          <p:cNvPr id="181" name="Text Placeholder 3"/>
          <p:cNvSpPr txBox="1"/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</a:p>
        </p:txBody>
      </p:sp>
      <p:sp>
        <p:nvSpPr>
          <p:cNvPr id="182" name="Text Placeholder 3"/>
          <p:cNvSpPr txBox="1"/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</a:p>
        </p:txBody>
      </p:sp>
      <p:sp>
        <p:nvSpPr>
          <p:cNvPr id="95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/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/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568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2587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5606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5" name="TextBox 143"/>
          <p:cNvSpPr txBox="1"/>
          <p:nvPr/>
        </p:nvSpPr>
        <p:spPr>
          <a:xfrm>
            <a:off x="3225189" y="4912469"/>
            <a:ext cx="6408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ln w="6350">
                  <a:noFill/>
                </a:ln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感谢聆听 批评指导</a:t>
            </a:r>
            <a:endParaRPr lang="en-US" altLang="zh-CN" sz="4800" dirty="0">
              <a:ln w="6350">
                <a:noFill/>
              </a:ln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18" name="文本占位符 2"/>
          <p:cNvSpPr txBox="1"/>
          <p:nvPr/>
        </p:nvSpPr>
        <p:spPr>
          <a:xfrm>
            <a:off x="3611099" y="5618051"/>
            <a:ext cx="5636553" cy="752998"/>
          </a:xfrm>
          <a:prstGeom prst="rect">
            <a:avLst/>
          </a:prstGeom>
          <a:noFill/>
        </p:spPr>
        <p:txBody>
          <a:bodyPr vert="horz" wrap="square" lIns="128572" tIns="64286" rIns="128572" bIns="64286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A complete business plan A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effectLst/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 complete business plan</a:t>
            </a:r>
            <a:endParaRPr lang="zh-CN" altLang="en-US" sz="900" b="0" dirty="0">
              <a:effectLst/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353" y="0"/>
            <a:ext cx="12858044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8907" y="3247763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r>
              <a:rPr lang="zh-CN" alt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499739" y="2693829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3B3B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2014 annual work summary</a:t>
            </a: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0814" y="3130800"/>
            <a:ext cx="5504850" cy="1675"/>
          </a:xfrm>
          <a:prstGeom prst="line">
            <a:avLst/>
          </a:prstGeom>
          <a:noFill/>
          <a:ln w="6350" cap="flat" cmpd="sng">
            <a:solidFill>
              <a:srgbClr val="3F3F3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6359" y="275261"/>
            <a:ext cx="6077306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3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1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/>
          <p:nvPr/>
        </p:nvGrpSpPr>
        <p:grpSpPr bwMode="auto">
          <a:xfrm>
            <a:off x="353" y="1665296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9462" name="Group 6"/>
          <p:cNvGrpSpPr/>
          <p:nvPr/>
        </p:nvGrpSpPr>
        <p:grpSpPr bwMode="auto">
          <a:xfrm>
            <a:off x="5141340" y="1665296"/>
            <a:ext cx="2573840" cy="5058390"/>
            <a:chOff x="0" y="-1"/>
            <a:chExt cx="1830362" cy="3596385"/>
          </a:xfrm>
        </p:grpSpPr>
        <p:pic>
          <p:nvPicPr>
            <p:cNvPr id="19463" name="Picture 7" descr="pic10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828775" cy="179819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" name="AutoShape 8"/>
            <p:cNvSpPr/>
            <p:nvPr/>
          </p:nvSpPr>
          <p:spPr bwMode="auto">
            <a:xfrm>
              <a:off x="1587" y="1798192"/>
              <a:ext cx="1828775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5344478" y="5170006"/>
            <a:ext cx="2021001" cy="9152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64289" tIns="64289" rIns="64289" bIns="64289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9466" name="AutoShape 10"/>
          <p:cNvSpPr/>
          <p:nvPr/>
        </p:nvSpPr>
        <p:spPr bwMode="auto">
          <a:xfrm>
            <a:off x="5342247" y="4774890"/>
            <a:ext cx="1620649" cy="4330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1685" b="1">
                <a:solidFill>
                  <a:srgbClr val="FFFFFF"/>
                </a:solidFill>
                <a:latin typeface="Open Sans" panose="020B0606030504020204" charset="0"/>
                <a:cs typeface="Open Sans" panose="020B0606030504020204" charset="0"/>
                <a:sym typeface="Open Sans" panose="020B0606030504020204" charset="0"/>
              </a:rPr>
              <a:t>Portfolio 4</a:t>
            </a:r>
            <a:endParaRPr lang="es-ES" sz="2670">
              <a:cs typeface="Calibri" panose="020F0502020204030204" pitchFamily="34" charset="0"/>
            </a:endParaRPr>
          </a:p>
        </p:txBody>
      </p:sp>
      <p:grpSp>
        <p:nvGrpSpPr>
          <p:cNvPr id="19467" name="Group 11"/>
          <p:cNvGrpSpPr/>
          <p:nvPr/>
        </p:nvGrpSpPr>
        <p:grpSpPr bwMode="auto">
          <a:xfrm>
            <a:off x="7699612" y="1665296"/>
            <a:ext cx="2584945" cy="4650725"/>
            <a:chOff x="-9486" y="0"/>
            <a:chExt cx="1838548" cy="3306545"/>
          </a:xfrm>
        </p:grpSpPr>
        <p:sp>
          <p:nvSpPr>
            <p:cNvPr id="19468" name="AutoShape 12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469" name="Picture 13" descr="D:\办公资源网录入\PPT录入素材\S169航空\1.jpg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486" y="2088031"/>
              <a:ext cx="1829063" cy="121851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0" name="AutoShape 14"/>
            <p:cNvSpPr/>
            <p:nvPr/>
          </p:nvSpPr>
          <p:spPr bwMode="auto">
            <a:xfrm>
              <a:off x="204816" y="674521"/>
              <a:ext cx="1443033" cy="6507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71" name="AutoShape 15"/>
            <p:cNvSpPr/>
            <p:nvPr/>
          </p:nvSpPr>
          <p:spPr bwMode="auto">
            <a:xfrm>
              <a:off x="203228" y="393602"/>
              <a:ext cx="1616307" cy="3078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panose="020B0606030504020204" charset="0"/>
                  <a:cs typeface="Open Sans" panose="020B0606030504020204" charset="0"/>
                  <a:sym typeface="Open Sans" panose="020B0606030504020204" charset="0"/>
                </a:rPr>
                <a:t>Portfolio 2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19472" name="Group 16"/>
          <p:cNvGrpSpPr/>
          <p:nvPr/>
        </p:nvGrpSpPr>
        <p:grpSpPr bwMode="auto">
          <a:xfrm>
            <a:off x="10284557" y="1665296"/>
            <a:ext cx="2571609" cy="5058390"/>
            <a:chOff x="-1" y="0"/>
            <a:chExt cx="1829063" cy="3596384"/>
          </a:xfrm>
        </p:grpSpPr>
        <p:pic>
          <p:nvPicPr>
            <p:cNvPr id="19473" name="Picture 17" descr="pic7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4" name="AutoShape 18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75" name="AutoShape 19"/>
            <p:cNvSpPr/>
            <p:nvPr/>
          </p:nvSpPr>
          <p:spPr bwMode="auto">
            <a:xfrm>
              <a:off x="179412" y="2493345"/>
              <a:ext cx="1431928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76" name="AutoShape 20"/>
            <p:cNvSpPr/>
            <p:nvPr/>
          </p:nvSpPr>
          <p:spPr bwMode="auto">
            <a:xfrm>
              <a:off x="177825" y="2212427"/>
              <a:ext cx="1471824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panose="020B0606030504020204" charset="0"/>
                  <a:cs typeface="Open Sans" panose="020B0606030504020204" charset="0"/>
                  <a:sym typeface="Open Sans" panose="020B0606030504020204" charset="0"/>
                </a:rPr>
                <a:t>Portfolio 5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19477" name="Group 21"/>
          <p:cNvGrpSpPr/>
          <p:nvPr/>
        </p:nvGrpSpPr>
        <p:grpSpPr bwMode="auto">
          <a:xfrm>
            <a:off x="2565266" y="1665295"/>
            <a:ext cx="2573840" cy="4649446"/>
            <a:chOff x="-1" y="0"/>
            <a:chExt cx="1829063" cy="3307094"/>
          </a:xfrm>
        </p:grpSpPr>
        <p:sp>
          <p:nvSpPr>
            <p:cNvPr id="19478" name="AutoShape 22"/>
            <p:cNvSpPr/>
            <p:nvPr/>
          </p:nvSpPr>
          <p:spPr bwMode="auto">
            <a:xfrm>
              <a:off x="-1" y="0"/>
              <a:ext cx="1829063" cy="17989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479" name="Picture 23" descr="D:\办公资源网录入\PPT录入素材\S169航空\1.jpg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" y="2086688"/>
              <a:ext cx="1829063" cy="122040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80" name="AutoShape 24"/>
            <p:cNvSpPr/>
            <p:nvPr/>
          </p:nvSpPr>
          <p:spPr bwMode="auto">
            <a:xfrm>
              <a:off x="204638" y="674819"/>
              <a:ext cx="1421373" cy="6494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81" name="AutoShape 25"/>
            <p:cNvSpPr/>
            <p:nvPr/>
          </p:nvSpPr>
          <p:spPr bwMode="auto">
            <a:xfrm>
              <a:off x="203052" y="393776"/>
              <a:ext cx="1616492" cy="3064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panose="020B0606030504020204" charset="0"/>
                  <a:cs typeface="Open Sans" panose="020B0606030504020204" charset="0"/>
                  <a:sym typeface="Open Sans" panose="020B0606030504020204" charset="0"/>
                </a:rPr>
                <a:t>Portfolio 1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sp>
        <p:nvSpPr>
          <p:cNvPr id="29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6930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6930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6930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353" y="0"/>
            <a:ext cx="12858044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8907" y="3247763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r>
              <a:rPr lang="zh-CN" alt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499739" y="2693829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3B3B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2014 annual work summary</a:t>
            </a: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0814" y="3130800"/>
            <a:ext cx="5504850" cy="1675"/>
          </a:xfrm>
          <a:prstGeom prst="line">
            <a:avLst/>
          </a:prstGeom>
          <a:noFill/>
          <a:ln w="6350" cap="flat" cmpd="sng">
            <a:solidFill>
              <a:srgbClr val="3F3F3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6359" y="275261"/>
            <a:ext cx="6077306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3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1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5176928" y="1456085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536205"/>
            <a:ext cx="1944216" cy="345638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AUTOCOLOR" val="TRUE"/>
  <p:tag name="MH_TYPE" val="CONTENTS"/>
  <p:tag name="ID" val="5471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OTHERS"/>
  <p:tag name="ID" val="54713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OTHERS"/>
  <p:tag name="ID" val="5471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90D14F"/>
      </a:accent2>
      <a:accent3>
        <a:srgbClr val="0170C1"/>
      </a:accent3>
      <a:accent4>
        <a:srgbClr val="90D14F"/>
      </a:accent4>
      <a:accent5>
        <a:srgbClr val="0170C1"/>
      </a:accent5>
      <a:accent6>
        <a:srgbClr val="90D14F"/>
      </a:accent6>
      <a:hlink>
        <a:srgbClr val="0170C1"/>
      </a:hlink>
      <a:folHlink>
        <a:srgbClr val="90D14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2798</Words>
  <Application>Microsoft Office PowerPoint</Application>
  <PresentationFormat>自定义</PresentationFormat>
  <Paragraphs>247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Open Sans</vt:lpstr>
      <vt:lpstr>方正粗谭黑简体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2021-07-23T01:24:41Z</dcterms:created>
  <dcterms:modified xsi:type="dcterms:W3CDTF">2023-01-10T05:08:05Z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22EE4E13A3EC417FA723312E6C7CC4CB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