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7" r:id="rId2"/>
    <p:sldId id="286" r:id="rId3"/>
    <p:sldId id="301" r:id="rId4"/>
    <p:sldId id="259" r:id="rId5"/>
    <p:sldId id="260" r:id="rId6"/>
    <p:sldId id="261" r:id="rId7"/>
    <p:sldId id="262" r:id="rId8"/>
    <p:sldId id="265" r:id="rId9"/>
    <p:sldId id="266" r:id="rId10"/>
    <p:sldId id="268" r:id="rId11"/>
    <p:sldId id="271" r:id="rId12"/>
    <p:sldId id="272" r:id="rId13"/>
    <p:sldId id="285" r:id="rId14"/>
    <p:sldId id="273" r:id="rId15"/>
    <p:sldId id="275" r:id="rId16"/>
    <p:sldId id="283" r:id="rId17"/>
    <p:sldId id="284" r:id="rId18"/>
    <p:sldId id="299" r:id="rId19"/>
    <p:sldId id="302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302"/>
    <a:srgbClr val="1F9FDF"/>
    <a:srgbClr val="54B6E7"/>
    <a:srgbClr val="FEFB90"/>
    <a:srgbClr val="F49AC0"/>
    <a:srgbClr val="EF4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5" autoAdjust="0"/>
  </p:normalViewPr>
  <p:slideViewPr>
    <p:cSldViewPr snapToGrid="0">
      <p:cViewPr>
        <p:scale>
          <a:sx n="50" d="100"/>
          <a:sy n="50" d="100"/>
        </p:scale>
        <p:origin x="-2910" y="-1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32765-D3C3-4D43-80B8-7EBD481DEA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E18BD-2FC9-4AE8-AA21-2FC8DDD53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147F-AC46-4FCC-ABC1-68459C41ED7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147F-AC46-4FCC-ABC1-68459C41ED7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147F-AC46-4FCC-ABC1-68459C41ED7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F3F7-4F72-40DB-BDF4-9E72B21F7D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5B38-36BA-42C8-BBF3-5499736F5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F3F7-4F72-40DB-BDF4-9E72B21F7D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5B38-36BA-42C8-BBF3-5499736F5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2" r="-2"/>
          <a:stretch>
            <a:fillRect/>
          </a:stretch>
        </p:blipFill>
        <p:spPr>
          <a:xfrm flipH="1">
            <a:off x="266700" y="207900"/>
            <a:ext cx="527050" cy="8626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8264"/>
            <a:ext cx="12192000" cy="1107386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11069205" y="5011189"/>
            <a:ext cx="1001719" cy="1434465"/>
            <a:chOff x="4477877" y="3351200"/>
            <a:chExt cx="2096270" cy="300186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217" y="4519784"/>
              <a:ext cx="1084930" cy="1775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877" y="3351200"/>
              <a:ext cx="1834474" cy="3001866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1" r="-66"/>
          <a:stretch>
            <a:fillRect/>
          </a:stretch>
        </p:blipFill>
        <p:spPr>
          <a:xfrm>
            <a:off x="240587" y="5449742"/>
            <a:ext cx="1673740" cy="1106248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9F3F7-4F72-40DB-BDF4-9E72B21F7D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45B38-36BA-42C8-BBF3-5499736F5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12.emf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12.emf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 29"/>
          <p:cNvSpPr/>
          <p:nvPr/>
        </p:nvSpPr>
        <p:spPr>
          <a:xfrm>
            <a:off x="3970842" y="3526801"/>
            <a:ext cx="6531394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6216516" y="2439305"/>
            <a:ext cx="4295388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-479372" y="171831"/>
            <a:ext cx="4856628" cy="5087926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29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2553550" y="257022"/>
            <a:ext cx="4295388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-2293591" y="1501528"/>
            <a:ext cx="5635900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006"/>
            <a:ext cx="8295166" cy="31089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13" y="5059848"/>
            <a:ext cx="3196775" cy="10797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89" y="4792078"/>
            <a:ext cx="3143781" cy="1328276"/>
          </a:xfrm>
          <a:prstGeom prst="rect">
            <a:avLst/>
          </a:prstGeom>
        </p:spPr>
      </p:pic>
      <p:sp>
        <p:nvSpPr>
          <p:cNvPr id="8" name="Content Placeholder 2"/>
          <p:cNvSpPr txBox="1"/>
          <p:nvPr/>
        </p:nvSpPr>
        <p:spPr>
          <a:xfrm>
            <a:off x="4511213" y="2656532"/>
            <a:ext cx="2882808" cy="659691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 defTabSz="1450340">
              <a:spcBef>
                <a:spcPts val="0"/>
              </a:spcBef>
              <a:buNone/>
            </a:pPr>
            <a:r>
              <a:rPr lang="zh-CN" altLang="en-US" sz="1600" dirty="0" smtClean="0">
                <a:ln w="6350">
                  <a:noFill/>
                </a:ln>
                <a:solidFill>
                  <a:srgbClr val="1D6302"/>
                </a:solidFill>
                <a:cs typeface="+mn-ea"/>
                <a:sym typeface="+mn-lt"/>
              </a:rPr>
              <a:t>种下绿色  关爱地球</a:t>
            </a:r>
            <a:endParaRPr lang="en-US" altLang="zh-CN" sz="1600" dirty="0">
              <a:ln w="6350">
                <a:noFill/>
              </a:ln>
              <a:solidFill>
                <a:srgbClr val="1D6302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8264"/>
            <a:ext cx="12192000" cy="11073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5"/>
          <a:stretch>
            <a:fillRect/>
          </a:stretch>
        </p:blipFill>
        <p:spPr>
          <a:xfrm>
            <a:off x="1218270" y="5457011"/>
            <a:ext cx="1821011" cy="12035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1" r="-66"/>
          <a:stretch>
            <a:fillRect/>
          </a:stretch>
        </p:blipFill>
        <p:spPr>
          <a:xfrm>
            <a:off x="3140880" y="5147816"/>
            <a:ext cx="1673740" cy="110624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848204" y="1118826"/>
            <a:ext cx="60949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9600" b="1" dirty="0">
                <a:ln w="19050">
                  <a:solidFill>
                    <a:schemeClr val="bg1"/>
                  </a:solidFill>
                </a:ln>
                <a:solidFill>
                  <a:srgbClr val="1D6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3.12</a:t>
            </a:r>
            <a:r>
              <a:rPr lang="zh-CN" altLang="en-US" sz="9600" b="1" dirty="0">
                <a:ln w="19050">
                  <a:solidFill>
                    <a:schemeClr val="bg1"/>
                  </a:solidFill>
                </a:ln>
                <a:solidFill>
                  <a:srgbClr val="1D6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植树节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2"/>
          <a:stretch>
            <a:fillRect/>
          </a:stretch>
        </p:blipFill>
        <p:spPr>
          <a:xfrm>
            <a:off x="130629" y="3798297"/>
            <a:ext cx="1376768" cy="2276475"/>
          </a:xfrm>
          <a:prstGeom prst="rect">
            <a:avLst/>
          </a:prstGeom>
        </p:spPr>
      </p:pic>
      <p:sp>
        <p:nvSpPr>
          <p:cNvPr id="27" name="任意多边形 26"/>
          <p:cNvSpPr/>
          <p:nvPr/>
        </p:nvSpPr>
        <p:spPr>
          <a:xfrm>
            <a:off x="28708" y="2579710"/>
            <a:ext cx="3018971" cy="3162750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3385569" y="3951692"/>
            <a:ext cx="3018971" cy="3162750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1983673" y="3142331"/>
            <a:ext cx="3084091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22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对角圆角矩形 36"/>
          <p:cNvSpPr/>
          <p:nvPr/>
        </p:nvSpPr>
        <p:spPr>
          <a:xfrm>
            <a:off x="4670267" y="3360635"/>
            <a:ext cx="2136168" cy="482074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1D6302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/>
              <a:t>汇报人：</a:t>
            </a:r>
            <a:r>
              <a:rPr lang="en-US" altLang="zh-CN" sz="1400" smtClean="0"/>
              <a:t>PPT818</a:t>
            </a:r>
            <a:endParaRPr lang="zh-CN" altLang="en-US" sz="14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11457" y="2120900"/>
            <a:ext cx="3987903" cy="4317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9895" y="1125538"/>
            <a:ext cx="4598987" cy="4979069"/>
          </a:xfrm>
          <a:prstGeom prst="rect">
            <a:avLst/>
          </a:prstGeom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202188" y="1205680"/>
            <a:ext cx="3066869" cy="911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添加您的标题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202189" y="3860291"/>
            <a:ext cx="3131524" cy="911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添加您的标题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6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52041" y="1205680"/>
            <a:ext cx="3084548" cy="911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添加您的标题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6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52041" y="3860291"/>
            <a:ext cx="3084548" cy="911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添加您的标题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6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76452" y="1313040"/>
            <a:ext cx="26307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/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添加标题一</a:t>
            </a:r>
            <a:endParaRPr lang="en-US" altLang="zh-CN" sz="18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6453" y="1641406"/>
            <a:ext cx="7316588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，在此框中选择粘贴，并选择只保留文字。您的内容打在这里，您的内容打在这里，或者通过复制您的文本后，在此框中选择粘贴，并选择只保留文字。您的内容打在这里，您的内容打在这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8050" y="3995222"/>
            <a:ext cx="26307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/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添加标题二</a:t>
            </a:r>
            <a:endParaRPr lang="en-US" altLang="zh-CN" sz="18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8051" y="4323589"/>
            <a:ext cx="7316588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，在此框中选择粘贴，并选择只保留文字。您的内容打在这里，您的内容打在这里，或者通过复制您的文本后，在此框中选择粘贴，并选择只保留文字。您的内容打在这里，您的内容打在这里</a:t>
            </a:r>
          </a:p>
        </p:txBody>
      </p:sp>
      <p:sp>
        <p:nvSpPr>
          <p:cNvPr id="8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8700" y="1313040"/>
            <a:ext cx="1349700" cy="2079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0424" y="2903509"/>
            <a:ext cx="2200426" cy="2942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8832" y="620745"/>
            <a:ext cx="5749677" cy="5192257"/>
          </a:xfrm>
          <a:prstGeom prst="rect">
            <a:avLst/>
          </a:prstGeom>
        </p:spPr>
      </p:pic>
      <p:sp>
        <p:nvSpPr>
          <p:cNvPr id="3" name="Content Placeholder 2"/>
          <p:cNvSpPr txBox="1"/>
          <p:nvPr/>
        </p:nvSpPr>
        <p:spPr>
          <a:xfrm>
            <a:off x="2073904" y="2429035"/>
            <a:ext cx="3747088" cy="258391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您的内容打在这里，或者通过复制您的文本后，在此框中选择粘贴，并选择只保留文字；您的内容打在这里，或者通过复制您的文本后，在此框中选择粘贴并选择只保留文字；您的内容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打在这里，或者通过复制您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的文本后，在此框中选择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7174169" y="1523520"/>
            <a:ext cx="4432331" cy="149920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您的内容打在这里，或者通过复制您的文本后，在此框中选择粘贴，并选择只保留文字。您的内容打在这里，您的内容打在这里，或者通过复制您的文本后，在此框中选择粘贴</a:t>
            </a:r>
            <a:endParaRPr lang="en-US" altLang="zh-CN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7174171" y="3513739"/>
            <a:ext cx="4432331" cy="149920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您的内容打在这里，或者通过复制您的文本后，在此框中选择粘贴，并选择只保留文字。您的内容打在这里，您的内容打在这里，或者通过复制您的文本后，在此框中选择粘贴</a:t>
            </a:r>
            <a:endParaRPr lang="en-US" altLang="zh-CN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61442" y="1023343"/>
            <a:ext cx="3826353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74170" y="2931063"/>
            <a:ext cx="3826353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179" y="822960"/>
            <a:ext cx="850219" cy="8046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5261" y="632929"/>
            <a:ext cx="5227580" cy="6275873"/>
          </a:xfrm>
          <a:prstGeom prst="rect">
            <a:avLst/>
          </a:prstGeom>
        </p:spPr>
      </p:pic>
      <p:sp>
        <p:nvSpPr>
          <p:cNvPr id="5" name="Content Placeholder 2"/>
          <p:cNvSpPr txBox="1"/>
          <p:nvPr/>
        </p:nvSpPr>
        <p:spPr>
          <a:xfrm>
            <a:off x="822179" y="2241049"/>
            <a:ext cx="4432331" cy="389457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，在此框中选择粘贴，您的内容打在这里，或者通过复制您的文本后，在此框中选择粘贴并选择只保留文字。您的内容打在这里您的内容打在这里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2179" y="1550496"/>
            <a:ext cx="3826353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7114323" y="2383007"/>
            <a:ext cx="3276865" cy="149920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</a:t>
            </a:r>
            <a:endParaRPr lang="en-US" altLang="zh-CN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38189" y="1848361"/>
            <a:ext cx="3052999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35" dirty="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8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036815"/>
            <a:ext cx="3978443" cy="2759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87610" y="1045982"/>
            <a:ext cx="4235116" cy="2740909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13557" y="1036815"/>
            <a:ext cx="3978443" cy="2759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78443" y="1047421"/>
            <a:ext cx="4244283" cy="2750076"/>
          </a:xfrm>
          <a:prstGeom prst="rect">
            <a:avLst/>
          </a:prstGeom>
          <a:solidFill>
            <a:srgbClr val="57A52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8747" y="1077060"/>
            <a:ext cx="1131180" cy="1557036"/>
          </a:xfrm>
          <a:prstGeom prst="rect">
            <a:avLst/>
          </a:prstGeom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44283" y="2694968"/>
            <a:ext cx="3883391" cy="6697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您的内容打在这里，或者通过复制您的文本后在此框中选择粘贴，并选择只保留文字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8761" y="4248215"/>
            <a:ext cx="11247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，在此框中选择粘贴，并选择只保留文字。您的内容打在这里，您的内容打在这里，或者通过复制您的文本后，在此框中选择粘贴，并选择只保留文字。您的内容打在这里，您的内容打在这里</a:t>
            </a:r>
          </a:p>
        </p:txBody>
      </p:sp>
      <p:sp>
        <p:nvSpPr>
          <p:cNvPr id="9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838231"/>
            <a:ext cx="3039035" cy="176604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39035" y="3604279"/>
            <a:ext cx="3039035" cy="1766048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78069" y="1838231"/>
            <a:ext cx="3039035" cy="1766048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17104" y="3600916"/>
            <a:ext cx="3065931" cy="1766048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9036" y="2087771"/>
            <a:ext cx="88750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dirty="0">
                <a:solidFill>
                  <a:srgbClr val="54B6E7"/>
                </a:solidFill>
                <a:cs typeface="+mn-ea"/>
                <a:sym typeface="+mn-lt"/>
              </a:rPr>
              <a:t>01</a:t>
            </a:r>
            <a:endParaRPr lang="zh-CN" altLang="en-US" sz="3735" dirty="0">
              <a:solidFill>
                <a:srgbClr val="54B6E7"/>
              </a:solidFill>
              <a:cs typeface="+mn-ea"/>
              <a:sym typeface="+mn-lt"/>
            </a:endParaRPr>
          </a:p>
        </p:txBody>
      </p:sp>
      <p:sp>
        <p:nvSpPr>
          <p:cNvPr id="8" name="Rectangle 23"/>
          <p:cNvSpPr/>
          <p:nvPr/>
        </p:nvSpPr>
        <p:spPr>
          <a:xfrm>
            <a:off x="3039035" y="2640983"/>
            <a:ext cx="3182867" cy="83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您的内容打在这里，或者通过复制您的文本后在此框中选择粘贴，并选择只保留文字您的内容打在这里，您的内容打在这里或者通过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26070" y="2156501"/>
            <a:ext cx="88750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dirty="0">
                <a:solidFill>
                  <a:srgbClr val="54B6E7"/>
                </a:solidFill>
                <a:cs typeface="+mn-ea"/>
                <a:sym typeface="+mn-lt"/>
              </a:rPr>
              <a:t>02</a:t>
            </a:r>
            <a:endParaRPr lang="zh-CN" altLang="en-US" sz="3735" dirty="0">
              <a:solidFill>
                <a:srgbClr val="54B6E7"/>
              </a:solidFill>
              <a:cs typeface="+mn-ea"/>
              <a:sym typeface="+mn-lt"/>
            </a:endParaRPr>
          </a:p>
        </p:txBody>
      </p:sp>
      <p:sp>
        <p:nvSpPr>
          <p:cNvPr id="10" name="Rectangle 23"/>
          <p:cNvSpPr/>
          <p:nvPr/>
        </p:nvSpPr>
        <p:spPr>
          <a:xfrm>
            <a:off x="9126070" y="2709714"/>
            <a:ext cx="3030069" cy="55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您的内容打在这里，或者通过复制您的文本后在此框中选择粘贴，并选择只保留文字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61731" y="3844853"/>
            <a:ext cx="9681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735" dirty="0">
                <a:solidFill>
                  <a:srgbClr val="54B6E7"/>
                </a:solidFill>
                <a:cs typeface="+mn-ea"/>
                <a:sym typeface="+mn-lt"/>
              </a:rPr>
              <a:t>03</a:t>
            </a:r>
            <a:endParaRPr lang="zh-CN" altLang="en-US" sz="3735" dirty="0">
              <a:solidFill>
                <a:srgbClr val="54B6E7"/>
              </a:solidFill>
              <a:cs typeface="+mn-ea"/>
              <a:sym typeface="+mn-lt"/>
            </a:endParaRPr>
          </a:p>
        </p:txBody>
      </p:sp>
      <p:sp>
        <p:nvSpPr>
          <p:cNvPr id="12" name="Rectangle 23"/>
          <p:cNvSpPr/>
          <p:nvPr/>
        </p:nvSpPr>
        <p:spPr>
          <a:xfrm>
            <a:off x="0" y="4407031"/>
            <a:ext cx="3039035" cy="554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81960" y="3864796"/>
            <a:ext cx="88750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735" dirty="0">
                <a:solidFill>
                  <a:srgbClr val="54B6E7"/>
                </a:solidFill>
                <a:cs typeface="+mn-ea"/>
                <a:sym typeface="+mn-lt"/>
              </a:rPr>
              <a:t>04</a:t>
            </a:r>
            <a:endParaRPr lang="zh-CN" altLang="en-US" sz="3735" dirty="0">
              <a:solidFill>
                <a:srgbClr val="54B6E7"/>
              </a:solidFill>
              <a:cs typeface="+mn-ea"/>
              <a:sym typeface="+mn-lt"/>
            </a:endParaRPr>
          </a:p>
        </p:txBody>
      </p:sp>
      <p:sp>
        <p:nvSpPr>
          <p:cNvPr id="14" name="Rectangle 23"/>
          <p:cNvSpPr/>
          <p:nvPr/>
        </p:nvSpPr>
        <p:spPr>
          <a:xfrm>
            <a:off x="6189533" y="4443837"/>
            <a:ext cx="2864659" cy="83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您的内容打在这里，或者通过复制您的文本后在此框中选择粘贴，并选择只保留文字您的内容打在这里，您的内容打在</a:t>
            </a:r>
          </a:p>
        </p:txBody>
      </p:sp>
      <p:sp>
        <p:nvSpPr>
          <p:cNvPr id="15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9744" y="935269"/>
            <a:ext cx="4292665" cy="4953075"/>
          </a:xfrm>
          <a:prstGeom prst="rect">
            <a:avLst/>
          </a:prstGeom>
        </p:spPr>
      </p:pic>
      <p:sp>
        <p:nvSpPr>
          <p:cNvPr id="5" name="Content Placeholder 2"/>
          <p:cNvSpPr txBox="1"/>
          <p:nvPr/>
        </p:nvSpPr>
        <p:spPr>
          <a:xfrm>
            <a:off x="1561902" y="2137044"/>
            <a:ext cx="3111646" cy="139329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EF4622"/>
                </a:solidFill>
                <a:cs typeface="+mn-ea"/>
                <a:sym typeface="+mn-lt"/>
              </a:rPr>
              <a:t>添加标题</a:t>
            </a:r>
            <a:endParaRPr lang="en-US" altLang="zh-CN" sz="2000" dirty="0">
              <a:solidFill>
                <a:srgbClr val="EF4622"/>
              </a:solidFill>
              <a:cs typeface="+mn-ea"/>
              <a:sym typeface="+mn-lt"/>
            </a:endParaRPr>
          </a:p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7598604" y="2137043"/>
            <a:ext cx="3103602" cy="139329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EF4622"/>
                </a:solidFill>
                <a:cs typeface="+mn-ea"/>
                <a:sym typeface="+mn-lt"/>
              </a:rPr>
              <a:t>添加标题</a:t>
            </a:r>
            <a:endParaRPr lang="en-US" altLang="zh-CN" sz="2000" dirty="0">
              <a:solidFill>
                <a:srgbClr val="EF4622"/>
              </a:solidFill>
              <a:cs typeface="+mn-ea"/>
              <a:sym typeface="+mn-lt"/>
            </a:endParaRPr>
          </a:p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5585" y="3728200"/>
            <a:ext cx="2102056" cy="26275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1490" y="3997764"/>
            <a:ext cx="1727618" cy="2159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/>
          <p:nvPr/>
        </p:nvSpPr>
        <p:spPr>
          <a:xfrm>
            <a:off x="7159752" y="1859371"/>
            <a:ext cx="4502053" cy="70876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7147026" y="3091056"/>
            <a:ext cx="4502053" cy="70876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7159752" y="4386913"/>
            <a:ext cx="4502053" cy="70876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47026" y="1375873"/>
            <a:ext cx="3203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F4622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1343845" y="2153483"/>
            <a:ext cx="3302768" cy="258391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EF4622"/>
                </a:solidFill>
                <a:cs typeface="+mn-ea"/>
                <a:sym typeface="+mn-lt"/>
              </a:rPr>
              <a:t>点击添加标题</a:t>
            </a:r>
            <a:endParaRPr lang="en-US" altLang="zh-CN" sz="2000" dirty="0">
              <a:solidFill>
                <a:srgbClr val="EF4622"/>
              </a:solidFill>
              <a:cs typeface="+mn-ea"/>
              <a:sym typeface="+mn-lt"/>
            </a:endParaRPr>
          </a:p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您的内容打在这里，或者通过复制您的文本后，在此框中选择粘贴，并选择只保留文字；您的内容打在这里，或者通过复制您的文本后在此框中选择粘贴并选择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1550" y="1262835"/>
            <a:ext cx="3172043" cy="488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179" y="822960"/>
            <a:ext cx="850219" cy="8046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5261" y="632929"/>
            <a:ext cx="5227580" cy="6275873"/>
          </a:xfrm>
          <a:prstGeom prst="rect">
            <a:avLst/>
          </a:prstGeom>
        </p:spPr>
      </p:pic>
      <p:sp>
        <p:nvSpPr>
          <p:cNvPr id="5" name="Content Placeholder 2"/>
          <p:cNvSpPr txBox="1"/>
          <p:nvPr/>
        </p:nvSpPr>
        <p:spPr>
          <a:xfrm>
            <a:off x="822179" y="2241049"/>
            <a:ext cx="4432331" cy="389457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，在此框中选择粘贴，您的内容打在这里，或者通过复制您的文本后，在此框中选择粘贴并选择只保留文字。您的内容打在这里您的内容打在这里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2179" y="1550496"/>
            <a:ext cx="3826353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7114323" y="2383007"/>
            <a:ext cx="3276865" cy="149920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</a:t>
            </a:r>
            <a:endParaRPr lang="en-US" altLang="zh-CN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38189" y="1848361"/>
            <a:ext cx="3052999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35" dirty="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8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 29"/>
          <p:cNvSpPr/>
          <p:nvPr/>
        </p:nvSpPr>
        <p:spPr>
          <a:xfrm>
            <a:off x="3970842" y="3526801"/>
            <a:ext cx="6531394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6216516" y="2439305"/>
            <a:ext cx="4295388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-479372" y="171831"/>
            <a:ext cx="4856628" cy="5087926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29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2553550" y="257022"/>
            <a:ext cx="4295388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-2293591" y="1501528"/>
            <a:ext cx="5635900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006"/>
            <a:ext cx="8295166" cy="31089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13" y="5059848"/>
            <a:ext cx="3196775" cy="10797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89" y="4792078"/>
            <a:ext cx="3143781" cy="1328276"/>
          </a:xfrm>
          <a:prstGeom prst="rect">
            <a:avLst/>
          </a:prstGeom>
        </p:spPr>
      </p:pic>
      <p:sp>
        <p:nvSpPr>
          <p:cNvPr id="8" name="Content Placeholder 2"/>
          <p:cNvSpPr txBox="1"/>
          <p:nvPr/>
        </p:nvSpPr>
        <p:spPr>
          <a:xfrm>
            <a:off x="4511213" y="2656532"/>
            <a:ext cx="2882808" cy="659691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 defTabSz="1450340">
              <a:spcBef>
                <a:spcPts val="0"/>
              </a:spcBef>
              <a:buNone/>
            </a:pPr>
            <a:r>
              <a:rPr lang="zh-CN" altLang="en-US" sz="1600" dirty="0" smtClean="0">
                <a:ln w="6350">
                  <a:noFill/>
                </a:ln>
                <a:solidFill>
                  <a:srgbClr val="1D6302"/>
                </a:solidFill>
                <a:cs typeface="+mn-ea"/>
                <a:sym typeface="+mn-lt"/>
              </a:rPr>
              <a:t>种下绿色  关爱地球</a:t>
            </a:r>
            <a:endParaRPr lang="en-US" altLang="zh-CN" sz="1600" dirty="0">
              <a:ln w="6350">
                <a:noFill/>
              </a:ln>
              <a:solidFill>
                <a:srgbClr val="1D6302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8264"/>
            <a:ext cx="12192000" cy="11073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5"/>
          <a:stretch>
            <a:fillRect/>
          </a:stretch>
        </p:blipFill>
        <p:spPr>
          <a:xfrm>
            <a:off x="1218270" y="5457011"/>
            <a:ext cx="1821011" cy="12035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1" r="-66"/>
          <a:stretch>
            <a:fillRect/>
          </a:stretch>
        </p:blipFill>
        <p:spPr>
          <a:xfrm>
            <a:off x="3140880" y="5147816"/>
            <a:ext cx="1673740" cy="110624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386012" y="1118826"/>
            <a:ext cx="50193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600" b="1" dirty="0" smtClean="0">
                <a:ln w="19050">
                  <a:solidFill>
                    <a:schemeClr val="bg1"/>
                  </a:solidFill>
                </a:ln>
                <a:solidFill>
                  <a:srgbClr val="1D6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谢谢观看</a:t>
            </a:r>
            <a:endParaRPr lang="zh-CN" altLang="en-US" sz="9600" b="1" dirty="0">
              <a:ln w="19050">
                <a:solidFill>
                  <a:schemeClr val="bg1"/>
                </a:solidFill>
              </a:ln>
              <a:solidFill>
                <a:srgbClr val="1D63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2"/>
          <a:stretch>
            <a:fillRect/>
          </a:stretch>
        </p:blipFill>
        <p:spPr>
          <a:xfrm>
            <a:off x="130629" y="3798297"/>
            <a:ext cx="1376768" cy="2276475"/>
          </a:xfrm>
          <a:prstGeom prst="rect">
            <a:avLst/>
          </a:prstGeom>
        </p:spPr>
      </p:pic>
      <p:sp>
        <p:nvSpPr>
          <p:cNvPr id="27" name="任意多边形 26"/>
          <p:cNvSpPr/>
          <p:nvPr/>
        </p:nvSpPr>
        <p:spPr>
          <a:xfrm>
            <a:off x="28708" y="2579710"/>
            <a:ext cx="3018971" cy="3162750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3385569" y="3951692"/>
            <a:ext cx="3018971" cy="3162750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1983673" y="3142331"/>
            <a:ext cx="3084091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22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对角圆角矩形 36"/>
          <p:cNvSpPr/>
          <p:nvPr/>
        </p:nvSpPr>
        <p:spPr>
          <a:xfrm>
            <a:off x="4670267" y="3360635"/>
            <a:ext cx="2136168" cy="482074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1D6302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/>
              <a:t>汇报人：</a:t>
            </a:r>
            <a:r>
              <a:rPr lang="en-US" altLang="zh-CN" sz="1400" smtClean="0"/>
              <a:t>PPT818</a:t>
            </a:r>
            <a:endParaRPr lang="zh-CN" altLang="en-US" sz="14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11457" y="2120900"/>
            <a:ext cx="3987903" cy="4317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0" y="690953"/>
            <a:ext cx="3443966" cy="5635581"/>
          </a:xfrm>
          <a:prstGeom prst="rect">
            <a:avLst/>
          </a:prstGeom>
        </p:spPr>
      </p:pic>
      <p:sp>
        <p:nvSpPr>
          <p:cNvPr id="13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93480" y="1245141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4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87192" y="2334166"/>
            <a:ext cx="36639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5" name="文本框 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93479" y="3421603"/>
            <a:ext cx="3663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6" name="文本框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87192" y="4493166"/>
            <a:ext cx="3663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054" name="文本框 15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0169" y="2255385"/>
            <a:ext cx="208200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600" dirty="0" smtClean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目</a:t>
            </a:r>
            <a:r>
              <a:rPr lang="zh-CN" altLang="en-US" sz="66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录</a:t>
            </a:r>
          </a:p>
          <a:p>
            <a:pPr algn="ctr" eaLnBrk="1" hangingPunct="1"/>
            <a:endParaRPr lang="zh-CN" altLang="en-US" sz="66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61" name="文本框 160"/>
          <p:cNvSpPr txBox="1"/>
          <p:nvPr>
            <p:custDataLst>
              <p:tags r:id="rId7"/>
            </p:custDataLst>
          </p:nvPr>
        </p:nvSpPr>
        <p:spPr>
          <a:xfrm>
            <a:off x="1280887" y="2657184"/>
            <a:ext cx="3097212" cy="716785"/>
          </a:xfrm>
          <a:prstGeom prst="rect">
            <a:avLst/>
          </a:prstGeom>
          <a:noFill/>
        </p:spPr>
        <p:txBody>
          <a:bodyPr lIns="0" tIns="0" rIns="0" bIns="0" anchor="ctr"/>
          <a:lstStyle>
            <a:defPPr>
              <a:defRPr lang="zh-CN"/>
            </a:defPPr>
            <a:lvl1pPr algn="ctr">
              <a:defRPr sz="6000">
                <a:solidFill>
                  <a:srgbClr val="B3D731"/>
                </a:solidFill>
                <a:latin typeface="苏新诗卵石体" panose="02010609000101010101" pitchFamily="49" charset="-122"/>
                <a:ea typeface="苏新诗卵石体" panose="02010609000101010101" pitchFamily="49" charset="-122"/>
              </a:defRPr>
            </a:lvl1pPr>
          </a:lstStyle>
          <a:p>
            <a:pPr algn="l">
              <a:defRPr/>
            </a:pPr>
            <a:r>
              <a:rPr lang="en-US" altLang="zh-CN" sz="3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078"/>
            <a:ext cx="12192000" cy="11073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57970" y="0"/>
            <a:ext cx="3034030" cy="22553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75942" y="1298128"/>
            <a:ext cx="876500" cy="8510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293846" y="1400509"/>
            <a:ext cx="348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14192" y="2377628"/>
            <a:ext cx="876500" cy="85109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732096" y="2480009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16979" y="3457128"/>
            <a:ext cx="876500" cy="85109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34883" y="3559509"/>
            <a:ext cx="49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10692" y="4478493"/>
            <a:ext cx="876500" cy="85109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728596" y="4580874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5"/>
          <a:stretch>
            <a:fillRect/>
          </a:stretch>
        </p:blipFill>
        <p:spPr>
          <a:xfrm>
            <a:off x="2843480" y="5018131"/>
            <a:ext cx="1821011" cy="120358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1" r="-66"/>
          <a:stretch>
            <a:fillRect/>
          </a:stretch>
        </p:blipFill>
        <p:spPr>
          <a:xfrm>
            <a:off x="9557429" y="4970160"/>
            <a:ext cx="1673740" cy="11062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t="19252"/>
          <a:stretch>
            <a:fillRect/>
          </a:stretch>
        </p:blipFill>
        <p:spPr>
          <a:xfrm>
            <a:off x="870857" y="116114"/>
            <a:ext cx="10899461" cy="5537716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>
            <a:off x="-479372" y="171831"/>
            <a:ext cx="4856628" cy="5087926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29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2553550" y="257022"/>
            <a:ext cx="4295388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3970842" y="3526801"/>
            <a:ext cx="6531394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6216516" y="2439305"/>
            <a:ext cx="4295388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-2293591" y="1501528"/>
            <a:ext cx="5635900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006"/>
            <a:ext cx="8295166" cy="31089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8264"/>
            <a:ext cx="12192000" cy="11073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17" y="4519784"/>
            <a:ext cx="1084930" cy="1775340"/>
          </a:xfrm>
          <a:prstGeom prst="rect">
            <a:avLst/>
          </a:prstGeom>
        </p:spPr>
      </p:pic>
      <p:sp>
        <p:nvSpPr>
          <p:cNvPr id="27" name="任意多边形 26"/>
          <p:cNvSpPr/>
          <p:nvPr/>
        </p:nvSpPr>
        <p:spPr>
          <a:xfrm>
            <a:off x="28708" y="2579710"/>
            <a:ext cx="3018971" cy="3162750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3385569" y="3951692"/>
            <a:ext cx="3018971" cy="3162750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61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1983673" y="3142331"/>
            <a:ext cx="3084091" cy="5153544"/>
          </a:xfrm>
          <a:custGeom>
            <a:avLst/>
            <a:gdLst>
              <a:gd name="connsiteX0" fmla="*/ 0 w 3018971"/>
              <a:gd name="connsiteY0" fmla="*/ 2582179 h 3162750"/>
              <a:gd name="connsiteX1" fmla="*/ 1059543 w 3018971"/>
              <a:gd name="connsiteY1" fmla="*/ 405036 h 3162750"/>
              <a:gd name="connsiteX2" fmla="*/ 1973943 w 3018971"/>
              <a:gd name="connsiteY2" fmla="*/ 143779 h 3162750"/>
              <a:gd name="connsiteX3" fmla="*/ 3018971 w 3018971"/>
              <a:gd name="connsiteY3" fmla="*/ 2030636 h 3162750"/>
              <a:gd name="connsiteX4" fmla="*/ 2989943 w 3018971"/>
              <a:gd name="connsiteY4" fmla="*/ 3162750 h 3162750"/>
              <a:gd name="connsiteX5" fmla="*/ 0 w 3018971"/>
              <a:gd name="connsiteY5" fmla="*/ 2582179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971" h="3162750">
                <a:moveTo>
                  <a:pt x="0" y="2582179"/>
                </a:moveTo>
                <a:cubicBezTo>
                  <a:pt x="365276" y="1696807"/>
                  <a:pt x="730553" y="811436"/>
                  <a:pt x="1059543" y="405036"/>
                </a:cubicBezTo>
                <a:cubicBezTo>
                  <a:pt x="1388533" y="-1364"/>
                  <a:pt x="1647372" y="-127154"/>
                  <a:pt x="1973943" y="143779"/>
                </a:cubicBezTo>
                <a:cubicBezTo>
                  <a:pt x="2300514" y="414712"/>
                  <a:pt x="2839962" y="1682293"/>
                  <a:pt x="3018971" y="2030636"/>
                </a:cubicBezTo>
                <a:lnTo>
                  <a:pt x="2989943" y="3162750"/>
                </a:lnTo>
                <a:lnTo>
                  <a:pt x="0" y="2582179"/>
                </a:lnTo>
                <a:close/>
              </a:path>
            </a:pathLst>
          </a:custGeom>
          <a:gradFill>
            <a:gsLst>
              <a:gs pos="0">
                <a:srgbClr val="84AA75">
                  <a:alpha val="22000"/>
                </a:srgbClr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845828" y="1677767"/>
            <a:ext cx="65357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>
                <a:ln w="19050">
                  <a:solidFill>
                    <a:schemeClr val="bg1"/>
                  </a:solidFill>
                </a:ln>
                <a:solidFill>
                  <a:srgbClr val="1D6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点击添加标题一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77" y="3351200"/>
            <a:ext cx="1834474" cy="300186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57609" y="818771"/>
            <a:ext cx="876500" cy="85109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675513" y="921152"/>
            <a:ext cx="348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5"/>
          <a:stretch>
            <a:fillRect/>
          </a:stretch>
        </p:blipFill>
        <p:spPr>
          <a:xfrm>
            <a:off x="2843480" y="5018131"/>
            <a:ext cx="1821011" cy="120358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1" r="-66"/>
          <a:stretch>
            <a:fillRect/>
          </a:stretch>
        </p:blipFill>
        <p:spPr>
          <a:xfrm>
            <a:off x="9557429" y="4970160"/>
            <a:ext cx="1673740" cy="11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000" y="1165325"/>
            <a:ext cx="5215800" cy="5093555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6659669" y="1070503"/>
            <a:ext cx="4772765" cy="487309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solidFill>
                  <a:srgbClr val="1D6302"/>
                </a:solidFill>
                <a:cs typeface="+mn-ea"/>
                <a:sym typeface="+mn-lt"/>
              </a:rPr>
              <a:t>点击添加标题文字</a:t>
            </a:r>
            <a:endParaRPr lang="en-US" altLang="zh-CN" sz="2800" dirty="0">
              <a:solidFill>
                <a:srgbClr val="1D6302"/>
              </a:solidFill>
              <a:cs typeface="+mn-ea"/>
              <a:sym typeface="+mn-lt"/>
            </a:endParaRPr>
          </a:p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2650219" y="2810403"/>
            <a:ext cx="2539362" cy="139329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1D6302"/>
                </a:solidFill>
                <a:cs typeface="+mn-ea"/>
                <a:sym typeface="+mn-lt"/>
              </a:rPr>
              <a:t>点击添加标题文字</a:t>
            </a:r>
            <a:endParaRPr lang="en-US" altLang="zh-CN" sz="2000" dirty="0">
              <a:solidFill>
                <a:srgbClr val="1D6302"/>
              </a:solidFill>
              <a:cs typeface="+mn-ea"/>
              <a:sym typeface="+mn-lt"/>
            </a:endParaRPr>
          </a:p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后。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9526" y="1227925"/>
            <a:ext cx="11111345" cy="70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文本后，在此框中您的内容打在这里，或者通过复制您的文本后，在此框中选择粘贴，并选择只保留文字；您的内容打在这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85816" y="3856364"/>
            <a:ext cx="258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添加文字标题三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85817" y="4243307"/>
            <a:ext cx="3426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04290" y="2281706"/>
            <a:ext cx="258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添加文字标题一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04289" y="2668649"/>
            <a:ext cx="3408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26090" y="3855890"/>
            <a:ext cx="258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添加文字标题四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26090" y="4242833"/>
            <a:ext cx="3431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426090" y="2281706"/>
            <a:ext cx="258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添加文字标题二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426089" y="2668649"/>
            <a:ext cx="3454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1280" y="2281705"/>
            <a:ext cx="523699" cy="74901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4173" y="3505665"/>
            <a:ext cx="513776" cy="106977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1855" y="3842762"/>
            <a:ext cx="401908" cy="69420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2648" y="2226900"/>
            <a:ext cx="487161" cy="803816"/>
          </a:xfrm>
          <a:prstGeom prst="rect">
            <a:avLst/>
          </a:prstGeom>
        </p:spPr>
      </p:pic>
      <p:sp>
        <p:nvSpPr>
          <p:cNvPr id="17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/>
          <p:nvPr/>
        </p:nvGrpSpPr>
        <p:grpSpPr>
          <a:xfrm>
            <a:off x="6096000" y="1254696"/>
            <a:ext cx="4667283" cy="1072771"/>
            <a:chOff x="4572000" y="1643056"/>
            <a:chExt cx="3500462" cy="804579"/>
          </a:xfrm>
        </p:grpSpPr>
        <p:sp>
          <p:nvSpPr>
            <p:cNvPr id="4" name="Rectangle 33"/>
            <p:cNvSpPr/>
            <p:nvPr/>
          </p:nvSpPr>
          <p:spPr>
            <a:xfrm>
              <a:off x="4572000" y="1643056"/>
              <a:ext cx="1372010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3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325"/>
            <p:cNvSpPr/>
            <p:nvPr/>
          </p:nvSpPr>
          <p:spPr>
            <a:xfrm>
              <a:off x="4572000" y="1943602"/>
              <a:ext cx="3500462" cy="504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3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您的内容打在这里，或者通过复制您的文本后，在此框中选择粘贴，并选择只保留文字；您的内容打在这里</a:t>
              </a:r>
              <a:endParaRPr lang="ms-MY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Rectangle 330"/>
          <p:cNvSpPr/>
          <p:nvPr/>
        </p:nvSpPr>
        <p:spPr>
          <a:xfrm>
            <a:off x="6762755" y="2778708"/>
            <a:ext cx="515878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  <a:endParaRPr lang="en-US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Oval 326"/>
          <p:cNvSpPr/>
          <p:nvPr/>
        </p:nvSpPr>
        <p:spPr>
          <a:xfrm>
            <a:off x="6191251" y="2778708"/>
            <a:ext cx="384635" cy="384635"/>
          </a:xfrm>
          <a:prstGeom prst="ellipse">
            <a:avLst/>
          </a:prstGeom>
          <a:solidFill>
            <a:srgbClr val="E70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26"/>
          <p:cNvSpPr/>
          <p:nvPr/>
        </p:nvSpPr>
        <p:spPr bwMode="auto">
          <a:xfrm>
            <a:off x="6314008" y="2892950"/>
            <a:ext cx="152691" cy="158355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335"/>
          <p:cNvSpPr/>
          <p:nvPr/>
        </p:nvSpPr>
        <p:spPr>
          <a:xfrm>
            <a:off x="6762755" y="3921716"/>
            <a:ext cx="464422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35" dirty="0">
                <a:cs typeface="+mn-ea"/>
                <a:sym typeface="+mn-lt"/>
              </a:rPr>
              <a:t>这</a:t>
            </a: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Oval 328"/>
          <p:cNvSpPr/>
          <p:nvPr/>
        </p:nvSpPr>
        <p:spPr>
          <a:xfrm>
            <a:off x="6191251" y="3921716"/>
            <a:ext cx="384635" cy="384635"/>
          </a:xfrm>
          <a:prstGeom prst="ellipse">
            <a:avLst/>
          </a:prstGeom>
          <a:solidFill>
            <a:srgbClr val="E70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26"/>
          <p:cNvSpPr/>
          <p:nvPr/>
        </p:nvSpPr>
        <p:spPr bwMode="auto">
          <a:xfrm>
            <a:off x="6314008" y="4035958"/>
            <a:ext cx="152691" cy="158355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330"/>
          <p:cNvSpPr/>
          <p:nvPr/>
        </p:nvSpPr>
        <p:spPr>
          <a:xfrm>
            <a:off x="6762755" y="3349835"/>
            <a:ext cx="2929007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35" dirty="0">
                <a:cs typeface="+mn-ea"/>
                <a:sym typeface="+mn-lt"/>
              </a:rPr>
              <a:t>这</a:t>
            </a: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Group 332"/>
          <p:cNvGrpSpPr/>
          <p:nvPr/>
        </p:nvGrpSpPr>
        <p:grpSpPr>
          <a:xfrm>
            <a:off x="6191251" y="3349834"/>
            <a:ext cx="384635" cy="384635"/>
            <a:chOff x="4643438" y="2786064"/>
            <a:chExt cx="288476" cy="288476"/>
          </a:xfrm>
        </p:grpSpPr>
        <p:sp>
          <p:nvSpPr>
            <p:cNvPr id="19" name="Oval 326"/>
            <p:cNvSpPr/>
            <p:nvPr/>
          </p:nvSpPr>
          <p:spPr>
            <a:xfrm>
              <a:off x="4643438" y="2786064"/>
              <a:ext cx="288476" cy="2884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4735506" y="2871746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Rectangle 330"/>
          <p:cNvSpPr/>
          <p:nvPr/>
        </p:nvSpPr>
        <p:spPr>
          <a:xfrm>
            <a:off x="6762755" y="4493597"/>
            <a:ext cx="4987263" cy="672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cs typeface="+mn-ea"/>
                <a:sym typeface="+mn-lt"/>
              </a:rPr>
              <a:t>这</a:t>
            </a: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</a:t>
            </a: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粘贴</a:t>
            </a:r>
            <a:r>
              <a:rPr lang="zh-CN" altLang="en-US" sz="1335" dirty="0">
                <a:cs typeface="+mn-ea"/>
                <a:sym typeface="+mn-lt"/>
              </a:rPr>
              <a:t>这</a:t>
            </a: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Group 332"/>
          <p:cNvGrpSpPr/>
          <p:nvPr/>
        </p:nvGrpSpPr>
        <p:grpSpPr>
          <a:xfrm>
            <a:off x="6191251" y="4493597"/>
            <a:ext cx="384635" cy="384635"/>
            <a:chOff x="4643438" y="2786064"/>
            <a:chExt cx="288476" cy="288476"/>
          </a:xfrm>
        </p:grpSpPr>
        <p:sp>
          <p:nvSpPr>
            <p:cNvPr id="24" name="Oval 326"/>
            <p:cNvSpPr/>
            <p:nvPr/>
          </p:nvSpPr>
          <p:spPr>
            <a:xfrm>
              <a:off x="4643438" y="2786064"/>
              <a:ext cx="288476" cy="2884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4735506" y="2871746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5"/>
          <a:stretch>
            <a:fillRect/>
          </a:stretch>
        </p:blipFill>
        <p:spPr>
          <a:xfrm>
            <a:off x="1314450" y="1991445"/>
            <a:ext cx="4302579" cy="2933700"/>
          </a:xfrm>
          <a:prstGeom prst="rect">
            <a:avLst/>
          </a:prstGeom>
        </p:spPr>
      </p:pic>
      <p:sp>
        <p:nvSpPr>
          <p:cNvPr id="21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/>
          <p:nvPr/>
        </p:nvSpPr>
        <p:spPr>
          <a:xfrm>
            <a:off x="1360729" y="1322086"/>
            <a:ext cx="8190864" cy="258391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1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</a:t>
            </a:r>
            <a:endParaRPr lang="en-US" altLang="zh-CN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4" r="-1389"/>
          <a:stretch>
            <a:fillRect/>
          </a:stretch>
        </p:blipFill>
        <p:spPr>
          <a:xfrm>
            <a:off x="7715250" y="3172358"/>
            <a:ext cx="4302579" cy="293370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/>
        </p:nvCxnSpPr>
        <p:spPr>
          <a:xfrm>
            <a:off x="4964" y="4856537"/>
            <a:ext cx="12144000" cy="2421"/>
          </a:xfrm>
          <a:prstGeom prst="line">
            <a:avLst/>
          </a:prstGeom>
          <a:ln w="12700" cap="flat">
            <a:solidFill>
              <a:srgbClr val="E70247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12"/>
          <p:cNvSpPr/>
          <p:nvPr/>
        </p:nvSpPr>
        <p:spPr>
          <a:xfrm>
            <a:off x="1524197" y="4697816"/>
            <a:ext cx="317440" cy="317440"/>
          </a:xfrm>
          <a:prstGeom prst="ellipse">
            <a:avLst/>
          </a:prstGeom>
          <a:solidFill>
            <a:srgbClr val="E70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4" name="Group 66"/>
          <p:cNvGrpSpPr/>
          <p:nvPr/>
        </p:nvGrpSpPr>
        <p:grpSpPr>
          <a:xfrm>
            <a:off x="1790550" y="1927371"/>
            <a:ext cx="2038740" cy="1623334"/>
            <a:chOff x="2285984" y="2232596"/>
            <a:chExt cx="1337190" cy="1064730"/>
          </a:xfrm>
        </p:grpSpPr>
        <p:sp>
          <p:nvSpPr>
            <p:cNvPr id="5" name="Rectangle 43"/>
            <p:cNvSpPr/>
            <p:nvPr/>
          </p:nvSpPr>
          <p:spPr>
            <a:xfrm>
              <a:off x="2285984" y="2428874"/>
              <a:ext cx="1337190" cy="868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44"/>
            <p:cNvSpPr/>
            <p:nvPr/>
          </p:nvSpPr>
          <p:spPr>
            <a:xfrm>
              <a:off x="2285984" y="2232596"/>
              <a:ext cx="592145" cy="201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7" name="Straight Connector 26"/>
          <p:cNvCxnSpPr/>
          <p:nvPr/>
        </p:nvCxnSpPr>
        <p:spPr>
          <a:xfrm rot="16200000" flipH="1">
            <a:off x="344103" y="3346325"/>
            <a:ext cx="2688492" cy="13431"/>
          </a:xfrm>
          <a:prstGeom prst="line">
            <a:avLst/>
          </a:prstGeom>
          <a:ln>
            <a:solidFill>
              <a:srgbClr val="E70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6"/>
          <p:cNvSpPr/>
          <p:nvPr/>
        </p:nvSpPr>
        <p:spPr>
          <a:xfrm>
            <a:off x="7051729" y="4697816"/>
            <a:ext cx="317440" cy="317440"/>
          </a:xfrm>
          <a:prstGeom prst="ellipse">
            <a:avLst/>
          </a:prstGeom>
          <a:solidFill>
            <a:srgbClr val="E70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2" name="Straight Connector 38"/>
          <p:cNvCxnSpPr/>
          <p:nvPr/>
        </p:nvCxnSpPr>
        <p:spPr>
          <a:xfrm rot="16200000" flipH="1">
            <a:off x="5871635" y="3346325"/>
            <a:ext cx="2688492" cy="13431"/>
          </a:xfrm>
          <a:prstGeom prst="line">
            <a:avLst/>
          </a:prstGeom>
          <a:ln>
            <a:solidFill>
              <a:srgbClr val="E70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67"/>
          <p:cNvGrpSpPr/>
          <p:nvPr/>
        </p:nvGrpSpPr>
        <p:grpSpPr>
          <a:xfrm>
            <a:off x="7427000" y="1899876"/>
            <a:ext cx="2047629" cy="1650832"/>
            <a:chOff x="5429256" y="2214560"/>
            <a:chExt cx="1343020" cy="1082765"/>
          </a:xfrm>
        </p:grpSpPr>
        <p:sp>
          <p:nvSpPr>
            <p:cNvPr id="14" name="Rectangle 49"/>
            <p:cNvSpPr/>
            <p:nvPr/>
          </p:nvSpPr>
          <p:spPr>
            <a:xfrm>
              <a:off x="5429256" y="2428874"/>
              <a:ext cx="1343020" cy="868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50"/>
            <p:cNvSpPr/>
            <p:nvPr/>
          </p:nvSpPr>
          <p:spPr>
            <a:xfrm>
              <a:off x="5429256" y="2214560"/>
              <a:ext cx="592145" cy="201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Oval 14"/>
          <p:cNvSpPr/>
          <p:nvPr/>
        </p:nvSpPr>
        <p:spPr>
          <a:xfrm>
            <a:off x="4287431" y="4697816"/>
            <a:ext cx="317440" cy="317440"/>
          </a:xfrm>
          <a:prstGeom prst="ellipse">
            <a:avLst/>
          </a:prstGeom>
          <a:solidFill>
            <a:srgbClr val="E70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20" name="Straight Connector 34"/>
          <p:cNvCxnSpPr/>
          <p:nvPr/>
        </p:nvCxnSpPr>
        <p:spPr>
          <a:xfrm rot="5400000">
            <a:off x="3738113" y="3988111"/>
            <a:ext cx="1415929" cy="2421"/>
          </a:xfrm>
          <a:prstGeom prst="line">
            <a:avLst/>
          </a:prstGeom>
          <a:ln>
            <a:solidFill>
              <a:srgbClr val="E70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65"/>
          <p:cNvGrpSpPr/>
          <p:nvPr/>
        </p:nvGrpSpPr>
        <p:grpSpPr>
          <a:xfrm>
            <a:off x="4553779" y="3097971"/>
            <a:ext cx="1878735" cy="1404483"/>
            <a:chOff x="3786181" y="3000378"/>
            <a:chExt cx="1232243" cy="921187"/>
          </a:xfrm>
        </p:grpSpPr>
        <p:sp>
          <p:nvSpPr>
            <p:cNvPr id="22" name="Rectangle 47"/>
            <p:cNvSpPr/>
            <p:nvPr/>
          </p:nvSpPr>
          <p:spPr>
            <a:xfrm>
              <a:off x="3786181" y="3214692"/>
              <a:ext cx="1232243" cy="706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48"/>
            <p:cNvSpPr/>
            <p:nvPr/>
          </p:nvSpPr>
          <p:spPr>
            <a:xfrm>
              <a:off x="3786182" y="3000378"/>
              <a:ext cx="592144" cy="201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Oval 18"/>
          <p:cNvSpPr/>
          <p:nvPr/>
        </p:nvSpPr>
        <p:spPr>
          <a:xfrm>
            <a:off x="9923880" y="4697816"/>
            <a:ext cx="317440" cy="317440"/>
          </a:xfrm>
          <a:prstGeom prst="ellipse">
            <a:avLst/>
          </a:prstGeom>
          <a:solidFill>
            <a:srgbClr val="E70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28" name="Straight Connector 24"/>
          <p:cNvCxnSpPr/>
          <p:nvPr/>
        </p:nvCxnSpPr>
        <p:spPr>
          <a:xfrm rot="5400000">
            <a:off x="9374562" y="3988111"/>
            <a:ext cx="1415929" cy="2421"/>
          </a:xfrm>
          <a:prstGeom prst="line">
            <a:avLst/>
          </a:prstGeom>
          <a:ln>
            <a:solidFill>
              <a:srgbClr val="E70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68"/>
          <p:cNvGrpSpPr/>
          <p:nvPr/>
        </p:nvGrpSpPr>
        <p:grpSpPr>
          <a:xfrm>
            <a:off x="10190231" y="3097971"/>
            <a:ext cx="1876308" cy="1404483"/>
            <a:chOff x="6929453" y="3000378"/>
            <a:chExt cx="1230651" cy="921187"/>
          </a:xfrm>
        </p:grpSpPr>
        <p:sp>
          <p:nvSpPr>
            <p:cNvPr id="30" name="Rectangle 51"/>
            <p:cNvSpPr/>
            <p:nvPr/>
          </p:nvSpPr>
          <p:spPr>
            <a:xfrm>
              <a:off x="6929453" y="3214692"/>
              <a:ext cx="1230651" cy="706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</a:t>
              </a:r>
              <a:endParaRPr lang="ms-MY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52"/>
            <p:cNvSpPr/>
            <p:nvPr/>
          </p:nvSpPr>
          <p:spPr>
            <a:xfrm>
              <a:off x="6929454" y="3000378"/>
              <a:ext cx="592144" cy="201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155805" y="5185018"/>
            <a:ext cx="1051655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65" dirty="0">
                <a:cs typeface="+mn-ea"/>
                <a:sym typeface="+mn-lt"/>
              </a:rPr>
              <a:t>2014</a:t>
            </a: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919038" y="5185018"/>
            <a:ext cx="1051655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65" dirty="0">
                <a:cs typeface="+mn-ea"/>
                <a:sym typeface="+mn-lt"/>
              </a:rPr>
              <a:t>2015</a:t>
            </a: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683338" y="5185018"/>
            <a:ext cx="1051655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65" dirty="0" smtClean="0">
                <a:cs typeface="+mn-ea"/>
                <a:sym typeface="+mn-lt"/>
              </a:rPr>
              <a:t>2019</a:t>
            </a: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597951" y="5185018"/>
            <a:ext cx="1051655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65" dirty="0" smtClean="0">
                <a:cs typeface="+mn-ea"/>
                <a:sym typeface="+mn-lt"/>
              </a:rPr>
              <a:t>20XX</a:t>
            </a:r>
            <a:endParaRPr lang="zh-CN" altLang="en-US" sz="1865" dirty="0">
              <a:cs typeface="+mn-ea"/>
              <a:sym typeface="+mn-lt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504775" y="2275369"/>
            <a:ext cx="845032" cy="81156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72916" y="1129987"/>
            <a:ext cx="999816" cy="76345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837730" y="896069"/>
            <a:ext cx="769732" cy="88686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2755" y="2328530"/>
            <a:ext cx="644232" cy="855491"/>
          </a:xfrm>
          <a:prstGeom prst="rect">
            <a:avLst/>
          </a:prstGeom>
        </p:spPr>
      </p:pic>
      <p:sp>
        <p:nvSpPr>
          <p:cNvPr id="32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/>
          <p:nvPr/>
        </p:nvSpPr>
        <p:spPr>
          <a:xfrm>
            <a:off x="1675957" y="3664907"/>
            <a:ext cx="2458633" cy="10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您的内容打在这里，或者通过复制您的文本后，在此框中选择粘贴并选择只保留文字</a:t>
            </a:r>
            <a:endParaRPr lang="zh-CN" altLang="en-US" sz="10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23"/>
          <p:cNvSpPr/>
          <p:nvPr/>
        </p:nvSpPr>
        <p:spPr>
          <a:xfrm>
            <a:off x="4747491" y="3672590"/>
            <a:ext cx="2532852" cy="10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您的内容打在这里，或者通过复制您的文本后，在此框中选择粘贴并选择只保留文字</a:t>
            </a:r>
            <a:endParaRPr lang="zh-CN" altLang="en-US" sz="10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23"/>
          <p:cNvSpPr/>
          <p:nvPr/>
        </p:nvSpPr>
        <p:spPr>
          <a:xfrm>
            <a:off x="8167037" y="3655671"/>
            <a:ext cx="2473257" cy="10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您的内容打在这里，或者通过复制您的文本后，在此框中选择粘贴并选择只保留文字</a:t>
            </a:r>
            <a:endParaRPr lang="zh-CN" altLang="en-US" sz="10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66463" y="3251996"/>
            <a:ext cx="194765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90973" y="3268915"/>
            <a:ext cx="194765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52862" y="3251996"/>
            <a:ext cx="217316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添加标题三</a:t>
            </a:r>
          </a:p>
        </p:txBody>
      </p:sp>
      <p:sp>
        <p:nvSpPr>
          <p:cNvPr id="11" name="Rectangle 27"/>
          <p:cNvSpPr/>
          <p:nvPr/>
        </p:nvSpPr>
        <p:spPr>
          <a:xfrm>
            <a:off x="2415301" y="4911389"/>
            <a:ext cx="1066812" cy="297454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文字内容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27"/>
          <p:cNvSpPr/>
          <p:nvPr/>
        </p:nvSpPr>
        <p:spPr>
          <a:xfrm>
            <a:off x="5509501" y="4911389"/>
            <a:ext cx="1066812" cy="29745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文字内容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27"/>
          <p:cNvSpPr/>
          <p:nvPr/>
        </p:nvSpPr>
        <p:spPr>
          <a:xfrm>
            <a:off x="8793019" y="4940121"/>
            <a:ext cx="1066812" cy="297454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文字内容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63227" y="1654058"/>
            <a:ext cx="1355419" cy="135992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82001" y="1767054"/>
            <a:ext cx="1335487" cy="135992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25955" y="1773062"/>
            <a:ext cx="1355419" cy="1359929"/>
          </a:xfrm>
          <a:prstGeom prst="rect">
            <a:avLst/>
          </a:prstGeom>
        </p:spPr>
      </p:pic>
      <p:sp>
        <p:nvSpPr>
          <p:cNvPr id="17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0" y="216132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P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1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TextBox 1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2296</Words>
  <Application>Microsoft Office PowerPoint</Application>
  <PresentationFormat>宽屏</PresentationFormat>
  <Paragraphs>141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宋体</vt:lpstr>
      <vt:lpstr>微软雅黑</vt:lpstr>
      <vt:lpstr>站酷快乐体2016修订版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2015-10-07T12:22:00Z</dcterms:created>
  <dcterms:modified xsi:type="dcterms:W3CDTF">2023-01-10T09:54:47Z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3265033B03EB4E4A86CA49A204CD6E5B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