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3288" r:id="rId2"/>
    <p:sldId id="3341" r:id="rId3"/>
    <p:sldId id="3342" r:id="rId4"/>
    <p:sldId id="3354" r:id="rId5"/>
    <p:sldId id="3357" r:id="rId6"/>
    <p:sldId id="3359" r:id="rId7"/>
    <p:sldId id="3347" r:id="rId8"/>
    <p:sldId id="3360" r:id="rId9"/>
    <p:sldId id="3345" r:id="rId10"/>
    <p:sldId id="3344" r:id="rId11"/>
    <p:sldId id="3346" r:id="rId12"/>
    <p:sldId id="3352" r:id="rId13"/>
    <p:sldId id="3361" r:id="rId14"/>
    <p:sldId id="3355" r:id="rId15"/>
    <p:sldId id="3348" r:id="rId16"/>
    <p:sldId id="3349" r:id="rId17"/>
    <p:sldId id="3358" r:id="rId18"/>
    <p:sldId id="3353" r:id="rId19"/>
    <p:sldId id="3362" r:id="rId20"/>
    <p:sldId id="3356" r:id="rId21"/>
    <p:sldId id="3351" r:id="rId22"/>
    <p:sldId id="3350" r:id="rId23"/>
    <p:sldId id="3343" r:id="rId24"/>
    <p:sldId id="3340" r:id="rId25"/>
  </p:sldIdLst>
  <p:sldSz cx="9145588" cy="5145088"/>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guide id="7" orient="horz" pos="233">
          <p15:clr>
            <a:srgbClr val="A4A3A4"/>
          </p15:clr>
        </p15:guide>
        <p15:guide id="8" orient="horz" pos="2976">
          <p15:clr>
            <a:srgbClr val="A4A3A4"/>
          </p15:clr>
        </p15:guide>
        <p15:guide id="9" pos="2880">
          <p15:clr>
            <a:srgbClr val="A4A3A4"/>
          </p15:clr>
        </p15:guide>
        <p15:guide id="10" pos="5397">
          <p15:clr>
            <a:srgbClr val="A4A3A4"/>
          </p15:clr>
        </p15:guide>
        <p15:guide id="11" pos="267">
          <p15:clr>
            <a:srgbClr val="A4A3A4"/>
          </p15:clr>
        </p15:guide>
        <p15:guide id="12" pos="9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233"/>
    <a:srgbClr val="9F7B63"/>
    <a:srgbClr val="F48E77"/>
    <a:srgbClr val="A1BD70"/>
    <a:srgbClr val="889EB6"/>
    <a:srgbClr val="004236"/>
    <a:srgbClr val="169274"/>
    <a:srgbClr val="60AEA9"/>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6" autoAdjust="0"/>
    <p:restoredTop sz="92986" autoAdjust="0"/>
  </p:normalViewPr>
  <p:slideViewPr>
    <p:cSldViewPr>
      <p:cViewPr varScale="1">
        <p:scale>
          <a:sx n="148" d="100"/>
          <a:sy n="148" d="100"/>
        </p:scale>
        <p:origin x="126" y="162"/>
      </p:cViewPr>
      <p:guideLst>
        <p:guide orient="horz" pos="328"/>
        <p:guide pos="4050"/>
        <p:guide orient="horz" pos="4183"/>
        <p:guide pos="7588"/>
        <p:guide pos="376"/>
        <p:guide pos="1350"/>
        <p:guide orient="horz" pos="233"/>
        <p:guide orient="horz" pos="2976"/>
        <p:guide pos="2880"/>
        <p:guide pos="5397"/>
        <p:guide pos="267"/>
        <p:guide pos="92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D9BE-4C21-B47A-6B8FB20DB108}"/>
              </c:ext>
            </c:extLst>
          </c:dPt>
          <c:dPt>
            <c:idx val="1"/>
            <c:bubble3D val="0"/>
            <c:spPr>
              <a:solidFill>
                <a:schemeClr val="accent2"/>
              </a:solidFill>
              <a:ln w="19050">
                <a:noFill/>
              </a:ln>
              <a:effectLst/>
            </c:spPr>
            <c:extLst>
              <c:ext xmlns:c16="http://schemas.microsoft.com/office/drawing/2014/chart" uri="{C3380CC4-5D6E-409C-BE32-E72D297353CC}">
                <c16:uniqueId val="{00000003-D9BE-4C21-B47A-6B8FB20DB108}"/>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D9BE-4C21-B47A-6B8FB20DB108}"/>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D9BE-4C21-B47A-6B8FB20DB10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E288-4349-ADAE-375FFDD4DFC1}"/>
              </c:ext>
            </c:extLst>
          </c:dPt>
          <c:dPt>
            <c:idx val="1"/>
            <c:bubble3D val="0"/>
            <c:spPr>
              <a:solidFill>
                <a:schemeClr val="accent2"/>
              </a:solidFill>
              <a:ln w="19050">
                <a:noFill/>
              </a:ln>
              <a:effectLst/>
            </c:spPr>
            <c:extLst>
              <c:ext xmlns:c16="http://schemas.microsoft.com/office/drawing/2014/chart" uri="{C3380CC4-5D6E-409C-BE32-E72D297353CC}">
                <c16:uniqueId val="{00000003-E288-4349-ADAE-375FFDD4DFC1}"/>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E288-4349-ADAE-375FFDD4DFC1}"/>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E288-4349-ADAE-375FFDD4DFC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9541-43C1-A786-53006A6EE67C}"/>
              </c:ext>
            </c:extLst>
          </c:dPt>
          <c:dPt>
            <c:idx val="1"/>
            <c:bubble3D val="0"/>
            <c:spPr>
              <a:solidFill>
                <a:schemeClr val="accent1"/>
              </a:solidFill>
              <a:ln w="19050">
                <a:noFill/>
              </a:ln>
              <a:effectLst/>
            </c:spPr>
            <c:extLst>
              <c:ext xmlns:c16="http://schemas.microsoft.com/office/drawing/2014/chart" uri="{C3380CC4-5D6E-409C-BE32-E72D297353CC}">
                <c16:uniqueId val="{00000003-9541-43C1-A786-53006A6EE67C}"/>
              </c:ext>
            </c:extLst>
          </c:dPt>
          <c:dPt>
            <c:idx val="2"/>
            <c:bubble3D val="0"/>
            <c:spPr>
              <a:solidFill>
                <a:schemeClr val="accent3"/>
              </a:solidFill>
              <a:ln w="19050">
                <a:noFill/>
              </a:ln>
              <a:effectLst/>
            </c:spPr>
            <c:extLst>
              <c:ext xmlns:c16="http://schemas.microsoft.com/office/drawing/2014/chart" uri="{C3380CC4-5D6E-409C-BE32-E72D297353CC}">
                <c16:uniqueId val="{00000005-9541-43C1-A786-53006A6EE67C}"/>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9541-43C1-A786-53006A6EE67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49605" rtl="0" eaLnBrk="1" latinLnBrk="0" hangingPunct="1">
      <a:defRPr sz="900" kern="1200">
        <a:solidFill>
          <a:schemeClr val="tx1"/>
        </a:solidFill>
        <a:latin typeface="+mn-lt"/>
        <a:ea typeface="+mn-ea"/>
        <a:cs typeface="+mn-cs"/>
      </a:defRPr>
    </a:lvl6pPr>
    <a:lvl7pPr marL="1950720" algn="l" defTabSz="649605" rtl="0" eaLnBrk="1" latinLnBrk="0" hangingPunct="1">
      <a:defRPr sz="900" kern="1200">
        <a:solidFill>
          <a:schemeClr val="tx1"/>
        </a:solidFill>
        <a:latin typeface="+mn-lt"/>
        <a:ea typeface="+mn-ea"/>
        <a:cs typeface="+mn-cs"/>
      </a:defRPr>
    </a:lvl7pPr>
    <a:lvl8pPr marL="2275840" algn="l" defTabSz="649605" rtl="0" eaLnBrk="1" latinLnBrk="0" hangingPunct="1">
      <a:defRPr sz="900" kern="1200">
        <a:solidFill>
          <a:schemeClr val="tx1"/>
        </a:solidFill>
        <a:latin typeface="+mn-lt"/>
        <a:ea typeface="+mn-ea"/>
        <a:cs typeface="+mn-cs"/>
      </a:defRPr>
    </a:lvl8pPr>
    <a:lvl9pPr marL="2600960" algn="l" defTabSz="64960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p:cNvSpPr>
            <a:spLocks noGrp="1" noRot="1" noChangeAspect="1" noChangeArrowheads="1"/>
          </p:cNvSpPr>
          <p:nvPr>
            <p:ph type="sldImg" idx="4294967295"/>
          </p:nvPr>
        </p:nvSpPr>
        <p:spPr>
          <a:ln>
            <a:miter lim="800000"/>
          </a:ln>
        </p:spPr>
      </p:sp>
      <p:sp>
        <p:nvSpPr>
          <p:cNvPr id="58370" name="备注占位符 2"/>
          <p:cNvSpPr>
            <a:spLocks noGrp="1" noChangeArrowheads="1"/>
          </p:cNvSpPr>
          <p:nvPr>
            <p:ph type="body" idx="4294967295"/>
          </p:nvPr>
        </p:nvSpPr>
        <p:spPr/>
        <p:txBody>
          <a:bodyPr/>
          <a:lstStyle/>
          <a:p>
            <a:endParaRPr lang="zh-CN" altLang="en-US"/>
          </a:p>
        </p:txBody>
      </p:sp>
      <p:sp>
        <p:nvSpPr>
          <p:cNvPr id="58371" name="灯片编号占位符 3"/>
          <p:cNvSpPr>
            <a:spLocks noGrp="1" noChangeArrowheads="1"/>
          </p:cNvSpPr>
          <p:nvPr>
            <p:ph type="sldNum" sz="quarter" idx="5"/>
          </p:nvPr>
        </p:nvSpPr>
        <p:spPr bwMode="auto">
          <a:noFill/>
          <a:ln>
            <a:miter lim="800000"/>
          </a:ln>
        </p:spPr>
        <p:txBody>
          <a:bodyPr/>
          <a:lstStyle/>
          <a:p>
            <a:fld id="{3174A17E-35B6-42FD-8E6A-533C3BE16AF1}" type="slidenum">
              <a:rPr lang="zh-CN" altLang="en-US"/>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幻灯片图像占位符 1"/>
          <p:cNvSpPr>
            <a:spLocks noGrp="1" noRot="1" noChangeAspect="1" noChangeArrowheads="1"/>
          </p:cNvSpPr>
          <p:nvPr>
            <p:ph type="sldImg" idx="4294967295"/>
          </p:nvPr>
        </p:nvSpPr>
        <p:spPr>
          <a:ln>
            <a:miter lim="800000"/>
          </a:ln>
        </p:spPr>
      </p:sp>
      <p:sp>
        <p:nvSpPr>
          <p:cNvPr id="60418" name="备注占位符 2"/>
          <p:cNvSpPr>
            <a:spLocks noGrp="1" noChangeArrowheads="1"/>
          </p:cNvSpPr>
          <p:nvPr>
            <p:ph type="body" idx="4294967295"/>
          </p:nvPr>
        </p:nvSpPr>
        <p:spPr/>
        <p:txBody>
          <a:bodyPr/>
          <a:lstStyle/>
          <a:p>
            <a:endParaRPr lang="zh-CN" altLang="en-US"/>
          </a:p>
        </p:txBody>
      </p:sp>
      <p:sp>
        <p:nvSpPr>
          <p:cNvPr id="60419" name="灯片编号占位符 3"/>
          <p:cNvSpPr>
            <a:spLocks noGrp="1" noChangeArrowheads="1"/>
          </p:cNvSpPr>
          <p:nvPr>
            <p:ph type="sldNum" sz="quarter" idx="5"/>
          </p:nvPr>
        </p:nvSpPr>
        <p:spPr bwMode="auto">
          <a:noFill/>
          <a:ln>
            <a:miter lim="800000"/>
          </a:ln>
        </p:spPr>
        <p:txBody>
          <a:bodyPr/>
          <a:lstStyle/>
          <a:p>
            <a:fld id="{C8587FD6-E13E-4A20-99CA-4B7A100067EE}" type="slidenum">
              <a:rPr lang="zh-CN" altLang="en-US"/>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幻灯片图像占位符 1"/>
          <p:cNvSpPr>
            <a:spLocks noGrp="1" noRot="1" noChangeAspect="1" noChangeArrowheads="1"/>
          </p:cNvSpPr>
          <p:nvPr>
            <p:ph type="sldImg" idx="4294967295"/>
          </p:nvPr>
        </p:nvSpPr>
        <p:spPr>
          <a:ln>
            <a:miter lim="800000"/>
          </a:ln>
        </p:spPr>
      </p:sp>
      <p:sp>
        <p:nvSpPr>
          <p:cNvPr id="70658" name="备注占位符 2"/>
          <p:cNvSpPr>
            <a:spLocks noGrp="1" noChangeArrowheads="1"/>
          </p:cNvSpPr>
          <p:nvPr>
            <p:ph type="body" idx="4294967295"/>
          </p:nvPr>
        </p:nvSpPr>
        <p:spPr/>
        <p:txBody>
          <a:bodyPr/>
          <a:lstStyle/>
          <a:p>
            <a:endParaRPr lang="zh-CN" altLang="en-US"/>
          </a:p>
        </p:txBody>
      </p:sp>
      <p:sp>
        <p:nvSpPr>
          <p:cNvPr id="70659" name="灯片编号占位符 3"/>
          <p:cNvSpPr>
            <a:spLocks noGrp="1" noChangeArrowheads="1"/>
          </p:cNvSpPr>
          <p:nvPr>
            <p:ph type="sldNum" sz="quarter" idx="5"/>
          </p:nvPr>
        </p:nvSpPr>
        <p:spPr bwMode="auto">
          <a:noFill/>
          <a:ln>
            <a:miter lim="800000"/>
          </a:ln>
        </p:spPr>
        <p:txBody>
          <a:bodyPr/>
          <a:lstStyle/>
          <a:p>
            <a:fld id="{A585D79B-350F-4073-A16B-4BBF92700FEE}" type="slidenum">
              <a:rPr lang="zh-CN" altLang="en-US"/>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ChangeArrowheads="1"/>
          </p:cNvSpPr>
          <p:nvPr>
            <p:ph type="sldImg" idx="4294967295"/>
          </p:nvPr>
        </p:nvSpPr>
        <p:spPr>
          <a:ln>
            <a:miter lim="800000"/>
          </a:ln>
        </p:spPr>
      </p:sp>
      <p:sp>
        <p:nvSpPr>
          <p:cNvPr id="66562" name="备注占位符 2"/>
          <p:cNvSpPr>
            <a:spLocks noGrp="1" noChangeArrowheads="1"/>
          </p:cNvSpPr>
          <p:nvPr>
            <p:ph type="body" idx="4294967295"/>
          </p:nvPr>
        </p:nvSpPr>
        <p:spPr/>
        <p:txBody>
          <a:bodyPr/>
          <a:lstStyle/>
          <a:p>
            <a:endParaRPr lang="zh-CN" altLang="en-US"/>
          </a:p>
        </p:txBody>
      </p:sp>
      <p:sp>
        <p:nvSpPr>
          <p:cNvPr id="66563" name="灯片编号占位符 3"/>
          <p:cNvSpPr>
            <a:spLocks noGrp="1" noChangeArrowheads="1"/>
          </p:cNvSpPr>
          <p:nvPr>
            <p:ph type="sldNum" sz="quarter" idx="5"/>
          </p:nvPr>
        </p:nvSpPr>
        <p:spPr bwMode="auto">
          <a:noFill/>
          <a:ln>
            <a:miter lim="800000"/>
          </a:ln>
        </p:spPr>
        <p:txBody>
          <a:bodyPr/>
          <a:lstStyle/>
          <a:p>
            <a:fld id="{9880449D-07EF-4198-8DD5-2DB874920978}" type="slidenum">
              <a:rPr lang="zh-CN" altLang="en-US"/>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ChangeArrowheads="1"/>
          </p:cNvSpPr>
          <p:nvPr>
            <p:ph type="sldImg" idx="4294967295"/>
          </p:nvPr>
        </p:nvSpPr>
        <p:spPr>
          <a:ln>
            <a:miter lim="800000"/>
          </a:ln>
        </p:spPr>
      </p:sp>
      <p:sp>
        <p:nvSpPr>
          <p:cNvPr id="64514" name="备注占位符 2"/>
          <p:cNvSpPr>
            <a:spLocks noGrp="1" noChangeArrowheads="1"/>
          </p:cNvSpPr>
          <p:nvPr>
            <p:ph type="body" idx="4294967295"/>
          </p:nvPr>
        </p:nvSpPr>
        <p:spPr/>
        <p:txBody>
          <a:bodyPr/>
          <a:lstStyle/>
          <a:p>
            <a:endParaRPr lang="zh-CN" altLang="en-US"/>
          </a:p>
        </p:txBody>
      </p:sp>
      <p:sp>
        <p:nvSpPr>
          <p:cNvPr id="64515" name="灯片编号占位符 3"/>
          <p:cNvSpPr>
            <a:spLocks noGrp="1" noChangeArrowheads="1"/>
          </p:cNvSpPr>
          <p:nvPr>
            <p:ph type="sldNum" sz="quarter" idx="5"/>
          </p:nvPr>
        </p:nvSpPr>
        <p:spPr bwMode="auto">
          <a:noFill/>
          <a:ln>
            <a:miter lim="800000"/>
          </a:ln>
        </p:spPr>
        <p:txBody>
          <a:bodyPr/>
          <a:lstStyle/>
          <a:p>
            <a:fld id="{C9614FB4-411F-45AF-887C-BBD747499B05}" type="slidenum">
              <a:rPr lang="zh-CN" altLang="en-US"/>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ln>
        </p:spPr>
        <p:txBody>
          <a:bodyPr/>
          <a:lstStyle/>
          <a:p>
            <a:fld id="{B299748B-1A6B-4B94-B982-E2C8837D34CA}" type="slidenum">
              <a:rPr lang="zh-CN" altLang="en-US"/>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EFFEE-2121-4C4A-AA6A-67396F874B3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ChangeArrowheads="1"/>
          </p:cNvSpPr>
          <p:nvPr>
            <p:ph type="sldImg" idx="4294967295"/>
          </p:nvPr>
        </p:nvSpPr>
        <p:spPr>
          <a:ln>
            <a:miter lim="800000"/>
          </a:ln>
        </p:spPr>
      </p:sp>
      <p:sp>
        <p:nvSpPr>
          <p:cNvPr id="54274" name="备注占位符 2"/>
          <p:cNvSpPr>
            <a:spLocks noGrp="1" noChangeArrowheads="1"/>
          </p:cNvSpPr>
          <p:nvPr>
            <p:ph type="body" idx="4294967295"/>
          </p:nvPr>
        </p:nvSpPr>
        <p:spPr/>
        <p:txBody>
          <a:bodyPr/>
          <a:lstStyle/>
          <a:p>
            <a:endParaRPr lang="zh-CN" altLang="en-US"/>
          </a:p>
        </p:txBody>
      </p:sp>
      <p:sp>
        <p:nvSpPr>
          <p:cNvPr id="54275" name="灯片编号占位符 3"/>
          <p:cNvSpPr>
            <a:spLocks noGrp="1" noChangeArrowheads="1"/>
          </p:cNvSpPr>
          <p:nvPr>
            <p:ph type="sldNum" sz="quarter" idx="5"/>
          </p:nvPr>
        </p:nvSpPr>
        <p:spPr bwMode="auto">
          <a:noFill/>
          <a:ln>
            <a:miter lim="800000"/>
          </a:ln>
        </p:spPr>
        <p:txBody>
          <a:bodyPr/>
          <a:lstStyle/>
          <a:p>
            <a:fld id="{D3AAD6D7-2076-4AF3-BC5F-4F974651CDF7}" type="slidenum">
              <a:rPr lang="zh-CN" altLang="en-US"/>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noChangeArrowheads="1"/>
          </p:cNvSpPr>
          <p:nvPr>
            <p:ph type="sldImg" idx="4294967295"/>
          </p:nvPr>
        </p:nvSpPr>
        <p:spPr>
          <a:ln>
            <a:miter lim="800000"/>
          </a:ln>
        </p:spPr>
      </p:sp>
      <p:sp>
        <p:nvSpPr>
          <p:cNvPr id="50178" name="备注占位符 2"/>
          <p:cNvSpPr>
            <a:spLocks noGrp="1" noChangeArrowheads="1"/>
          </p:cNvSpPr>
          <p:nvPr>
            <p:ph type="body" idx="4294967295"/>
          </p:nvPr>
        </p:nvSpPr>
        <p:spPr/>
        <p:txBody>
          <a:bodyPr/>
          <a:lstStyle/>
          <a:p>
            <a:endParaRPr lang="zh-CN" altLang="en-US"/>
          </a:p>
        </p:txBody>
      </p:sp>
      <p:sp>
        <p:nvSpPr>
          <p:cNvPr id="50179" name="灯片编号占位符 3"/>
          <p:cNvSpPr>
            <a:spLocks noGrp="1" noChangeArrowheads="1"/>
          </p:cNvSpPr>
          <p:nvPr>
            <p:ph type="sldNum" sz="quarter" idx="5"/>
          </p:nvPr>
        </p:nvSpPr>
        <p:spPr bwMode="auto">
          <a:noFill/>
          <a:ln>
            <a:miter lim="800000"/>
          </a:ln>
        </p:spPr>
        <p:txBody>
          <a:bodyPr/>
          <a:lstStyle/>
          <a:p>
            <a:fld id="{278A71EA-659E-473A-8FF0-CAF56FF7BBC9}" type="slidenum">
              <a:rPr lang="zh-CN" altLang="en-US"/>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a:ln>
            <a:miter lim="800000"/>
          </a:ln>
        </p:spPr>
      </p:sp>
      <p:sp>
        <p:nvSpPr>
          <p:cNvPr id="48130" name="备注占位符 2"/>
          <p:cNvSpPr>
            <a:spLocks noGrp="1" noChangeArrowheads="1"/>
          </p:cNvSpPr>
          <p:nvPr>
            <p:ph type="body" idx="4294967295"/>
          </p:nvPr>
        </p:nvSpPr>
        <p:spPr/>
        <p:txBody>
          <a:bodyPr/>
          <a:lstStyle/>
          <a:p>
            <a:endParaRPr lang="zh-CN" altLang="en-US"/>
          </a:p>
        </p:txBody>
      </p:sp>
      <p:sp>
        <p:nvSpPr>
          <p:cNvPr id="48131" name="灯片编号占位符 3"/>
          <p:cNvSpPr>
            <a:spLocks noGrp="1" noChangeArrowheads="1"/>
          </p:cNvSpPr>
          <p:nvPr>
            <p:ph type="sldNum" sz="quarter" idx="5"/>
          </p:nvPr>
        </p:nvSpPr>
        <p:spPr bwMode="auto">
          <a:noFill/>
          <a:ln>
            <a:miter lim="800000"/>
          </a:ln>
        </p:spPr>
        <p:txBody>
          <a:bodyPr/>
          <a:lstStyle/>
          <a:p>
            <a:fld id="{FF03DB1A-9145-4287-A659-651BC6517FC6}" type="slidenum">
              <a:rPr lang="zh-CN" altLang="en-US"/>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幻灯片图像占位符 1"/>
          <p:cNvSpPr>
            <a:spLocks noGrp="1" noRot="1" noChangeAspect="1" noChangeArrowheads="1"/>
          </p:cNvSpPr>
          <p:nvPr>
            <p:ph type="sldImg" idx="4294967295"/>
          </p:nvPr>
        </p:nvSpPr>
        <p:spPr>
          <a:ln>
            <a:miter lim="800000"/>
          </a:ln>
        </p:spPr>
      </p:sp>
      <p:sp>
        <p:nvSpPr>
          <p:cNvPr id="52226" name="备注占位符 2"/>
          <p:cNvSpPr>
            <a:spLocks noGrp="1" noChangeArrowheads="1"/>
          </p:cNvSpPr>
          <p:nvPr>
            <p:ph type="body" idx="4294967295"/>
          </p:nvPr>
        </p:nvSpPr>
        <p:spPr/>
        <p:txBody>
          <a:bodyPr/>
          <a:lstStyle/>
          <a:p>
            <a:endParaRPr lang="zh-CN" altLang="en-US"/>
          </a:p>
        </p:txBody>
      </p:sp>
      <p:sp>
        <p:nvSpPr>
          <p:cNvPr id="52227" name="灯片编号占位符 3"/>
          <p:cNvSpPr>
            <a:spLocks noGrp="1" noChangeArrowheads="1"/>
          </p:cNvSpPr>
          <p:nvPr>
            <p:ph type="sldNum" sz="quarter" idx="5"/>
          </p:nvPr>
        </p:nvSpPr>
        <p:spPr bwMode="auto">
          <a:noFill/>
          <a:ln>
            <a:miter lim="800000"/>
          </a:ln>
        </p:spPr>
        <p:txBody>
          <a:bodyPr/>
          <a:lstStyle/>
          <a:p>
            <a:fld id="{C2750914-AA36-4A11-A1CC-501608487A4B}" type="slidenum">
              <a:rPr lang="zh-CN" altLang="en-US"/>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ChangeArrowheads="1"/>
          </p:cNvSpPr>
          <p:nvPr>
            <p:ph type="sldImg" idx="4294967295"/>
          </p:nvPr>
        </p:nvSpPr>
        <p:spPr>
          <a:ln>
            <a:miter lim="800000"/>
          </a:ln>
        </p:spPr>
      </p:sp>
      <p:sp>
        <p:nvSpPr>
          <p:cNvPr id="68610" name="备注占位符 2"/>
          <p:cNvSpPr>
            <a:spLocks noGrp="1" noChangeArrowheads="1"/>
          </p:cNvSpPr>
          <p:nvPr>
            <p:ph type="body" idx="4294967295"/>
          </p:nvPr>
        </p:nvSpPr>
        <p:spPr/>
        <p:txBody>
          <a:bodyPr/>
          <a:lstStyle/>
          <a:p>
            <a:endParaRPr lang="zh-CN" altLang="en-US"/>
          </a:p>
        </p:txBody>
      </p:sp>
      <p:sp>
        <p:nvSpPr>
          <p:cNvPr id="68611" name="灯片编号占位符 3"/>
          <p:cNvSpPr>
            <a:spLocks noGrp="1" noChangeArrowheads="1"/>
          </p:cNvSpPr>
          <p:nvPr>
            <p:ph type="sldNum" sz="quarter" idx="5"/>
          </p:nvPr>
        </p:nvSpPr>
        <p:spPr bwMode="auto">
          <a:noFill/>
          <a:ln>
            <a:miter lim="800000"/>
          </a:ln>
        </p:spPr>
        <p:txBody>
          <a:bodyPr/>
          <a:lstStyle/>
          <a:p>
            <a:fld id="{0B1D1D5F-1AE7-4187-9877-34BBDC6DA5B0}" type="slidenum">
              <a:rPr lang="zh-CN" altLang="en-US"/>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324322" y="196280"/>
            <a:ext cx="2503076" cy="374375"/>
          </a:xfrm>
          <a:prstGeom prst="rect">
            <a:avLst/>
          </a:prstGeom>
          <a:noFill/>
        </p:spPr>
        <p:txBody>
          <a:bodyPr wrap="none" lIns="96434" tIns="48217" rIns="96434" bIns="48217" rtlCol="0">
            <a:spAutoFit/>
          </a:bodyPr>
          <a:lstStyle/>
          <a:p>
            <a:pPr defTabSz="963930"/>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8" name="文本框 38"/>
          <p:cNvSpPr txBox="1"/>
          <p:nvPr userDrawn="1"/>
        </p:nvSpPr>
        <p:spPr>
          <a:xfrm>
            <a:off x="324322" y="489012"/>
            <a:ext cx="1939524" cy="282042"/>
          </a:xfrm>
          <a:prstGeom prst="rect">
            <a:avLst/>
          </a:prstGeom>
          <a:noFill/>
        </p:spPr>
        <p:txBody>
          <a:bodyPr wrap="none" lIns="96434" tIns="48217" rIns="96434" bIns="48217" rtlCol="0">
            <a:spAutoFit/>
          </a:bodyPr>
          <a:lstStyle/>
          <a:p>
            <a:pPr defTabSz="963930"/>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265159" y="465139"/>
            <a:ext cx="1196489"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Annual work summary</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工作完成情况</a:t>
            </a:r>
          </a:p>
        </p:txBody>
      </p:sp>
      <p:sp>
        <p:nvSpPr>
          <p:cNvPr id="4" name="文本框 33"/>
          <p:cNvSpPr txBox="1"/>
          <p:nvPr userDrawn="1"/>
        </p:nvSpPr>
        <p:spPr>
          <a:xfrm>
            <a:off x="265159" y="465139"/>
            <a:ext cx="858256"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Job completion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成功项目展示</a:t>
            </a:r>
          </a:p>
        </p:txBody>
      </p:sp>
      <p:sp>
        <p:nvSpPr>
          <p:cNvPr id="4" name="文本框 33"/>
          <p:cNvSpPr txBox="1"/>
          <p:nvPr userDrawn="1"/>
        </p:nvSpPr>
        <p:spPr>
          <a:xfrm>
            <a:off x="265159" y="465139"/>
            <a:ext cx="1606858"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Successful project presentation</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3" name="文本框 32"/>
          <p:cNvSpPr txBox="1"/>
          <p:nvPr userDrawn="1"/>
        </p:nvSpPr>
        <p:spPr>
          <a:xfrm>
            <a:off x="265159" y="257176"/>
            <a:ext cx="1138979" cy="269309"/>
          </a:xfrm>
          <a:prstGeom prst="rect">
            <a:avLst/>
          </a:prstGeom>
          <a:noFill/>
        </p:spPr>
        <p:txBody>
          <a:bodyPr wrap="none" lIns="68584" tIns="34292" rIns="68584" bIns="34292">
            <a:spAutoFit/>
          </a:bodyPr>
          <a:lstStyle/>
          <a:p>
            <a:pPr defTabSz="685165">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明年工作计划</a:t>
            </a:r>
          </a:p>
        </p:txBody>
      </p:sp>
      <p:sp>
        <p:nvSpPr>
          <p:cNvPr id="4" name="文本框 33"/>
          <p:cNvSpPr txBox="1"/>
          <p:nvPr userDrawn="1"/>
        </p:nvSpPr>
        <p:spPr>
          <a:xfrm>
            <a:off x="265159" y="465139"/>
            <a:ext cx="1209313" cy="207753"/>
          </a:xfrm>
          <a:prstGeom prst="rect">
            <a:avLst/>
          </a:prstGeom>
          <a:noFill/>
        </p:spPr>
        <p:txBody>
          <a:bodyPr wrap="none" lIns="68584" tIns="34292" rIns="68584" bIns="34292">
            <a:spAutoFit/>
          </a:bodyPr>
          <a:lstStyle/>
          <a:p>
            <a:pPr defTabSz="685165">
              <a:defRPr/>
            </a:pPr>
            <a:r>
              <a:rPr lang="en-US" altLang="zh-CN" sz="900" dirty="0">
                <a:solidFill>
                  <a:schemeClr val="tx1">
                    <a:lumMod val="50000"/>
                    <a:lumOff val="50000"/>
                  </a:schemeClr>
                </a:solidFill>
                <a:cs typeface="+mn-ea"/>
                <a:sym typeface="+mn-lt"/>
              </a:rPr>
              <a:t>Work plan for next yea</a:t>
            </a:r>
            <a:endParaRPr lang="zh-CN" altLang="en-US" sz="900" dirty="0">
              <a:solidFill>
                <a:schemeClr val="tx1">
                  <a:lumMod val="50000"/>
                  <a:lumOff val="50000"/>
                </a:schemeClr>
              </a:solidFill>
              <a:cs typeface="+mn-ea"/>
              <a:sym typeface="+mn-lt"/>
            </a:endParaRPr>
          </a:p>
        </p:txBody>
      </p:sp>
      <p:sp>
        <p:nvSpPr>
          <p:cNvPr id="5" name="矩形 4"/>
          <p:cNvSpPr/>
          <p:nvPr userDrawn="1"/>
        </p:nvSpPr>
        <p:spPr>
          <a:xfrm>
            <a:off x="0" y="257176"/>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165">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E:\&#21315;&#22270;&#32593;\&#12304;&#38899;&#20048;&#32032;&#26448;&#24211;&#12305;\&#32431;&#38899;&#20048;%20-%20&#38463;&#20848;&#33922;&#26031;&#20043;&#24651;%20-%20aranjuez%20mon%20auour.mp3" TargetMode="External"/><Relationship Id="rId1" Type="http://schemas.microsoft.com/office/2007/relationships/media" Target="file:///E:\&#21315;&#22270;&#32593;\&#12304;&#38899;&#20048;&#32032;&#26448;&#24211;&#12305;\&#32431;&#38899;&#20048;%20-%20&#38463;&#20848;&#33922;&#26031;&#20043;&#24651;%20-%20aranjuez%20mon%20auour.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21" name="纯音乐 - 阿兰蒂斯之恋 - aranjuez mon auour.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467766" y="0"/>
            <a:ext cx="304800" cy="304800"/>
          </a:xfrm>
          <a:prstGeom prst="rect">
            <a:avLst/>
          </a:prstGeom>
        </p:spPr>
      </p:pic>
      <p:sp>
        <p:nvSpPr>
          <p:cNvPr id="23" name="TextBox 22"/>
          <p:cNvSpPr txBox="1"/>
          <p:nvPr/>
        </p:nvSpPr>
        <p:spPr>
          <a:xfrm>
            <a:off x="3563782" y="2301477"/>
            <a:ext cx="4494318" cy="307872"/>
          </a:xfrm>
          <a:prstGeom prst="rect">
            <a:avLst/>
          </a:prstGeom>
          <a:noFill/>
        </p:spPr>
        <p:txBody>
          <a:bodyPr wrap="none" lIns="91458" tIns="45729" rIns="91458" bIns="45729"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年终总结</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新年计划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工作汇报</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3563782" y="1550968"/>
            <a:ext cx="5185476" cy="707904"/>
          </a:xfrm>
          <a:prstGeom prst="rect">
            <a:avLst/>
          </a:prstGeom>
        </p:spPr>
        <p:txBody>
          <a:bodyPr wrap="square" lIns="91458" tIns="45729" rIns="91458" bIns="45729">
            <a:spAutoFit/>
          </a:bodyPr>
          <a:lstStyle/>
          <a:p>
            <a:pPr fontAlgn="auto">
              <a:spcBef>
                <a:spcPts val="0"/>
              </a:spcBef>
              <a:spcAft>
                <a:spcPts val="0"/>
              </a:spcAft>
              <a:defRPr/>
            </a:pPr>
            <a:r>
              <a:rPr lang="zh-CN" altLang="en-US" sz="40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物流运输</a:t>
            </a:r>
            <a:r>
              <a:rPr lang="en-US" altLang="zh-CN" sz="40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PPT</a:t>
            </a:r>
            <a:r>
              <a:rPr lang="zh-CN" altLang="en-US" sz="40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模版</a:t>
            </a:r>
          </a:p>
        </p:txBody>
      </p:sp>
      <p:sp>
        <p:nvSpPr>
          <p:cNvPr id="25" name="矩形 24"/>
          <p:cNvSpPr/>
          <p:nvPr/>
        </p:nvSpPr>
        <p:spPr>
          <a:xfrm>
            <a:off x="4211854" y="700336"/>
            <a:ext cx="3245124" cy="1106805"/>
          </a:xfrm>
          <a:prstGeom prst="rect">
            <a:avLst/>
          </a:prstGeom>
        </p:spPr>
        <p:txBody>
          <a:bodyPr wrap="square" lIns="91458" tIns="45729" rIns="91458" bIns="45729">
            <a:spAutoFit/>
          </a:bodyPr>
          <a:lstStyle/>
          <a:p>
            <a:pPr algn="ctr" fontAlgn="auto">
              <a:spcBef>
                <a:spcPts val="0"/>
              </a:spcBef>
              <a:spcAft>
                <a:spcPts val="0"/>
              </a:spcAft>
              <a:defRPr/>
            </a:pPr>
            <a:r>
              <a:rPr lang="en-US" altLang="zh-CN" sz="6600" b="1" spc="300" dirty="0">
                <a:solidFill>
                  <a:schemeClr val="tx1">
                    <a:lumMod val="75000"/>
                    <a:lumOff val="25000"/>
                  </a:schemeClr>
                </a:solidFill>
                <a:latin typeface="Segoe Script" panose="030B0504020000000003" pitchFamily="34" charset="0"/>
                <a:ea typeface="微软雅黑" panose="020B0503020204020204" pitchFamily="34" charset="-122"/>
                <a:cs typeface="+mn-ea"/>
                <a:sym typeface="+mn-lt"/>
              </a:rPr>
              <a:t>20XX</a:t>
            </a:r>
            <a:endParaRPr lang="zh-CN" altLang="en-US" sz="6600" b="1" spc="300" dirty="0">
              <a:solidFill>
                <a:schemeClr val="tx1">
                  <a:lumMod val="75000"/>
                  <a:lumOff val="25000"/>
                </a:schemeClr>
              </a:solidFill>
              <a:latin typeface="Segoe Script" panose="030B0504020000000003" pitchFamily="34" charset="0"/>
              <a:ea typeface="微软雅黑" panose="020B0503020204020204" pitchFamily="34" charset="-122"/>
              <a:cs typeface="+mn-ea"/>
              <a:sym typeface="+mn-lt"/>
            </a:endParaRPr>
          </a:p>
        </p:txBody>
      </p:sp>
      <p:cxnSp>
        <p:nvCxnSpPr>
          <p:cNvPr id="26" name="直接连接符 25"/>
          <p:cNvCxnSpPr/>
          <p:nvPr/>
        </p:nvCxnSpPr>
        <p:spPr>
          <a:xfrm>
            <a:off x="3707824" y="2259073"/>
            <a:ext cx="414128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Box 33"/>
          <p:cNvSpPr txBox="1"/>
          <p:nvPr/>
        </p:nvSpPr>
        <p:spPr>
          <a:xfrm>
            <a:off x="3995830" y="2572544"/>
            <a:ext cx="4425869" cy="275590"/>
          </a:xfrm>
          <a:prstGeom prst="rect">
            <a:avLst/>
          </a:prstGeom>
          <a:noFill/>
        </p:spPr>
        <p:txBody>
          <a:bodyPr wrap="square" rtlCol="0">
            <a:spAutoFit/>
          </a:bodyPr>
          <a:lstStyle/>
          <a:p>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PPT818                   </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时间：</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日</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3"/>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heckerboard(across)">
                                      <p:cBhvr>
                                        <p:cTn id="21" dur="500"/>
                                        <p:tgtEl>
                                          <p:spTgt spid="24"/>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8" repeatCount="indefinite"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23" grpId="0"/>
      <p:bldP spid="24" grpId="0"/>
      <p:bldP spid="25"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818" y="2812345"/>
            <a:ext cx="185794" cy="192120"/>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pic>
        <p:nvPicPr>
          <p:cNvPr id="47" name="Group 1"/>
          <p:cNvPicPr>
            <a:picLocks noGrp="1" noChangeAspect="1" noChangeArrowheads="1"/>
          </p:cNvPicPr>
          <p:nvPr/>
        </p:nvPicPr>
        <p:blipFill>
          <a:blip r:embed="rId3" cstate="print"/>
          <a:srcRect/>
          <a:stretch>
            <a:fillRect/>
          </a:stretch>
        </p:blipFill>
        <p:spPr bwMode="auto">
          <a:xfrm>
            <a:off x="2567434" y="2880614"/>
            <a:ext cx="1278159" cy="58756"/>
          </a:xfrm>
          <a:prstGeom prst="rect">
            <a:avLst/>
          </a:prstGeom>
          <a:noFill/>
        </p:spPr>
      </p:pic>
      <p:pic>
        <p:nvPicPr>
          <p:cNvPr id="50" name="Group 2"/>
          <p:cNvPicPr>
            <a:picLocks noGrp="1" noChangeAspect="1" noChangeArrowheads="1"/>
          </p:cNvPicPr>
          <p:nvPr/>
        </p:nvPicPr>
        <p:blipFill>
          <a:blip r:embed="rId4" cstate="print"/>
          <a:srcRect/>
          <a:stretch>
            <a:fillRect/>
          </a:stretch>
        </p:blipFill>
        <p:spPr bwMode="auto">
          <a:xfrm>
            <a:off x="4029775" y="2885379"/>
            <a:ext cx="1128909" cy="60344"/>
          </a:xfrm>
          <a:prstGeom prst="rect">
            <a:avLst/>
          </a:prstGeom>
          <a:noFill/>
        </p:spPr>
      </p:pic>
      <p:pic>
        <p:nvPicPr>
          <p:cNvPr id="53" name="Group 3"/>
          <p:cNvPicPr>
            <a:picLocks noGrp="1" noChangeAspect="1" noChangeArrowheads="1"/>
          </p:cNvPicPr>
          <p:nvPr/>
        </p:nvPicPr>
        <p:blipFill>
          <a:blip r:embed="rId5" cstate="print"/>
          <a:srcRect/>
          <a:stretch>
            <a:fillRect/>
          </a:stretch>
        </p:blipFill>
        <p:spPr bwMode="auto">
          <a:xfrm>
            <a:off x="5368271" y="2886966"/>
            <a:ext cx="1279747" cy="60344"/>
          </a:xfrm>
          <a:prstGeom prst="rect">
            <a:avLst/>
          </a:prstGeom>
          <a:noFill/>
        </p:spPr>
      </p:pic>
      <p:sp>
        <p:nvSpPr>
          <p:cNvPr id="56" name="Oval 40"/>
          <p:cNvSpPr/>
          <p:nvPr/>
        </p:nvSpPr>
        <p:spPr>
          <a:xfrm rot="16200000">
            <a:off x="2368949" y="2799640"/>
            <a:ext cx="185794"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7" name="Oval 41"/>
          <p:cNvSpPr/>
          <p:nvPr/>
        </p:nvSpPr>
        <p:spPr>
          <a:xfrm rot="16200000">
            <a:off x="5163435" y="2813932"/>
            <a:ext cx="184207" cy="193709"/>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58" name="Isosceles Triangle 45"/>
          <p:cNvSpPr/>
          <p:nvPr/>
        </p:nvSpPr>
        <p:spPr>
          <a:xfrm>
            <a:off x="2421358" y="2604305"/>
            <a:ext cx="95267"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59" name="Isosceles Triangle 48"/>
          <p:cNvSpPr/>
          <p:nvPr/>
        </p:nvSpPr>
        <p:spPr>
          <a:xfrm rot="10800000" flipH="1">
            <a:off x="3893227" y="3041002"/>
            <a:ext cx="93679"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0" name="Isosceles Triangle 69"/>
          <p:cNvSpPr/>
          <p:nvPr/>
        </p:nvSpPr>
        <p:spPr>
          <a:xfrm>
            <a:off x="5206317" y="2623360"/>
            <a:ext cx="93678" cy="16356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1" name="Rectangle 70"/>
          <p:cNvSpPr/>
          <p:nvPr/>
        </p:nvSpPr>
        <p:spPr>
          <a:xfrm>
            <a:off x="1332145" y="1387904"/>
            <a:ext cx="2295924" cy="1063953"/>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62" name="TextBox 61"/>
          <p:cNvSpPr txBox="1">
            <a:spLocks noChangeArrowheads="1"/>
          </p:cNvSpPr>
          <p:nvPr/>
        </p:nvSpPr>
        <p:spPr bwMode="auto">
          <a:xfrm>
            <a:off x="1332145"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a:spLocks noChangeArrowheads="1"/>
          </p:cNvSpPr>
          <p:nvPr/>
        </p:nvSpPr>
        <p:spPr bwMode="auto">
          <a:xfrm>
            <a:off x="1332145" y="1402196"/>
            <a:ext cx="2295924" cy="254078"/>
          </a:xfrm>
          <a:prstGeom prst="rect">
            <a:avLst/>
          </a:prstGeom>
          <a:solidFill>
            <a:schemeClr val="accent1"/>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项目一完成情况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Oval 40"/>
          <p:cNvSpPr/>
          <p:nvPr/>
        </p:nvSpPr>
        <p:spPr>
          <a:xfrm rot="16200000">
            <a:off x="6656737" y="2817902"/>
            <a:ext cx="184207" cy="192121"/>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sp>
        <p:nvSpPr>
          <p:cNvPr id="65" name="Isosceles Triangle 45"/>
          <p:cNvSpPr/>
          <p:nvPr/>
        </p:nvSpPr>
        <p:spPr>
          <a:xfrm rot="10800000">
            <a:off x="6708353" y="3056881"/>
            <a:ext cx="93678" cy="165151"/>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000" noProof="1"/>
          </a:p>
        </p:txBody>
      </p:sp>
      <p:pic>
        <p:nvPicPr>
          <p:cNvPr id="66" name="Group 1"/>
          <p:cNvPicPr>
            <a:picLocks noGrp="1" noChangeAspect="1" noChangeArrowheads="1"/>
          </p:cNvPicPr>
          <p:nvPr/>
        </p:nvPicPr>
        <p:blipFill>
          <a:blip r:embed="rId6" cstate="print"/>
          <a:srcRect/>
          <a:stretch>
            <a:fillRect/>
          </a:stretch>
        </p:blipFill>
        <p:spPr bwMode="auto">
          <a:xfrm>
            <a:off x="6844902" y="2885379"/>
            <a:ext cx="1760843" cy="60344"/>
          </a:xfrm>
          <a:prstGeom prst="rect">
            <a:avLst/>
          </a:prstGeom>
          <a:noFill/>
        </p:spPr>
      </p:pic>
      <p:pic>
        <p:nvPicPr>
          <p:cNvPr id="69" name="Group 1"/>
          <p:cNvPicPr>
            <a:picLocks noGrp="1" noChangeAspect="1" noChangeArrowheads="1"/>
          </p:cNvPicPr>
          <p:nvPr/>
        </p:nvPicPr>
        <p:blipFill>
          <a:blip r:embed="rId7" cstate="print"/>
          <a:srcRect/>
          <a:stretch>
            <a:fillRect/>
          </a:stretch>
        </p:blipFill>
        <p:spPr bwMode="auto">
          <a:xfrm>
            <a:off x="452517" y="2880614"/>
            <a:ext cx="1927560" cy="60344"/>
          </a:xfrm>
          <a:prstGeom prst="rect">
            <a:avLst/>
          </a:prstGeom>
          <a:noFill/>
        </p:spPr>
      </p:pic>
      <p:sp>
        <p:nvSpPr>
          <p:cNvPr id="72" name="Oval 71"/>
          <p:cNvSpPr/>
          <p:nvPr/>
        </p:nvSpPr>
        <p:spPr>
          <a:xfrm>
            <a:off x="3347032" y="1132238"/>
            <a:ext cx="479508" cy="47957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1"/>
                </a:solidFill>
                <a:latin typeface="微软雅黑" panose="020B0503020204020204" pitchFamily="34" charset="-122"/>
                <a:ea typeface="微软雅黑" panose="020B0503020204020204" pitchFamily="34" charset="-122"/>
              </a:rPr>
              <a:t>1</a:t>
            </a:r>
            <a:endParaRPr lang="id-ID" sz="2300" b="1" noProof="1">
              <a:solidFill>
                <a:schemeClr val="accent1"/>
              </a:solidFill>
              <a:latin typeface="微软雅黑" panose="020B0503020204020204" pitchFamily="34" charset="-122"/>
              <a:ea typeface="微软雅黑" panose="020B0503020204020204" pitchFamily="34" charset="-122"/>
            </a:endParaRPr>
          </a:p>
        </p:txBody>
      </p:sp>
      <p:sp>
        <p:nvSpPr>
          <p:cNvPr id="73" name="TextBox 72"/>
          <p:cNvSpPr txBox="1">
            <a:spLocks noChangeArrowheads="1"/>
          </p:cNvSpPr>
          <p:nvPr/>
        </p:nvSpPr>
        <p:spPr bwMode="auto">
          <a:xfrm rot="-5400000">
            <a:off x="5202316" y="1879403"/>
            <a:ext cx="473221" cy="239755"/>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74" name="Rectangle 70"/>
          <p:cNvSpPr/>
          <p:nvPr/>
        </p:nvSpPr>
        <p:spPr>
          <a:xfrm>
            <a:off x="4107577" y="1387904"/>
            <a:ext cx="2295924" cy="1063953"/>
          </a:xfrm>
          <a:prstGeom prst="rect">
            <a:avLst/>
          </a:prstGeom>
          <a:noFill/>
          <a:ln w="38100">
            <a:solidFill>
              <a:schemeClr val="accent2"/>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5" name="TextBox 74"/>
          <p:cNvSpPr txBox="1">
            <a:spLocks noChangeArrowheads="1"/>
          </p:cNvSpPr>
          <p:nvPr/>
        </p:nvSpPr>
        <p:spPr bwMode="auto">
          <a:xfrm>
            <a:off x="4107577" y="1710266"/>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TextBox 75"/>
          <p:cNvSpPr txBox="1">
            <a:spLocks noChangeArrowheads="1"/>
          </p:cNvSpPr>
          <p:nvPr/>
        </p:nvSpPr>
        <p:spPr bwMode="auto">
          <a:xfrm>
            <a:off x="4107577" y="1400607"/>
            <a:ext cx="2295924" cy="254078"/>
          </a:xfrm>
          <a:prstGeom prst="rect">
            <a:avLst/>
          </a:prstGeom>
          <a:solidFill>
            <a:schemeClr val="accent2"/>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项目三完成情况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77" name="Oval 71"/>
          <p:cNvSpPr/>
          <p:nvPr/>
        </p:nvSpPr>
        <p:spPr>
          <a:xfrm>
            <a:off x="6122464" y="1132238"/>
            <a:ext cx="479508" cy="479573"/>
          </a:xfrm>
          <a:prstGeom prst="ellipse">
            <a:avLst/>
          </a:prstGeom>
          <a:solidFill>
            <a:schemeClr val="bg1">
              <a:lumMod val="95000"/>
            </a:schemeClr>
          </a:solidFill>
          <a:ln w="730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2"/>
                </a:solidFill>
                <a:latin typeface="微软雅黑" panose="020B0503020204020204" pitchFamily="34" charset="-122"/>
                <a:ea typeface="微软雅黑" panose="020B0503020204020204" pitchFamily="34" charset="-122"/>
              </a:rPr>
              <a:t>3</a:t>
            </a:r>
            <a:endParaRPr lang="id-ID" sz="2300" b="1" noProof="1">
              <a:solidFill>
                <a:schemeClr val="accent2"/>
              </a:solidFill>
              <a:latin typeface="微软雅黑" panose="020B0503020204020204" pitchFamily="34" charset="-122"/>
              <a:ea typeface="微软雅黑" panose="020B0503020204020204" pitchFamily="34" charset="-122"/>
            </a:endParaRPr>
          </a:p>
        </p:txBody>
      </p:sp>
      <p:sp>
        <p:nvSpPr>
          <p:cNvPr id="78" name="Rectangle 70"/>
          <p:cNvSpPr/>
          <p:nvPr/>
        </p:nvSpPr>
        <p:spPr>
          <a:xfrm>
            <a:off x="2797661" y="3453880"/>
            <a:ext cx="2295924" cy="1063953"/>
          </a:xfrm>
          <a:prstGeom prst="rect">
            <a:avLst/>
          </a:prstGeom>
          <a:noFill/>
          <a:ln w="38100">
            <a:solidFill>
              <a:schemeClr val="accent3"/>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79" name="TextBox 78"/>
          <p:cNvSpPr txBox="1">
            <a:spLocks noChangeArrowheads="1"/>
          </p:cNvSpPr>
          <p:nvPr/>
        </p:nvSpPr>
        <p:spPr bwMode="auto">
          <a:xfrm>
            <a:off x="2797661" y="3776241"/>
            <a:ext cx="2295924" cy="315485"/>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id-ID"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TextBox 79"/>
          <p:cNvSpPr txBox="1">
            <a:spLocks noChangeArrowheads="1"/>
          </p:cNvSpPr>
          <p:nvPr/>
        </p:nvSpPr>
        <p:spPr bwMode="auto">
          <a:xfrm>
            <a:off x="2797661" y="3466583"/>
            <a:ext cx="2295924" cy="254078"/>
          </a:xfrm>
          <a:prstGeom prst="rect">
            <a:avLst/>
          </a:prstGeom>
          <a:solidFill>
            <a:schemeClr val="accent3"/>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项目二完成情况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1" name="Oval 71"/>
          <p:cNvSpPr/>
          <p:nvPr/>
        </p:nvSpPr>
        <p:spPr>
          <a:xfrm>
            <a:off x="4812549" y="3198212"/>
            <a:ext cx="479508" cy="477986"/>
          </a:xfrm>
          <a:prstGeom prst="ellipse">
            <a:avLst/>
          </a:prstGeom>
          <a:solidFill>
            <a:schemeClr val="bg1">
              <a:lumMod val="95000"/>
            </a:schemeClr>
          </a:solidFill>
          <a:ln w="730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3"/>
                </a:solidFill>
                <a:latin typeface="微软雅黑" panose="020B0503020204020204" pitchFamily="34" charset="-122"/>
                <a:ea typeface="微软雅黑" panose="020B0503020204020204" pitchFamily="34" charset="-122"/>
              </a:rPr>
              <a:t>2</a:t>
            </a:r>
            <a:endParaRPr lang="id-ID" sz="2300" b="1" noProof="1">
              <a:solidFill>
                <a:schemeClr val="accent3"/>
              </a:solidFill>
              <a:latin typeface="微软雅黑" panose="020B0503020204020204" pitchFamily="34" charset="-122"/>
              <a:ea typeface="微软雅黑" panose="020B0503020204020204" pitchFamily="34" charset="-122"/>
            </a:endParaRPr>
          </a:p>
        </p:txBody>
      </p:sp>
      <p:sp>
        <p:nvSpPr>
          <p:cNvPr id="82" name="TextBox 81"/>
          <p:cNvSpPr txBox="1">
            <a:spLocks noChangeArrowheads="1"/>
          </p:cNvSpPr>
          <p:nvPr/>
        </p:nvSpPr>
        <p:spPr bwMode="auto">
          <a:xfrm rot="-5400000">
            <a:off x="6709909" y="3944584"/>
            <a:ext cx="471633" cy="239754"/>
          </a:xfrm>
          <a:prstGeom prst="rect">
            <a:avLst/>
          </a:prstGeom>
          <a:noFill/>
          <a:ln w="9525">
            <a:noFill/>
            <a:miter lim="800000"/>
          </a:ln>
        </p:spPr>
        <p:txBody>
          <a:bodyPr wrap="none" lIns="68594" tIns="34297" rIns="68594" bIns="34297">
            <a:spAutoFit/>
          </a:bodyPr>
          <a:lstStyle/>
          <a:p>
            <a:r>
              <a:rPr lang="id-ID" altLang="en-US" sz="1100" dirty="0">
                <a:solidFill>
                  <a:schemeClr val="bg1"/>
                </a:solidFill>
                <a:latin typeface="微软雅黑" panose="020B0503020204020204" pitchFamily="34" charset="-122"/>
                <a:ea typeface="微软雅黑" panose="020B0503020204020204" pitchFamily="34" charset="-122"/>
              </a:rPr>
              <a:t>2014</a:t>
            </a:r>
          </a:p>
        </p:txBody>
      </p:sp>
      <p:sp>
        <p:nvSpPr>
          <p:cNvPr id="83" name="Rectangle 70"/>
          <p:cNvSpPr/>
          <p:nvPr/>
        </p:nvSpPr>
        <p:spPr>
          <a:xfrm>
            <a:off x="5614375" y="3452291"/>
            <a:ext cx="2295924" cy="1063953"/>
          </a:xfrm>
          <a:prstGeom prst="rect">
            <a:avLst/>
          </a:prstGeom>
          <a:noFill/>
          <a:ln w="38100">
            <a:solidFill>
              <a:schemeClr val="accent4"/>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endParaRPr lang="id-ID" sz="1100" noProof="1">
              <a:latin typeface="微软雅黑" panose="020B0503020204020204" pitchFamily="34" charset="-122"/>
              <a:ea typeface="微软雅黑" panose="020B0503020204020204" pitchFamily="34" charset="-122"/>
            </a:endParaRPr>
          </a:p>
        </p:txBody>
      </p:sp>
      <p:sp>
        <p:nvSpPr>
          <p:cNvPr id="84" name="TextBox 83"/>
          <p:cNvSpPr txBox="1">
            <a:spLocks noChangeArrowheads="1"/>
          </p:cNvSpPr>
          <p:nvPr/>
        </p:nvSpPr>
        <p:spPr bwMode="auto">
          <a:xfrm>
            <a:off x="5614375" y="3774653"/>
            <a:ext cx="2295924" cy="361652"/>
          </a:xfrm>
          <a:prstGeom prst="rect">
            <a:avLst/>
          </a:prstGeom>
          <a:noFill/>
          <a:ln w="9525">
            <a:noFill/>
            <a:miter lim="800000"/>
          </a:ln>
        </p:spPr>
        <p:txBody>
          <a:bodyPr lIns="68594" tIns="34297" rIns="68594" bIns="34297">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100" dirty="0">
                <a:solidFill>
                  <a:srgbClr val="404040"/>
                </a:solidFill>
                <a:latin typeface="微软雅黑" panose="020B0503020204020204" pitchFamily="34" charset="-122"/>
                <a:ea typeface="微软雅黑" panose="020B0503020204020204" pitchFamily="34" charset="-122"/>
              </a:rPr>
              <a:t>。</a:t>
            </a:r>
            <a:endParaRPr lang="id-ID" altLang="en-US" sz="1100" dirty="0">
              <a:solidFill>
                <a:schemeClr val="bg1"/>
              </a:solidFill>
              <a:latin typeface="微软雅黑" panose="020B0503020204020204" pitchFamily="34" charset="-122"/>
              <a:ea typeface="微软雅黑" panose="020B0503020204020204" pitchFamily="34" charset="-122"/>
            </a:endParaRPr>
          </a:p>
        </p:txBody>
      </p:sp>
      <p:sp>
        <p:nvSpPr>
          <p:cNvPr id="85" name="TextBox 84"/>
          <p:cNvSpPr txBox="1">
            <a:spLocks noChangeArrowheads="1"/>
          </p:cNvSpPr>
          <p:nvPr/>
        </p:nvSpPr>
        <p:spPr bwMode="auto">
          <a:xfrm>
            <a:off x="5614375" y="3466583"/>
            <a:ext cx="2295924" cy="254078"/>
          </a:xfrm>
          <a:prstGeom prst="rect">
            <a:avLst/>
          </a:prstGeom>
          <a:solidFill>
            <a:schemeClr val="accent4"/>
          </a:solidFill>
          <a:ln w="9525">
            <a:noFill/>
            <a:miter lim="800000"/>
          </a:ln>
        </p:spPr>
        <p:txBody>
          <a:bodyPr lIns="68594" tIns="34297" rIns="68594" bIns="34297">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项目四完成情况</a:t>
            </a:r>
            <a:endParaRPr lang="id-ID" altLang="en-US" sz="1200" b="1" dirty="0">
              <a:solidFill>
                <a:schemeClr val="bg1"/>
              </a:solidFill>
              <a:latin typeface="微软雅黑" panose="020B0503020204020204" pitchFamily="34" charset="-122"/>
              <a:ea typeface="微软雅黑" panose="020B0503020204020204" pitchFamily="34" charset="-122"/>
            </a:endParaRPr>
          </a:p>
        </p:txBody>
      </p:sp>
      <p:sp>
        <p:nvSpPr>
          <p:cNvPr id="86" name="Oval 71"/>
          <p:cNvSpPr/>
          <p:nvPr/>
        </p:nvSpPr>
        <p:spPr>
          <a:xfrm>
            <a:off x="7629263" y="3196625"/>
            <a:ext cx="479508" cy="479573"/>
          </a:xfrm>
          <a:prstGeom prst="ellipse">
            <a:avLst/>
          </a:prstGeom>
          <a:solidFill>
            <a:schemeClr val="bg1">
              <a:lumMod val="95000"/>
            </a:schemeClr>
          </a:solidFill>
          <a:ln w="730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94" tIns="34297" rIns="68594" bIns="34297" anchor="ctr"/>
          <a:lstStyle/>
          <a:p>
            <a:pPr algn="ctr" fontAlgn="auto"/>
            <a:r>
              <a:rPr lang="en-US" sz="2300" b="1" noProof="1">
                <a:solidFill>
                  <a:schemeClr val="accent4"/>
                </a:solidFill>
                <a:latin typeface="微软雅黑" panose="020B0503020204020204" pitchFamily="34" charset="-122"/>
                <a:ea typeface="微软雅黑" panose="020B0503020204020204" pitchFamily="34" charset="-122"/>
              </a:rPr>
              <a:t>4</a:t>
            </a:r>
            <a:endParaRPr lang="id-ID" sz="2300" b="1" noProof="1">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30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300" fill="hold"/>
                                        <p:tgtEl>
                                          <p:spTgt spid="56"/>
                                        </p:tgtEl>
                                        <p:attrNameLst>
                                          <p:attrName>ppt_w</p:attrName>
                                        </p:attrNameLst>
                                      </p:cBhvr>
                                      <p:tavLst>
                                        <p:tav tm="0">
                                          <p:val>
                                            <p:fltVal val="0"/>
                                          </p:val>
                                        </p:tav>
                                        <p:tav tm="100000">
                                          <p:val>
                                            <p:strVal val="#ppt_w"/>
                                          </p:val>
                                        </p:tav>
                                      </p:tavLst>
                                    </p:anim>
                                    <p:anim calcmode="lin" valueType="num">
                                      <p:cBhvr>
                                        <p:cTn id="12" dur="300" fill="hold"/>
                                        <p:tgtEl>
                                          <p:spTgt spid="56"/>
                                        </p:tgtEl>
                                        <p:attrNameLst>
                                          <p:attrName>ppt_h</p:attrName>
                                        </p:attrNameLst>
                                      </p:cBhvr>
                                      <p:tavLst>
                                        <p:tav tm="0">
                                          <p:val>
                                            <p:fltVal val="0"/>
                                          </p:val>
                                        </p:tav>
                                        <p:tav tm="100000">
                                          <p:val>
                                            <p:strVal val="#ppt_h"/>
                                          </p:val>
                                        </p:tav>
                                      </p:tavLst>
                                    </p:anim>
                                    <p:animEffect transition="in" filter="fade">
                                      <p:cBhvr>
                                        <p:cTn id="13" dur="30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30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p:cTn id="21" dur="300" fill="hold"/>
                                        <p:tgtEl>
                                          <p:spTgt spid="72"/>
                                        </p:tgtEl>
                                        <p:attrNameLst>
                                          <p:attrName>ppt_w</p:attrName>
                                        </p:attrNameLst>
                                      </p:cBhvr>
                                      <p:tavLst>
                                        <p:tav tm="0">
                                          <p:val>
                                            <p:fltVal val="0"/>
                                          </p:val>
                                        </p:tav>
                                        <p:tav tm="100000">
                                          <p:val>
                                            <p:strVal val="#ppt_w"/>
                                          </p:val>
                                        </p:tav>
                                      </p:tavLst>
                                    </p:anim>
                                    <p:anim calcmode="lin" valueType="num">
                                      <p:cBhvr>
                                        <p:cTn id="22" dur="300" fill="hold"/>
                                        <p:tgtEl>
                                          <p:spTgt spid="72"/>
                                        </p:tgtEl>
                                        <p:attrNameLst>
                                          <p:attrName>ppt_h</p:attrName>
                                        </p:attrNameLst>
                                      </p:cBhvr>
                                      <p:tavLst>
                                        <p:tav tm="0">
                                          <p:val>
                                            <p:fltVal val="0"/>
                                          </p:val>
                                        </p:tav>
                                        <p:tav tm="100000">
                                          <p:val>
                                            <p:strVal val="#ppt_h"/>
                                          </p:val>
                                        </p:tav>
                                      </p:tavLst>
                                    </p:anim>
                                    <p:animEffect transition="in" filter="fade">
                                      <p:cBhvr>
                                        <p:cTn id="23" dur="30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up)">
                                      <p:cBhvr>
                                        <p:cTn id="27" dur="3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30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600"/>
                                        <p:tgtEl>
                                          <p:spTgt spid="62"/>
                                        </p:tgtEl>
                                      </p:cBhvr>
                                    </p:animEffect>
                                    <p:anim calcmode="lin" valueType="num">
                                      <p:cBhvr>
                                        <p:cTn id="36" dur="600" fill="hold"/>
                                        <p:tgtEl>
                                          <p:spTgt spid="62"/>
                                        </p:tgtEl>
                                        <p:attrNameLst>
                                          <p:attrName>ppt_x</p:attrName>
                                        </p:attrNameLst>
                                      </p:cBhvr>
                                      <p:tavLst>
                                        <p:tav tm="0">
                                          <p:val>
                                            <p:strVal val="#ppt_x"/>
                                          </p:val>
                                        </p:tav>
                                        <p:tav tm="100000">
                                          <p:val>
                                            <p:strVal val="#ppt_x"/>
                                          </p:val>
                                        </p:tav>
                                      </p:tavLst>
                                    </p:anim>
                                    <p:anim calcmode="lin" valueType="num">
                                      <p:cBhvr>
                                        <p:cTn id="37" dur="6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300"/>
                                        <p:tgtEl>
                                          <p:spTgt spid="47"/>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300" fill="hold"/>
                                        <p:tgtEl>
                                          <p:spTgt spid="46"/>
                                        </p:tgtEl>
                                        <p:attrNameLst>
                                          <p:attrName>ppt_w</p:attrName>
                                        </p:attrNameLst>
                                      </p:cBhvr>
                                      <p:tavLst>
                                        <p:tav tm="0">
                                          <p:val>
                                            <p:fltVal val="0"/>
                                          </p:val>
                                        </p:tav>
                                        <p:tav tm="100000">
                                          <p:val>
                                            <p:strVal val="#ppt_w"/>
                                          </p:val>
                                        </p:tav>
                                      </p:tavLst>
                                    </p:anim>
                                    <p:anim calcmode="lin" valueType="num">
                                      <p:cBhvr>
                                        <p:cTn id="46" dur="300" fill="hold"/>
                                        <p:tgtEl>
                                          <p:spTgt spid="46"/>
                                        </p:tgtEl>
                                        <p:attrNameLst>
                                          <p:attrName>ppt_h</p:attrName>
                                        </p:attrNameLst>
                                      </p:cBhvr>
                                      <p:tavLst>
                                        <p:tav tm="0">
                                          <p:val>
                                            <p:fltVal val="0"/>
                                          </p:val>
                                        </p:tav>
                                        <p:tav tm="100000">
                                          <p:val>
                                            <p:strVal val="#ppt_h"/>
                                          </p:val>
                                        </p:tav>
                                      </p:tavLst>
                                    </p:anim>
                                    <p:animEffect transition="in" filter="fade">
                                      <p:cBhvr>
                                        <p:cTn id="47" dur="300"/>
                                        <p:tgtEl>
                                          <p:spTgt spid="4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300"/>
                                        <p:tgtEl>
                                          <p:spTgt spid="5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300" fill="hold"/>
                                        <p:tgtEl>
                                          <p:spTgt spid="81"/>
                                        </p:tgtEl>
                                        <p:attrNameLst>
                                          <p:attrName>ppt_w</p:attrName>
                                        </p:attrNameLst>
                                      </p:cBhvr>
                                      <p:tavLst>
                                        <p:tav tm="0">
                                          <p:val>
                                            <p:fltVal val="0"/>
                                          </p:val>
                                        </p:tav>
                                        <p:tav tm="100000">
                                          <p:val>
                                            <p:strVal val="#ppt_w"/>
                                          </p:val>
                                        </p:tav>
                                      </p:tavLst>
                                    </p:anim>
                                    <p:anim calcmode="lin" valueType="num">
                                      <p:cBhvr>
                                        <p:cTn id="56" dur="300" fill="hold"/>
                                        <p:tgtEl>
                                          <p:spTgt spid="81"/>
                                        </p:tgtEl>
                                        <p:attrNameLst>
                                          <p:attrName>ppt_h</p:attrName>
                                        </p:attrNameLst>
                                      </p:cBhvr>
                                      <p:tavLst>
                                        <p:tav tm="0">
                                          <p:val>
                                            <p:fltVal val="0"/>
                                          </p:val>
                                        </p:tav>
                                        <p:tav tm="100000">
                                          <p:val>
                                            <p:strVal val="#ppt_h"/>
                                          </p:val>
                                        </p:tav>
                                      </p:tavLst>
                                    </p:anim>
                                    <p:animEffect transition="in" filter="fade">
                                      <p:cBhvr>
                                        <p:cTn id="57" dur="300"/>
                                        <p:tgtEl>
                                          <p:spTgt spid="81"/>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up)">
                                      <p:cBhvr>
                                        <p:cTn id="61" dur="300"/>
                                        <p:tgtEl>
                                          <p:spTgt spid="78"/>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300"/>
                                        <p:tgtEl>
                                          <p:spTgt spid="80"/>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600"/>
                                        <p:tgtEl>
                                          <p:spTgt spid="79"/>
                                        </p:tgtEl>
                                      </p:cBhvr>
                                    </p:animEffect>
                                    <p:anim calcmode="lin" valueType="num">
                                      <p:cBhvr>
                                        <p:cTn id="70" dur="600" fill="hold"/>
                                        <p:tgtEl>
                                          <p:spTgt spid="79"/>
                                        </p:tgtEl>
                                        <p:attrNameLst>
                                          <p:attrName>ppt_x</p:attrName>
                                        </p:attrNameLst>
                                      </p:cBhvr>
                                      <p:tavLst>
                                        <p:tav tm="0">
                                          <p:val>
                                            <p:strVal val="#ppt_x"/>
                                          </p:val>
                                        </p:tav>
                                        <p:tav tm="100000">
                                          <p:val>
                                            <p:strVal val="#ppt_x"/>
                                          </p:val>
                                        </p:tav>
                                      </p:tavLst>
                                    </p:anim>
                                    <p:anim calcmode="lin" valueType="num">
                                      <p:cBhvr>
                                        <p:cTn id="71" dur="6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300"/>
                                        <p:tgtEl>
                                          <p:spTgt spid="50"/>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300" fill="hold"/>
                                        <p:tgtEl>
                                          <p:spTgt spid="57"/>
                                        </p:tgtEl>
                                        <p:attrNameLst>
                                          <p:attrName>ppt_w</p:attrName>
                                        </p:attrNameLst>
                                      </p:cBhvr>
                                      <p:tavLst>
                                        <p:tav tm="0">
                                          <p:val>
                                            <p:fltVal val="0"/>
                                          </p:val>
                                        </p:tav>
                                        <p:tav tm="100000">
                                          <p:val>
                                            <p:strVal val="#ppt_w"/>
                                          </p:val>
                                        </p:tav>
                                      </p:tavLst>
                                    </p:anim>
                                    <p:anim calcmode="lin" valueType="num">
                                      <p:cBhvr>
                                        <p:cTn id="80" dur="300" fill="hold"/>
                                        <p:tgtEl>
                                          <p:spTgt spid="57"/>
                                        </p:tgtEl>
                                        <p:attrNameLst>
                                          <p:attrName>ppt_h</p:attrName>
                                        </p:attrNameLst>
                                      </p:cBhvr>
                                      <p:tavLst>
                                        <p:tav tm="0">
                                          <p:val>
                                            <p:fltVal val="0"/>
                                          </p:val>
                                        </p:tav>
                                        <p:tav tm="100000">
                                          <p:val>
                                            <p:strVal val="#ppt_h"/>
                                          </p:val>
                                        </p:tav>
                                      </p:tavLst>
                                    </p:anim>
                                    <p:animEffect transition="in" filter="fade">
                                      <p:cBhvr>
                                        <p:cTn id="81" dur="300"/>
                                        <p:tgtEl>
                                          <p:spTgt spid="5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300"/>
                                        <p:tgtEl>
                                          <p:spTgt spid="6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7"/>
                                        </p:tgtEl>
                                        <p:attrNameLst>
                                          <p:attrName>style.visibility</p:attrName>
                                        </p:attrNameLst>
                                      </p:cBhvr>
                                      <p:to>
                                        <p:strVal val="visible"/>
                                      </p:to>
                                    </p:set>
                                    <p:anim calcmode="lin" valueType="num">
                                      <p:cBhvr>
                                        <p:cTn id="89" dur="300" fill="hold"/>
                                        <p:tgtEl>
                                          <p:spTgt spid="77"/>
                                        </p:tgtEl>
                                        <p:attrNameLst>
                                          <p:attrName>ppt_w</p:attrName>
                                        </p:attrNameLst>
                                      </p:cBhvr>
                                      <p:tavLst>
                                        <p:tav tm="0">
                                          <p:val>
                                            <p:fltVal val="0"/>
                                          </p:val>
                                        </p:tav>
                                        <p:tav tm="100000">
                                          <p:val>
                                            <p:strVal val="#ppt_w"/>
                                          </p:val>
                                        </p:tav>
                                      </p:tavLst>
                                    </p:anim>
                                    <p:anim calcmode="lin" valueType="num">
                                      <p:cBhvr>
                                        <p:cTn id="90" dur="300" fill="hold"/>
                                        <p:tgtEl>
                                          <p:spTgt spid="77"/>
                                        </p:tgtEl>
                                        <p:attrNameLst>
                                          <p:attrName>ppt_h</p:attrName>
                                        </p:attrNameLst>
                                      </p:cBhvr>
                                      <p:tavLst>
                                        <p:tav tm="0">
                                          <p:val>
                                            <p:fltVal val="0"/>
                                          </p:val>
                                        </p:tav>
                                        <p:tav tm="100000">
                                          <p:val>
                                            <p:strVal val="#ppt_h"/>
                                          </p:val>
                                        </p:tav>
                                      </p:tavLst>
                                    </p:anim>
                                    <p:animEffect transition="in" filter="fade">
                                      <p:cBhvr>
                                        <p:cTn id="91" dur="300"/>
                                        <p:tgtEl>
                                          <p:spTgt spid="77"/>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up)">
                                      <p:cBhvr>
                                        <p:cTn id="95" dur="300"/>
                                        <p:tgtEl>
                                          <p:spTgt spid="74"/>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600"/>
                                        <p:tgtEl>
                                          <p:spTgt spid="75"/>
                                        </p:tgtEl>
                                      </p:cBhvr>
                                    </p:animEffect>
                                    <p:anim calcmode="lin" valueType="num">
                                      <p:cBhvr>
                                        <p:cTn id="104" dur="600" fill="hold"/>
                                        <p:tgtEl>
                                          <p:spTgt spid="75"/>
                                        </p:tgtEl>
                                        <p:attrNameLst>
                                          <p:attrName>ppt_x</p:attrName>
                                        </p:attrNameLst>
                                      </p:cBhvr>
                                      <p:tavLst>
                                        <p:tav tm="0">
                                          <p:val>
                                            <p:strVal val="#ppt_x"/>
                                          </p:val>
                                        </p:tav>
                                        <p:tav tm="100000">
                                          <p:val>
                                            <p:strVal val="#ppt_x"/>
                                          </p:val>
                                        </p:tav>
                                      </p:tavLst>
                                    </p:anim>
                                    <p:anim calcmode="lin" valueType="num">
                                      <p:cBhvr>
                                        <p:cTn id="105" dur="60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300"/>
                                        <p:tgtEl>
                                          <p:spTgt spid="53"/>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300" fill="hold"/>
                                        <p:tgtEl>
                                          <p:spTgt spid="64"/>
                                        </p:tgtEl>
                                        <p:attrNameLst>
                                          <p:attrName>ppt_w</p:attrName>
                                        </p:attrNameLst>
                                      </p:cBhvr>
                                      <p:tavLst>
                                        <p:tav tm="0">
                                          <p:val>
                                            <p:fltVal val="0"/>
                                          </p:val>
                                        </p:tav>
                                        <p:tav tm="100000">
                                          <p:val>
                                            <p:strVal val="#ppt_w"/>
                                          </p:val>
                                        </p:tav>
                                      </p:tavLst>
                                    </p:anim>
                                    <p:anim calcmode="lin" valueType="num">
                                      <p:cBhvr>
                                        <p:cTn id="114" dur="300" fill="hold"/>
                                        <p:tgtEl>
                                          <p:spTgt spid="64"/>
                                        </p:tgtEl>
                                        <p:attrNameLst>
                                          <p:attrName>ppt_h</p:attrName>
                                        </p:attrNameLst>
                                      </p:cBhvr>
                                      <p:tavLst>
                                        <p:tav tm="0">
                                          <p:val>
                                            <p:fltVal val="0"/>
                                          </p:val>
                                        </p:tav>
                                        <p:tav tm="100000">
                                          <p:val>
                                            <p:strVal val="#ppt_h"/>
                                          </p:val>
                                        </p:tav>
                                      </p:tavLst>
                                    </p:anim>
                                    <p:animEffect transition="in" filter="fade">
                                      <p:cBhvr>
                                        <p:cTn id="115" dur="300"/>
                                        <p:tgtEl>
                                          <p:spTgt spid="6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fade">
                                      <p:cBhvr>
                                        <p:cTn id="119" dur="300"/>
                                        <p:tgtEl>
                                          <p:spTgt spid="6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p:cTn id="123" dur="300" fill="hold"/>
                                        <p:tgtEl>
                                          <p:spTgt spid="86"/>
                                        </p:tgtEl>
                                        <p:attrNameLst>
                                          <p:attrName>ppt_w</p:attrName>
                                        </p:attrNameLst>
                                      </p:cBhvr>
                                      <p:tavLst>
                                        <p:tav tm="0">
                                          <p:val>
                                            <p:fltVal val="0"/>
                                          </p:val>
                                        </p:tav>
                                        <p:tav tm="100000">
                                          <p:val>
                                            <p:strVal val="#ppt_w"/>
                                          </p:val>
                                        </p:tav>
                                      </p:tavLst>
                                    </p:anim>
                                    <p:anim calcmode="lin" valueType="num">
                                      <p:cBhvr>
                                        <p:cTn id="124" dur="300" fill="hold"/>
                                        <p:tgtEl>
                                          <p:spTgt spid="86"/>
                                        </p:tgtEl>
                                        <p:attrNameLst>
                                          <p:attrName>ppt_h</p:attrName>
                                        </p:attrNameLst>
                                      </p:cBhvr>
                                      <p:tavLst>
                                        <p:tav tm="0">
                                          <p:val>
                                            <p:fltVal val="0"/>
                                          </p:val>
                                        </p:tav>
                                        <p:tav tm="100000">
                                          <p:val>
                                            <p:strVal val="#ppt_h"/>
                                          </p:val>
                                        </p:tav>
                                      </p:tavLst>
                                    </p:anim>
                                    <p:animEffect transition="in" filter="fade">
                                      <p:cBhvr>
                                        <p:cTn id="125" dur="300"/>
                                        <p:tgtEl>
                                          <p:spTgt spid="86"/>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300"/>
                                        <p:tgtEl>
                                          <p:spTgt spid="83"/>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300"/>
                                        <p:tgtEl>
                                          <p:spTgt spid="85"/>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fade">
                                      <p:cBhvr>
                                        <p:cTn id="137" dur="1000"/>
                                        <p:tgtEl>
                                          <p:spTgt spid="84"/>
                                        </p:tgtEl>
                                      </p:cBhvr>
                                    </p:animEffect>
                                    <p:anim calcmode="lin" valueType="num">
                                      <p:cBhvr>
                                        <p:cTn id="138" dur="1000" fill="hold"/>
                                        <p:tgtEl>
                                          <p:spTgt spid="84"/>
                                        </p:tgtEl>
                                        <p:attrNameLst>
                                          <p:attrName>ppt_x</p:attrName>
                                        </p:attrNameLst>
                                      </p:cBhvr>
                                      <p:tavLst>
                                        <p:tav tm="0">
                                          <p:val>
                                            <p:strVal val="#ppt_x"/>
                                          </p:val>
                                        </p:tav>
                                        <p:tav tm="100000">
                                          <p:val>
                                            <p:strVal val="#ppt_x"/>
                                          </p:val>
                                        </p:tav>
                                      </p:tavLst>
                                    </p:anim>
                                    <p:anim calcmode="lin" valueType="num">
                                      <p:cBhvr>
                                        <p:cTn id="139" dur="100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left)">
                                      <p:cBhvr>
                                        <p:cTn id="143" dur="300"/>
                                        <p:tgtEl>
                                          <p:spTgt spid="6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300"/>
                                        <p:tgtEl>
                                          <p:spTgt spid="73"/>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6" grpId="0" animBg="1"/>
      <p:bldP spid="57" grpId="0" animBg="1"/>
      <p:bldP spid="58" grpId="0" animBg="1"/>
      <p:bldP spid="59" grpId="0" animBg="1"/>
      <p:bldP spid="60" grpId="0" animBg="1"/>
      <p:bldP spid="61" grpId="0" animBg="1"/>
      <p:bldP spid="62" grpId="0"/>
      <p:bldP spid="63" grpId="0" animBg="1"/>
      <p:bldP spid="64" grpId="0" animBg="1"/>
      <p:bldP spid="65" grpId="0" animBg="1"/>
      <p:bldP spid="72" grpId="0" animBg="1"/>
      <p:bldP spid="73" grpId="0"/>
      <p:bldP spid="74" grpId="0" animBg="1"/>
      <p:bldP spid="75" grpId="0"/>
      <p:bldP spid="76" grpId="0" animBg="1"/>
      <p:bldP spid="77" grpId="0" animBg="1"/>
      <p:bldP spid="78" grpId="0" animBg="1"/>
      <p:bldP spid="79" grpId="0"/>
      <p:bldP spid="80" grpId="0" animBg="1"/>
      <p:bldP spid="81" grpId="0" animBg="1"/>
      <p:bldP spid="82" grpId="0"/>
      <p:bldP spid="83" grpId="0" animBg="1"/>
      <p:bldP spid="84" grpId="0"/>
      <p:bldP spid="85" grpId="0"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a:spLocks noChangeArrowheads="1"/>
          </p:cNvSpPr>
          <p:nvPr/>
        </p:nvSpPr>
        <p:spPr bwMode="auto">
          <a:xfrm>
            <a:off x="1589364" y="1551613"/>
            <a:ext cx="1689393" cy="1950052"/>
          </a:xfrm>
          <a:prstGeom prst="roundRect">
            <a:avLst>
              <a:gd name="adj" fmla="val 5681"/>
            </a:avLst>
          </a:prstGeom>
          <a:noFill/>
          <a:ln w="19050">
            <a:solidFill>
              <a:schemeClr val="accent1"/>
            </a:solidFill>
            <a:round/>
          </a:ln>
        </p:spPr>
        <p:txBody>
          <a:bodyPr lIns="62130" tIns="31064" rIns="62130" bIns="31064"/>
          <a:lstStyle/>
          <a:p>
            <a:pPr lvl="2"/>
            <a:endParaRPr lang="zh-CN" altLang="en-US">
              <a:solidFill>
                <a:srgbClr val="434343"/>
              </a:solidFill>
            </a:endParaRPr>
          </a:p>
        </p:txBody>
      </p:sp>
      <p:sp>
        <p:nvSpPr>
          <p:cNvPr id="22" name="圆角矩形 21"/>
          <p:cNvSpPr>
            <a:spLocks noChangeArrowheads="1"/>
          </p:cNvSpPr>
          <p:nvPr/>
        </p:nvSpPr>
        <p:spPr bwMode="auto">
          <a:xfrm>
            <a:off x="5898588" y="1551613"/>
            <a:ext cx="1690981" cy="1950052"/>
          </a:xfrm>
          <a:prstGeom prst="roundRect">
            <a:avLst>
              <a:gd name="adj" fmla="val 5069"/>
            </a:avLst>
          </a:prstGeom>
          <a:noFill/>
          <a:ln w="19050">
            <a:solidFill>
              <a:schemeClr val="accent3"/>
            </a:solidFill>
            <a:round/>
          </a:ln>
        </p:spPr>
        <p:txBody>
          <a:bodyPr lIns="62130" tIns="31064" rIns="62130" bIns="31064"/>
          <a:lstStyle/>
          <a:p>
            <a:pPr lvl="2"/>
            <a:endParaRPr lang="zh-CN" altLang="en-US">
              <a:solidFill>
                <a:srgbClr val="434343"/>
              </a:solidFill>
            </a:endParaRPr>
          </a:p>
        </p:txBody>
      </p:sp>
      <p:sp>
        <p:nvSpPr>
          <p:cNvPr id="23" name="矩形 26"/>
          <p:cNvSpPr>
            <a:spLocks noChangeArrowheads="1"/>
          </p:cNvSpPr>
          <p:nvPr/>
        </p:nvSpPr>
        <p:spPr bwMode="auto">
          <a:xfrm>
            <a:off x="6020845" y="1837826"/>
            <a:ext cx="1467105" cy="1167461"/>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4" name="圆角矩形 23"/>
          <p:cNvSpPr>
            <a:spLocks noChangeArrowheads="1"/>
          </p:cNvSpPr>
          <p:nvPr/>
        </p:nvSpPr>
        <p:spPr bwMode="auto">
          <a:xfrm>
            <a:off x="3724922" y="1551613"/>
            <a:ext cx="1690982" cy="1950052"/>
          </a:xfrm>
          <a:prstGeom prst="roundRect">
            <a:avLst>
              <a:gd name="adj" fmla="val 5069"/>
            </a:avLst>
          </a:prstGeom>
          <a:noFill/>
          <a:ln w="19050">
            <a:solidFill>
              <a:schemeClr val="accent2"/>
            </a:solidFill>
            <a:round/>
          </a:ln>
        </p:spPr>
        <p:txBody>
          <a:bodyPr lIns="62130" tIns="31064" rIns="62130" bIns="31064"/>
          <a:lstStyle/>
          <a:p>
            <a:pPr lvl="2"/>
            <a:endParaRPr lang="zh-CN" altLang="en-US">
              <a:solidFill>
                <a:srgbClr val="434343"/>
              </a:solidFill>
            </a:endParaRPr>
          </a:p>
        </p:txBody>
      </p:sp>
      <p:sp>
        <p:nvSpPr>
          <p:cNvPr id="25" name="矩形 24"/>
          <p:cNvSpPr>
            <a:spLocks noChangeArrowheads="1"/>
          </p:cNvSpPr>
          <p:nvPr/>
        </p:nvSpPr>
        <p:spPr bwMode="auto">
          <a:xfrm>
            <a:off x="3821776" y="1837826"/>
            <a:ext cx="1471868" cy="1167461"/>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6" name="TextBox 32"/>
          <p:cNvSpPr txBox="1">
            <a:spLocks noChangeArrowheads="1"/>
          </p:cNvSpPr>
          <p:nvPr/>
        </p:nvSpPr>
        <p:spPr bwMode="auto">
          <a:xfrm>
            <a:off x="1690982" y="1837826"/>
            <a:ext cx="1457578" cy="1167461"/>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27" name="Rectangle 20"/>
          <p:cNvSpPr>
            <a:spLocks noChangeArrowheads="1"/>
          </p:cNvSpPr>
          <p:nvPr/>
        </p:nvSpPr>
        <p:spPr bwMode="auto">
          <a:xfrm>
            <a:off x="1929148" y="4000294"/>
            <a:ext cx="5328575" cy="446226"/>
          </a:xfrm>
          <a:prstGeom prst="roundRect">
            <a:avLst>
              <a:gd name="adj" fmla="val 16667"/>
            </a:avLst>
          </a:prstGeom>
          <a:noFill/>
          <a:ln w="9525">
            <a:noFill/>
            <a:round/>
          </a:ln>
        </p:spPr>
        <p:txBody>
          <a:bodyPr lIns="62130" tIns="31064" rIns="62130" bIns="31064"/>
          <a:lstStyle/>
          <a:p>
            <a:endParaRPr lang="zh-CN" altLang="en-US">
              <a:solidFill>
                <a:srgbClr val="434343"/>
              </a:solidFill>
            </a:endParaRPr>
          </a:p>
        </p:txBody>
      </p:sp>
      <p:sp>
        <p:nvSpPr>
          <p:cNvPr id="28" name="矩形 27"/>
          <p:cNvSpPr/>
          <p:nvPr/>
        </p:nvSpPr>
        <p:spPr bwMode="auto">
          <a:xfrm>
            <a:off x="1357079" y="4077766"/>
            <a:ext cx="6456638" cy="278252"/>
          </a:xfrm>
          <a:prstGeom prst="rect">
            <a:avLst/>
          </a:prstGeom>
          <a:solidFill>
            <a:schemeClr val="accent4"/>
          </a:solidFill>
          <a:ln w="28575">
            <a:noFill/>
          </a:ln>
          <a:scene3d>
            <a:camera prst="orthographicFront"/>
            <a:lightRig rig="threePt" dir="t"/>
          </a:scene3d>
          <a:sp3d/>
        </p:spPr>
        <p:txBody>
          <a:bodyPr lIns="62130" tIns="31064" rIns="62130" bIns="31064">
            <a:spAutoFit/>
          </a:bodyPr>
          <a:lstStyle/>
          <a:p>
            <a:pPr algn="ctr" fontAlgn="auto">
              <a:tabLst>
                <a:tab pos="5789295" algn="r"/>
              </a:tabLst>
              <a:defRPr/>
            </a:pPr>
            <a:r>
              <a:rPr lang="zh-CN" altLang="en-US" sz="1400"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29" name="燕尾形 28"/>
          <p:cNvSpPr>
            <a:spLocks noChangeArrowheads="1"/>
          </p:cNvSpPr>
          <p:nvPr/>
        </p:nvSpPr>
        <p:spPr bwMode="auto">
          <a:xfrm rot="-5400000" flipH="1" flipV="1">
            <a:off x="6609893" y="3557275"/>
            <a:ext cx="268371" cy="449341"/>
          </a:xfrm>
          <a:prstGeom prst="chevron">
            <a:avLst>
              <a:gd name="adj" fmla="val 39398"/>
            </a:avLst>
          </a:prstGeom>
          <a:solidFill>
            <a:schemeClr val="accent3"/>
          </a:solidFill>
          <a:ln w="9525">
            <a:noFill/>
            <a:round/>
          </a:ln>
        </p:spPr>
        <p:txBody>
          <a:bodyPr lIns="62130" tIns="31064" rIns="62130" bIns="31064"/>
          <a:lstStyle/>
          <a:p>
            <a:endParaRPr lang="zh-CN" altLang="en-US">
              <a:solidFill>
                <a:srgbClr val="434343"/>
              </a:solidFill>
            </a:endParaRPr>
          </a:p>
        </p:txBody>
      </p:sp>
      <p:sp>
        <p:nvSpPr>
          <p:cNvPr id="30" name="圆角矩形 29"/>
          <p:cNvSpPr>
            <a:spLocks noChangeArrowheads="1"/>
          </p:cNvSpPr>
          <p:nvPr/>
        </p:nvSpPr>
        <p:spPr bwMode="auto">
          <a:xfrm>
            <a:off x="3724922" y="1132384"/>
            <a:ext cx="1690982" cy="290603"/>
          </a:xfrm>
          <a:prstGeom prst="roundRect">
            <a:avLst>
              <a:gd name="adj" fmla="val 16667"/>
            </a:avLst>
          </a:prstGeom>
          <a:solidFill>
            <a:schemeClr val="accent2"/>
          </a:solidFill>
          <a:ln w="9525">
            <a:noFill/>
            <a:round/>
          </a:ln>
        </p:spPr>
        <p:txBody>
          <a:bodyPr lIns="62130" tIns="31064" rIns="62130" bIns="31064"/>
          <a:lstStyle/>
          <a:p>
            <a:endParaRPr lang="zh-CN" altLang="en-US">
              <a:solidFill>
                <a:srgbClr val="434343"/>
              </a:solidFill>
            </a:endParaRPr>
          </a:p>
        </p:txBody>
      </p:sp>
      <p:sp>
        <p:nvSpPr>
          <p:cNvPr id="31" name="圆角矩形 30"/>
          <p:cNvSpPr>
            <a:spLocks noChangeArrowheads="1"/>
          </p:cNvSpPr>
          <p:nvPr/>
        </p:nvSpPr>
        <p:spPr bwMode="auto">
          <a:xfrm>
            <a:off x="5898588" y="1132384"/>
            <a:ext cx="1690981" cy="290603"/>
          </a:xfrm>
          <a:prstGeom prst="roundRect">
            <a:avLst>
              <a:gd name="adj" fmla="val 16667"/>
            </a:avLst>
          </a:prstGeom>
          <a:solidFill>
            <a:schemeClr val="accent3"/>
          </a:solidFill>
          <a:ln w="9525">
            <a:noFill/>
            <a:round/>
          </a:ln>
        </p:spPr>
        <p:txBody>
          <a:bodyPr lIns="62130" tIns="31064" rIns="62130" bIns="31064"/>
          <a:lstStyle/>
          <a:p>
            <a:endParaRPr lang="zh-CN" altLang="en-US">
              <a:solidFill>
                <a:srgbClr val="434343"/>
              </a:solidFill>
            </a:endParaRPr>
          </a:p>
        </p:txBody>
      </p:sp>
      <p:sp>
        <p:nvSpPr>
          <p:cNvPr id="32" name="圆角矩形 31"/>
          <p:cNvSpPr>
            <a:spLocks noChangeArrowheads="1"/>
          </p:cNvSpPr>
          <p:nvPr/>
        </p:nvSpPr>
        <p:spPr bwMode="auto">
          <a:xfrm>
            <a:off x="1589364" y="1132384"/>
            <a:ext cx="1689393" cy="290603"/>
          </a:xfrm>
          <a:prstGeom prst="roundRect">
            <a:avLst>
              <a:gd name="adj" fmla="val 16667"/>
            </a:avLst>
          </a:prstGeom>
          <a:solidFill>
            <a:schemeClr val="accent1"/>
          </a:solidFill>
          <a:ln w="38100">
            <a:noFill/>
            <a:round/>
          </a:ln>
        </p:spPr>
        <p:txBody>
          <a:bodyPr lIns="62130" tIns="31064" rIns="62130" bIns="31064"/>
          <a:lstStyle/>
          <a:p>
            <a:endParaRPr lang="zh-CN" altLang="en-US">
              <a:solidFill>
                <a:srgbClr val="434343"/>
              </a:solidFill>
            </a:endParaRPr>
          </a:p>
        </p:txBody>
      </p:sp>
      <p:sp>
        <p:nvSpPr>
          <p:cNvPr id="33" name="矩形 32"/>
          <p:cNvSpPr>
            <a:spLocks noChangeArrowheads="1"/>
          </p:cNvSpPr>
          <p:nvPr/>
        </p:nvSpPr>
        <p:spPr bwMode="auto">
          <a:xfrm>
            <a:off x="1623938" y="1154987"/>
            <a:ext cx="1517686" cy="230241"/>
          </a:xfrm>
          <a:prstGeom prst="rect">
            <a:avLst/>
          </a:prstGeom>
          <a:noFill/>
          <a:ln>
            <a:noFill/>
          </a:ln>
          <a:scene3d>
            <a:camera prst="orthographicFront"/>
            <a:lightRig rig="threePt" dir="t"/>
          </a:scene3d>
          <a:sp3d/>
        </p:spPr>
        <p:txBody>
          <a:bodyPr lIns="62130" tIns="31064" rIns="62130" bIns="3106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4" name="矩形 33"/>
          <p:cNvSpPr>
            <a:spLocks noChangeArrowheads="1"/>
          </p:cNvSpPr>
          <p:nvPr/>
        </p:nvSpPr>
        <p:spPr bwMode="auto">
          <a:xfrm>
            <a:off x="5995220" y="1154987"/>
            <a:ext cx="1517686" cy="230241"/>
          </a:xfrm>
          <a:prstGeom prst="rect">
            <a:avLst/>
          </a:prstGeom>
          <a:noFill/>
          <a:ln>
            <a:noFill/>
          </a:ln>
          <a:scene3d>
            <a:camera prst="orthographicFront"/>
            <a:lightRig rig="threePt" dir="t"/>
          </a:scene3d>
          <a:sp3d/>
        </p:spPr>
        <p:txBody>
          <a:bodyPr lIns="62130" tIns="31064" rIns="62130" bIns="3106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5" name="矩形 34"/>
          <p:cNvSpPr>
            <a:spLocks noChangeArrowheads="1"/>
          </p:cNvSpPr>
          <p:nvPr/>
        </p:nvSpPr>
        <p:spPr bwMode="auto">
          <a:xfrm>
            <a:off x="3821114" y="1154987"/>
            <a:ext cx="1517686" cy="230241"/>
          </a:xfrm>
          <a:prstGeom prst="rect">
            <a:avLst/>
          </a:prstGeom>
          <a:noFill/>
          <a:ln>
            <a:noFill/>
          </a:ln>
          <a:scene3d>
            <a:camera prst="orthographicFront"/>
            <a:lightRig rig="threePt" dir="t"/>
          </a:scene3d>
          <a:sp3d/>
        </p:spPr>
        <p:txBody>
          <a:bodyPr lIns="62130" tIns="31064" rIns="62130" bIns="31064">
            <a:spAutoFit/>
          </a:bodyPr>
          <a:lstStyle/>
          <a:p>
            <a:pPr algn="ctr" fontAlgn="auto">
              <a:defRPr/>
            </a:pPr>
            <a:r>
              <a:rPr lang="zh-CN" altLang="en-US" sz="1100" b="1" noProof="1">
                <a:solidFill>
                  <a:schemeClr val="bg1"/>
                </a:solidFill>
                <a:latin typeface="微软雅黑" panose="020B0503020204020204" pitchFamily="34" charset="-122"/>
                <a:ea typeface="微软雅黑" panose="020B0503020204020204" pitchFamily="34" charset="-122"/>
              </a:rPr>
              <a:t>单击此处添加标题</a:t>
            </a:r>
          </a:p>
        </p:txBody>
      </p:sp>
      <p:sp>
        <p:nvSpPr>
          <p:cNvPr id="36" name="燕尾形 35"/>
          <p:cNvSpPr>
            <a:spLocks noChangeArrowheads="1"/>
          </p:cNvSpPr>
          <p:nvPr/>
        </p:nvSpPr>
        <p:spPr bwMode="auto">
          <a:xfrm rot="-5400000" flipH="1" flipV="1">
            <a:off x="4472746" y="3557275"/>
            <a:ext cx="268371" cy="449341"/>
          </a:xfrm>
          <a:prstGeom prst="chevron">
            <a:avLst>
              <a:gd name="adj" fmla="val 39398"/>
            </a:avLst>
          </a:prstGeom>
          <a:solidFill>
            <a:schemeClr val="accent2"/>
          </a:solidFill>
          <a:ln w="9525">
            <a:noFill/>
            <a:round/>
          </a:ln>
        </p:spPr>
        <p:txBody>
          <a:bodyPr lIns="62130" tIns="31064" rIns="62130" bIns="31064"/>
          <a:lstStyle/>
          <a:p>
            <a:endParaRPr lang="zh-CN" altLang="en-US">
              <a:solidFill>
                <a:srgbClr val="434343"/>
              </a:solidFill>
            </a:endParaRPr>
          </a:p>
        </p:txBody>
      </p:sp>
      <p:sp>
        <p:nvSpPr>
          <p:cNvPr id="37" name="燕尾形 36"/>
          <p:cNvSpPr>
            <a:spLocks noChangeArrowheads="1"/>
          </p:cNvSpPr>
          <p:nvPr/>
        </p:nvSpPr>
        <p:spPr bwMode="auto">
          <a:xfrm rot="-5400000" flipH="1" flipV="1">
            <a:off x="2321310" y="3557275"/>
            <a:ext cx="268371" cy="449340"/>
          </a:xfrm>
          <a:prstGeom prst="chevron">
            <a:avLst>
              <a:gd name="adj" fmla="val 39398"/>
            </a:avLst>
          </a:prstGeom>
          <a:solidFill>
            <a:schemeClr val="accent1"/>
          </a:solidFill>
          <a:ln w="9525">
            <a:noFill/>
            <a:round/>
          </a:ln>
        </p:spPr>
        <p:txBody>
          <a:bodyPr lIns="62130" tIns="31064" rIns="62130" bIns="31064"/>
          <a:lstStyle/>
          <a:p>
            <a:endParaRPr lang="zh-CN" altLang="en-US">
              <a:solidFill>
                <a:srgbClr val="434343"/>
              </a:solidFill>
            </a:endParaRPr>
          </a:p>
        </p:txBody>
      </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lide(fromTop)">
                                      <p:cBhvr>
                                        <p:cTn id="71" dur="500"/>
                                        <p:tgtEl>
                                          <p:spTgt spid="37"/>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lide(fromTop)">
                                      <p:cBhvr>
                                        <p:cTn id="79" dur="500"/>
                                        <p:tgtEl>
                                          <p:spTgt spid="29"/>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p:bldP spid="26" grpId="0"/>
      <p:bldP spid="27" grpId="0"/>
      <p:bldP spid="28" grpId="0" animBg="1"/>
      <p:bldP spid="29" grpId="0" animBg="1"/>
      <p:bldP spid="30" grpId="0" animBg="1"/>
      <p:bldP spid="31" grpId="0" animBg="1"/>
      <p:bldP spid="32" grpId="0" animBg="1"/>
      <p:bldP spid="33" grpId="0"/>
      <p:bldP spid="34" grpId="0"/>
      <p:bldP spid="35"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22618" y="3152017"/>
            <a:ext cx="1943437" cy="1289735"/>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34447" y="3148985"/>
            <a:ext cx="1859110" cy="1295800"/>
          </a:xfrm>
          <a:prstGeom prst="rect">
            <a:avLst/>
          </a:prstGeom>
          <a:noFill/>
          <a:ln w="9525">
            <a:noFill/>
            <a:miter lim="800000"/>
            <a:headEnd/>
            <a:tailEnd/>
          </a:ln>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50834" y="3196452"/>
            <a:ext cx="2070460" cy="1200866"/>
          </a:xfrm>
          <a:prstGeom prst="rect">
            <a:avLst/>
          </a:prstGeom>
          <a:noFill/>
          <a:ln w="9525">
            <a:noFill/>
            <a:miter lim="800000"/>
            <a:headEnd/>
            <a:tailEnd/>
          </a:ln>
        </p:spPr>
      </p:pic>
      <p:cxnSp>
        <p:nvCxnSpPr>
          <p:cNvPr id="27" name="直接连接符 26"/>
          <p:cNvCxnSpPr>
            <a:stCxn id="29" idx="6"/>
            <a:endCxn id="28" idx="2"/>
          </p:cNvCxnSpPr>
          <p:nvPr/>
        </p:nvCxnSpPr>
        <p:spPr>
          <a:xfrm>
            <a:off x="2021239" y="2043744"/>
            <a:ext cx="6827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14"/>
          <p:cNvSpPr>
            <a:spLocks noChangeArrowheads="1"/>
          </p:cNvSpPr>
          <p:nvPr/>
        </p:nvSpPr>
        <p:spPr bwMode="auto">
          <a:xfrm>
            <a:off x="2703982" y="1580051"/>
            <a:ext cx="925673" cy="927386"/>
          </a:xfrm>
          <a:prstGeom prst="ellipse">
            <a:avLst/>
          </a:prstGeom>
          <a:noFill/>
          <a:ln w="127000">
            <a:solidFill>
              <a:schemeClr val="accent1"/>
            </a:solidFill>
            <a:round/>
          </a:ln>
        </p:spPr>
        <p:txBody>
          <a:bodyPr lIns="24460" tIns="31063" rIns="24460" bIns="31063"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点击添加说明文字</a:t>
            </a:r>
          </a:p>
        </p:txBody>
      </p:sp>
      <p:sp>
        <p:nvSpPr>
          <p:cNvPr id="29" name="Oval 15"/>
          <p:cNvSpPr>
            <a:spLocks noChangeArrowheads="1"/>
          </p:cNvSpPr>
          <p:nvPr/>
        </p:nvSpPr>
        <p:spPr bwMode="auto">
          <a:xfrm>
            <a:off x="1274985" y="1668978"/>
            <a:ext cx="746255" cy="749531"/>
          </a:xfrm>
          <a:prstGeom prst="ellipse">
            <a:avLst/>
          </a:prstGeom>
          <a:noFill/>
          <a:ln w="127000">
            <a:solidFill>
              <a:schemeClr val="accent5"/>
            </a:solidFill>
            <a:round/>
          </a:ln>
          <a:effectLst/>
        </p:spPr>
        <p:txBody>
          <a:bodyPr lIns="62129" tIns="31063" rIns="62129" bIns="31063" anchor="ctr"/>
          <a:lstStyle/>
          <a:p>
            <a:pPr algn="ctr" fontAlgn="auto"/>
            <a:r>
              <a:rPr lang="zh-CN" altLang="en-US" sz="800" noProof="1">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2" name="Group 22"/>
          <p:cNvGrpSpPr/>
          <p:nvPr/>
        </p:nvGrpSpPr>
        <p:grpSpPr bwMode="auto">
          <a:xfrm>
            <a:off x="4649007" y="1265629"/>
            <a:ext cx="770072" cy="341417"/>
            <a:chOff x="0" y="0"/>
            <a:chExt cx="1131895" cy="504056"/>
          </a:xfrm>
        </p:grpSpPr>
        <p:sp>
          <p:nvSpPr>
            <p:cNvPr id="67592" name="矩形 46"/>
            <p:cNvSpPr>
              <a:spLocks noChangeArrowheads="1"/>
            </p:cNvSpPr>
            <p:nvPr/>
          </p:nvSpPr>
          <p:spPr bwMode="auto">
            <a:xfrm>
              <a:off x="0" y="0"/>
              <a:ext cx="1080120" cy="504056"/>
            </a:xfrm>
            <a:prstGeom prst="rect">
              <a:avLst/>
            </a:prstGeom>
            <a:solidFill>
              <a:schemeClr val="accent2"/>
            </a:solidFill>
            <a:ln w="9525">
              <a:noFill/>
              <a:miter lim="800000"/>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3" name="文本框 47"/>
            <p:cNvSpPr>
              <a:spLocks noChangeArrowheads="1"/>
            </p:cNvSpPr>
            <p:nvPr/>
          </p:nvSpPr>
          <p:spPr bwMode="auto">
            <a:xfrm>
              <a:off x="51776" y="41771"/>
              <a:ext cx="1080119" cy="408952"/>
            </a:xfrm>
            <a:prstGeom prst="rect">
              <a:avLst/>
            </a:prstGeom>
            <a:noFill/>
            <a:ln w="9525">
              <a:noFill/>
              <a:miter lim="800000"/>
            </a:ln>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关键字</a:t>
              </a:r>
            </a:p>
          </p:txBody>
        </p:sp>
      </p:grpSp>
      <p:sp>
        <p:nvSpPr>
          <p:cNvPr id="33" name="矩形 60"/>
          <p:cNvSpPr>
            <a:spLocks noChangeArrowheads="1"/>
          </p:cNvSpPr>
          <p:nvPr/>
        </p:nvSpPr>
        <p:spPr bwMode="auto">
          <a:xfrm>
            <a:off x="5547689" y="1192581"/>
            <a:ext cx="2265756" cy="367240"/>
          </a:xfrm>
          <a:prstGeom prst="rect">
            <a:avLst/>
          </a:prstGeom>
          <a:noFill/>
          <a:ln w="9525">
            <a:noFill/>
            <a:miter lim="800000"/>
          </a:ln>
        </p:spPr>
        <p:txBody>
          <a:bodyPr lIns="62129" tIns="31063" rIns="62129" bIns="31063">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Group 22"/>
          <p:cNvGrpSpPr/>
          <p:nvPr/>
        </p:nvGrpSpPr>
        <p:grpSpPr bwMode="auto">
          <a:xfrm>
            <a:off x="4649007" y="1865889"/>
            <a:ext cx="770072" cy="343006"/>
            <a:chOff x="0" y="0"/>
            <a:chExt cx="1131895" cy="504056"/>
          </a:xfrm>
        </p:grpSpPr>
        <p:sp>
          <p:nvSpPr>
            <p:cNvPr id="67596" name="矩形 46"/>
            <p:cNvSpPr>
              <a:spLocks noChangeArrowheads="1"/>
            </p:cNvSpPr>
            <p:nvPr/>
          </p:nvSpPr>
          <p:spPr bwMode="auto">
            <a:xfrm>
              <a:off x="0" y="0"/>
              <a:ext cx="1080120" cy="504056"/>
            </a:xfrm>
            <a:prstGeom prst="rect">
              <a:avLst/>
            </a:prstGeom>
            <a:solidFill>
              <a:schemeClr val="accent3"/>
            </a:solidFill>
            <a:ln w="9525">
              <a:noFill/>
              <a:miter lim="800000"/>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597" name="文本框 47"/>
            <p:cNvSpPr>
              <a:spLocks noChangeArrowheads="1"/>
            </p:cNvSpPr>
            <p:nvPr/>
          </p:nvSpPr>
          <p:spPr bwMode="auto">
            <a:xfrm>
              <a:off x="51776" y="41771"/>
              <a:ext cx="1080119" cy="407057"/>
            </a:xfrm>
            <a:prstGeom prst="rect">
              <a:avLst/>
            </a:prstGeom>
            <a:noFill/>
            <a:ln w="9525">
              <a:noFill/>
              <a:miter lim="800000"/>
            </a:ln>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关键字</a:t>
              </a:r>
            </a:p>
          </p:txBody>
        </p:sp>
      </p:grpSp>
      <p:sp>
        <p:nvSpPr>
          <p:cNvPr id="37" name="矩形 60"/>
          <p:cNvSpPr>
            <a:spLocks noChangeArrowheads="1"/>
          </p:cNvSpPr>
          <p:nvPr/>
        </p:nvSpPr>
        <p:spPr bwMode="auto">
          <a:xfrm>
            <a:off x="5547689" y="1794429"/>
            <a:ext cx="2265756" cy="382820"/>
          </a:xfrm>
          <a:prstGeom prst="rect">
            <a:avLst/>
          </a:prstGeom>
          <a:noFill/>
          <a:ln w="9525">
            <a:noFill/>
            <a:miter lim="800000"/>
          </a:ln>
        </p:spPr>
        <p:txBody>
          <a:bodyPr lIns="62129" tIns="31063" rIns="62129" bIns="31063">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Group 22"/>
          <p:cNvGrpSpPr/>
          <p:nvPr/>
        </p:nvGrpSpPr>
        <p:grpSpPr bwMode="auto">
          <a:xfrm>
            <a:off x="4649007" y="2474089"/>
            <a:ext cx="770072" cy="343006"/>
            <a:chOff x="0" y="0"/>
            <a:chExt cx="1131894" cy="504056"/>
          </a:xfrm>
        </p:grpSpPr>
        <p:sp>
          <p:nvSpPr>
            <p:cNvPr id="67600" name="矩形 46"/>
            <p:cNvSpPr>
              <a:spLocks noChangeArrowheads="1"/>
            </p:cNvSpPr>
            <p:nvPr/>
          </p:nvSpPr>
          <p:spPr bwMode="auto">
            <a:xfrm>
              <a:off x="0" y="0"/>
              <a:ext cx="1080120" cy="504056"/>
            </a:xfrm>
            <a:prstGeom prst="rect">
              <a:avLst/>
            </a:prstGeom>
            <a:solidFill>
              <a:schemeClr val="accent4"/>
            </a:solidFill>
            <a:ln w="9525">
              <a:noFill/>
              <a:miter lim="800000"/>
            </a:ln>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601" name="文本框 47"/>
            <p:cNvSpPr>
              <a:spLocks noChangeArrowheads="1"/>
            </p:cNvSpPr>
            <p:nvPr/>
          </p:nvSpPr>
          <p:spPr bwMode="auto">
            <a:xfrm>
              <a:off x="51774" y="41771"/>
              <a:ext cx="1080120" cy="407057"/>
            </a:xfrm>
            <a:prstGeom prst="rect">
              <a:avLst/>
            </a:prstGeom>
            <a:noFill/>
            <a:ln w="9525">
              <a:noFill/>
              <a:miter lim="800000"/>
            </a:ln>
          </p:spPr>
          <p:txBody>
            <a:bodyPr>
              <a:spAutoFit/>
            </a:bodyPr>
            <a:lstStyle/>
            <a:p>
              <a:r>
                <a:rPr lang="zh-CN" altLang="en-US" sz="1200" b="1" dirty="0">
                  <a:solidFill>
                    <a:schemeClr val="bg1"/>
                  </a:solidFill>
                  <a:latin typeface="微软雅黑" panose="020B0503020204020204" pitchFamily="34" charset="-122"/>
                  <a:ea typeface="微软雅黑" panose="020B0503020204020204" pitchFamily="34" charset="-122"/>
                  <a:sym typeface="方正兰亭细黑_GBK" panose="02000000000000000000" charset="-122"/>
                </a:rPr>
                <a:t>关键字</a:t>
              </a:r>
            </a:p>
          </p:txBody>
        </p:sp>
      </p:grpSp>
      <p:sp>
        <p:nvSpPr>
          <p:cNvPr id="41" name="矩形 60"/>
          <p:cNvSpPr>
            <a:spLocks noChangeArrowheads="1"/>
          </p:cNvSpPr>
          <p:nvPr/>
        </p:nvSpPr>
        <p:spPr bwMode="auto">
          <a:xfrm>
            <a:off x="5547689" y="2402629"/>
            <a:ext cx="2265756" cy="382820"/>
          </a:xfrm>
          <a:prstGeom prst="rect">
            <a:avLst/>
          </a:prstGeom>
          <a:noFill/>
          <a:ln w="9525">
            <a:noFill/>
            <a:miter lim="800000"/>
          </a:ln>
        </p:spPr>
        <p:txBody>
          <a:bodyPr lIns="62129" tIns="31063" rIns="62129" bIns="31063">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1"/>
          <p:cNvGrpSpPr/>
          <p:nvPr/>
        </p:nvGrpSpPr>
        <p:grpSpPr bwMode="auto">
          <a:xfrm>
            <a:off x="3674114" y="1419664"/>
            <a:ext cx="974894" cy="1210048"/>
            <a:chOff x="3851918" y="1267706"/>
            <a:chExt cx="1077194" cy="1333449"/>
          </a:xfrm>
        </p:grpSpPr>
        <p:cxnSp>
          <p:nvCxnSpPr>
            <p:cNvPr id="43" name="肘形连接符 42"/>
            <p:cNvCxnSpPr>
              <a:stCxn id="29" idx="6"/>
              <a:endCxn id="28" idx="2"/>
            </p:cNvCxnSpPr>
            <p:nvPr/>
          </p:nvCxnSpPr>
          <p:spPr>
            <a:xfrm rot="16200000" flipH="1">
              <a:off x="4343226" y="2020531"/>
              <a:ext cx="750721"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肘形连接符 43"/>
            <p:cNvCxnSpPr>
              <a:stCxn id="29" idx="6"/>
              <a:endCxn id="28" idx="2"/>
            </p:cNvCxnSpPr>
            <p:nvPr/>
          </p:nvCxnSpPr>
          <p:spPr>
            <a:xfrm rot="5400000" flipH="1" flipV="1">
              <a:off x="4427222" y="1353806"/>
              <a:ext cx="582728" cy="4105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stCxn id="29" idx="6"/>
              <a:endCxn id="67596" idx="1"/>
            </p:cNvCxnSpPr>
            <p:nvPr/>
          </p:nvCxnSpPr>
          <p:spPr>
            <a:xfrm>
              <a:off x="3851918" y="1948431"/>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500"/>
                                        <p:tgtEl>
                                          <p:spTgt spid="2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ppt_x</p:attrName>
                                        </p:attrNameLst>
                                      </p:cBhvr>
                                      <p:tavLst>
                                        <p:tav tm="0">
                                          <p:val>
                                            <p:strVal val="1+#ppt_w/2"/>
                                          </p:val>
                                        </p:tav>
                                        <p:tav tm="100000">
                                          <p:val>
                                            <p:strVal val="#ppt_x"/>
                                          </p:val>
                                        </p:tav>
                                      </p:tavLst>
                                    </p:anim>
                                    <p:anim calcmode="lin" valueType="num">
                                      <p:cBhvr>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ppt_x</p:attrName>
                                        </p:attrNameLst>
                                      </p:cBhvr>
                                      <p:tavLst>
                                        <p:tav tm="0">
                                          <p:val>
                                            <p:strVal val="1+#ppt_w/2"/>
                                          </p:val>
                                        </p:tav>
                                        <p:tav tm="100000">
                                          <p:val>
                                            <p:strVal val="#ppt_x"/>
                                          </p:val>
                                        </p:tav>
                                      </p:tavLst>
                                    </p:anim>
                                    <p:anim calcmode="lin" valueType="num">
                                      <p:cBhvr>
                                        <p:cTn id="37" dur="500" fill="hold"/>
                                        <p:tgtEl>
                                          <p:spTgt spid="3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ppt_x</p:attrName>
                                        </p:attrNameLst>
                                      </p:cBhvr>
                                      <p:tavLst>
                                        <p:tav tm="0">
                                          <p:val>
                                            <p:strVal val="1+#ppt_w/2"/>
                                          </p:val>
                                        </p:tav>
                                        <p:tav tm="100000">
                                          <p:val>
                                            <p:strVal val="#ppt_x"/>
                                          </p:val>
                                        </p:tav>
                                      </p:tavLst>
                                    </p:anim>
                                    <p:anim calcmode="lin" valueType="num">
                                      <p:cBhvr>
                                        <p:cTn id="46" dur="5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ppt_x</p:attrName>
                                        </p:attrNameLst>
                                      </p:cBhvr>
                                      <p:tavLst>
                                        <p:tav tm="0">
                                          <p:val>
                                            <p:strVal val="1+#ppt_w/2"/>
                                          </p:val>
                                        </p:tav>
                                        <p:tav tm="100000">
                                          <p:val>
                                            <p:strVal val="#ppt_x"/>
                                          </p:val>
                                        </p:tav>
                                      </p:tavLst>
                                    </p:anim>
                                    <p:anim calcmode="lin" valueType="num">
                                      <p:cBhvr>
                                        <p:cTn id="51" dur="50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ppt_x</p:attrName>
                                        </p:attrNameLst>
                                      </p:cBhvr>
                                      <p:tavLst>
                                        <p:tav tm="0">
                                          <p:val>
                                            <p:strVal val="1+#ppt_w/2"/>
                                          </p:val>
                                        </p:tav>
                                        <p:tav tm="100000">
                                          <p:val>
                                            <p:strVal val="#ppt_x"/>
                                          </p:val>
                                        </p:tav>
                                      </p:tavLst>
                                    </p:anim>
                                    <p:anim calcmode="lin" valueType="num">
                                      <p:cBhvr>
                                        <p:cTn id="55" dur="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ppt_x</p:attrName>
                                        </p:attrNameLst>
                                      </p:cBhvr>
                                      <p:tavLst>
                                        <p:tav tm="0">
                                          <p:val>
                                            <p:strVal val="1+#ppt_w/2"/>
                                          </p:val>
                                        </p:tav>
                                        <p:tav tm="100000">
                                          <p:val>
                                            <p:strVal val="#ppt_x"/>
                                          </p:val>
                                        </p:tav>
                                      </p:tavLst>
                                    </p:anim>
                                    <p:anim calcmode="lin" valueType="num">
                                      <p:cBhvr>
                                        <p:cTn id="5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p:bldP spid="37"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079"/>
          <p:cNvSpPr>
            <a:spLocks noChangeArrowheads="1"/>
          </p:cNvSpPr>
          <p:nvPr/>
        </p:nvSpPr>
        <p:spPr bwMode="auto">
          <a:xfrm>
            <a:off x="1803496" y="1781237"/>
            <a:ext cx="1581034" cy="1581034"/>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3384529" y="2217553"/>
            <a:ext cx="125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52" name="椭圆 3088"/>
          <p:cNvSpPr>
            <a:spLocks noChangeArrowheads="1"/>
          </p:cNvSpPr>
          <p:nvPr/>
        </p:nvSpPr>
        <p:spPr bwMode="auto">
          <a:xfrm>
            <a:off x="1157429" y="3076540"/>
            <a:ext cx="120641" cy="120641"/>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517871" y="1592338"/>
            <a:ext cx="342874" cy="342874"/>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449448" y="2333054"/>
            <a:ext cx="2030590" cy="276999"/>
          </a:xfrm>
          <a:prstGeom prst="rect">
            <a:avLst/>
          </a:prstGeom>
        </p:spPr>
        <p:txBody>
          <a:bodyPr wrap="square" lIns="0" tIns="0" rIns="0" bIns="0">
            <a:spAutoFit/>
          </a:bodyPr>
          <a:lstStyle/>
          <a:p>
            <a:pPr lvl="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成功项目展示</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49448" y="2725204"/>
            <a:ext cx="2829785" cy="328167"/>
          </a:xfrm>
          <a:prstGeom prst="rect">
            <a:avLst/>
          </a:prstGeom>
          <a:noFill/>
        </p:spPr>
        <p:txBody>
          <a:bodyPr wrap="square" lIns="0" tIns="0" rIns="0" bIns="0" rtlCol="0">
            <a:spAutoFit/>
          </a:bodyPr>
          <a:lstStyle/>
          <a:p>
            <a:pPr algn="just">
              <a:lnSpc>
                <a:spcPct val="150000"/>
              </a:lnSpc>
            </a:pPr>
            <a:r>
              <a:rPr lang="zh-CN" altLang="en-US" sz="7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505100" y="1315553"/>
            <a:ext cx="1613679" cy="1613478"/>
            <a:chOff x="163513" y="1171575"/>
            <a:chExt cx="2795588" cy="2794000"/>
          </a:xfrm>
        </p:grpSpPr>
        <p:sp>
          <p:nvSpPr>
            <p:cNvPr id="5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5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5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3" name="组合 58"/>
            <p:cNvGrpSpPr/>
            <p:nvPr/>
          </p:nvGrpSpPr>
          <p:grpSpPr>
            <a:xfrm>
              <a:off x="1090613" y="2070100"/>
              <a:ext cx="941388" cy="647700"/>
              <a:chOff x="1090613" y="2070100"/>
              <a:chExt cx="941388" cy="647700"/>
            </a:xfrm>
          </p:grpSpPr>
          <p:sp>
            <p:nvSpPr>
              <p:cNvPr id="6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5" name="Rectangle 24"/>
          <p:cNvSpPr>
            <a:spLocks noChangeArrowheads="1"/>
          </p:cNvSpPr>
          <p:nvPr/>
        </p:nvSpPr>
        <p:spPr bwMode="auto">
          <a:xfrm>
            <a:off x="408394" y="3576492"/>
            <a:ext cx="1807090" cy="2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Rectangle 24"/>
          <p:cNvSpPr>
            <a:spLocks noChangeArrowheads="1"/>
          </p:cNvSpPr>
          <p:nvPr/>
        </p:nvSpPr>
        <p:spPr bwMode="auto">
          <a:xfrm>
            <a:off x="1040244" y="1513132"/>
            <a:ext cx="5433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1</a:t>
            </a:r>
            <a:endParaRPr lang="en-US" altLang="zh-CN" sz="2000" dirty="0">
              <a:solidFill>
                <a:schemeClr val="bg1"/>
              </a:solidFill>
            </a:endParaRPr>
          </a:p>
        </p:txBody>
      </p:sp>
      <p:sp>
        <p:nvSpPr>
          <p:cNvPr id="87" name="Rectangle 24"/>
          <p:cNvSpPr>
            <a:spLocks noChangeArrowheads="1"/>
          </p:cNvSpPr>
          <p:nvPr/>
        </p:nvSpPr>
        <p:spPr bwMode="auto">
          <a:xfrm>
            <a:off x="684701" y="3195358"/>
            <a:ext cx="1254474" cy="2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dirty="0">
              <a:solidFill>
                <a:srgbClr val="000000">
                  <a:lumMod val="75000"/>
                  <a:lumOff val="25000"/>
                </a:srgbClr>
              </a:solidFill>
            </a:endParaRPr>
          </a:p>
        </p:txBody>
      </p:sp>
      <p:cxnSp>
        <p:nvCxnSpPr>
          <p:cNvPr id="88" name="直接连接符 87"/>
          <p:cNvCxnSpPr/>
          <p:nvPr/>
        </p:nvCxnSpPr>
        <p:spPr>
          <a:xfrm>
            <a:off x="684701" y="3466316"/>
            <a:ext cx="125447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88"/>
          <p:cNvGrpSpPr/>
          <p:nvPr/>
        </p:nvGrpSpPr>
        <p:grpSpPr>
          <a:xfrm>
            <a:off x="2639070" y="1315553"/>
            <a:ext cx="1613679" cy="1613478"/>
            <a:chOff x="163513" y="1171575"/>
            <a:chExt cx="2795588" cy="2794000"/>
          </a:xfrm>
        </p:grpSpPr>
        <p:sp>
          <p:nvSpPr>
            <p:cNvPr id="9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9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9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9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5" name="组合 93"/>
            <p:cNvGrpSpPr/>
            <p:nvPr/>
          </p:nvGrpSpPr>
          <p:grpSpPr>
            <a:xfrm>
              <a:off x="1090613" y="2070100"/>
              <a:ext cx="941388" cy="647700"/>
              <a:chOff x="1090613" y="2070100"/>
              <a:chExt cx="941388" cy="647700"/>
            </a:xfrm>
          </p:grpSpPr>
          <p:sp>
            <p:nvSpPr>
              <p:cNvPr id="9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0" name="Rectangle 24"/>
          <p:cNvSpPr>
            <a:spLocks noChangeArrowheads="1"/>
          </p:cNvSpPr>
          <p:nvPr/>
        </p:nvSpPr>
        <p:spPr bwMode="auto">
          <a:xfrm>
            <a:off x="2542365" y="3576492"/>
            <a:ext cx="1807090" cy="2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1" name="Rectangle 24"/>
          <p:cNvSpPr>
            <a:spLocks noChangeArrowheads="1"/>
          </p:cNvSpPr>
          <p:nvPr/>
        </p:nvSpPr>
        <p:spPr bwMode="auto">
          <a:xfrm>
            <a:off x="3174215" y="1513132"/>
            <a:ext cx="5433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2</a:t>
            </a:r>
            <a:endParaRPr lang="en-US" altLang="zh-CN" sz="2000" dirty="0">
              <a:solidFill>
                <a:schemeClr val="bg1"/>
              </a:solidFill>
            </a:endParaRPr>
          </a:p>
        </p:txBody>
      </p:sp>
      <p:sp>
        <p:nvSpPr>
          <p:cNvPr id="122" name="Rectangle 24"/>
          <p:cNvSpPr>
            <a:spLocks noChangeArrowheads="1"/>
          </p:cNvSpPr>
          <p:nvPr/>
        </p:nvSpPr>
        <p:spPr bwMode="auto">
          <a:xfrm>
            <a:off x="2818672" y="3195358"/>
            <a:ext cx="1254474" cy="2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dirty="0">
              <a:solidFill>
                <a:srgbClr val="000000">
                  <a:lumMod val="75000"/>
                  <a:lumOff val="25000"/>
                </a:srgbClr>
              </a:solidFill>
            </a:endParaRPr>
          </a:p>
        </p:txBody>
      </p:sp>
      <p:cxnSp>
        <p:nvCxnSpPr>
          <p:cNvPr id="123" name="直接连接符 122"/>
          <p:cNvCxnSpPr/>
          <p:nvPr/>
        </p:nvCxnSpPr>
        <p:spPr>
          <a:xfrm>
            <a:off x="2818672" y="3466316"/>
            <a:ext cx="125447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组合 123"/>
          <p:cNvGrpSpPr/>
          <p:nvPr/>
        </p:nvGrpSpPr>
        <p:grpSpPr>
          <a:xfrm>
            <a:off x="4760887" y="1315553"/>
            <a:ext cx="1613679" cy="1613478"/>
            <a:chOff x="163513" y="1171575"/>
            <a:chExt cx="2795588" cy="2794000"/>
          </a:xfrm>
        </p:grpSpPr>
        <p:sp>
          <p:nvSpPr>
            <p:cNvPr id="125"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26"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27"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28"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grpSp>
          <p:nvGrpSpPr>
            <p:cNvPr id="7" name="组合 128"/>
            <p:cNvGrpSpPr/>
            <p:nvPr/>
          </p:nvGrpSpPr>
          <p:grpSpPr>
            <a:xfrm>
              <a:off x="1090613" y="2070100"/>
              <a:ext cx="941388" cy="647700"/>
              <a:chOff x="1090613" y="2070100"/>
              <a:chExt cx="941388" cy="647700"/>
            </a:xfrm>
          </p:grpSpPr>
          <p:sp>
            <p:nvSpPr>
              <p:cNvPr id="130"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55" name="Rectangle 24"/>
          <p:cNvSpPr>
            <a:spLocks noChangeArrowheads="1"/>
          </p:cNvSpPr>
          <p:nvPr/>
        </p:nvSpPr>
        <p:spPr bwMode="auto">
          <a:xfrm>
            <a:off x="4664181" y="3576492"/>
            <a:ext cx="1807090" cy="2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6" name="Rectangle 24"/>
          <p:cNvSpPr>
            <a:spLocks noChangeArrowheads="1"/>
          </p:cNvSpPr>
          <p:nvPr/>
        </p:nvSpPr>
        <p:spPr bwMode="auto">
          <a:xfrm>
            <a:off x="5296031" y="1513132"/>
            <a:ext cx="5433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3</a:t>
            </a:r>
            <a:endParaRPr lang="en-US" altLang="zh-CN" sz="2000" dirty="0">
              <a:solidFill>
                <a:schemeClr val="bg1"/>
              </a:solidFill>
            </a:endParaRPr>
          </a:p>
        </p:txBody>
      </p:sp>
      <p:sp>
        <p:nvSpPr>
          <p:cNvPr id="157" name="Rectangle 24"/>
          <p:cNvSpPr>
            <a:spLocks noChangeArrowheads="1"/>
          </p:cNvSpPr>
          <p:nvPr/>
        </p:nvSpPr>
        <p:spPr bwMode="auto">
          <a:xfrm>
            <a:off x="4940488" y="3195358"/>
            <a:ext cx="1254474" cy="2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dirty="0">
              <a:solidFill>
                <a:srgbClr val="000000">
                  <a:lumMod val="75000"/>
                  <a:lumOff val="25000"/>
                </a:srgbClr>
              </a:solidFill>
            </a:endParaRPr>
          </a:p>
        </p:txBody>
      </p:sp>
      <p:cxnSp>
        <p:nvCxnSpPr>
          <p:cNvPr id="158" name="直接连接符 157"/>
          <p:cNvCxnSpPr/>
          <p:nvPr/>
        </p:nvCxnSpPr>
        <p:spPr>
          <a:xfrm>
            <a:off x="4940488" y="3466316"/>
            <a:ext cx="125447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组合 158"/>
          <p:cNvGrpSpPr/>
          <p:nvPr/>
        </p:nvGrpSpPr>
        <p:grpSpPr>
          <a:xfrm>
            <a:off x="6894857" y="1315553"/>
            <a:ext cx="1613679" cy="1613478"/>
            <a:chOff x="163513" y="1171575"/>
            <a:chExt cx="2795588" cy="2794000"/>
          </a:xfrm>
        </p:grpSpPr>
        <p:sp>
          <p:nvSpPr>
            <p:cNvPr id="160" name="Freeform 3735"/>
            <p:cNvSpPr/>
            <p:nvPr/>
          </p:nvSpPr>
          <p:spPr bwMode="auto">
            <a:xfrm>
              <a:off x="163513" y="1171575"/>
              <a:ext cx="2795588" cy="2794000"/>
            </a:xfrm>
            <a:custGeom>
              <a:avLst/>
              <a:gdLst>
                <a:gd name="T0" fmla="*/ 863 w 880"/>
                <a:gd name="T1" fmla="*/ 466 h 880"/>
                <a:gd name="T2" fmla="*/ 863 w 880"/>
                <a:gd name="T3" fmla="*/ 414 h 880"/>
                <a:gd name="T4" fmla="*/ 855 w 880"/>
                <a:gd name="T5" fmla="*/ 356 h 880"/>
                <a:gd name="T6" fmla="*/ 842 w 880"/>
                <a:gd name="T7" fmla="*/ 306 h 880"/>
                <a:gd name="T8" fmla="*/ 819 w 880"/>
                <a:gd name="T9" fmla="*/ 251 h 880"/>
                <a:gd name="T10" fmla="*/ 794 w 880"/>
                <a:gd name="T11" fmla="*/ 206 h 880"/>
                <a:gd name="T12" fmla="*/ 757 w 880"/>
                <a:gd name="T13" fmla="*/ 160 h 880"/>
                <a:gd name="T14" fmla="*/ 721 w 880"/>
                <a:gd name="T15" fmla="*/ 123 h 880"/>
                <a:gd name="T16" fmla="*/ 674 w 880"/>
                <a:gd name="T17" fmla="*/ 87 h 880"/>
                <a:gd name="T18" fmla="*/ 630 w 880"/>
                <a:gd name="T19" fmla="*/ 61 h 880"/>
                <a:gd name="T20" fmla="*/ 575 w 880"/>
                <a:gd name="T21" fmla="*/ 39 h 880"/>
                <a:gd name="T22" fmla="*/ 525 w 880"/>
                <a:gd name="T23" fmla="*/ 25 h 880"/>
                <a:gd name="T24" fmla="*/ 466 w 880"/>
                <a:gd name="T25" fmla="*/ 18 h 880"/>
                <a:gd name="T26" fmla="*/ 415 w 880"/>
                <a:gd name="T27" fmla="*/ 17 h 880"/>
                <a:gd name="T28" fmla="*/ 356 w 880"/>
                <a:gd name="T29" fmla="*/ 25 h 880"/>
                <a:gd name="T30" fmla="*/ 306 w 880"/>
                <a:gd name="T31" fmla="*/ 38 h 880"/>
                <a:gd name="T32" fmla="*/ 251 w 880"/>
                <a:gd name="T33" fmla="*/ 61 h 880"/>
                <a:gd name="T34" fmla="*/ 206 w 880"/>
                <a:gd name="T35" fmla="*/ 86 h 880"/>
                <a:gd name="T36" fmla="*/ 160 w 880"/>
                <a:gd name="T37" fmla="*/ 123 h 880"/>
                <a:gd name="T38" fmla="*/ 123 w 880"/>
                <a:gd name="T39" fmla="*/ 159 h 880"/>
                <a:gd name="T40" fmla="*/ 87 w 880"/>
                <a:gd name="T41" fmla="*/ 206 h 880"/>
                <a:gd name="T42" fmla="*/ 61 w 880"/>
                <a:gd name="T43" fmla="*/ 250 h 880"/>
                <a:gd name="T44" fmla="*/ 39 w 880"/>
                <a:gd name="T45" fmla="*/ 305 h 880"/>
                <a:gd name="T46" fmla="*/ 25 w 880"/>
                <a:gd name="T47" fmla="*/ 355 h 880"/>
                <a:gd name="T48" fmla="*/ 18 w 880"/>
                <a:gd name="T49" fmla="*/ 414 h 880"/>
                <a:gd name="T50" fmla="*/ 17 w 880"/>
                <a:gd name="T51" fmla="*/ 465 h 880"/>
                <a:gd name="T52" fmla="*/ 25 w 880"/>
                <a:gd name="T53" fmla="*/ 524 h 880"/>
                <a:gd name="T54" fmla="*/ 38 w 880"/>
                <a:gd name="T55" fmla="*/ 574 h 880"/>
                <a:gd name="T56" fmla="*/ 61 w 880"/>
                <a:gd name="T57" fmla="*/ 629 h 880"/>
                <a:gd name="T58" fmla="*/ 86 w 880"/>
                <a:gd name="T59" fmla="*/ 674 h 880"/>
                <a:gd name="T60" fmla="*/ 123 w 880"/>
                <a:gd name="T61" fmla="*/ 720 h 880"/>
                <a:gd name="T62" fmla="*/ 159 w 880"/>
                <a:gd name="T63" fmla="*/ 757 h 880"/>
                <a:gd name="T64" fmla="*/ 206 w 880"/>
                <a:gd name="T65" fmla="*/ 793 h 880"/>
                <a:gd name="T66" fmla="*/ 251 w 880"/>
                <a:gd name="T67" fmla="*/ 819 h 880"/>
                <a:gd name="T68" fmla="*/ 306 w 880"/>
                <a:gd name="T69" fmla="*/ 841 h 880"/>
                <a:gd name="T70" fmla="*/ 355 w 880"/>
                <a:gd name="T71" fmla="*/ 855 h 880"/>
                <a:gd name="T72" fmla="*/ 414 w 880"/>
                <a:gd name="T73" fmla="*/ 862 h 880"/>
                <a:gd name="T74" fmla="*/ 466 w 880"/>
                <a:gd name="T75" fmla="*/ 863 h 880"/>
                <a:gd name="T76" fmla="*/ 524 w 880"/>
                <a:gd name="T77" fmla="*/ 855 h 880"/>
                <a:gd name="T78" fmla="*/ 574 w 880"/>
                <a:gd name="T79" fmla="*/ 842 h 880"/>
                <a:gd name="T80" fmla="*/ 629 w 880"/>
                <a:gd name="T81" fmla="*/ 819 h 880"/>
                <a:gd name="T82" fmla="*/ 674 w 880"/>
                <a:gd name="T83" fmla="*/ 794 h 880"/>
                <a:gd name="T84" fmla="*/ 720 w 880"/>
                <a:gd name="T85" fmla="*/ 757 h 880"/>
                <a:gd name="T86" fmla="*/ 757 w 880"/>
                <a:gd name="T87" fmla="*/ 721 h 880"/>
                <a:gd name="T88" fmla="*/ 793 w 880"/>
                <a:gd name="T89" fmla="*/ 674 h 880"/>
                <a:gd name="T90" fmla="*/ 819 w 880"/>
                <a:gd name="T91" fmla="*/ 629 h 880"/>
                <a:gd name="T92" fmla="*/ 841 w 880"/>
                <a:gd name="T93" fmla="*/ 574 h 880"/>
                <a:gd name="T94" fmla="*/ 855 w 880"/>
                <a:gd name="T95" fmla="*/ 525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0" h="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vert="horz" wrap="square" lIns="91440" tIns="45720" rIns="91440" bIns="45720" numCol="1" anchor="t" anchorCtr="0" compatLnSpc="1"/>
            <a:lstStyle/>
            <a:p>
              <a:endParaRPr lang="zh-CN" altLang="en-US"/>
            </a:p>
          </p:txBody>
        </p:sp>
        <p:sp>
          <p:nvSpPr>
            <p:cNvPr id="161" name="Oval 3736"/>
            <p:cNvSpPr>
              <a:spLocks noChangeArrowheads="1"/>
            </p:cNvSpPr>
            <p:nvPr/>
          </p:nvSpPr>
          <p:spPr bwMode="auto">
            <a:xfrm>
              <a:off x="474663" y="1482725"/>
              <a:ext cx="2173288" cy="217170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62" name="Freeform 3737"/>
            <p:cNvSpPr/>
            <p:nvPr/>
          </p:nvSpPr>
          <p:spPr bwMode="auto">
            <a:xfrm>
              <a:off x="608012" y="1711325"/>
              <a:ext cx="1906587" cy="1781175"/>
            </a:xfrm>
            <a:custGeom>
              <a:avLst/>
              <a:gdLst>
                <a:gd name="T0" fmla="*/ 580 w 600"/>
                <a:gd name="T1" fmla="*/ 303 h 561"/>
                <a:gd name="T2" fmla="*/ 535 w 600"/>
                <a:gd name="T3" fmla="*/ 267 h 561"/>
                <a:gd name="T4" fmla="*/ 545 w 600"/>
                <a:gd name="T5" fmla="*/ 206 h 561"/>
                <a:gd name="T6" fmla="*/ 554 w 600"/>
                <a:gd name="T7" fmla="*/ 105 h 561"/>
                <a:gd name="T8" fmla="*/ 524 w 600"/>
                <a:gd name="T9" fmla="*/ 94 h 561"/>
                <a:gd name="T10" fmla="*/ 456 w 600"/>
                <a:gd name="T11" fmla="*/ 91 h 561"/>
                <a:gd name="T12" fmla="*/ 445 w 600"/>
                <a:gd name="T13" fmla="*/ 82 h 561"/>
                <a:gd name="T14" fmla="*/ 370 w 600"/>
                <a:gd name="T15" fmla="*/ 58 h 561"/>
                <a:gd name="T16" fmla="*/ 374 w 600"/>
                <a:gd name="T17" fmla="*/ 118 h 561"/>
                <a:gd name="T18" fmla="*/ 447 w 600"/>
                <a:gd name="T19" fmla="*/ 120 h 561"/>
                <a:gd name="T20" fmla="*/ 512 w 600"/>
                <a:gd name="T21" fmla="*/ 183 h 561"/>
                <a:gd name="T22" fmla="*/ 517 w 600"/>
                <a:gd name="T23" fmla="*/ 195 h 561"/>
                <a:gd name="T24" fmla="*/ 489 w 600"/>
                <a:gd name="T25" fmla="*/ 246 h 561"/>
                <a:gd name="T26" fmla="*/ 508 w 600"/>
                <a:gd name="T27" fmla="*/ 267 h 561"/>
                <a:gd name="T28" fmla="*/ 510 w 600"/>
                <a:gd name="T29" fmla="*/ 358 h 561"/>
                <a:gd name="T30" fmla="*/ 504 w 600"/>
                <a:gd name="T31" fmla="*/ 370 h 561"/>
                <a:gd name="T32" fmla="*/ 448 w 600"/>
                <a:gd name="T33" fmla="*/ 386 h 561"/>
                <a:gd name="T34" fmla="*/ 447 w 600"/>
                <a:gd name="T35" fmla="*/ 414 h 561"/>
                <a:gd name="T36" fmla="*/ 384 w 600"/>
                <a:gd name="T37" fmla="*/ 479 h 561"/>
                <a:gd name="T38" fmla="*/ 371 w 600"/>
                <a:gd name="T39" fmla="*/ 484 h 561"/>
                <a:gd name="T40" fmla="*/ 320 w 600"/>
                <a:gd name="T41" fmla="*/ 456 h 561"/>
                <a:gd name="T42" fmla="*/ 280 w 600"/>
                <a:gd name="T43" fmla="*/ 456 h 561"/>
                <a:gd name="T44" fmla="*/ 229 w 600"/>
                <a:gd name="T45" fmla="*/ 484 h 561"/>
                <a:gd name="T46" fmla="*/ 215 w 600"/>
                <a:gd name="T47" fmla="*/ 479 h 561"/>
                <a:gd name="T48" fmla="*/ 153 w 600"/>
                <a:gd name="T49" fmla="*/ 414 h 561"/>
                <a:gd name="T50" fmla="*/ 152 w 600"/>
                <a:gd name="T51" fmla="*/ 386 h 561"/>
                <a:gd name="T52" fmla="*/ 96 w 600"/>
                <a:gd name="T53" fmla="*/ 370 h 561"/>
                <a:gd name="T54" fmla="*/ 90 w 600"/>
                <a:gd name="T55" fmla="*/ 357 h 561"/>
                <a:gd name="T56" fmla="*/ 92 w 600"/>
                <a:gd name="T57" fmla="*/ 267 h 561"/>
                <a:gd name="T58" fmla="*/ 111 w 600"/>
                <a:gd name="T59" fmla="*/ 246 h 561"/>
                <a:gd name="T60" fmla="*/ 83 w 600"/>
                <a:gd name="T61" fmla="*/ 196 h 561"/>
                <a:gd name="T62" fmla="*/ 88 w 600"/>
                <a:gd name="T63" fmla="*/ 182 h 561"/>
                <a:gd name="T64" fmla="*/ 154 w 600"/>
                <a:gd name="T65" fmla="*/ 120 h 561"/>
                <a:gd name="T66" fmla="*/ 226 w 600"/>
                <a:gd name="T67" fmla="*/ 118 h 561"/>
                <a:gd name="T68" fmla="*/ 230 w 600"/>
                <a:gd name="T69" fmla="*/ 58 h 561"/>
                <a:gd name="T70" fmla="*/ 155 w 600"/>
                <a:gd name="T71" fmla="*/ 82 h 561"/>
                <a:gd name="T72" fmla="*/ 144 w 600"/>
                <a:gd name="T73" fmla="*/ 92 h 561"/>
                <a:gd name="T74" fmla="*/ 76 w 600"/>
                <a:gd name="T75" fmla="*/ 94 h 561"/>
                <a:gd name="T76" fmla="*/ 46 w 600"/>
                <a:gd name="T77" fmla="*/ 105 h 561"/>
                <a:gd name="T78" fmla="*/ 55 w 600"/>
                <a:gd name="T79" fmla="*/ 206 h 561"/>
                <a:gd name="T80" fmla="*/ 65 w 600"/>
                <a:gd name="T81" fmla="*/ 267 h 561"/>
                <a:gd name="T82" fmla="*/ 20 w 600"/>
                <a:gd name="T83" fmla="*/ 303 h 561"/>
                <a:gd name="T84" fmla="*/ 7 w 600"/>
                <a:gd name="T85" fmla="*/ 332 h 561"/>
                <a:gd name="T86" fmla="*/ 84 w 600"/>
                <a:gd name="T87" fmla="*/ 397 h 561"/>
                <a:gd name="T88" fmla="*/ 159 w 600"/>
                <a:gd name="T89" fmla="*/ 455 h 561"/>
                <a:gd name="T90" fmla="*/ 171 w 600"/>
                <a:gd name="T91" fmla="*/ 464 h 561"/>
                <a:gd name="T92" fmla="*/ 192 w 600"/>
                <a:gd name="T93" fmla="*/ 528 h 561"/>
                <a:gd name="T94" fmla="*/ 210 w 600"/>
                <a:gd name="T95" fmla="*/ 554 h 561"/>
                <a:gd name="T96" fmla="*/ 313 w 600"/>
                <a:gd name="T97" fmla="*/ 502 h 561"/>
                <a:gd name="T98" fmla="*/ 328 w 600"/>
                <a:gd name="T99" fmla="*/ 500 h 561"/>
                <a:gd name="T100" fmla="*/ 422 w 600"/>
                <a:gd name="T101" fmla="*/ 488 h 561"/>
                <a:gd name="T102" fmla="*/ 521 w 600"/>
                <a:gd name="T103" fmla="*/ 470 h 561"/>
                <a:gd name="T104" fmla="*/ 524 w 600"/>
                <a:gd name="T105" fmla="*/ 439 h 561"/>
                <a:gd name="T106" fmla="*/ 510 w 600"/>
                <a:gd name="T107" fmla="*/ 373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0" h="561">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zh-CN" altLang="en-US"/>
            </a:p>
          </p:txBody>
        </p:sp>
        <p:sp>
          <p:nvSpPr>
            <p:cNvPr id="163" name="Freeform 3738"/>
            <p:cNvSpPr>
              <a:spLocks noEditPoints="1"/>
            </p:cNvSpPr>
            <p:nvPr/>
          </p:nvSpPr>
          <p:spPr bwMode="auto">
            <a:xfrm>
              <a:off x="661988" y="1631950"/>
              <a:ext cx="1798638" cy="2092325"/>
            </a:xfrm>
            <a:custGeom>
              <a:avLst/>
              <a:gdLst>
                <a:gd name="T0" fmla="*/ 491 w 566"/>
                <a:gd name="T1" fmla="*/ 0 h 659"/>
                <a:gd name="T2" fmla="*/ 491 w 566"/>
                <a:gd name="T3" fmla="*/ 27 h 659"/>
                <a:gd name="T4" fmla="*/ 479 w 566"/>
                <a:gd name="T5" fmla="*/ 38 h 659"/>
                <a:gd name="T6" fmla="*/ 450 w 566"/>
                <a:gd name="T7" fmla="*/ 38 h 659"/>
                <a:gd name="T8" fmla="*/ 450 w 566"/>
                <a:gd name="T9" fmla="*/ 0 h 659"/>
                <a:gd name="T10" fmla="*/ 115 w 566"/>
                <a:gd name="T11" fmla="*/ 0 h 659"/>
                <a:gd name="T12" fmla="*/ 115 w 566"/>
                <a:gd name="T13" fmla="*/ 38 h 659"/>
                <a:gd name="T14" fmla="*/ 87 w 566"/>
                <a:gd name="T15" fmla="*/ 38 h 659"/>
                <a:gd name="T16" fmla="*/ 75 w 566"/>
                <a:gd name="T17" fmla="*/ 27 h 659"/>
                <a:gd name="T18" fmla="*/ 75 w 566"/>
                <a:gd name="T19" fmla="*/ 0 h 659"/>
                <a:gd name="T20" fmla="*/ 0 w 566"/>
                <a:gd name="T21" fmla="*/ 0 h 659"/>
                <a:gd name="T22" fmla="*/ 0 w 566"/>
                <a:gd name="T23" fmla="*/ 64 h 659"/>
                <a:gd name="T24" fmla="*/ 75 w 566"/>
                <a:gd name="T25" fmla="*/ 245 h 659"/>
                <a:gd name="T26" fmla="*/ 155 w 566"/>
                <a:gd name="T27" fmla="*/ 275 h 659"/>
                <a:gd name="T28" fmla="*/ 255 w 566"/>
                <a:gd name="T29" fmla="*/ 332 h 659"/>
                <a:gd name="T30" fmla="*/ 255 w 566"/>
                <a:gd name="T31" fmla="*/ 391 h 659"/>
                <a:gd name="T32" fmla="*/ 238 w 566"/>
                <a:gd name="T33" fmla="*/ 414 h 659"/>
                <a:gd name="T34" fmla="*/ 238 w 566"/>
                <a:gd name="T35" fmla="*/ 430 h 659"/>
                <a:gd name="T36" fmla="*/ 255 w 566"/>
                <a:gd name="T37" fmla="*/ 452 h 659"/>
                <a:gd name="T38" fmla="*/ 255 w 566"/>
                <a:gd name="T39" fmla="*/ 499 h 659"/>
                <a:gd name="T40" fmla="*/ 238 w 566"/>
                <a:gd name="T41" fmla="*/ 522 h 659"/>
                <a:gd name="T42" fmla="*/ 238 w 566"/>
                <a:gd name="T43" fmla="*/ 538 h 659"/>
                <a:gd name="T44" fmla="*/ 255 w 566"/>
                <a:gd name="T45" fmla="*/ 560 h 659"/>
                <a:gd name="T46" fmla="*/ 255 w 566"/>
                <a:gd name="T47" fmla="*/ 571 h 659"/>
                <a:gd name="T48" fmla="*/ 221 w 566"/>
                <a:gd name="T49" fmla="*/ 622 h 659"/>
                <a:gd name="T50" fmla="*/ 165 w 566"/>
                <a:gd name="T51" fmla="*/ 659 h 659"/>
                <a:gd name="T52" fmla="*/ 399 w 566"/>
                <a:gd name="T53" fmla="*/ 659 h 659"/>
                <a:gd name="T54" fmla="*/ 367 w 566"/>
                <a:gd name="T55" fmla="*/ 628 h 659"/>
                <a:gd name="T56" fmla="*/ 310 w 566"/>
                <a:gd name="T57" fmla="*/ 571 h 659"/>
                <a:gd name="T58" fmla="*/ 310 w 566"/>
                <a:gd name="T59" fmla="*/ 560 h 659"/>
                <a:gd name="T60" fmla="*/ 327 w 566"/>
                <a:gd name="T61" fmla="*/ 538 h 659"/>
                <a:gd name="T62" fmla="*/ 327 w 566"/>
                <a:gd name="T63" fmla="*/ 522 h 659"/>
                <a:gd name="T64" fmla="*/ 310 w 566"/>
                <a:gd name="T65" fmla="*/ 499 h 659"/>
                <a:gd name="T66" fmla="*/ 310 w 566"/>
                <a:gd name="T67" fmla="*/ 452 h 659"/>
                <a:gd name="T68" fmla="*/ 327 w 566"/>
                <a:gd name="T69" fmla="*/ 430 h 659"/>
                <a:gd name="T70" fmla="*/ 327 w 566"/>
                <a:gd name="T71" fmla="*/ 414 h 659"/>
                <a:gd name="T72" fmla="*/ 310 w 566"/>
                <a:gd name="T73" fmla="*/ 391 h 659"/>
                <a:gd name="T74" fmla="*/ 310 w 566"/>
                <a:gd name="T75" fmla="*/ 332 h 659"/>
                <a:gd name="T76" fmla="*/ 410 w 566"/>
                <a:gd name="T77" fmla="*/ 275 h 659"/>
                <a:gd name="T78" fmla="*/ 491 w 566"/>
                <a:gd name="T79" fmla="*/ 245 h 659"/>
                <a:gd name="T80" fmla="*/ 566 w 566"/>
                <a:gd name="T81" fmla="*/ 64 h 659"/>
                <a:gd name="T82" fmla="*/ 566 w 566"/>
                <a:gd name="T83" fmla="*/ 0 h 659"/>
                <a:gd name="T84" fmla="*/ 491 w 566"/>
                <a:gd name="T85" fmla="*/ 0 h 659"/>
                <a:gd name="T86" fmla="*/ 50 w 566"/>
                <a:gd name="T87" fmla="*/ 173 h 659"/>
                <a:gd name="T88" fmla="*/ 27 w 566"/>
                <a:gd name="T89" fmla="*/ 28 h 659"/>
                <a:gd name="T90" fmla="*/ 49 w 566"/>
                <a:gd name="T91" fmla="*/ 28 h 659"/>
                <a:gd name="T92" fmla="*/ 77 w 566"/>
                <a:gd name="T93" fmla="*/ 67 h 659"/>
                <a:gd name="T94" fmla="*/ 115 w 566"/>
                <a:gd name="T95" fmla="*/ 67 h 659"/>
                <a:gd name="T96" fmla="*/ 115 w 566"/>
                <a:gd name="T97" fmla="*/ 167 h 659"/>
                <a:gd name="T98" fmla="*/ 133 w 566"/>
                <a:gd name="T99" fmla="*/ 243 h 659"/>
                <a:gd name="T100" fmla="*/ 50 w 566"/>
                <a:gd name="T101" fmla="*/ 173 h 659"/>
                <a:gd name="T102" fmla="*/ 516 w 566"/>
                <a:gd name="T103" fmla="*/ 173 h 659"/>
                <a:gd name="T104" fmla="*/ 431 w 566"/>
                <a:gd name="T105" fmla="*/ 243 h 659"/>
                <a:gd name="T106" fmla="*/ 450 w 566"/>
                <a:gd name="T107" fmla="*/ 167 h 659"/>
                <a:gd name="T108" fmla="*/ 450 w 566"/>
                <a:gd name="T109" fmla="*/ 67 h 659"/>
                <a:gd name="T110" fmla="*/ 489 w 566"/>
                <a:gd name="T111" fmla="*/ 67 h 659"/>
                <a:gd name="T112" fmla="*/ 517 w 566"/>
                <a:gd name="T113" fmla="*/ 28 h 659"/>
                <a:gd name="T114" fmla="*/ 539 w 566"/>
                <a:gd name="T115" fmla="*/ 28 h 659"/>
                <a:gd name="T116" fmla="*/ 516 w 566"/>
                <a:gd name="T117" fmla="*/ 173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6" h="659">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grpSp>
          <p:nvGrpSpPr>
            <p:cNvPr id="9" name="组合 163"/>
            <p:cNvGrpSpPr/>
            <p:nvPr/>
          </p:nvGrpSpPr>
          <p:grpSpPr>
            <a:xfrm>
              <a:off x="1090613" y="2070100"/>
              <a:ext cx="941388" cy="647700"/>
              <a:chOff x="1090613" y="2070100"/>
              <a:chExt cx="941388" cy="647700"/>
            </a:xfrm>
          </p:grpSpPr>
          <p:sp>
            <p:nvSpPr>
              <p:cNvPr id="165" name="Freeform 3739"/>
              <p:cNvSpPr/>
              <p:nvPr/>
            </p:nvSpPr>
            <p:spPr bwMode="auto">
              <a:xfrm>
                <a:off x="1835151" y="2092325"/>
                <a:ext cx="92075" cy="88900"/>
              </a:xfrm>
              <a:custGeom>
                <a:avLst/>
                <a:gdLst>
                  <a:gd name="T0" fmla="*/ 23 w 29"/>
                  <a:gd name="T1" fmla="*/ 28 h 28"/>
                  <a:gd name="T2" fmla="*/ 10 w 29"/>
                  <a:gd name="T3" fmla="*/ 9 h 28"/>
                  <a:gd name="T4" fmla="*/ 24 w 29"/>
                  <a:gd name="T5" fmla="*/ 28 h 28"/>
                  <a:gd name="T6" fmla="*/ 2 w 29"/>
                  <a:gd name="T7" fmla="*/ 0 h 28"/>
                  <a:gd name="T8" fmla="*/ 23 w 29"/>
                  <a:gd name="T9" fmla="*/ 28 h 28"/>
                </a:gdLst>
                <a:ahLst/>
                <a:cxnLst>
                  <a:cxn ang="0">
                    <a:pos x="T0" y="T1"/>
                  </a:cxn>
                  <a:cxn ang="0">
                    <a:pos x="T2" y="T3"/>
                  </a:cxn>
                  <a:cxn ang="0">
                    <a:pos x="T4" y="T5"/>
                  </a:cxn>
                  <a:cxn ang="0">
                    <a:pos x="T6" y="T7"/>
                  </a:cxn>
                  <a:cxn ang="0">
                    <a:pos x="T8" y="T9"/>
                  </a:cxn>
                </a:cxnLst>
                <a:rect l="0" t="0" r="r" b="b"/>
                <a:pathLst>
                  <a:path w="29" h="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740"/>
              <p:cNvSpPr/>
              <p:nvPr/>
            </p:nvSpPr>
            <p:spPr bwMode="auto">
              <a:xfrm>
                <a:off x="1822451" y="2190750"/>
                <a:ext cx="95250" cy="88900"/>
              </a:xfrm>
              <a:custGeom>
                <a:avLst/>
                <a:gdLst>
                  <a:gd name="T0" fmla="*/ 24 w 30"/>
                  <a:gd name="T1" fmla="*/ 28 h 28"/>
                  <a:gd name="T2" fmla="*/ 10 w 30"/>
                  <a:gd name="T3" fmla="*/ 9 h 28"/>
                  <a:gd name="T4" fmla="*/ 25 w 30"/>
                  <a:gd name="T5" fmla="*/ 28 h 28"/>
                  <a:gd name="T6" fmla="*/ 3 w 30"/>
                  <a:gd name="T7" fmla="*/ 0 h 28"/>
                  <a:gd name="T8" fmla="*/ 24 w 30"/>
                  <a:gd name="T9" fmla="*/ 28 h 28"/>
                </a:gdLst>
                <a:ahLst/>
                <a:cxnLst>
                  <a:cxn ang="0">
                    <a:pos x="T0" y="T1"/>
                  </a:cxn>
                  <a:cxn ang="0">
                    <a:pos x="T2" y="T3"/>
                  </a:cxn>
                  <a:cxn ang="0">
                    <a:pos x="T4" y="T5"/>
                  </a:cxn>
                  <a:cxn ang="0">
                    <a:pos x="T6" y="T7"/>
                  </a:cxn>
                  <a:cxn ang="0">
                    <a:pos x="T8" y="T9"/>
                  </a:cxn>
                </a:cxnLst>
                <a:rect l="0" t="0" r="r" b="b"/>
                <a:pathLst>
                  <a:path w="30" h="28">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741"/>
              <p:cNvSpPr/>
              <p:nvPr/>
            </p:nvSpPr>
            <p:spPr bwMode="auto">
              <a:xfrm>
                <a:off x="1803401" y="2270125"/>
                <a:ext cx="92075" cy="85725"/>
              </a:xfrm>
              <a:custGeom>
                <a:avLst/>
                <a:gdLst>
                  <a:gd name="T0" fmla="*/ 23 w 29"/>
                  <a:gd name="T1" fmla="*/ 27 h 27"/>
                  <a:gd name="T2" fmla="*/ 10 w 29"/>
                  <a:gd name="T3" fmla="*/ 9 h 27"/>
                  <a:gd name="T4" fmla="*/ 24 w 29"/>
                  <a:gd name="T5" fmla="*/ 27 h 27"/>
                  <a:gd name="T6" fmla="*/ 2 w 29"/>
                  <a:gd name="T7" fmla="*/ 0 h 27"/>
                  <a:gd name="T8" fmla="*/ 23 w 29"/>
                  <a:gd name="T9" fmla="*/ 27 h 27"/>
                </a:gdLst>
                <a:ahLst/>
                <a:cxnLst>
                  <a:cxn ang="0">
                    <a:pos x="T0" y="T1"/>
                  </a:cxn>
                  <a:cxn ang="0">
                    <a:pos x="T2" y="T3"/>
                  </a:cxn>
                  <a:cxn ang="0">
                    <a:pos x="T4" y="T5"/>
                  </a:cxn>
                  <a:cxn ang="0">
                    <a:pos x="T6" y="T7"/>
                  </a:cxn>
                  <a:cxn ang="0">
                    <a:pos x="T8" y="T9"/>
                  </a:cxn>
                </a:cxnLst>
                <a:rect l="0" t="0" r="r" b="b"/>
                <a:pathLst>
                  <a:path w="29" h="27">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742"/>
              <p:cNvSpPr/>
              <p:nvPr/>
            </p:nvSpPr>
            <p:spPr bwMode="auto">
              <a:xfrm>
                <a:off x="1755776" y="2333625"/>
                <a:ext cx="107950" cy="101600"/>
              </a:xfrm>
              <a:custGeom>
                <a:avLst/>
                <a:gdLst>
                  <a:gd name="T0" fmla="*/ 21 w 34"/>
                  <a:gd name="T1" fmla="*/ 32 h 32"/>
                  <a:gd name="T2" fmla="*/ 14 w 34"/>
                  <a:gd name="T3" fmla="*/ 11 h 32"/>
                  <a:gd name="T4" fmla="*/ 23 w 34"/>
                  <a:gd name="T5" fmla="*/ 32 h 32"/>
                  <a:gd name="T6" fmla="*/ 9 w 34"/>
                  <a:gd name="T7" fmla="*/ 0 h 32"/>
                  <a:gd name="T8" fmla="*/ 21 w 34"/>
                  <a:gd name="T9" fmla="*/ 32 h 32"/>
                </a:gdLst>
                <a:ahLst/>
                <a:cxnLst>
                  <a:cxn ang="0">
                    <a:pos x="T0" y="T1"/>
                  </a:cxn>
                  <a:cxn ang="0">
                    <a:pos x="T2" y="T3"/>
                  </a:cxn>
                  <a:cxn ang="0">
                    <a:pos x="T4" y="T5"/>
                  </a:cxn>
                  <a:cxn ang="0">
                    <a:pos x="T6" y="T7"/>
                  </a:cxn>
                  <a:cxn ang="0">
                    <a:pos x="T8" y="T9"/>
                  </a:cxn>
                </a:cxnLst>
                <a:rect l="0" t="0" r="r" b="b"/>
                <a:pathLst>
                  <a:path w="34" h="32">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743"/>
              <p:cNvSpPr/>
              <p:nvPr/>
            </p:nvSpPr>
            <p:spPr bwMode="auto">
              <a:xfrm>
                <a:off x="1685926" y="2387600"/>
                <a:ext cx="120650" cy="111125"/>
              </a:xfrm>
              <a:custGeom>
                <a:avLst/>
                <a:gdLst>
                  <a:gd name="T0" fmla="*/ 19 w 38"/>
                  <a:gd name="T1" fmla="*/ 34 h 35"/>
                  <a:gd name="T2" fmla="*/ 17 w 38"/>
                  <a:gd name="T3" fmla="*/ 12 h 35"/>
                  <a:gd name="T4" fmla="*/ 21 w 38"/>
                  <a:gd name="T5" fmla="*/ 35 h 35"/>
                  <a:gd name="T6" fmla="*/ 15 w 38"/>
                  <a:gd name="T7" fmla="*/ 0 h 35"/>
                  <a:gd name="T8" fmla="*/ 19 w 38"/>
                  <a:gd name="T9" fmla="*/ 34 h 35"/>
                </a:gdLst>
                <a:ahLst/>
                <a:cxnLst>
                  <a:cxn ang="0">
                    <a:pos x="T0" y="T1"/>
                  </a:cxn>
                  <a:cxn ang="0">
                    <a:pos x="T2" y="T3"/>
                  </a:cxn>
                  <a:cxn ang="0">
                    <a:pos x="T4" y="T5"/>
                  </a:cxn>
                  <a:cxn ang="0">
                    <a:pos x="T6" y="T7"/>
                  </a:cxn>
                  <a:cxn ang="0">
                    <a:pos x="T8" y="T9"/>
                  </a:cxn>
                </a:cxnLst>
                <a:rect l="0" t="0" r="r" b="b"/>
                <a:pathLst>
                  <a:path w="38" h="35">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744"/>
              <p:cNvSpPr/>
              <p:nvPr/>
            </p:nvSpPr>
            <p:spPr bwMode="auto">
              <a:xfrm>
                <a:off x="1600201" y="2422525"/>
                <a:ext cx="117475" cy="111125"/>
              </a:xfrm>
              <a:custGeom>
                <a:avLst/>
                <a:gdLst>
                  <a:gd name="T0" fmla="*/ 19 w 37"/>
                  <a:gd name="T1" fmla="*/ 12 h 35"/>
                  <a:gd name="T2" fmla="*/ 15 w 37"/>
                  <a:gd name="T3" fmla="*/ 35 h 35"/>
                  <a:gd name="T4" fmla="*/ 21 w 37"/>
                  <a:gd name="T5" fmla="*/ 0 h 35"/>
                  <a:gd name="T6" fmla="*/ 14 w 37"/>
                  <a:gd name="T7" fmla="*/ 34 h 35"/>
                  <a:gd name="T8" fmla="*/ 19 w 37"/>
                  <a:gd name="T9" fmla="*/ 12 h 35"/>
                </a:gdLst>
                <a:ahLst/>
                <a:cxnLst>
                  <a:cxn ang="0">
                    <a:pos x="T0" y="T1"/>
                  </a:cxn>
                  <a:cxn ang="0">
                    <a:pos x="T2" y="T3"/>
                  </a:cxn>
                  <a:cxn ang="0">
                    <a:pos x="T4" y="T5"/>
                  </a:cxn>
                  <a:cxn ang="0">
                    <a:pos x="T6" y="T7"/>
                  </a:cxn>
                  <a:cxn ang="0">
                    <a:pos x="T8" y="T9"/>
                  </a:cxn>
                </a:cxnLst>
                <a:rect l="0" t="0" r="r" b="b"/>
                <a:pathLst>
                  <a:path w="37" h="35">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745"/>
              <p:cNvSpPr/>
              <p:nvPr/>
            </p:nvSpPr>
            <p:spPr bwMode="auto">
              <a:xfrm>
                <a:off x="1682751" y="2530475"/>
                <a:ext cx="111125" cy="117475"/>
              </a:xfrm>
              <a:custGeom>
                <a:avLst/>
                <a:gdLst>
                  <a:gd name="T0" fmla="*/ 1 w 35"/>
                  <a:gd name="T1" fmla="*/ 13 h 37"/>
                  <a:gd name="T2" fmla="*/ 23 w 35"/>
                  <a:gd name="T3" fmla="*/ 19 h 37"/>
                  <a:gd name="T4" fmla="*/ 0 w 35"/>
                  <a:gd name="T5" fmla="*/ 14 h 37"/>
                  <a:gd name="T6" fmla="*/ 35 w 35"/>
                  <a:gd name="T7" fmla="*/ 21 h 37"/>
                  <a:gd name="T8" fmla="*/ 1 w 35"/>
                  <a:gd name="T9" fmla="*/ 13 h 37"/>
                </a:gdLst>
                <a:ahLst/>
                <a:cxnLst>
                  <a:cxn ang="0">
                    <a:pos x="T0" y="T1"/>
                  </a:cxn>
                  <a:cxn ang="0">
                    <a:pos x="T2" y="T3"/>
                  </a:cxn>
                  <a:cxn ang="0">
                    <a:pos x="T4" y="T5"/>
                  </a:cxn>
                  <a:cxn ang="0">
                    <a:pos x="T6" y="T7"/>
                  </a:cxn>
                  <a:cxn ang="0">
                    <a:pos x="T8" y="T9"/>
                  </a:cxn>
                </a:cxnLst>
                <a:rect l="0" t="0" r="r" b="b"/>
                <a:pathLst>
                  <a:path w="35" h="37">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746"/>
              <p:cNvSpPr/>
              <p:nvPr/>
            </p:nvSpPr>
            <p:spPr bwMode="auto">
              <a:xfrm>
                <a:off x="1787526" y="2466975"/>
                <a:ext cx="111125" cy="120650"/>
              </a:xfrm>
              <a:custGeom>
                <a:avLst/>
                <a:gdLst>
                  <a:gd name="T0" fmla="*/ 1 w 35"/>
                  <a:gd name="T1" fmla="*/ 20 h 38"/>
                  <a:gd name="T2" fmla="*/ 23 w 35"/>
                  <a:gd name="T3" fmla="*/ 17 h 38"/>
                  <a:gd name="T4" fmla="*/ 0 w 35"/>
                  <a:gd name="T5" fmla="*/ 21 h 38"/>
                  <a:gd name="T6" fmla="*/ 35 w 35"/>
                  <a:gd name="T7" fmla="*/ 15 h 38"/>
                  <a:gd name="T8" fmla="*/ 1 w 35"/>
                  <a:gd name="T9" fmla="*/ 20 h 38"/>
                </a:gdLst>
                <a:ahLst/>
                <a:cxnLst>
                  <a:cxn ang="0">
                    <a:pos x="T0" y="T1"/>
                  </a:cxn>
                  <a:cxn ang="0">
                    <a:pos x="T2" y="T3"/>
                  </a:cxn>
                  <a:cxn ang="0">
                    <a:pos x="T4" y="T5"/>
                  </a:cxn>
                  <a:cxn ang="0">
                    <a:pos x="T6" y="T7"/>
                  </a:cxn>
                  <a:cxn ang="0">
                    <a:pos x="T8" y="T9"/>
                  </a:cxn>
                </a:cxnLst>
                <a:rect l="0" t="0" r="r" b="b"/>
                <a:pathLst>
                  <a:path w="35" h="38">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47"/>
              <p:cNvSpPr/>
              <p:nvPr/>
            </p:nvSpPr>
            <p:spPr bwMode="auto">
              <a:xfrm>
                <a:off x="1866901" y="2390775"/>
                <a:ext cx="98425" cy="104775"/>
              </a:xfrm>
              <a:custGeom>
                <a:avLst/>
                <a:gdLst>
                  <a:gd name="T0" fmla="*/ 0 w 31"/>
                  <a:gd name="T1" fmla="*/ 23 h 33"/>
                  <a:gd name="T2" fmla="*/ 21 w 31"/>
                  <a:gd name="T3" fmla="*/ 13 h 33"/>
                  <a:gd name="T4" fmla="*/ 0 w 31"/>
                  <a:gd name="T5" fmla="*/ 24 h 33"/>
                  <a:gd name="T6" fmla="*/ 31 w 31"/>
                  <a:gd name="T7" fmla="*/ 7 h 33"/>
                  <a:gd name="T8" fmla="*/ 0 w 31"/>
                  <a:gd name="T9" fmla="*/ 23 h 33"/>
                </a:gdLst>
                <a:ahLst/>
                <a:cxnLst>
                  <a:cxn ang="0">
                    <a:pos x="T0" y="T1"/>
                  </a:cxn>
                  <a:cxn ang="0">
                    <a:pos x="T2" y="T3"/>
                  </a:cxn>
                  <a:cxn ang="0">
                    <a:pos x="T4" y="T5"/>
                  </a:cxn>
                  <a:cxn ang="0">
                    <a:pos x="T6" y="T7"/>
                  </a:cxn>
                  <a:cxn ang="0">
                    <a:pos x="T8" y="T9"/>
                  </a:cxn>
                </a:cxnLst>
                <a:rect l="0" t="0" r="r" b="b"/>
                <a:pathLst>
                  <a:path w="31" h="33">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748"/>
              <p:cNvSpPr/>
              <p:nvPr/>
            </p:nvSpPr>
            <p:spPr bwMode="auto">
              <a:xfrm>
                <a:off x="1920876" y="2286000"/>
                <a:ext cx="88900" cy="95250"/>
              </a:xfrm>
              <a:custGeom>
                <a:avLst/>
                <a:gdLst>
                  <a:gd name="T0" fmla="*/ 0 w 28"/>
                  <a:gd name="T1" fmla="*/ 23 h 30"/>
                  <a:gd name="T2" fmla="*/ 19 w 28"/>
                  <a:gd name="T3" fmla="*/ 10 h 30"/>
                  <a:gd name="T4" fmla="*/ 0 w 28"/>
                  <a:gd name="T5" fmla="*/ 24 h 30"/>
                  <a:gd name="T6" fmla="*/ 28 w 28"/>
                  <a:gd name="T7" fmla="*/ 3 h 30"/>
                  <a:gd name="T8" fmla="*/ 0 w 28"/>
                  <a:gd name="T9" fmla="*/ 23 h 30"/>
                </a:gdLst>
                <a:ahLst/>
                <a:cxnLst>
                  <a:cxn ang="0">
                    <a:pos x="T0" y="T1"/>
                  </a:cxn>
                  <a:cxn ang="0">
                    <a:pos x="T2" y="T3"/>
                  </a:cxn>
                  <a:cxn ang="0">
                    <a:pos x="T4" y="T5"/>
                  </a:cxn>
                  <a:cxn ang="0">
                    <a:pos x="T6" y="T7"/>
                  </a:cxn>
                  <a:cxn ang="0">
                    <a:pos x="T8" y="T9"/>
                  </a:cxn>
                </a:cxnLst>
                <a:rect l="0" t="0" r="r" b="b"/>
                <a:pathLst>
                  <a:path w="28" h="30">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749"/>
              <p:cNvSpPr/>
              <p:nvPr/>
            </p:nvSpPr>
            <p:spPr bwMode="auto">
              <a:xfrm>
                <a:off x="1936751" y="2181225"/>
                <a:ext cx="95250" cy="88900"/>
              </a:xfrm>
              <a:custGeom>
                <a:avLst/>
                <a:gdLst>
                  <a:gd name="T0" fmla="*/ 4 w 30"/>
                  <a:gd name="T1" fmla="*/ 27 h 28"/>
                  <a:gd name="T2" fmla="*/ 19 w 30"/>
                  <a:gd name="T3" fmla="*/ 9 h 28"/>
                  <a:gd name="T4" fmla="*/ 5 w 30"/>
                  <a:gd name="T5" fmla="*/ 28 h 28"/>
                  <a:gd name="T6" fmla="*/ 26 w 30"/>
                  <a:gd name="T7" fmla="*/ 0 h 28"/>
                  <a:gd name="T8" fmla="*/ 4 w 30"/>
                  <a:gd name="T9" fmla="*/ 27 h 28"/>
                </a:gdLst>
                <a:ahLst/>
                <a:cxnLst>
                  <a:cxn ang="0">
                    <a:pos x="T0" y="T1"/>
                  </a:cxn>
                  <a:cxn ang="0">
                    <a:pos x="T2" y="T3"/>
                  </a:cxn>
                  <a:cxn ang="0">
                    <a:pos x="T4" y="T5"/>
                  </a:cxn>
                  <a:cxn ang="0">
                    <a:pos x="T6" y="T7"/>
                  </a:cxn>
                  <a:cxn ang="0">
                    <a:pos x="T8" y="T9"/>
                  </a:cxn>
                </a:cxnLst>
                <a:rect l="0" t="0" r="r" b="b"/>
                <a:pathLst>
                  <a:path w="30" h="28">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750"/>
              <p:cNvSpPr/>
              <p:nvPr/>
            </p:nvSpPr>
            <p:spPr bwMode="auto">
              <a:xfrm>
                <a:off x="1920876" y="2070100"/>
                <a:ext cx="104775" cy="95250"/>
              </a:xfrm>
              <a:custGeom>
                <a:avLst/>
                <a:gdLst>
                  <a:gd name="T0" fmla="*/ 20 w 33"/>
                  <a:gd name="T1" fmla="*/ 10 h 30"/>
                  <a:gd name="T2" fmla="*/ 8 w 33"/>
                  <a:gd name="T3" fmla="*/ 30 h 30"/>
                  <a:gd name="T4" fmla="*/ 25 w 33"/>
                  <a:gd name="T5" fmla="*/ 0 h 30"/>
                  <a:gd name="T6" fmla="*/ 7 w 33"/>
                  <a:gd name="T7" fmla="*/ 29 h 30"/>
                  <a:gd name="T8" fmla="*/ 20 w 33"/>
                  <a:gd name="T9" fmla="*/ 10 h 30"/>
                </a:gdLst>
                <a:ahLst/>
                <a:cxnLst>
                  <a:cxn ang="0">
                    <a:pos x="T0" y="T1"/>
                  </a:cxn>
                  <a:cxn ang="0">
                    <a:pos x="T2" y="T3"/>
                  </a:cxn>
                  <a:cxn ang="0">
                    <a:pos x="T4" y="T5"/>
                  </a:cxn>
                  <a:cxn ang="0">
                    <a:pos x="T6" y="T7"/>
                  </a:cxn>
                  <a:cxn ang="0">
                    <a:pos x="T8" y="T9"/>
                  </a:cxn>
                </a:cxnLst>
                <a:rect l="0" t="0" r="r" b="b"/>
                <a:pathLst>
                  <a:path w="33" h="30">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751"/>
              <p:cNvSpPr>
                <a:spLocks noEditPoints="1"/>
              </p:cNvSpPr>
              <p:nvPr/>
            </p:nvSpPr>
            <p:spPr bwMode="auto">
              <a:xfrm>
                <a:off x="1182688" y="2136775"/>
                <a:ext cx="757238" cy="581025"/>
              </a:xfrm>
              <a:custGeom>
                <a:avLst/>
                <a:gdLst>
                  <a:gd name="T0" fmla="*/ 139 w 238"/>
                  <a:gd name="T1" fmla="*/ 134 h 183"/>
                  <a:gd name="T2" fmla="*/ 205 w 238"/>
                  <a:gd name="T3" fmla="*/ 103 h 183"/>
                  <a:gd name="T4" fmla="*/ 236 w 238"/>
                  <a:gd name="T5" fmla="*/ 2 h 183"/>
                  <a:gd name="T6" fmla="*/ 234 w 238"/>
                  <a:gd name="T7" fmla="*/ 1 h 183"/>
                  <a:gd name="T8" fmla="*/ 232 w 238"/>
                  <a:gd name="T9" fmla="*/ 3 h 183"/>
                  <a:gd name="T10" fmla="*/ 202 w 238"/>
                  <a:gd name="T11" fmla="*/ 100 h 183"/>
                  <a:gd name="T12" fmla="*/ 126 w 238"/>
                  <a:gd name="T13" fmla="*/ 131 h 183"/>
                  <a:gd name="T14" fmla="*/ 122 w 238"/>
                  <a:gd name="T15" fmla="*/ 131 h 183"/>
                  <a:gd name="T16" fmla="*/ 119 w 238"/>
                  <a:gd name="T17" fmla="*/ 131 h 183"/>
                  <a:gd name="T18" fmla="*/ 116 w 238"/>
                  <a:gd name="T19" fmla="*/ 131 h 183"/>
                  <a:gd name="T20" fmla="*/ 113 w 238"/>
                  <a:gd name="T21" fmla="*/ 131 h 183"/>
                  <a:gd name="T22" fmla="*/ 36 w 238"/>
                  <a:gd name="T23" fmla="*/ 100 h 183"/>
                  <a:gd name="T24" fmla="*/ 6 w 238"/>
                  <a:gd name="T25" fmla="*/ 3 h 183"/>
                  <a:gd name="T26" fmla="*/ 5 w 238"/>
                  <a:gd name="T27" fmla="*/ 1 h 183"/>
                  <a:gd name="T28" fmla="*/ 2 w 238"/>
                  <a:gd name="T29" fmla="*/ 2 h 183"/>
                  <a:gd name="T30" fmla="*/ 33 w 238"/>
                  <a:gd name="T31" fmla="*/ 103 h 183"/>
                  <a:gd name="T32" fmla="*/ 99 w 238"/>
                  <a:gd name="T33" fmla="*/ 134 h 183"/>
                  <a:gd name="T34" fmla="*/ 85 w 238"/>
                  <a:gd name="T35" fmla="*/ 142 h 183"/>
                  <a:gd name="T36" fmla="*/ 86 w 238"/>
                  <a:gd name="T37" fmla="*/ 151 h 183"/>
                  <a:gd name="T38" fmla="*/ 94 w 238"/>
                  <a:gd name="T39" fmla="*/ 155 h 183"/>
                  <a:gd name="T40" fmla="*/ 115 w 238"/>
                  <a:gd name="T41" fmla="*/ 142 h 183"/>
                  <a:gd name="T42" fmla="*/ 115 w 238"/>
                  <a:gd name="T43" fmla="*/ 171 h 183"/>
                  <a:gd name="T44" fmla="*/ 113 w 238"/>
                  <a:gd name="T45" fmla="*/ 177 h 183"/>
                  <a:gd name="T46" fmla="*/ 104 w 238"/>
                  <a:gd name="T47" fmla="*/ 179 h 183"/>
                  <a:gd name="T48" fmla="*/ 101 w 238"/>
                  <a:gd name="T49" fmla="*/ 181 h 183"/>
                  <a:gd name="T50" fmla="*/ 103 w 238"/>
                  <a:gd name="T51" fmla="*/ 183 h 183"/>
                  <a:gd name="T52" fmla="*/ 105 w 238"/>
                  <a:gd name="T53" fmla="*/ 183 h 183"/>
                  <a:gd name="T54" fmla="*/ 115 w 238"/>
                  <a:gd name="T55" fmla="*/ 180 h 183"/>
                  <a:gd name="T56" fmla="*/ 119 w 238"/>
                  <a:gd name="T57" fmla="*/ 171 h 183"/>
                  <a:gd name="T58" fmla="*/ 119 w 238"/>
                  <a:gd name="T59" fmla="*/ 137 h 183"/>
                  <a:gd name="T60" fmla="*/ 119 w 238"/>
                  <a:gd name="T61" fmla="*/ 137 h 183"/>
                  <a:gd name="T62" fmla="*/ 119 w 238"/>
                  <a:gd name="T63" fmla="*/ 137 h 183"/>
                  <a:gd name="T64" fmla="*/ 119 w 238"/>
                  <a:gd name="T65" fmla="*/ 171 h 183"/>
                  <a:gd name="T66" fmla="*/ 123 w 238"/>
                  <a:gd name="T67" fmla="*/ 180 h 183"/>
                  <a:gd name="T68" fmla="*/ 134 w 238"/>
                  <a:gd name="T69" fmla="*/ 183 h 183"/>
                  <a:gd name="T70" fmla="*/ 135 w 238"/>
                  <a:gd name="T71" fmla="*/ 183 h 183"/>
                  <a:gd name="T72" fmla="*/ 137 w 238"/>
                  <a:gd name="T73" fmla="*/ 181 h 183"/>
                  <a:gd name="T74" fmla="*/ 135 w 238"/>
                  <a:gd name="T75" fmla="*/ 179 h 183"/>
                  <a:gd name="T76" fmla="*/ 126 w 238"/>
                  <a:gd name="T77" fmla="*/ 177 h 183"/>
                  <a:gd name="T78" fmla="*/ 123 w 238"/>
                  <a:gd name="T79" fmla="*/ 171 h 183"/>
                  <a:gd name="T80" fmla="*/ 123 w 238"/>
                  <a:gd name="T81" fmla="*/ 142 h 183"/>
                  <a:gd name="T82" fmla="*/ 144 w 238"/>
                  <a:gd name="T83" fmla="*/ 155 h 183"/>
                  <a:gd name="T84" fmla="*/ 144 w 238"/>
                  <a:gd name="T85" fmla="*/ 155 h 183"/>
                  <a:gd name="T86" fmla="*/ 152 w 238"/>
                  <a:gd name="T87" fmla="*/ 151 h 183"/>
                  <a:gd name="T88" fmla="*/ 153 w 238"/>
                  <a:gd name="T89" fmla="*/ 142 h 183"/>
                  <a:gd name="T90" fmla="*/ 139 w 238"/>
                  <a:gd name="T91" fmla="*/ 134 h 183"/>
                  <a:gd name="T92" fmla="*/ 94 w 238"/>
                  <a:gd name="T93" fmla="*/ 151 h 183"/>
                  <a:gd name="T94" fmla="*/ 90 w 238"/>
                  <a:gd name="T95" fmla="*/ 149 h 183"/>
                  <a:gd name="T96" fmla="*/ 89 w 238"/>
                  <a:gd name="T97" fmla="*/ 144 h 183"/>
                  <a:gd name="T98" fmla="*/ 112 w 238"/>
                  <a:gd name="T99" fmla="*/ 135 h 183"/>
                  <a:gd name="T100" fmla="*/ 115 w 238"/>
                  <a:gd name="T101" fmla="*/ 135 h 183"/>
                  <a:gd name="T102" fmla="*/ 115 w 238"/>
                  <a:gd name="T103" fmla="*/ 136 h 183"/>
                  <a:gd name="T104" fmla="*/ 94 w 238"/>
                  <a:gd name="T105" fmla="*/ 151 h 183"/>
                  <a:gd name="T106" fmla="*/ 148 w 238"/>
                  <a:gd name="T107" fmla="*/ 149 h 183"/>
                  <a:gd name="T108" fmla="*/ 144 w 238"/>
                  <a:gd name="T109" fmla="*/ 151 h 183"/>
                  <a:gd name="T110" fmla="*/ 144 w 238"/>
                  <a:gd name="T111" fmla="*/ 151 h 183"/>
                  <a:gd name="T112" fmla="*/ 123 w 238"/>
                  <a:gd name="T113" fmla="*/ 136 h 183"/>
                  <a:gd name="T114" fmla="*/ 123 w 238"/>
                  <a:gd name="T115" fmla="*/ 135 h 183"/>
                  <a:gd name="T116" fmla="*/ 126 w 238"/>
                  <a:gd name="T117" fmla="*/ 135 h 183"/>
                  <a:gd name="T118" fmla="*/ 149 w 238"/>
                  <a:gd name="T119" fmla="*/ 144 h 183"/>
                  <a:gd name="T120" fmla="*/ 148 w 238"/>
                  <a:gd name="T121"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8" h="183">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752"/>
              <p:cNvSpPr/>
              <p:nvPr/>
            </p:nvSpPr>
            <p:spPr bwMode="auto">
              <a:xfrm>
                <a:off x="1195388" y="2092325"/>
                <a:ext cx="92075" cy="88900"/>
              </a:xfrm>
              <a:custGeom>
                <a:avLst/>
                <a:gdLst>
                  <a:gd name="T0" fmla="*/ 19 w 29"/>
                  <a:gd name="T1" fmla="*/ 9 h 28"/>
                  <a:gd name="T2" fmla="*/ 6 w 29"/>
                  <a:gd name="T3" fmla="*/ 28 h 28"/>
                  <a:gd name="T4" fmla="*/ 27 w 29"/>
                  <a:gd name="T5" fmla="*/ 0 h 28"/>
                  <a:gd name="T6" fmla="*/ 5 w 29"/>
                  <a:gd name="T7" fmla="*/ 28 h 28"/>
                  <a:gd name="T8" fmla="*/ 19 w 29"/>
                  <a:gd name="T9" fmla="*/ 9 h 28"/>
                </a:gdLst>
                <a:ahLst/>
                <a:cxnLst>
                  <a:cxn ang="0">
                    <a:pos x="T0" y="T1"/>
                  </a:cxn>
                  <a:cxn ang="0">
                    <a:pos x="T2" y="T3"/>
                  </a:cxn>
                  <a:cxn ang="0">
                    <a:pos x="T4" y="T5"/>
                  </a:cxn>
                  <a:cxn ang="0">
                    <a:pos x="T6" y="T7"/>
                  </a:cxn>
                  <a:cxn ang="0">
                    <a:pos x="T8" y="T9"/>
                  </a:cxn>
                </a:cxnLst>
                <a:rect l="0" t="0" r="r" b="b"/>
                <a:pathLst>
                  <a:path w="29" h="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753"/>
              <p:cNvSpPr/>
              <p:nvPr/>
            </p:nvSpPr>
            <p:spPr bwMode="auto">
              <a:xfrm>
                <a:off x="1204913" y="2190750"/>
                <a:ext cx="95250" cy="88900"/>
              </a:xfrm>
              <a:custGeom>
                <a:avLst/>
                <a:gdLst>
                  <a:gd name="T0" fmla="*/ 5 w 30"/>
                  <a:gd name="T1" fmla="*/ 28 h 28"/>
                  <a:gd name="T2" fmla="*/ 20 w 30"/>
                  <a:gd name="T3" fmla="*/ 9 h 28"/>
                  <a:gd name="T4" fmla="*/ 7 w 30"/>
                  <a:gd name="T5" fmla="*/ 28 h 28"/>
                  <a:gd name="T6" fmla="*/ 27 w 30"/>
                  <a:gd name="T7" fmla="*/ 0 h 28"/>
                  <a:gd name="T8" fmla="*/ 5 w 30"/>
                  <a:gd name="T9" fmla="*/ 28 h 28"/>
                </a:gdLst>
                <a:ahLst/>
                <a:cxnLst>
                  <a:cxn ang="0">
                    <a:pos x="T0" y="T1"/>
                  </a:cxn>
                  <a:cxn ang="0">
                    <a:pos x="T2" y="T3"/>
                  </a:cxn>
                  <a:cxn ang="0">
                    <a:pos x="T4" y="T5"/>
                  </a:cxn>
                  <a:cxn ang="0">
                    <a:pos x="T6" y="T7"/>
                  </a:cxn>
                  <a:cxn ang="0">
                    <a:pos x="T8" y="T9"/>
                  </a:cxn>
                </a:cxnLst>
                <a:rect l="0" t="0" r="r" b="b"/>
                <a:pathLst>
                  <a:path w="30" h="28">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54"/>
              <p:cNvSpPr/>
              <p:nvPr/>
            </p:nvSpPr>
            <p:spPr bwMode="auto">
              <a:xfrm>
                <a:off x="1227138" y="2270125"/>
                <a:ext cx="93663" cy="85725"/>
              </a:xfrm>
              <a:custGeom>
                <a:avLst/>
                <a:gdLst>
                  <a:gd name="T0" fmla="*/ 5 w 29"/>
                  <a:gd name="T1" fmla="*/ 27 h 27"/>
                  <a:gd name="T2" fmla="*/ 19 w 29"/>
                  <a:gd name="T3" fmla="*/ 9 h 27"/>
                  <a:gd name="T4" fmla="*/ 6 w 29"/>
                  <a:gd name="T5" fmla="*/ 27 h 27"/>
                  <a:gd name="T6" fmla="*/ 27 w 29"/>
                  <a:gd name="T7" fmla="*/ 0 h 27"/>
                  <a:gd name="T8" fmla="*/ 5 w 29"/>
                  <a:gd name="T9" fmla="*/ 27 h 27"/>
                </a:gdLst>
                <a:ahLst/>
                <a:cxnLst>
                  <a:cxn ang="0">
                    <a:pos x="T0" y="T1"/>
                  </a:cxn>
                  <a:cxn ang="0">
                    <a:pos x="T2" y="T3"/>
                  </a:cxn>
                  <a:cxn ang="0">
                    <a:pos x="T4" y="T5"/>
                  </a:cxn>
                  <a:cxn ang="0">
                    <a:pos x="T6" y="T7"/>
                  </a:cxn>
                  <a:cxn ang="0">
                    <a:pos x="T8" y="T9"/>
                  </a:cxn>
                </a:cxnLst>
                <a:rect l="0" t="0" r="r" b="b"/>
                <a:pathLst>
                  <a:path w="29" h="27">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3755"/>
              <p:cNvSpPr/>
              <p:nvPr/>
            </p:nvSpPr>
            <p:spPr bwMode="auto">
              <a:xfrm>
                <a:off x="1258888" y="2333625"/>
                <a:ext cx="112713" cy="101600"/>
              </a:xfrm>
              <a:custGeom>
                <a:avLst/>
                <a:gdLst>
                  <a:gd name="T0" fmla="*/ 12 w 35"/>
                  <a:gd name="T1" fmla="*/ 32 h 32"/>
                  <a:gd name="T2" fmla="*/ 20 w 35"/>
                  <a:gd name="T3" fmla="*/ 11 h 32"/>
                  <a:gd name="T4" fmla="*/ 13 w 35"/>
                  <a:gd name="T5" fmla="*/ 32 h 32"/>
                  <a:gd name="T6" fmla="*/ 25 w 35"/>
                  <a:gd name="T7" fmla="*/ 0 h 32"/>
                  <a:gd name="T8" fmla="*/ 12 w 35"/>
                  <a:gd name="T9" fmla="*/ 32 h 32"/>
                </a:gdLst>
                <a:ahLst/>
                <a:cxnLst>
                  <a:cxn ang="0">
                    <a:pos x="T0" y="T1"/>
                  </a:cxn>
                  <a:cxn ang="0">
                    <a:pos x="T2" y="T3"/>
                  </a:cxn>
                  <a:cxn ang="0">
                    <a:pos x="T4" y="T5"/>
                  </a:cxn>
                  <a:cxn ang="0">
                    <a:pos x="T6" y="T7"/>
                  </a:cxn>
                  <a:cxn ang="0">
                    <a:pos x="T8" y="T9"/>
                  </a:cxn>
                </a:cxnLst>
                <a:rect l="0" t="0" r="r" b="b"/>
                <a:pathLst>
                  <a:path w="35" h="32">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3756"/>
              <p:cNvSpPr/>
              <p:nvPr/>
            </p:nvSpPr>
            <p:spPr bwMode="auto">
              <a:xfrm>
                <a:off x="1320801" y="2387600"/>
                <a:ext cx="117475" cy="111125"/>
              </a:xfrm>
              <a:custGeom>
                <a:avLst/>
                <a:gdLst>
                  <a:gd name="T0" fmla="*/ 20 w 37"/>
                  <a:gd name="T1" fmla="*/ 12 h 35"/>
                  <a:gd name="T2" fmla="*/ 18 w 37"/>
                  <a:gd name="T3" fmla="*/ 34 h 35"/>
                  <a:gd name="T4" fmla="*/ 22 w 37"/>
                  <a:gd name="T5" fmla="*/ 0 h 35"/>
                  <a:gd name="T6" fmla="*/ 17 w 37"/>
                  <a:gd name="T7" fmla="*/ 35 h 35"/>
                  <a:gd name="T8" fmla="*/ 20 w 37"/>
                  <a:gd name="T9" fmla="*/ 12 h 35"/>
                </a:gdLst>
                <a:ahLst/>
                <a:cxnLst>
                  <a:cxn ang="0">
                    <a:pos x="T0" y="T1"/>
                  </a:cxn>
                  <a:cxn ang="0">
                    <a:pos x="T2" y="T3"/>
                  </a:cxn>
                  <a:cxn ang="0">
                    <a:pos x="T4" y="T5"/>
                  </a:cxn>
                  <a:cxn ang="0">
                    <a:pos x="T6" y="T7"/>
                  </a:cxn>
                  <a:cxn ang="0">
                    <a:pos x="T8" y="T9"/>
                  </a:cxn>
                </a:cxnLst>
                <a:rect l="0" t="0" r="r" b="b"/>
                <a:pathLst>
                  <a:path w="37" h="35">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3757"/>
              <p:cNvSpPr/>
              <p:nvPr/>
            </p:nvSpPr>
            <p:spPr bwMode="auto">
              <a:xfrm>
                <a:off x="1406526" y="2422525"/>
                <a:ext cx="117475" cy="111125"/>
              </a:xfrm>
              <a:custGeom>
                <a:avLst/>
                <a:gdLst>
                  <a:gd name="T0" fmla="*/ 22 w 37"/>
                  <a:gd name="T1" fmla="*/ 35 h 35"/>
                  <a:gd name="T2" fmla="*/ 18 w 37"/>
                  <a:gd name="T3" fmla="*/ 12 h 35"/>
                  <a:gd name="T4" fmla="*/ 23 w 37"/>
                  <a:gd name="T5" fmla="*/ 34 h 35"/>
                  <a:gd name="T6" fmla="*/ 16 w 37"/>
                  <a:gd name="T7" fmla="*/ 0 h 35"/>
                  <a:gd name="T8" fmla="*/ 22 w 37"/>
                  <a:gd name="T9" fmla="*/ 35 h 35"/>
                </a:gdLst>
                <a:ahLst/>
                <a:cxnLst>
                  <a:cxn ang="0">
                    <a:pos x="T0" y="T1"/>
                  </a:cxn>
                  <a:cxn ang="0">
                    <a:pos x="T2" y="T3"/>
                  </a:cxn>
                  <a:cxn ang="0">
                    <a:pos x="T4" y="T5"/>
                  </a:cxn>
                  <a:cxn ang="0">
                    <a:pos x="T6" y="T7"/>
                  </a:cxn>
                  <a:cxn ang="0">
                    <a:pos x="T8" y="T9"/>
                  </a:cxn>
                </a:cxnLst>
                <a:rect l="0" t="0" r="r" b="b"/>
                <a:pathLst>
                  <a:path w="37" h="35">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3758"/>
              <p:cNvSpPr/>
              <p:nvPr/>
            </p:nvSpPr>
            <p:spPr bwMode="auto">
              <a:xfrm>
                <a:off x="1330326" y="2530475"/>
                <a:ext cx="111125" cy="117475"/>
              </a:xfrm>
              <a:custGeom>
                <a:avLst/>
                <a:gdLst>
                  <a:gd name="T0" fmla="*/ 34 w 35"/>
                  <a:gd name="T1" fmla="*/ 13 h 37"/>
                  <a:gd name="T2" fmla="*/ 0 w 35"/>
                  <a:gd name="T3" fmla="*/ 21 h 37"/>
                  <a:gd name="T4" fmla="*/ 35 w 35"/>
                  <a:gd name="T5" fmla="*/ 14 h 37"/>
                  <a:gd name="T6" fmla="*/ 12 w 35"/>
                  <a:gd name="T7" fmla="*/ 19 h 37"/>
                  <a:gd name="T8" fmla="*/ 34 w 35"/>
                  <a:gd name="T9" fmla="*/ 13 h 37"/>
                </a:gdLst>
                <a:ahLst/>
                <a:cxnLst>
                  <a:cxn ang="0">
                    <a:pos x="T0" y="T1"/>
                  </a:cxn>
                  <a:cxn ang="0">
                    <a:pos x="T2" y="T3"/>
                  </a:cxn>
                  <a:cxn ang="0">
                    <a:pos x="T4" y="T5"/>
                  </a:cxn>
                  <a:cxn ang="0">
                    <a:pos x="T6" y="T7"/>
                  </a:cxn>
                  <a:cxn ang="0">
                    <a:pos x="T8" y="T9"/>
                  </a:cxn>
                </a:cxnLst>
                <a:rect l="0" t="0" r="r" b="b"/>
                <a:pathLst>
                  <a:path w="35" h="37">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3759"/>
              <p:cNvSpPr/>
              <p:nvPr/>
            </p:nvSpPr>
            <p:spPr bwMode="auto">
              <a:xfrm>
                <a:off x="1223963" y="2466975"/>
                <a:ext cx="112713" cy="120650"/>
              </a:xfrm>
              <a:custGeom>
                <a:avLst/>
                <a:gdLst>
                  <a:gd name="T0" fmla="*/ 12 w 35"/>
                  <a:gd name="T1" fmla="*/ 17 h 38"/>
                  <a:gd name="T2" fmla="*/ 35 w 35"/>
                  <a:gd name="T3" fmla="*/ 20 h 38"/>
                  <a:gd name="T4" fmla="*/ 0 w 35"/>
                  <a:gd name="T5" fmla="*/ 15 h 38"/>
                  <a:gd name="T6" fmla="*/ 35 w 35"/>
                  <a:gd name="T7" fmla="*/ 21 h 38"/>
                  <a:gd name="T8" fmla="*/ 12 w 35"/>
                  <a:gd name="T9" fmla="*/ 17 h 38"/>
                </a:gdLst>
                <a:ahLst/>
                <a:cxnLst>
                  <a:cxn ang="0">
                    <a:pos x="T0" y="T1"/>
                  </a:cxn>
                  <a:cxn ang="0">
                    <a:pos x="T2" y="T3"/>
                  </a:cxn>
                  <a:cxn ang="0">
                    <a:pos x="T4" y="T5"/>
                  </a:cxn>
                  <a:cxn ang="0">
                    <a:pos x="T6" y="T7"/>
                  </a:cxn>
                  <a:cxn ang="0">
                    <a:pos x="T8" y="T9"/>
                  </a:cxn>
                </a:cxnLst>
                <a:rect l="0" t="0" r="r" b="b"/>
                <a:pathLst>
                  <a:path w="35" h="38">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3760"/>
              <p:cNvSpPr/>
              <p:nvPr/>
            </p:nvSpPr>
            <p:spPr bwMode="auto">
              <a:xfrm>
                <a:off x="1157288" y="2390775"/>
                <a:ext cx="98425" cy="104775"/>
              </a:xfrm>
              <a:custGeom>
                <a:avLst/>
                <a:gdLst>
                  <a:gd name="T0" fmla="*/ 31 w 31"/>
                  <a:gd name="T1" fmla="*/ 24 h 33"/>
                  <a:gd name="T2" fmla="*/ 10 w 31"/>
                  <a:gd name="T3" fmla="*/ 13 h 33"/>
                  <a:gd name="T4" fmla="*/ 31 w 31"/>
                  <a:gd name="T5" fmla="*/ 23 h 33"/>
                  <a:gd name="T6" fmla="*/ 0 w 31"/>
                  <a:gd name="T7" fmla="*/ 7 h 33"/>
                  <a:gd name="T8" fmla="*/ 31 w 31"/>
                  <a:gd name="T9" fmla="*/ 24 h 33"/>
                </a:gdLst>
                <a:ahLst/>
                <a:cxnLst>
                  <a:cxn ang="0">
                    <a:pos x="T0" y="T1"/>
                  </a:cxn>
                  <a:cxn ang="0">
                    <a:pos x="T2" y="T3"/>
                  </a:cxn>
                  <a:cxn ang="0">
                    <a:pos x="T4" y="T5"/>
                  </a:cxn>
                  <a:cxn ang="0">
                    <a:pos x="T6" y="T7"/>
                  </a:cxn>
                  <a:cxn ang="0">
                    <a:pos x="T8" y="T9"/>
                  </a:cxn>
                </a:cxnLst>
                <a:rect l="0" t="0" r="r" b="b"/>
                <a:pathLst>
                  <a:path w="31" h="33">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3761"/>
              <p:cNvSpPr/>
              <p:nvPr/>
            </p:nvSpPr>
            <p:spPr bwMode="auto">
              <a:xfrm>
                <a:off x="1112838" y="2286000"/>
                <a:ext cx="88900" cy="95250"/>
              </a:xfrm>
              <a:custGeom>
                <a:avLst/>
                <a:gdLst>
                  <a:gd name="T0" fmla="*/ 28 w 28"/>
                  <a:gd name="T1" fmla="*/ 24 h 30"/>
                  <a:gd name="T2" fmla="*/ 10 w 28"/>
                  <a:gd name="T3" fmla="*/ 10 h 30"/>
                  <a:gd name="T4" fmla="*/ 28 w 28"/>
                  <a:gd name="T5" fmla="*/ 23 h 30"/>
                  <a:gd name="T6" fmla="*/ 0 w 28"/>
                  <a:gd name="T7" fmla="*/ 3 h 30"/>
                  <a:gd name="T8" fmla="*/ 28 w 28"/>
                  <a:gd name="T9" fmla="*/ 24 h 30"/>
                </a:gdLst>
                <a:ahLst/>
                <a:cxnLst>
                  <a:cxn ang="0">
                    <a:pos x="T0" y="T1"/>
                  </a:cxn>
                  <a:cxn ang="0">
                    <a:pos x="T2" y="T3"/>
                  </a:cxn>
                  <a:cxn ang="0">
                    <a:pos x="T4" y="T5"/>
                  </a:cxn>
                  <a:cxn ang="0">
                    <a:pos x="T6" y="T7"/>
                  </a:cxn>
                  <a:cxn ang="0">
                    <a:pos x="T8" y="T9"/>
                  </a:cxn>
                </a:cxnLst>
                <a:rect l="0" t="0" r="r" b="b"/>
                <a:pathLst>
                  <a:path w="28" h="30">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762"/>
              <p:cNvSpPr/>
              <p:nvPr/>
            </p:nvSpPr>
            <p:spPr bwMode="auto">
              <a:xfrm>
                <a:off x="1090613" y="2181225"/>
                <a:ext cx="95250" cy="88900"/>
              </a:xfrm>
              <a:custGeom>
                <a:avLst/>
                <a:gdLst>
                  <a:gd name="T0" fmla="*/ 25 w 30"/>
                  <a:gd name="T1" fmla="*/ 28 h 28"/>
                  <a:gd name="T2" fmla="*/ 11 w 30"/>
                  <a:gd name="T3" fmla="*/ 9 h 28"/>
                  <a:gd name="T4" fmla="*/ 26 w 30"/>
                  <a:gd name="T5" fmla="*/ 27 h 28"/>
                  <a:gd name="T6" fmla="*/ 4 w 30"/>
                  <a:gd name="T7" fmla="*/ 0 h 28"/>
                  <a:gd name="T8" fmla="*/ 25 w 30"/>
                  <a:gd name="T9" fmla="*/ 28 h 28"/>
                </a:gdLst>
                <a:ahLst/>
                <a:cxnLst>
                  <a:cxn ang="0">
                    <a:pos x="T0" y="T1"/>
                  </a:cxn>
                  <a:cxn ang="0">
                    <a:pos x="T2" y="T3"/>
                  </a:cxn>
                  <a:cxn ang="0">
                    <a:pos x="T4" y="T5"/>
                  </a:cxn>
                  <a:cxn ang="0">
                    <a:pos x="T6" y="T7"/>
                  </a:cxn>
                  <a:cxn ang="0">
                    <a:pos x="T8" y="T9"/>
                  </a:cxn>
                </a:cxnLst>
                <a:rect l="0" t="0" r="r" b="b"/>
                <a:pathLst>
                  <a:path w="30" h="28">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763"/>
              <p:cNvSpPr/>
              <p:nvPr/>
            </p:nvSpPr>
            <p:spPr bwMode="auto">
              <a:xfrm>
                <a:off x="1096963" y="2070100"/>
                <a:ext cx="104775" cy="95250"/>
              </a:xfrm>
              <a:custGeom>
                <a:avLst/>
                <a:gdLst>
                  <a:gd name="T0" fmla="*/ 25 w 33"/>
                  <a:gd name="T1" fmla="*/ 30 h 30"/>
                  <a:gd name="T2" fmla="*/ 13 w 33"/>
                  <a:gd name="T3" fmla="*/ 10 h 30"/>
                  <a:gd name="T4" fmla="*/ 26 w 33"/>
                  <a:gd name="T5" fmla="*/ 29 h 30"/>
                  <a:gd name="T6" fmla="*/ 8 w 33"/>
                  <a:gd name="T7" fmla="*/ 0 h 30"/>
                  <a:gd name="T8" fmla="*/ 25 w 33"/>
                  <a:gd name="T9" fmla="*/ 30 h 30"/>
                </a:gdLst>
                <a:ahLst/>
                <a:cxnLst>
                  <a:cxn ang="0">
                    <a:pos x="T0" y="T1"/>
                  </a:cxn>
                  <a:cxn ang="0">
                    <a:pos x="T2" y="T3"/>
                  </a:cxn>
                  <a:cxn ang="0">
                    <a:pos x="T4" y="T5"/>
                  </a:cxn>
                  <a:cxn ang="0">
                    <a:pos x="T6" y="T7"/>
                  </a:cxn>
                  <a:cxn ang="0">
                    <a:pos x="T8" y="T9"/>
                  </a:cxn>
                </a:cxnLst>
                <a:rect l="0" t="0" r="r" b="b"/>
                <a:pathLst>
                  <a:path w="33" h="30">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90" name="Rectangle 24"/>
          <p:cNvSpPr>
            <a:spLocks noChangeArrowheads="1"/>
          </p:cNvSpPr>
          <p:nvPr/>
        </p:nvSpPr>
        <p:spPr bwMode="auto">
          <a:xfrm>
            <a:off x="6798152" y="3576492"/>
            <a:ext cx="1807090" cy="29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1" name="Rectangle 24"/>
          <p:cNvSpPr>
            <a:spLocks noChangeArrowheads="1"/>
          </p:cNvSpPr>
          <p:nvPr/>
        </p:nvSpPr>
        <p:spPr bwMode="auto">
          <a:xfrm>
            <a:off x="7430002" y="1513132"/>
            <a:ext cx="543390"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2800" b="1" dirty="0">
                <a:solidFill>
                  <a:schemeClr val="bg1"/>
                </a:solidFill>
              </a:rPr>
              <a:t>4</a:t>
            </a:r>
            <a:endParaRPr lang="en-US" altLang="zh-CN" sz="2000" dirty="0">
              <a:solidFill>
                <a:schemeClr val="bg1"/>
              </a:solidFill>
            </a:endParaRPr>
          </a:p>
        </p:txBody>
      </p:sp>
      <p:sp>
        <p:nvSpPr>
          <p:cNvPr id="192" name="Rectangle 24"/>
          <p:cNvSpPr>
            <a:spLocks noChangeArrowheads="1"/>
          </p:cNvSpPr>
          <p:nvPr/>
        </p:nvSpPr>
        <p:spPr bwMode="auto">
          <a:xfrm>
            <a:off x="7074459" y="3195358"/>
            <a:ext cx="1254474" cy="2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dirty="0">
              <a:solidFill>
                <a:srgbClr val="000000">
                  <a:lumMod val="75000"/>
                  <a:lumOff val="25000"/>
                </a:srgbClr>
              </a:solidFill>
            </a:endParaRPr>
          </a:p>
        </p:txBody>
      </p:sp>
      <p:cxnSp>
        <p:nvCxnSpPr>
          <p:cNvPr id="193" name="直接连接符 192"/>
          <p:cNvCxnSpPr/>
          <p:nvPr/>
        </p:nvCxnSpPr>
        <p:spPr>
          <a:xfrm>
            <a:off x="7074459" y="3466316"/>
            <a:ext cx="1254474"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par>
                                <p:cTn id="15" presetID="47" presetClass="entr" presetSubtype="0" fill="hold" grpId="0" nodeType="withEffect">
                                  <p:stCondLst>
                                    <p:cond delay="120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anim calcmode="lin" valueType="num">
                                      <p:cBhvr>
                                        <p:cTn id="18" dur="500" fill="hold"/>
                                        <p:tgtEl>
                                          <p:spTgt spid="87"/>
                                        </p:tgtEl>
                                        <p:attrNameLst>
                                          <p:attrName>ppt_x</p:attrName>
                                        </p:attrNameLst>
                                      </p:cBhvr>
                                      <p:tavLst>
                                        <p:tav tm="0">
                                          <p:val>
                                            <p:strVal val="#ppt_x"/>
                                          </p:val>
                                        </p:tav>
                                        <p:tav tm="100000">
                                          <p:val>
                                            <p:strVal val="#ppt_x"/>
                                          </p:val>
                                        </p:tav>
                                      </p:tavLst>
                                    </p:anim>
                                    <p:anim calcmode="lin" valueType="num">
                                      <p:cBhvr>
                                        <p:cTn id="19" dur="500" fill="hold"/>
                                        <p:tgtEl>
                                          <p:spTgt spid="87"/>
                                        </p:tgtEl>
                                        <p:attrNameLst>
                                          <p:attrName>ppt_y</p:attrName>
                                        </p:attrNameLst>
                                      </p:cBhvr>
                                      <p:tavLst>
                                        <p:tav tm="0">
                                          <p:val>
                                            <p:strVal val="#ppt_y-.1"/>
                                          </p:val>
                                        </p:tav>
                                        <p:tav tm="100000">
                                          <p:val>
                                            <p:strVal val="#ppt_y"/>
                                          </p:val>
                                        </p:tav>
                                      </p:tavLst>
                                    </p:anim>
                                  </p:childTnLst>
                                </p:cTn>
                              </p:par>
                              <p:par>
                                <p:cTn id="20" presetID="16" presetClass="entr" presetSubtype="37" fill="hold" nodeType="withEffect">
                                  <p:stCondLst>
                                    <p:cond delay="1200"/>
                                  </p:stCondLst>
                                  <p:childTnLst>
                                    <p:set>
                                      <p:cBhvr>
                                        <p:cTn id="21" dur="1" fill="hold">
                                          <p:stCondLst>
                                            <p:cond delay="0"/>
                                          </p:stCondLst>
                                        </p:cTn>
                                        <p:tgtEl>
                                          <p:spTgt spid="88"/>
                                        </p:tgtEl>
                                        <p:attrNameLst>
                                          <p:attrName>style.visibility</p:attrName>
                                        </p:attrNameLst>
                                      </p:cBhvr>
                                      <p:to>
                                        <p:strVal val="visible"/>
                                      </p:to>
                                    </p:set>
                                    <p:animEffect transition="in" filter="barn(outVertical)">
                                      <p:cBhvr>
                                        <p:cTn id="22" dur="500"/>
                                        <p:tgtEl>
                                          <p:spTgt spid="88"/>
                                        </p:tgtEl>
                                      </p:cBhvr>
                                    </p:animEffect>
                                  </p:childTnLst>
                                </p:cTn>
                              </p:par>
                              <p:par>
                                <p:cTn id="23" presetID="42" presetClass="entr" presetSubtype="0" fill="hold" grpId="0" nodeType="withEffect">
                                  <p:stCondLst>
                                    <p:cond delay="12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anim calcmode="lin" valueType="num">
                                      <p:cBhvr>
                                        <p:cTn id="26" dur="500" fill="hold"/>
                                        <p:tgtEl>
                                          <p:spTgt spid="85"/>
                                        </p:tgtEl>
                                        <p:attrNameLst>
                                          <p:attrName>ppt_x</p:attrName>
                                        </p:attrNameLst>
                                      </p:cBhvr>
                                      <p:tavLst>
                                        <p:tav tm="0">
                                          <p:val>
                                            <p:strVal val="#ppt_x"/>
                                          </p:val>
                                        </p:tav>
                                        <p:tav tm="100000">
                                          <p:val>
                                            <p:strVal val="#ppt_x"/>
                                          </p:val>
                                        </p:tav>
                                      </p:tavLst>
                                    </p:anim>
                                    <p:anim calcmode="lin" valueType="num">
                                      <p:cBhvr>
                                        <p:cTn id="27" dur="500" fill="hold"/>
                                        <p:tgtEl>
                                          <p:spTgt spid="85"/>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1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par>
                                <p:cTn id="33" presetID="53" presetClass="entr" presetSubtype="16" fill="hold" grpId="0" nodeType="withEffect">
                                  <p:stCondLst>
                                    <p:cond delay="1700"/>
                                  </p:stCondLst>
                                  <p:childTnLst>
                                    <p:set>
                                      <p:cBhvr>
                                        <p:cTn id="34" dur="1" fill="hold">
                                          <p:stCondLst>
                                            <p:cond delay="0"/>
                                          </p:stCondLst>
                                        </p:cTn>
                                        <p:tgtEl>
                                          <p:spTgt spid="121"/>
                                        </p:tgtEl>
                                        <p:attrNameLst>
                                          <p:attrName>style.visibility</p:attrName>
                                        </p:attrNameLst>
                                      </p:cBhvr>
                                      <p:to>
                                        <p:strVal val="visible"/>
                                      </p:to>
                                    </p:set>
                                    <p:anim calcmode="lin" valueType="num">
                                      <p:cBhvr>
                                        <p:cTn id="35" dur="500" fill="hold"/>
                                        <p:tgtEl>
                                          <p:spTgt spid="121"/>
                                        </p:tgtEl>
                                        <p:attrNameLst>
                                          <p:attrName>ppt_w</p:attrName>
                                        </p:attrNameLst>
                                      </p:cBhvr>
                                      <p:tavLst>
                                        <p:tav tm="0">
                                          <p:val>
                                            <p:fltVal val="0"/>
                                          </p:val>
                                        </p:tav>
                                        <p:tav tm="100000">
                                          <p:val>
                                            <p:strVal val="#ppt_w"/>
                                          </p:val>
                                        </p:tav>
                                      </p:tavLst>
                                    </p:anim>
                                    <p:anim calcmode="lin" valueType="num">
                                      <p:cBhvr>
                                        <p:cTn id="36" dur="500" fill="hold"/>
                                        <p:tgtEl>
                                          <p:spTgt spid="121"/>
                                        </p:tgtEl>
                                        <p:attrNameLst>
                                          <p:attrName>ppt_h</p:attrName>
                                        </p:attrNameLst>
                                      </p:cBhvr>
                                      <p:tavLst>
                                        <p:tav tm="0">
                                          <p:val>
                                            <p:fltVal val="0"/>
                                          </p:val>
                                        </p:tav>
                                        <p:tav tm="100000">
                                          <p:val>
                                            <p:strVal val="#ppt_h"/>
                                          </p:val>
                                        </p:tav>
                                      </p:tavLst>
                                    </p:anim>
                                    <p:animEffect transition="in" filter="fade">
                                      <p:cBhvr>
                                        <p:cTn id="37" dur="500"/>
                                        <p:tgtEl>
                                          <p:spTgt spid="121"/>
                                        </p:tgtEl>
                                      </p:cBhvr>
                                    </p:animEffect>
                                  </p:childTnLst>
                                </p:cTn>
                              </p:par>
                              <p:par>
                                <p:cTn id="38" presetID="47" presetClass="entr" presetSubtype="0" fill="hold" grpId="0" nodeType="withEffect">
                                  <p:stCondLst>
                                    <p:cond delay="22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anim calcmode="lin" valueType="num">
                                      <p:cBhvr>
                                        <p:cTn id="41" dur="500" fill="hold"/>
                                        <p:tgtEl>
                                          <p:spTgt spid="122"/>
                                        </p:tgtEl>
                                        <p:attrNameLst>
                                          <p:attrName>ppt_x</p:attrName>
                                        </p:attrNameLst>
                                      </p:cBhvr>
                                      <p:tavLst>
                                        <p:tav tm="0">
                                          <p:val>
                                            <p:strVal val="#ppt_x"/>
                                          </p:val>
                                        </p:tav>
                                        <p:tav tm="100000">
                                          <p:val>
                                            <p:strVal val="#ppt_x"/>
                                          </p:val>
                                        </p:tav>
                                      </p:tavLst>
                                    </p:anim>
                                    <p:anim calcmode="lin" valueType="num">
                                      <p:cBhvr>
                                        <p:cTn id="42" dur="500" fill="hold"/>
                                        <p:tgtEl>
                                          <p:spTgt spid="122"/>
                                        </p:tgtEl>
                                        <p:attrNameLst>
                                          <p:attrName>ppt_y</p:attrName>
                                        </p:attrNameLst>
                                      </p:cBhvr>
                                      <p:tavLst>
                                        <p:tav tm="0">
                                          <p:val>
                                            <p:strVal val="#ppt_y-.1"/>
                                          </p:val>
                                        </p:tav>
                                        <p:tav tm="100000">
                                          <p:val>
                                            <p:strVal val="#ppt_y"/>
                                          </p:val>
                                        </p:tav>
                                      </p:tavLst>
                                    </p:anim>
                                  </p:childTnLst>
                                </p:cTn>
                              </p:par>
                              <p:par>
                                <p:cTn id="43" presetID="16" presetClass="entr" presetSubtype="37" fill="hold" nodeType="withEffect">
                                  <p:stCondLst>
                                    <p:cond delay="2200"/>
                                  </p:stCondLst>
                                  <p:childTnLst>
                                    <p:set>
                                      <p:cBhvr>
                                        <p:cTn id="44" dur="1" fill="hold">
                                          <p:stCondLst>
                                            <p:cond delay="0"/>
                                          </p:stCondLst>
                                        </p:cTn>
                                        <p:tgtEl>
                                          <p:spTgt spid="123"/>
                                        </p:tgtEl>
                                        <p:attrNameLst>
                                          <p:attrName>style.visibility</p:attrName>
                                        </p:attrNameLst>
                                      </p:cBhvr>
                                      <p:to>
                                        <p:strVal val="visible"/>
                                      </p:to>
                                    </p:set>
                                    <p:animEffect transition="in" filter="barn(outVertical)">
                                      <p:cBhvr>
                                        <p:cTn id="45" dur="500"/>
                                        <p:tgtEl>
                                          <p:spTgt spid="123"/>
                                        </p:tgtEl>
                                      </p:cBhvr>
                                    </p:animEffect>
                                  </p:childTnLst>
                                </p:cTn>
                              </p:par>
                              <p:par>
                                <p:cTn id="46" presetID="42" presetClass="entr" presetSubtype="0" fill="hold" grpId="0" nodeType="withEffect">
                                  <p:stCondLst>
                                    <p:cond delay="220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500"/>
                                        <p:tgtEl>
                                          <p:spTgt spid="120"/>
                                        </p:tgtEl>
                                      </p:cBhvr>
                                    </p:animEffect>
                                    <p:anim calcmode="lin" valueType="num">
                                      <p:cBhvr>
                                        <p:cTn id="49" dur="500" fill="hold"/>
                                        <p:tgtEl>
                                          <p:spTgt spid="120"/>
                                        </p:tgtEl>
                                        <p:attrNameLst>
                                          <p:attrName>ppt_x</p:attrName>
                                        </p:attrNameLst>
                                      </p:cBhvr>
                                      <p:tavLst>
                                        <p:tav tm="0">
                                          <p:val>
                                            <p:strVal val="#ppt_x"/>
                                          </p:val>
                                        </p:tav>
                                        <p:tav tm="100000">
                                          <p:val>
                                            <p:strVal val="#ppt_x"/>
                                          </p:val>
                                        </p:tav>
                                      </p:tavLst>
                                    </p:anim>
                                    <p:anim calcmode="lin" valueType="num">
                                      <p:cBhvr>
                                        <p:cTn id="50" dur="500" fill="hold"/>
                                        <p:tgtEl>
                                          <p:spTgt spid="120"/>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270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par>
                                <p:cTn id="56" presetID="53" presetClass="entr" presetSubtype="16" fill="hold" grpId="0" nodeType="withEffect">
                                  <p:stCondLst>
                                    <p:cond delay="270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Effect transition="in" filter="fade">
                                      <p:cBhvr>
                                        <p:cTn id="60" dur="500"/>
                                        <p:tgtEl>
                                          <p:spTgt spid="156"/>
                                        </p:tgtEl>
                                      </p:cBhvr>
                                    </p:animEffect>
                                  </p:childTnLst>
                                </p:cTn>
                              </p:par>
                              <p:par>
                                <p:cTn id="61" presetID="47" presetClass="entr" presetSubtype="0" fill="hold" grpId="0" nodeType="withEffect">
                                  <p:stCondLst>
                                    <p:cond delay="3200"/>
                                  </p:stCondLst>
                                  <p:childTnLst>
                                    <p:set>
                                      <p:cBhvr>
                                        <p:cTn id="62" dur="1" fill="hold">
                                          <p:stCondLst>
                                            <p:cond delay="0"/>
                                          </p:stCondLst>
                                        </p:cTn>
                                        <p:tgtEl>
                                          <p:spTgt spid="157"/>
                                        </p:tgtEl>
                                        <p:attrNameLst>
                                          <p:attrName>style.visibility</p:attrName>
                                        </p:attrNameLst>
                                      </p:cBhvr>
                                      <p:to>
                                        <p:strVal val="visible"/>
                                      </p:to>
                                    </p:set>
                                    <p:animEffect transition="in" filter="fade">
                                      <p:cBhvr>
                                        <p:cTn id="63" dur="500"/>
                                        <p:tgtEl>
                                          <p:spTgt spid="157"/>
                                        </p:tgtEl>
                                      </p:cBhvr>
                                    </p:animEffect>
                                    <p:anim calcmode="lin" valueType="num">
                                      <p:cBhvr>
                                        <p:cTn id="64" dur="500" fill="hold"/>
                                        <p:tgtEl>
                                          <p:spTgt spid="157"/>
                                        </p:tgtEl>
                                        <p:attrNameLst>
                                          <p:attrName>ppt_x</p:attrName>
                                        </p:attrNameLst>
                                      </p:cBhvr>
                                      <p:tavLst>
                                        <p:tav tm="0">
                                          <p:val>
                                            <p:strVal val="#ppt_x"/>
                                          </p:val>
                                        </p:tav>
                                        <p:tav tm="100000">
                                          <p:val>
                                            <p:strVal val="#ppt_x"/>
                                          </p:val>
                                        </p:tav>
                                      </p:tavLst>
                                    </p:anim>
                                    <p:anim calcmode="lin" valueType="num">
                                      <p:cBhvr>
                                        <p:cTn id="65" dur="500" fill="hold"/>
                                        <p:tgtEl>
                                          <p:spTgt spid="157"/>
                                        </p:tgtEl>
                                        <p:attrNameLst>
                                          <p:attrName>ppt_y</p:attrName>
                                        </p:attrNameLst>
                                      </p:cBhvr>
                                      <p:tavLst>
                                        <p:tav tm="0">
                                          <p:val>
                                            <p:strVal val="#ppt_y-.1"/>
                                          </p:val>
                                        </p:tav>
                                        <p:tav tm="100000">
                                          <p:val>
                                            <p:strVal val="#ppt_y"/>
                                          </p:val>
                                        </p:tav>
                                      </p:tavLst>
                                    </p:anim>
                                  </p:childTnLst>
                                </p:cTn>
                              </p:par>
                              <p:par>
                                <p:cTn id="66" presetID="16" presetClass="entr" presetSubtype="37" fill="hold" nodeType="withEffect">
                                  <p:stCondLst>
                                    <p:cond delay="3200"/>
                                  </p:stCondLst>
                                  <p:childTnLst>
                                    <p:set>
                                      <p:cBhvr>
                                        <p:cTn id="67" dur="1" fill="hold">
                                          <p:stCondLst>
                                            <p:cond delay="0"/>
                                          </p:stCondLst>
                                        </p:cTn>
                                        <p:tgtEl>
                                          <p:spTgt spid="158"/>
                                        </p:tgtEl>
                                        <p:attrNameLst>
                                          <p:attrName>style.visibility</p:attrName>
                                        </p:attrNameLst>
                                      </p:cBhvr>
                                      <p:to>
                                        <p:strVal val="visible"/>
                                      </p:to>
                                    </p:set>
                                    <p:animEffect transition="in" filter="barn(outVertical)">
                                      <p:cBhvr>
                                        <p:cTn id="68" dur="500"/>
                                        <p:tgtEl>
                                          <p:spTgt spid="158"/>
                                        </p:tgtEl>
                                      </p:cBhvr>
                                    </p:animEffect>
                                  </p:childTnLst>
                                </p:cTn>
                              </p:par>
                              <p:par>
                                <p:cTn id="69" presetID="42" presetClass="entr" presetSubtype="0" fill="hold" grpId="0" nodeType="withEffect">
                                  <p:stCondLst>
                                    <p:cond delay="3200"/>
                                  </p:stCondLst>
                                  <p:childTnLst>
                                    <p:set>
                                      <p:cBhvr>
                                        <p:cTn id="70" dur="1" fill="hold">
                                          <p:stCondLst>
                                            <p:cond delay="0"/>
                                          </p:stCondLst>
                                        </p:cTn>
                                        <p:tgtEl>
                                          <p:spTgt spid="155"/>
                                        </p:tgtEl>
                                        <p:attrNameLst>
                                          <p:attrName>style.visibility</p:attrName>
                                        </p:attrNameLst>
                                      </p:cBhvr>
                                      <p:to>
                                        <p:strVal val="visible"/>
                                      </p:to>
                                    </p:set>
                                    <p:animEffect transition="in" filter="fade">
                                      <p:cBhvr>
                                        <p:cTn id="71" dur="500"/>
                                        <p:tgtEl>
                                          <p:spTgt spid="155"/>
                                        </p:tgtEl>
                                      </p:cBhvr>
                                    </p:animEffect>
                                    <p:anim calcmode="lin" valueType="num">
                                      <p:cBhvr>
                                        <p:cTn id="72" dur="500" fill="hold"/>
                                        <p:tgtEl>
                                          <p:spTgt spid="155"/>
                                        </p:tgtEl>
                                        <p:attrNameLst>
                                          <p:attrName>ppt_x</p:attrName>
                                        </p:attrNameLst>
                                      </p:cBhvr>
                                      <p:tavLst>
                                        <p:tav tm="0">
                                          <p:val>
                                            <p:strVal val="#ppt_x"/>
                                          </p:val>
                                        </p:tav>
                                        <p:tav tm="100000">
                                          <p:val>
                                            <p:strVal val="#ppt_x"/>
                                          </p:val>
                                        </p:tav>
                                      </p:tavLst>
                                    </p:anim>
                                    <p:anim calcmode="lin" valueType="num">
                                      <p:cBhvr>
                                        <p:cTn id="73" dur="500" fill="hold"/>
                                        <p:tgtEl>
                                          <p:spTgt spid="155"/>
                                        </p:tgtEl>
                                        <p:attrNameLst>
                                          <p:attrName>ppt_y</p:attrName>
                                        </p:attrNameLst>
                                      </p:cBhvr>
                                      <p:tavLst>
                                        <p:tav tm="0">
                                          <p:val>
                                            <p:strVal val="#ppt_y+.1"/>
                                          </p:val>
                                        </p:tav>
                                        <p:tav tm="100000">
                                          <p:val>
                                            <p:strVal val="#ppt_y"/>
                                          </p:val>
                                        </p:tav>
                                      </p:tavLst>
                                    </p:anim>
                                  </p:childTnLst>
                                </p:cTn>
                              </p:par>
                              <p:par>
                                <p:cTn id="74" presetID="53" presetClass="entr" presetSubtype="16" fill="hold" nodeType="withEffect">
                                  <p:stCondLst>
                                    <p:cond delay="370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fltVal val="0"/>
                                          </p:val>
                                        </p:tav>
                                        <p:tav tm="100000">
                                          <p:val>
                                            <p:strVal val="#ppt_w"/>
                                          </p:val>
                                        </p:tav>
                                      </p:tavLst>
                                    </p:anim>
                                    <p:anim calcmode="lin" valueType="num">
                                      <p:cBhvr>
                                        <p:cTn id="77" dur="500" fill="hold"/>
                                        <p:tgtEl>
                                          <p:spTgt spid="8"/>
                                        </p:tgtEl>
                                        <p:attrNameLst>
                                          <p:attrName>ppt_h</p:attrName>
                                        </p:attrNameLst>
                                      </p:cBhvr>
                                      <p:tavLst>
                                        <p:tav tm="0">
                                          <p:val>
                                            <p:fltVal val="0"/>
                                          </p:val>
                                        </p:tav>
                                        <p:tav tm="100000">
                                          <p:val>
                                            <p:strVal val="#ppt_h"/>
                                          </p:val>
                                        </p:tav>
                                      </p:tavLst>
                                    </p:anim>
                                    <p:animEffect transition="in" filter="fade">
                                      <p:cBhvr>
                                        <p:cTn id="78" dur="500"/>
                                        <p:tgtEl>
                                          <p:spTgt spid="8"/>
                                        </p:tgtEl>
                                      </p:cBhvr>
                                    </p:animEffect>
                                  </p:childTnLst>
                                </p:cTn>
                              </p:par>
                              <p:par>
                                <p:cTn id="79" presetID="53" presetClass="entr" presetSubtype="16" fill="hold" grpId="0" nodeType="withEffect">
                                  <p:stCondLst>
                                    <p:cond delay="3700"/>
                                  </p:stCondLst>
                                  <p:childTnLst>
                                    <p:set>
                                      <p:cBhvr>
                                        <p:cTn id="80" dur="1" fill="hold">
                                          <p:stCondLst>
                                            <p:cond delay="0"/>
                                          </p:stCondLst>
                                        </p:cTn>
                                        <p:tgtEl>
                                          <p:spTgt spid="191"/>
                                        </p:tgtEl>
                                        <p:attrNameLst>
                                          <p:attrName>style.visibility</p:attrName>
                                        </p:attrNameLst>
                                      </p:cBhvr>
                                      <p:to>
                                        <p:strVal val="visible"/>
                                      </p:to>
                                    </p:set>
                                    <p:anim calcmode="lin" valueType="num">
                                      <p:cBhvr>
                                        <p:cTn id="81" dur="500" fill="hold"/>
                                        <p:tgtEl>
                                          <p:spTgt spid="191"/>
                                        </p:tgtEl>
                                        <p:attrNameLst>
                                          <p:attrName>ppt_w</p:attrName>
                                        </p:attrNameLst>
                                      </p:cBhvr>
                                      <p:tavLst>
                                        <p:tav tm="0">
                                          <p:val>
                                            <p:fltVal val="0"/>
                                          </p:val>
                                        </p:tav>
                                        <p:tav tm="100000">
                                          <p:val>
                                            <p:strVal val="#ppt_w"/>
                                          </p:val>
                                        </p:tav>
                                      </p:tavLst>
                                    </p:anim>
                                    <p:anim calcmode="lin" valueType="num">
                                      <p:cBhvr>
                                        <p:cTn id="82" dur="500" fill="hold"/>
                                        <p:tgtEl>
                                          <p:spTgt spid="191"/>
                                        </p:tgtEl>
                                        <p:attrNameLst>
                                          <p:attrName>ppt_h</p:attrName>
                                        </p:attrNameLst>
                                      </p:cBhvr>
                                      <p:tavLst>
                                        <p:tav tm="0">
                                          <p:val>
                                            <p:fltVal val="0"/>
                                          </p:val>
                                        </p:tav>
                                        <p:tav tm="100000">
                                          <p:val>
                                            <p:strVal val="#ppt_h"/>
                                          </p:val>
                                        </p:tav>
                                      </p:tavLst>
                                    </p:anim>
                                    <p:animEffect transition="in" filter="fade">
                                      <p:cBhvr>
                                        <p:cTn id="83" dur="500"/>
                                        <p:tgtEl>
                                          <p:spTgt spid="191"/>
                                        </p:tgtEl>
                                      </p:cBhvr>
                                    </p:animEffect>
                                  </p:childTnLst>
                                </p:cTn>
                              </p:par>
                              <p:par>
                                <p:cTn id="84" presetID="47" presetClass="entr" presetSubtype="0" fill="hold" grpId="0" nodeType="withEffect">
                                  <p:stCondLst>
                                    <p:cond delay="4200"/>
                                  </p:stCondLst>
                                  <p:childTnLst>
                                    <p:set>
                                      <p:cBhvr>
                                        <p:cTn id="85" dur="1" fill="hold">
                                          <p:stCondLst>
                                            <p:cond delay="0"/>
                                          </p:stCondLst>
                                        </p:cTn>
                                        <p:tgtEl>
                                          <p:spTgt spid="192"/>
                                        </p:tgtEl>
                                        <p:attrNameLst>
                                          <p:attrName>style.visibility</p:attrName>
                                        </p:attrNameLst>
                                      </p:cBhvr>
                                      <p:to>
                                        <p:strVal val="visible"/>
                                      </p:to>
                                    </p:set>
                                    <p:animEffect transition="in" filter="fade">
                                      <p:cBhvr>
                                        <p:cTn id="86" dur="500"/>
                                        <p:tgtEl>
                                          <p:spTgt spid="192"/>
                                        </p:tgtEl>
                                      </p:cBhvr>
                                    </p:animEffect>
                                    <p:anim calcmode="lin" valueType="num">
                                      <p:cBhvr>
                                        <p:cTn id="87" dur="500" fill="hold"/>
                                        <p:tgtEl>
                                          <p:spTgt spid="192"/>
                                        </p:tgtEl>
                                        <p:attrNameLst>
                                          <p:attrName>ppt_x</p:attrName>
                                        </p:attrNameLst>
                                      </p:cBhvr>
                                      <p:tavLst>
                                        <p:tav tm="0">
                                          <p:val>
                                            <p:strVal val="#ppt_x"/>
                                          </p:val>
                                        </p:tav>
                                        <p:tav tm="100000">
                                          <p:val>
                                            <p:strVal val="#ppt_x"/>
                                          </p:val>
                                        </p:tav>
                                      </p:tavLst>
                                    </p:anim>
                                    <p:anim calcmode="lin" valueType="num">
                                      <p:cBhvr>
                                        <p:cTn id="88" dur="500" fill="hold"/>
                                        <p:tgtEl>
                                          <p:spTgt spid="192"/>
                                        </p:tgtEl>
                                        <p:attrNameLst>
                                          <p:attrName>ppt_y</p:attrName>
                                        </p:attrNameLst>
                                      </p:cBhvr>
                                      <p:tavLst>
                                        <p:tav tm="0">
                                          <p:val>
                                            <p:strVal val="#ppt_y-.1"/>
                                          </p:val>
                                        </p:tav>
                                        <p:tav tm="100000">
                                          <p:val>
                                            <p:strVal val="#ppt_y"/>
                                          </p:val>
                                        </p:tav>
                                      </p:tavLst>
                                    </p:anim>
                                  </p:childTnLst>
                                </p:cTn>
                              </p:par>
                              <p:par>
                                <p:cTn id="89" presetID="16" presetClass="entr" presetSubtype="37" fill="hold" nodeType="withEffect">
                                  <p:stCondLst>
                                    <p:cond delay="4200"/>
                                  </p:stCondLst>
                                  <p:childTnLst>
                                    <p:set>
                                      <p:cBhvr>
                                        <p:cTn id="90" dur="1" fill="hold">
                                          <p:stCondLst>
                                            <p:cond delay="0"/>
                                          </p:stCondLst>
                                        </p:cTn>
                                        <p:tgtEl>
                                          <p:spTgt spid="193"/>
                                        </p:tgtEl>
                                        <p:attrNameLst>
                                          <p:attrName>style.visibility</p:attrName>
                                        </p:attrNameLst>
                                      </p:cBhvr>
                                      <p:to>
                                        <p:strVal val="visible"/>
                                      </p:to>
                                    </p:set>
                                    <p:animEffect transition="in" filter="barn(outVertical)">
                                      <p:cBhvr>
                                        <p:cTn id="91" dur="500"/>
                                        <p:tgtEl>
                                          <p:spTgt spid="193"/>
                                        </p:tgtEl>
                                      </p:cBhvr>
                                    </p:animEffect>
                                  </p:childTnLst>
                                </p:cTn>
                              </p:par>
                              <p:par>
                                <p:cTn id="92" presetID="42" presetClass="entr" presetSubtype="0" fill="hold" grpId="0" nodeType="withEffect">
                                  <p:stCondLst>
                                    <p:cond delay="420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500"/>
                                        <p:tgtEl>
                                          <p:spTgt spid="190"/>
                                        </p:tgtEl>
                                      </p:cBhvr>
                                    </p:animEffect>
                                    <p:anim calcmode="lin" valueType="num">
                                      <p:cBhvr>
                                        <p:cTn id="95" dur="500" fill="hold"/>
                                        <p:tgtEl>
                                          <p:spTgt spid="190"/>
                                        </p:tgtEl>
                                        <p:attrNameLst>
                                          <p:attrName>ppt_x</p:attrName>
                                        </p:attrNameLst>
                                      </p:cBhvr>
                                      <p:tavLst>
                                        <p:tav tm="0">
                                          <p:val>
                                            <p:strVal val="#ppt_x"/>
                                          </p:val>
                                        </p:tav>
                                        <p:tav tm="100000">
                                          <p:val>
                                            <p:strVal val="#ppt_x"/>
                                          </p:val>
                                        </p:tav>
                                      </p:tavLst>
                                    </p:anim>
                                    <p:anim calcmode="lin" valueType="num">
                                      <p:cBhvr>
                                        <p:cTn id="96" dur="5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120" grpId="0"/>
      <p:bldP spid="121" grpId="0"/>
      <p:bldP spid="122" grpId="0"/>
      <p:bldP spid="155" grpId="0"/>
      <p:bldP spid="156" grpId="0"/>
      <p:bldP spid="157" grpId="0"/>
      <p:bldP spid="190" grpId="0"/>
      <p:bldP spid="191" grpId="0"/>
      <p:bldP spid="1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a:spLocks noChangeArrowheads="1"/>
          </p:cNvSpPr>
          <p:nvPr/>
        </p:nvSpPr>
        <p:spPr bwMode="auto">
          <a:xfrm>
            <a:off x="2211772" y="1448248"/>
            <a:ext cx="1259106" cy="385882"/>
          </a:xfrm>
          <a:prstGeom prst="homePlate">
            <a:avLst>
              <a:gd name="adj" fmla="val 50114"/>
            </a:avLst>
          </a:prstGeom>
          <a:solidFill>
            <a:schemeClr val="accent2"/>
          </a:solidFill>
          <a:ln w="3175">
            <a:noFill/>
            <a:bevel/>
          </a:ln>
        </p:spPr>
        <p:txBody>
          <a:bodyPr lIns="62130" tIns="31064" rIns="62130" bIns="31064"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348321" y="1510180"/>
            <a:ext cx="1057459" cy="250902"/>
          </a:xfrm>
          <a:prstGeom prst="rect">
            <a:avLst/>
          </a:prstGeom>
          <a:noFill/>
          <a:ln w="3175">
            <a:noFill/>
            <a:bevel/>
          </a:ln>
        </p:spPr>
        <p:txBody>
          <a:bodyPr lIns="62130" tIns="31064" rIns="62130" bIns="31064" anchor="ctr"/>
          <a:lstStyle/>
          <a:p>
            <a:r>
              <a:rPr lang="zh-CN" altLang="en-US" sz="1100" b="1" dirty="0">
                <a:solidFill>
                  <a:srgbClr val="F8F8F8"/>
                </a:solidFill>
                <a:ea typeface="微软雅黑" panose="020B0503020204020204" pitchFamily="34" charset="-122"/>
              </a:rPr>
              <a:t>添加标题</a:t>
            </a:r>
          </a:p>
        </p:txBody>
      </p:sp>
      <p:sp>
        <p:nvSpPr>
          <p:cNvPr id="28" name="五边形 27"/>
          <p:cNvSpPr>
            <a:spLocks noChangeArrowheads="1"/>
          </p:cNvSpPr>
          <p:nvPr/>
        </p:nvSpPr>
        <p:spPr bwMode="auto">
          <a:xfrm>
            <a:off x="2211772" y="2639240"/>
            <a:ext cx="1259106" cy="385882"/>
          </a:xfrm>
          <a:prstGeom prst="homePlate">
            <a:avLst>
              <a:gd name="adj" fmla="val 50114"/>
            </a:avLst>
          </a:prstGeom>
          <a:solidFill>
            <a:schemeClr val="accent3"/>
          </a:solidFill>
          <a:ln w="3175">
            <a:noFill/>
            <a:bevel/>
          </a:ln>
        </p:spPr>
        <p:txBody>
          <a:bodyPr lIns="62130" tIns="31064" rIns="62130" bIns="31064"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354672" y="2715464"/>
            <a:ext cx="1051108" cy="250902"/>
          </a:xfrm>
          <a:prstGeom prst="rect">
            <a:avLst/>
          </a:prstGeom>
          <a:noFill/>
          <a:ln w="3175">
            <a:noFill/>
            <a:bevel/>
          </a:ln>
        </p:spPr>
        <p:txBody>
          <a:bodyPr lIns="62130" tIns="31064" rIns="62130" bIns="31064" anchor="ctr"/>
          <a:lstStyle/>
          <a:p>
            <a:r>
              <a:rPr lang="zh-CN" altLang="en-US" sz="1100" b="1" dirty="0">
                <a:solidFill>
                  <a:srgbClr val="F8F8F8"/>
                </a:solidFill>
                <a:ea typeface="微软雅黑" panose="020B0503020204020204" pitchFamily="34" charset="-122"/>
              </a:rPr>
              <a:t>添加标题</a:t>
            </a:r>
          </a:p>
        </p:txBody>
      </p:sp>
      <p:sp>
        <p:nvSpPr>
          <p:cNvPr id="30" name="五边形 29"/>
          <p:cNvSpPr>
            <a:spLocks noChangeArrowheads="1"/>
          </p:cNvSpPr>
          <p:nvPr/>
        </p:nvSpPr>
        <p:spPr bwMode="auto">
          <a:xfrm>
            <a:off x="2211772" y="3885812"/>
            <a:ext cx="1259106" cy="387470"/>
          </a:xfrm>
          <a:prstGeom prst="homePlate">
            <a:avLst>
              <a:gd name="adj" fmla="val 49909"/>
            </a:avLst>
          </a:prstGeom>
          <a:solidFill>
            <a:schemeClr val="accent4"/>
          </a:solidFill>
          <a:ln w="3175">
            <a:noFill/>
            <a:bevel/>
          </a:ln>
        </p:spPr>
        <p:txBody>
          <a:bodyPr lIns="62130" tIns="31064" rIns="62130" bIns="31064" anchor="ctr"/>
          <a:lstStyle/>
          <a:p>
            <a:pPr algn="ctr"/>
            <a:endParaRPr lang="zh-CN" altLang="en-US" sz="1400"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354672" y="3949333"/>
            <a:ext cx="1051108" cy="250902"/>
          </a:xfrm>
          <a:prstGeom prst="rect">
            <a:avLst/>
          </a:prstGeom>
          <a:noFill/>
          <a:ln w="3175">
            <a:noFill/>
            <a:bevel/>
          </a:ln>
        </p:spPr>
        <p:txBody>
          <a:bodyPr lIns="62130" tIns="31064" rIns="62130" bIns="31064" anchor="ctr"/>
          <a:lstStyle/>
          <a:p>
            <a:r>
              <a:rPr lang="zh-CN" altLang="en-US" sz="1100" b="1" dirty="0">
                <a:solidFill>
                  <a:srgbClr val="F8F8F8"/>
                </a:solidFill>
                <a:ea typeface="微软雅黑" panose="020B0503020204020204" pitchFamily="34" charset="-122"/>
              </a:rPr>
              <a:t>添加标题</a:t>
            </a:r>
          </a:p>
        </p:txBody>
      </p:sp>
      <p:sp>
        <p:nvSpPr>
          <p:cNvPr id="32" name="任意多边形 31"/>
          <p:cNvSpPr/>
          <p:nvPr/>
        </p:nvSpPr>
        <p:spPr bwMode="auto">
          <a:xfrm>
            <a:off x="1497273" y="1629278"/>
            <a:ext cx="855811" cy="1205285"/>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30" tIns="31064" rIns="62130" bIns="31064" anchor="ctr"/>
          <a:lstStyle/>
          <a:p>
            <a:pPr algn="ctr" eaLnBrk="0" fontAlgn="ctr" hangingPunct="0">
              <a:buClr>
                <a:srgbClr val="FF0000"/>
              </a:buClr>
              <a:buSzPct val="70000"/>
              <a:defRPr/>
            </a:pPr>
            <a:endParaRPr lang="zh-CN" altLang="en-US" sz="1100" b="1" noProof="1">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497273" y="2852030"/>
            <a:ext cx="855811" cy="122751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30" tIns="31064" rIns="62130" bIns="31064" anchor="ctr"/>
          <a:lstStyle/>
          <a:p>
            <a:pPr algn="ctr" eaLnBrk="0" fontAlgn="ctr" hangingPunct="0">
              <a:buClr>
                <a:srgbClr val="FF0000"/>
              </a:buClr>
              <a:buSzPct val="70000"/>
              <a:defRPr/>
            </a:pPr>
            <a:endParaRPr lang="zh-CN" altLang="en-US" sz="1100" b="1" noProof="1">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497273" y="2852030"/>
            <a:ext cx="855811"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5368" y="2380398"/>
            <a:ext cx="943139" cy="943266"/>
          </a:xfrm>
          <a:prstGeom prst="ellipse">
            <a:avLst/>
          </a:prstGeom>
          <a:solidFill>
            <a:schemeClr val="accent1"/>
          </a:solidFill>
          <a:ln w="3175">
            <a:noFill/>
            <a:bevel/>
          </a:ln>
        </p:spPr>
        <p:txBody>
          <a:bodyPr lIns="62130" tIns="31064" rIns="62130" bIns="31064" anchor="ctr"/>
          <a:lstStyle/>
          <a:p>
            <a:pPr algn="ctr"/>
            <a:r>
              <a:rPr lang="zh-CN" altLang="en-US" sz="1400" b="1" dirty="0">
                <a:solidFill>
                  <a:srgbClr val="F8F8F8"/>
                </a:solidFill>
                <a:ea typeface="微软雅黑" panose="020B0503020204020204" pitchFamily="34" charset="-122"/>
              </a:rPr>
              <a:t>添加</a:t>
            </a:r>
            <a:endParaRPr lang="en-US" altLang="zh-CN" sz="1400" b="1" dirty="0">
              <a:solidFill>
                <a:srgbClr val="F8F8F8"/>
              </a:solidFill>
              <a:ea typeface="微软雅黑" panose="020B0503020204020204" pitchFamily="34" charset="-122"/>
            </a:endParaRPr>
          </a:p>
          <a:p>
            <a:pPr algn="ctr"/>
            <a:r>
              <a:rPr lang="zh-CN" altLang="en-US" sz="1400" b="1" dirty="0">
                <a:solidFill>
                  <a:srgbClr val="F8F8F8"/>
                </a:solidFill>
                <a:ea typeface="微软雅黑" panose="020B0503020204020204" pitchFamily="34" charset="-122"/>
              </a:rPr>
              <a:t>标题</a:t>
            </a:r>
          </a:p>
        </p:txBody>
      </p:sp>
      <p:sp>
        <p:nvSpPr>
          <p:cNvPr id="36" name="右弧形箭头 35"/>
          <p:cNvSpPr>
            <a:spLocks noChangeArrowheads="1"/>
          </p:cNvSpPr>
          <p:nvPr/>
        </p:nvSpPr>
        <p:spPr bwMode="auto">
          <a:xfrm>
            <a:off x="6436843" y="1389492"/>
            <a:ext cx="673217" cy="1410135"/>
          </a:xfrm>
          <a:prstGeom prst="curvedLeftArrow">
            <a:avLst>
              <a:gd name="adj1" fmla="val 25035"/>
              <a:gd name="adj2" fmla="val 50070"/>
              <a:gd name="adj3" fmla="val 25000"/>
            </a:avLst>
          </a:prstGeom>
          <a:solidFill>
            <a:schemeClr val="accent2"/>
          </a:solidFill>
          <a:ln w="19050">
            <a:noFill/>
            <a:miter lim="800000"/>
          </a:ln>
        </p:spPr>
        <p:txBody>
          <a:bodyPr lIns="55916" tIns="27959" rIns="55916" bIns="27959"/>
          <a:lstStyle/>
          <a:p>
            <a:endParaRPr lang="zh-CN" altLang="en-US" sz="1100" dirty="0">
              <a:solidFill>
                <a:srgbClr val="1E1C11"/>
              </a:solidFill>
              <a:ea typeface="微软雅黑" panose="020B0503020204020204" pitchFamily="34" charset="-122"/>
            </a:endParaRPr>
          </a:p>
        </p:txBody>
      </p:sp>
      <p:sp>
        <p:nvSpPr>
          <p:cNvPr id="37" name="右弧形箭头 36"/>
          <p:cNvSpPr>
            <a:spLocks noChangeArrowheads="1"/>
          </p:cNvSpPr>
          <p:nvPr/>
        </p:nvSpPr>
        <p:spPr bwMode="auto">
          <a:xfrm>
            <a:off x="6443194" y="2802803"/>
            <a:ext cx="666866" cy="1557818"/>
          </a:xfrm>
          <a:prstGeom prst="curvedLeftArrow">
            <a:avLst>
              <a:gd name="adj1" fmla="val 25012"/>
              <a:gd name="adj2" fmla="val 50012"/>
              <a:gd name="adj3" fmla="val 25000"/>
            </a:avLst>
          </a:prstGeom>
          <a:solidFill>
            <a:schemeClr val="accent4"/>
          </a:solidFill>
          <a:ln w="19050">
            <a:noFill/>
            <a:miter lim="800000"/>
          </a:ln>
        </p:spPr>
        <p:txBody>
          <a:bodyPr lIns="55916" tIns="27959" rIns="55916" bIns="27959"/>
          <a:lstStyle/>
          <a:p>
            <a:endParaRPr lang="zh-CN" altLang="en-US" sz="1100" dirty="0">
              <a:solidFill>
                <a:srgbClr val="1E1C11"/>
              </a:solidFill>
              <a:ea typeface="微软雅黑" panose="020B0503020204020204" pitchFamily="34" charset="-122"/>
            </a:endParaRPr>
          </a:p>
        </p:txBody>
      </p:sp>
      <p:sp>
        <p:nvSpPr>
          <p:cNvPr id="38" name="右弧形箭头 37"/>
          <p:cNvSpPr>
            <a:spLocks noChangeArrowheads="1"/>
          </p:cNvSpPr>
          <p:nvPr/>
        </p:nvSpPr>
        <p:spPr bwMode="auto">
          <a:xfrm rot="10800000" flipH="1">
            <a:off x="6244723" y="1697562"/>
            <a:ext cx="770071" cy="2286706"/>
          </a:xfrm>
          <a:prstGeom prst="curvedLeftArrow">
            <a:avLst>
              <a:gd name="adj1" fmla="val 25017"/>
              <a:gd name="adj2" fmla="val 50034"/>
              <a:gd name="adj3" fmla="val 25000"/>
            </a:avLst>
          </a:prstGeom>
          <a:solidFill>
            <a:schemeClr val="accent3"/>
          </a:solidFill>
          <a:ln w="19050">
            <a:noFill/>
            <a:miter lim="800000"/>
          </a:ln>
        </p:spPr>
        <p:txBody>
          <a:bodyPr lIns="55916" tIns="27959" rIns="55916" bIns="27959"/>
          <a:lstStyle/>
          <a:p>
            <a:endParaRPr lang="zh-CN" altLang="en-US" sz="1100" dirty="0">
              <a:solidFill>
                <a:srgbClr val="1E1C11"/>
              </a:solidFill>
              <a:ea typeface="微软雅黑" panose="020B0503020204020204" pitchFamily="34" charset="-122"/>
            </a:endParaRPr>
          </a:p>
        </p:txBody>
      </p:sp>
      <p:sp>
        <p:nvSpPr>
          <p:cNvPr id="39" name="TextBox 31"/>
          <p:cNvSpPr txBox="1">
            <a:spLocks noChangeArrowheads="1"/>
          </p:cNvSpPr>
          <p:nvPr/>
        </p:nvSpPr>
        <p:spPr bwMode="auto">
          <a:xfrm>
            <a:off x="7065602" y="2724991"/>
            <a:ext cx="963576" cy="247401"/>
          </a:xfrm>
          <a:prstGeom prst="rect">
            <a:avLst/>
          </a:prstGeom>
          <a:noFill/>
          <a:ln w="9525">
            <a:noFill/>
            <a:miter lim="800000"/>
          </a:ln>
        </p:spPr>
        <p:txBody>
          <a:bodyPr wrap="square" lIns="62130" tIns="31064" rIns="62130" bIns="31064">
            <a:spAutoFit/>
          </a:bodyPr>
          <a:lstStyle/>
          <a:p>
            <a:pPr algn="ctr"/>
            <a:r>
              <a:rPr lang="zh-CN" altLang="en-US" sz="1200" b="1" dirty="0">
                <a:solidFill>
                  <a:schemeClr val="bg1">
                    <a:lumMod val="50000"/>
                  </a:schemeClr>
                </a:solidFill>
                <a:latin typeface="Broadway BT" panose="04040905080B02020502"/>
                <a:ea typeface="微软雅黑" panose="020B0503020204020204" pitchFamily="34" charset="-122"/>
              </a:rPr>
              <a:t>补充性文字</a:t>
            </a:r>
          </a:p>
        </p:txBody>
      </p:sp>
      <p:sp>
        <p:nvSpPr>
          <p:cNvPr id="40" name="TextBox 31"/>
          <p:cNvSpPr txBox="1">
            <a:spLocks noChangeArrowheads="1"/>
          </p:cNvSpPr>
          <p:nvPr/>
        </p:nvSpPr>
        <p:spPr bwMode="auto">
          <a:xfrm>
            <a:off x="7202150" y="3472935"/>
            <a:ext cx="971044" cy="247401"/>
          </a:xfrm>
          <a:prstGeom prst="rect">
            <a:avLst/>
          </a:prstGeom>
          <a:noFill/>
          <a:ln w="9525">
            <a:noFill/>
            <a:miter lim="800000"/>
          </a:ln>
        </p:spPr>
        <p:txBody>
          <a:bodyPr wrap="square" lIns="62130" tIns="31064" rIns="62130" bIns="31064">
            <a:spAutoFit/>
          </a:bodyPr>
          <a:lstStyle/>
          <a:p>
            <a:pPr algn="ctr"/>
            <a:r>
              <a:rPr lang="zh-CN" altLang="en-US" sz="1200" b="1" dirty="0">
                <a:solidFill>
                  <a:schemeClr val="bg1">
                    <a:lumMod val="50000"/>
                  </a:schemeClr>
                </a:solidFill>
                <a:latin typeface="Broadway BT" panose="04040905080B02020502"/>
                <a:ea typeface="微软雅黑" panose="020B0503020204020204" pitchFamily="34" charset="-122"/>
              </a:rPr>
              <a:t>补充性文字</a:t>
            </a:r>
          </a:p>
        </p:txBody>
      </p:sp>
      <p:sp>
        <p:nvSpPr>
          <p:cNvPr id="41" name="TextBox 31"/>
          <p:cNvSpPr txBox="1">
            <a:spLocks noChangeArrowheads="1"/>
          </p:cNvSpPr>
          <p:nvPr/>
        </p:nvSpPr>
        <p:spPr bwMode="auto">
          <a:xfrm>
            <a:off x="7202150" y="1959580"/>
            <a:ext cx="971044" cy="247401"/>
          </a:xfrm>
          <a:prstGeom prst="rect">
            <a:avLst/>
          </a:prstGeom>
          <a:noFill/>
          <a:ln w="9525">
            <a:noFill/>
            <a:miter lim="800000"/>
          </a:ln>
        </p:spPr>
        <p:txBody>
          <a:bodyPr wrap="square" lIns="62130" tIns="31064" rIns="62130" bIns="31064">
            <a:spAutoFit/>
          </a:bodyPr>
          <a:lstStyle/>
          <a:p>
            <a:pPr algn="ctr"/>
            <a:r>
              <a:rPr lang="zh-CN" altLang="en-US" sz="1200" b="1" dirty="0">
                <a:solidFill>
                  <a:schemeClr val="bg1">
                    <a:lumMod val="50000"/>
                  </a:schemeClr>
                </a:solidFill>
                <a:latin typeface="Broadway BT" panose="04040905080B02020502"/>
                <a:ea typeface="微软雅黑" panose="020B0503020204020204" pitchFamily="34" charset="-122"/>
              </a:rPr>
              <a:t>补充性文字</a:t>
            </a:r>
          </a:p>
        </p:txBody>
      </p:sp>
      <p:sp>
        <p:nvSpPr>
          <p:cNvPr id="42" name="圆角矩形 41"/>
          <p:cNvSpPr>
            <a:spLocks noChangeArrowheads="1"/>
          </p:cNvSpPr>
          <p:nvPr/>
        </p:nvSpPr>
        <p:spPr bwMode="auto">
          <a:xfrm>
            <a:off x="3102514" y="2413745"/>
            <a:ext cx="3050118" cy="876571"/>
          </a:xfrm>
          <a:prstGeom prst="roundRect">
            <a:avLst>
              <a:gd name="adj" fmla="val 9991"/>
            </a:avLst>
          </a:prstGeom>
          <a:solidFill>
            <a:srgbClr val="F2F2F2"/>
          </a:solidFill>
          <a:ln w="3175">
            <a:solidFill>
              <a:srgbClr val="7F7F7F"/>
            </a:solidFill>
            <a:bevel/>
          </a:ln>
        </p:spPr>
        <p:txBody>
          <a:bodyPr lIns="62130" tIns="31064" rIns="62130" bIns="31064" anchor="ctr"/>
          <a:lstStyle/>
          <a:p>
            <a:pPr lvl="2"/>
            <a:endParaRPr lang="zh-CN" altLang="en-US" sz="1000" dirty="0">
              <a:solidFill>
                <a:srgbClr val="434343"/>
              </a:solidFill>
            </a:endParaRPr>
          </a:p>
        </p:txBody>
      </p:sp>
      <p:sp>
        <p:nvSpPr>
          <p:cNvPr id="43" name="圆角矩形 42"/>
          <p:cNvSpPr>
            <a:spLocks noChangeArrowheads="1"/>
          </p:cNvSpPr>
          <p:nvPr/>
        </p:nvSpPr>
        <p:spPr bwMode="auto">
          <a:xfrm>
            <a:off x="3102514" y="3641262"/>
            <a:ext cx="3050118" cy="876571"/>
          </a:xfrm>
          <a:prstGeom prst="roundRect">
            <a:avLst>
              <a:gd name="adj" fmla="val 9991"/>
            </a:avLst>
          </a:prstGeom>
          <a:solidFill>
            <a:srgbClr val="F2F2F2"/>
          </a:solidFill>
          <a:ln w="3175">
            <a:solidFill>
              <a:srgbClr val="7F7F7F"/>
            </a:solidFill>
            <a:bevel/>
          </a:ln>
        </p:spPr>
        <p:txBody>
          <a:bodyPr lIns="62130" tIns="31064" rIns="62130" bIns="31064" anchor="ctr"/>
          <a:lstStyle/>
          <a:p>
            <a:pPr lvl="2"/>
            <a:endParaRPr lang="zh-CN" altLang="en-US" sz="1000" dirty="0">
              <a:solidFill>
                <a:srgbClr val="434343"/>
              </a:solidFill>
              <a:latin typeface="Arial" panose="020B0604020202020204" pitchFamily="34" charset="0"/>
            </a:endParaRPr>
          </a:p>
        </p:txBody>
      </p:sp>
      <p:sp>
        <p:nvSpPr>
          <p:cNvPr id="44" name="圆角矩形 43"/>
          <p:cNvSpPr>
            <a:spLocks noChangeArrowheads="1"/>
          </p:cNvSpPr>
          <p:nvPr/>
        </p:nvSpPr>
        <p:spPr bwMode="auto">
          <a:xfrm>
            <a:off x="3102514" y="1198933"/>
            <a:ext cx="3050118" cy="874982"/>
          </a:xfrm>
          <a:prstGeom prst="roundRect">
            <a:avLst>
              <a:gd name="adj" fmla="val 9991"/>
            </a:avLst>
          </a:prstGeom>
          <a:solidFill>
            <a:srgbClr val="F2F2F2"/>
          </a:solidFill>
          <a:ln w="3175">
            <a:solidFill>
              <a:srgbClr val="7F7F7F"/>
            </a:solidFill>
            <a:bevel/>
          </a:ln>
        </p:spPr>
        <p:txBody>
          <a:bodyPr lIns="62130" tIns="31064" rIns="62130" bIns="31064" anchor="ctr"/>
          <a:lstStyle/>
          <a:p>
            <a:pPr lvl="2"/>
            <a:endParaRPr lang="zh-CN" altLang="en-US" sz="1000" dirty="0">
              <a:solidFill>
                <a:srgbClr val="434343"/>
              </a:solidFill>
              <a:latin typeface="Arial" panose="020B0604020202020204" pitchFamily="34" charset="0"/>
            </a:endParaRPr>
          </a:p>
        </p:txBody>
      </p:sp>
      <p:sp>
        <p:nvSpPr>
          <p:cNvPr id="45" name="TextBox 32"/>
          <p:cNvSpPr txBox="1">
            <a:spLocks noChangeArrowheads="1"/>
          </p:cNvSpPr>
          <p:nvPr/>
        </p:nvSpPr>
        <p:spPr bwMode="auto">
          <a:xfrm>
            <a:off x="3294635" y="3860405"/>
            <a:ext cx="2657937" cy="471633"/>
          </a:xfrm>
          <a:prstGeom prst="rect">
            <a:avLst/>
          </a:prstGeom>
          <a:noFill/>
          <a:ln w="3175">
            <a:noFill/>
            <a:bevel/>
          </a:ln>
        </p:spPr>
        <p:txBody>
          <a:bodyPr lIns="62130" tIns="31064" rIns="62130" bIns="31064" anchor="ctr"/>
          <a:lstStyle/>
          <a:p>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p>
        </p:txBody>
      </p:sp>
      <p:sp>
        <p:nvSpPr>
          <p:cNvPr id="46" name="TextBox 32"/>
          <p:cNvSpPr txBox="1">
            <a:spLocks noChangeArrowheads="1"/>
          </p:cNvSpPr>
          <p:nvPr/>
        </p:nvSpPr>
        <p:spPr bwMode="auto">
          <a:xfrm>
            <a:off x="3283520" y="2567781"/>
            <a:ext cx="2657937" cy="471633"/>
          </a:xfrm>
          <a:prstGeom prst="rect">
            <a:avLst/>
          </a:prstGeom>
          <a:noFill/>
          <a:ln w="3175">
            <a:noFill/>
            <a:bevel/>
          </a:ln>
        </p:spPr>
        <p:txBody>
          <a:bodyPr lIns="62130" tIns="31064" rIns="62130" bIns="31064" anchor="ctr"/>
          <a:lstStyle/>
          <a:p>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p>
        </p:txBody>
      </p:sp>
      <p:sp>
        <p:nvSpPr>
          <p:cNvPr id="47" name="TextBox 32"/>
          <p:cNvSpPr txBox="1">
            <a:spLocks noChangeArrowheads="1"/>
          </p:cNvSpPr>
          <p:nvPr/>
        </p:nvSpPr>
        <p:spPr bwMode="auto">
          <a:xfrm>
            <a:off x="3286696" y="1394255"/>
            <a:ext cx="2657937" cy="471634"/>
          </a:xfrm>
          <a:prstGeom prst="rect">
            <a:avLst/>
          </a:prstGeom>
          <a:noFill/>
          <a:ln w="3175">
            <a:noFill/>
            <a:bevel/>
          </a:ln>
        </p:spPr>
        <p:txBody>
          <a:bodyPr lIns="62130" tIns="31064" rIns="62130" bIns="31064" anchor="ctr"/>
          <a:lstStyle/>
          <a:p>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bwMode="auto">
          <a:xfrm>
            <a:off x="2367039" y="1131940"/>
            <a:ext cx="1443118" cy="845352"/>
            <a:chOff x="0" y="0"/>
            <a:chExt cx="9801" cy="6692"/>
          </a:xfrm>
          <a:solidFill>
            <a:schemeClr val="accent1"/>
          </a:solidFill>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fontAlgn="auto"/>
              <a:endParaRPr lang="zh-CN" altLang="en-US" noProof="1"/>
            </a:p>
          </p:txBody>
        </p:sp>
      </p:grpSp>
      <p:grpSp>
        <p:nvGrpSpPr>
          <p:cNvPr id="3" name="Group 12"/>
          <p:cNvGrpSpPr/>
          <p:nvPr/>
        </p:nvGrpSpPr>
        <p:grpSpPr bwMode="auto">
          <a:xfrm>
            <a:off x="5121183" y="1131940"/>
            <a:ext cx="1443118" cy="845352"/>
            <a:chOff x="0" y="0"/>
            <a:chExt cx="9801" cy="6692"/>
          </a:xfrm>
          <a:solidFill>
            <a:schemeClr val="accent2"/>
          </a:solidFill>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fontAlgn="auto"/>
              <a:endParaRPr lang="zh-CN" altLang="en-US" sz="1400" b="1" noProof="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2367374" y="2091384"/>
            <a:ext cx="1611592" cy="250902"/>
          </a:xfrm>
          <a:prstGeom prst="rect">
            <a:avLst/>
          </a:prstGeom>
          <a:solidFill>
            <a:schemeClr val="accent1"/>
          </a:solidFill>
          <a:ln w="3175">
            <a:noFill/>
            <a:bevel/>
          </a:ln>
        </p:spPr>
        <p:txBody>
          <a:bodyPr lIns="62130" tIns="31064" rIns="62130" bIns="31064" anchor="ctr"/>
          <a:lstStyle/>
          <a:p>
            <a:pPr algn="ctr">
              <a:lnSpc>
                <a:spcPct val="130000"/>
              </a:lnSpc>
            </a:pPr>
            <a:r>
              <a:rPr lang="en-US" altLang="zh-CN" sz="1100" b="1" dirty="0">
                <a:solidFill>
                  <a:srgbClr val="F8F8F8"/>
                </a:solidFill>
                <a:latin typeface="微软雅黑" panose="020B0503020204020204" pitchFamily="34" charset="-122"/>
                <a:ea typeface="微软雅黑" panose="020B0503020204020204" pitchFamily="34" charset="-122"/>
              </a:rPr>
              <a:t>A</a:t>
            </a:r>
            <a:r>
              <a:rPr lang="zh-CN" altLang="en-US" sz="1100" b="1" dirty="0">
                <a:solidFill>
                  <a:srgbClr val="F8F8F8"/>
                </a:solidFill>
                <a:latin typeface="微软雅黑" panose="020B0503020204020204" pitchFamily="34" charset="-122"/>
                <a:ea typeface="微软雅黑" panose="020B0503020204020204" pitchFamily="34" charset="-122"/>
              </a:rPr>
              <a:t>团队</a:t>
            </a:r>
          </a:p>
        </p:txBody>
      </p:sp>
      <p:sp>
        <p:nvSpPr>
          <p:cNvPr id="49" name="Rectangle 17"/>
          <p:cNvSpPr>
            <a:spLocks noChangeArrowheads="1"/>
          </p:cNvSpPr>
          <p:nvPr/>
        </p:nvSpPr>
        <p:spPr bwMode="auto">
          <a:xfrm>
            <a:off x="2367374" y="2385161"/>
            <a:ext cx="1613180" cy="1462539"/>
          </a:xfrm>
          <a:prstGeom prst="rect">
            <a:avLst/>
          </a:prstGeom>
          <a:solidFill>
            <a:schemeClr val="accent1"/>
          </a:solidFill>
          <a:ln w="9525">
            <a:noFill/>
            <a:miter lim="800000"/>
          </a:ln>
        </p:spPr>
        <p:txBody>
          <a:bodyPr lIns="62130" tIns="31064" rIns="62130" bIns="31064" anchor="ctr"/>
          <a:lstStyle/>
          <a:p>
            <a:pPr>
              <a:lnSpc>
                <a:spcPct val="130000"/>
              </a:lnSpc>
            </a:pPr>
            <a:endParaRPr lang="zh-CN" altLang="en-US" sz="1000" dirty="0">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5120577" y="2091384"/>
            <a:ext cx="1613180" cy="273134"/>
          </a:xfrm>
          <a:prstGeom prst="rect">
            <a:avLst/>
          </a:prstGeom>
          <a:solidFill>
            <a:schemeClr val="accent2"/>
          </a:solidFill>
          <a:ln w="3175">
            <a:noFill/>
            <a:bevel/>
          </a:ln>
        </p:spPr>
        <p:txBody>
          <a:bodyPr lIns="62130" tIns="31064" rIns="62130" bIns="31064" anchor="ctr"/>
          <a:lstStyle/>
          <a:p>
            <a:pPr algn="ctr">
              <a:lnSpc>
                <a:spcPct val="130000"/>
              </a:lnSpc>
            </a:pPr>
            <a:r>
              <a:rPr lang="en-US" altLang="zh-CN" sz="1100" b="1" dirty="0">
                <a:solidFill>
                  <a:srgbClr val="F8F8F8"/>
                </a:solidFill>
                <a:latin typeface="微软雅黑" panose="020B0503020204020204" pitchFamily="34" charset="-122"/>
                <a:ea typeface="微软雅黑" panose="020B0503020204020204" pitchFamily="34" charset="-122"/>
              </a:rPr>
              <a:t>B</a:t>
            </a:r>
            <a:r>
              <a:rPr lang="zh-CN" altLang="en-US" sz="1100" b="1" dirty="0">
                <a:solidFill>
                  <a:srgbClr val="F8F8F8"/>
                </a:solidFill>
                <a:latin typeface="微软雅黑" panose="020B0503020204020204" pitchFamily="34" charset="-122"/>
                <a:ea typeface="微软雅黑" panose="020B0503020204020204" pitchFamily="34" charset="-122"/>
              </a:rPr>
              <a:t>团队</a:t>
            </a:r>
          </a:p>
        </p:txBody>
      </p:sp>
      <p:sp>
        <p:nvSpPr>
          <p:cNvPr id="51" name="Rectangle 19"/>
          <p:cNvSpPr>
            <a:spLocks noChangeArrowheads="1"/>
          </p:cNvSpPr>
          <p:nvPr/>
        </p:nvSpPr>
        <p:spPr bwMode="auto">
          <a:xfrm>
            <a:off x="5120577" y="2385161"/>
            <a:ext cx="1613180" cy="1462539"/>
          </a:xfrm>
          <a:prstGeom prst="rect">
            <a:avLst/>
          </a:prstGeom>
          <a:solidFill>
            <a:schemeClr val="accent2"/>
          </a:solidFill>
          <a:ln w="9525">
            <a:noFill/>
            <a:miter lim="800000"/>
          </a:ln>
        </p:spPr>
        <p:txBody>
          <a:bodyPr lIns="62130" tIns="31064" rIns="62130" bIns="31064" anchor="ctr"/>
          <a:lstStyle/>
          <a:p>
            <a:pPr>
              <a:lnSpc>
                <a:spcPct val="130000"/>
              </a:lnSpc>
            </a:pPr>
            <a:endParaRPr lang="zh-CN" altLang="en-US" sz="1000" dirty="0">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2486457" y="2677303"/>
            <a:ext cx="1402006" cy="687329"/>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5241248" y="2677303"/>
            <a:ext cx="1402005" cy="687329"/>
          </a:xfrm>
          <a:prstGeom prst="rect">
            <a:avLst/>
          </a:prstGeom>
          <a:noFill/>
          <a:ln w="9525">
            <a:noFill/>
            <a:miter lim="800000"/>
          </a:ln>
        </p:spPr>
        <p:txBody>
          <a:bodyPr lIns="62130" tIns="31064" rIns="62130" bIns="31064">
            <a:spAutoFit/>
          </a:bodyPr>
          <a:lstStyle/>
          <a:p>
            <a:pPr>
              <a:lnSpc>
                <a:spcPct val="130000"/>
              </a:lnSpc>
            </a:pPr>
            <a:r>
              <a:rPr lang="zh-CN" altLang="en-US" sz="800" dirty="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4" name="Group 22"/>
          <p:cNvGrpSpPr/>
          <p:nvPr/>
        </p:nvGrpSpPr>
        <p:grpSpPr bwMode="auto">
          <a:xfrm>
            <a:off x="4200403" y="2005762"/>
            <a:ext cx="733287" cy="73413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3"/>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auto">
                <a:lnSpc>
                  <a:spcPct val="130000"/>
                </a:lnSpc>
              </a:pPr>
              <a:endParaRPr lang="zh-CN" altLang="en-US" sz="1000" noProof="1">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15" y="350"/>
              <a:ext cx="1245" cy="950"/>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auto">
                <a:lnSpc>
                  <a:spcPct val="130000"/>
                </a:lnSpc>
              </a:pPr>
              <a:r>
                <a:rPr lang="en-US" altLang="zh-CN" sz="1000" b="1" noProof="1">
                  <a:solidFill>
                    <a:srgbClr val="F8F8F8"/>
                  </a:solidFill>
                  <a:latin typeface="微软雅黑" panose="020B0503020204020204" pitchFamily="34" charset="-122"/>
                  <a:ea typeface="微软雅黑" panose="020B0503020204020204" pitchFamily="34" charset="-122"/>
                </a:rPr>
                <a:t>VS</a:t>
              </a:r>
              <a:endParaRPr lang="zh-CN" altLang="en-US" sz="1000" b="1" noProof="1">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116207" y="4063667"/>
            <a:ext cx="6986213" cy="597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2130" tIns="31064" rIns="62130" bIns="31064" anchor="ctr"/>
          <a:lstStyle/>
          <a:p>
            <a:pPr algn="ctr" fontAlgn="auto"/>
            <a:endParaRPr lang="en-US" sz="700" noProof="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1548082" y="4177595"/>
            <a:ext cx="5987502" cy="335876"/>
          </a:xfrm>
          <a:prstGeom prst="rect">
            <a:avLst/>
          </a:prstGeom>
          <a:noFill/>
          <a:ln w="9525">
            <a:noFill/>
            <a:miter lim="800000"/>
          </a:ln>
        </p:spPr>
        <p:txBody>
          <a:bodyPr lIns="31064" tIns="15533" rIns="31064" bIns="15533" anchor="ctr">
            <a:spAutoFit/>
          </a:bodyPr>
          <a:lstStyle/>
          <a:p>
            <a:pPr algn="ctr" defTabSz="739775">
              <a:lnSpc>
                <a:spcPct val="130000"/>
              </a:lnSpc>
            </a:pPr>
            <a:r>
              <a:rPr lang="zh-CN" altLang="en-US" sz="8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a:t>
            </a:r>
            <a:endParaRPr lang="en-US" altLang="en-US"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ppt_x</p:attrName>
                                        </p:attrNameLst>
                                      </p:cBhvr>
                                      <p:tavLst>
                                        <p:tav tm="0">
                                          <p:val>
                                            <p:strVal val="#ppt_x"/>
                                          </p:val>
                                        </p:tav>
                                        <p:tav tm="100000">
                                          <p:val>
                                            <p:strVal val="#ppt_x"/>
                                          </p:val>
                                        </p:tav>
                                      </p:tavLst>
                                    </p:anim>
                                    <p:anim calcmode="lin" valueType="num">
                                      <p:cBhvr>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Effect transition="in" filter="fade">
                                      <p:cBhvr>
                                        <p:cTn id="42" dur="500"/>
                                        <p:tgtEl>
                                          <p:spTgt spid="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250" fill="hold"/>
                                        <p:tgtEl>
                                          <p:spTgt spid="57"/>
                                        </p:tgtEl>
                                        <p:attrNameLst>
                                          <p:attrName>ppt_x</p:attrName>
                                        </p:attrNameLst>
                                      </p:cBhvr>
                                      <p:tavLst>
                                        <p:tav tm="0">
                                          <p:val>
                                            <p:strVal val="#ppt_x"/>
                                          </p:val>
                                        </p:tav>
                                        <p:tav tm="100000">
                                          <p:val>
                                            <p:strVal val="#ppt_x"/>
                                          </p:val>
                                        </p:tav>
                                      </p:tavLst>
                                    </p:anim>
                                    <p:anim calcmode="lin" valueType="num">
                                      <p:cBhvr>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50" fill="hold"/>
                                        <p:tgtEl>
                                          <p:spTgt spid="58"/>
                                        </p:tgtEl>
                                        <p:attrNameLst>
                                          <p:attrName>ppt_x</p:attrName>
                                        </p:attrNameLst>
                                      </p:cBhvr>
                                      <p:tavLst>
                                        <p:tav tm="0">
                                          <p:val>
                                            <p:strVal val="#ppt_x"/>
                                          </p:val>
                                        </p:tav>
                                        <p:tav tm="100000">
                                          <p:val>
                                            <p:strVal val="#ppt_x"/>
                                          </p:val>
                                        </p:tav>
                                      </p:tavLst>
                                    </p:anim>
                                    <p:anim calcmode="lin" valueType="num">
                                      <p:cBhvr>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p:bldP spid="49" grpId="0" animBg="1"/>
      <p:bldP spid="50" grpId="0" bldLvl="0" animBg="1"/>
      <p:bldP spid="51" grpId="0" animBg="1"/>
      <p:bldP spid="52" grpId="0" bldLvl="0"/>
      <p:bldP spid="53" grpId="0"/>
      <p:bldP spid="57" grpId="0" animBg="1"/>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728" y="1447524"/>
            <a:ext cx="3384964" cy="266594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dirty="0"/>
          </a:p>
        </p:txBody>
      </p:sp>
      <p:sp>
        <p:nvSpPr>
          <p:cNvPr id="3" name="矩形 2"/>
          <p:cNvSpPr/>
          <p:nvPr/>
        </p:nvSpPr>
        <p:spPr>
          <a:xfrm>
            <a:off x="4572794" y="3684364"/>
            <a:ext cx="432123" cy="432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4" name="矩形 3"/>
          <p:cNvSpPr/>
          <p:nvPr/>
        </p:nvSpPr>
        <p:spPr>
          <a:xfrm>
            <a:off x="5004918" y="3684364"/>
            <a:ext cx="3312942" cy="43231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5" name="Rectangle 24"/>
          <p:cNvSpPr>
            <a:spLocks noChangeArrowheads="1"/>
          </p:cNvSpPr>
          <p:nvPr/>
        </p:nvSpPr>
        <p:spPr bwMode="auto">
          <a:xfrm>
            <a:off x="4572794" y="1447524"/>
            <a:ext cx="3745066" cy="7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4992610" y="2171259"/>
            <a:ext cx="3325250" cy="17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20000"/>
              </a:lnSpc>
              <a:spcBef>
                <a:spcPts val="1800"/>
              </a:spcBef>
            </a:pPr>
            <a:r>
              <a:rPr lang="en-US" altLang="zh-CN" sz="800" dirty="0">
                <a:solidFill>
                  <a:schemeClr val="bg1">
                    <a:lumMod val="50000"/>
                  </a:schemeClr>
                </a:solidFill>
              </a:rPr>
              <a:t>.  </a:t>
            </a:r>
          </a:p>
        </p:txBody>
      </p:sp>
      <p:sp>
        <p:nvSpPr>
          <p:cNvPr id="7" name="Rectangle 24"/>
          <p:cNvSpPr>
            <a:spLocks noChangeArrowheads="1"/>
          </p:cNvSpPr>
          <p:nvPr/>
        </p:nvSpPr>
        <p:spPr bwMode="auto">
          <a:xfrm>
            <a:off x="5148958" y="3752698"/>
            <a:ext cx="3024862" cy="2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4653772" y="2266690"/>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9" name="任意多边形 8"/>
          <p:cNvSpPr/>
          <p:nvPr/>
        </p:nvSpPr>
        <p:spPr>
          <a:xfrm>
            <a:off x="4653772" y="2786124"/>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0" name="任意多边形 9"/>
          <p:cNvSpPr/>
          <p:nvPr/>
        </p:nvSpPr>
        <p:spPr>
          <a:xfrm>
            <a:off x="4653772" y="3300792"/>
            <a:ext cx="214350" cy="138198"/>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67" tIns="45734" rIns="91467" bIns="45734" rtlCol="0" anchor="ctr"/>
          <a:lstStyle/>
          <a:p>
            <a:pPr algn="ctr"/>
            <a:endParaRPr lang="zh-CN" altLang="en-US"/>
          </a:p>
        </p:txBody>
      </p:sp>
      <p:sp>
        <p:nvSpPr>
          <p:cNvPr id="11" name="Freeform 10"/>
          <p:cNvSpPr>
            <a:spLocks noEditPoints="1"/>
          </p:cNvSpPr>
          <p:nvPr/>
        </p:nvSpPr>
        <p:spPr bwMode="auto">
          <a:xfrm>
            <a:off x="4700064" y="3781165"/>
            <a:ext cx="177583" cy="238713"/>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67" tIns="45734" rIns="91467" bIns="45734"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11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13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22" presetClass="entr" presetSubtype="8" fill="hold" grpId="0" nodeType="withEffect">
                                  <p:stCondLst>
                                    <p:cond delay="160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par>
                                <p:cTn id="45" presetID="12" presetClass="entr" presetSubtype="2" fill="hold" grpId="0" nodeType="withEffect">
                                  <p:stCondLst>
                                    <p:cond delay="160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ppt_x</p:attrName>
                                        </p:attrNameLst>
                                      </p:cBhvr>
                                      <p:tavLst>
                                        <p:tav tm="0">
                                          <p:val>
                                            <p:strVal val="#ppt_x+#ppt_w*1.125000"/>
                                          </p:val>
                                        </p:tav>
                                        <p:tav tm="100000">
                                          <p:val>
                                            <p:strVal val="#ppt_x"/>
                                          </p:val>
                                        </p:tav>
                                      </p:tavLst>
                                    </p:anim>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bwMode="auto">
          <a:xfrm>
            <a:off x="1143199" y="1359320"/>
            <a:ext cx="1502036" cy="671720"/>
            <a:chOff x="465719" y="1295954"/>
            <a:chExt cx="1658494" cy="740511"/>
          </a:xfrm>
        </p:grpSpPr>
        <p:sp>
          <p:nvSpPr>
            <p:cNvPr id="69634" name="Freeform 1"/>
            <p:cNvSpPr>
              <a:spLocks noChangeArrowheads="1"/>
            </p:cNvSpPr>
            <p:nvPr/>
          </p:nvSpPr>
          <p:spPr bwMode="auto">
            <a:xfrm rot="10800000">
              <a:off x="465719" y="1295954"/>
              <a:ext cx="1658494" cy="740511"/>
            </a:xfrm>
            <a:custGeom>
              <a:avLst/>
              <a:gdLst/>
              <a:ahLst/>
              <a:cxnLst>
                <a:cxn ang="0">
                  <a:pos x="5874" y="1811"/>
                </a:cxn>
                <a:cxn ang="0">
                  <a:pos x="7874" y="0"/>
                </a:cxn>
                <a:cxn ang="0">
                  <a:pos x="1969" y="0"/>
                </a:cxn>
                <a:cxn ang="0">
                  <a:pos x="0" y="1811"/>
                </a:cxn>
                <a:cxn ang="0">
                  <a:pos x="1969" y="3593"/>
                </a:cxn>
                <a:cxn ang="0">
                  <a:pos x="7874" y="3593"/>
                </a:cxn>
                <a:cxn ang="0">
                  <a:pos x="5874" y="1811"/>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w="9525">
              <a:noFill/>
              <a:round/>
            </a:ln>
          </p:spPr>
          <p:txBody>
            <a:bodyPr wrap="none" anchor="ctr"/>
            <a:lstStyle/>
            <a:p>
              <a:endParaRPr lang="en-US" altLang="en-US">
                <a:latin typeface="微软雅黑" panose="020B0503020204020204" pitchFamily="34" charset="-122"/>
                <a:ea typeface="微软雅黑" panose="020B0503020204020204" pitchFamily="34" charset="-122"/>
              </a:endParaRPr>
            </a:p>
          </p:txBody>
        </p:sp>
        <p:sp>
          <p:nvSpPr>
            <p:cNvPr id="69635" name="Freeform 41"/>
            <p:cNvSpPr>
              <a:spLocks noEditPoints="1" noChangeArrowheads="1"/>
            </p:cNvSpPr>
            <p:nvPr/>
          </p:nvSpPr>
          <p:spPr bwMode="auto">
            <a:xfrm>
              <a:off x="1089592" y="1430439"/>
              <a:ext cx="458072" cy="416658"/>
            </a:xfrm>
            <a:custGeom>
              <a:avLst/>
              <a:gdLst/>
              <a:ahLst/>
              <a:cxnLst>
                <a:cxn ang="0">
                  <a:pos x="53" y="2"/>
                </a:cxn>
                <a:cxn ang="0">
                  <a:pos x="51" y="0"/>
                </a:cxn>
                <a:cxn ang="0">
                  <a:pos x="46" y="0"/>
                </a:cxn>
                <a:cxn ang="0">
                  <a:pos x="44" y="2"/>
                </a:cxn>
                <a:cxn ang="0">
                  <a:pos x="44" y="5"/>
                </a:cxn>
                <a:cxn ang="0">
                  <a:pos x="53" y="14"/>
                </a:cxn>
                <a:cxn ang="0">
                  <a:pos x="53" y="2"/>
                </a:cxn>
                <a:cxn ang="0">
                  <a:pos x="66" y="31"/>
                </a:cxn>
                <a:cxn ang="0">
                  <a:pos x="36" y="2"/>
                </a:cxn>
                <a:cxn ang="0">
                  <a:pos x="31" y="2"/>
                </a:cxn>
                <a:cxn ang="0">
                  <a:pos x="2" y="31"/>
                </a:cxn>
                <a:cxn ang="0">
                  <a:pos x="2" y="36"/>
                </a:cxn>
                <a:cxn ang="0">
                  <a:pos x="4" y="37"/>
                </a:cxn>
                <a:cxn ang="0">
                  <a:pos x="7" y="36"/>
                </a:cxn>
                <a:cxn ang="0">
                  <a:pos x="34" y="9"/>
                </a:cxn>
                <a:cxn ang="0">
                  <a:pos x="61" y="36"/>
                </a:cxn>
                <a:cxn ang="0">
                  <a:pos x="66" y="36"/>
                </a:cxn>
                <a:cxn ang="0">
                  <a:pos x="66" y="31"/>
                </a:cxn>
                <a:cxn ang="0">
                  <a:pos x="9" y="37"/>
                </a:cxn>
                <a:cxn ang="0">
                  <a:pos x="9" y="57"/>
                </a:cxn>
                <a:cxn ang="0">
                  <a:pos x="13" y="60"/>
                </a:cxn>
                <a:cxn ang="0">
                  <a:pos x="28" y="60"/>
                </a:cxn>
                <a:cxn ang="0">
                  <a:pos x="28" y="42"/>
                </a:cxn>
                <a:cxn ang="0">
                  <a:pos x="29" y="41"/>
                </a:cxn>
                <a:cxn ang="0">
                  <a:pos x="38" y="41"/>
                </a:cxn>
                <a:cxn ang="0">
                  <a:pos x="39" y="42"/>
                </a:cxn>
                <a:cxn ang="0">
                  <a:pos x="39" y="60"/>
                </a:cxn>
                <a:cxn ang="0">
                  <a:pos x="55" y="60"/>
                </a:cxn>
                <a:cxn ang="0">
                  <a:pos x="58" y="57"/>
                </a:cxn>
                <a:cxn ang="0">
                  <a:pos x="58" y="38"/>
                </a:cxn>
                <a:cxn ang="0">
                  <a:pos x="34" y="13"/>
                </a:cxn>
                <a:cxn ang="0">
                  <a:pos x="9" y="37"/>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endParaRPr lang="en-US" altLang="en-US">
                <a:solidFill>
                  <a:srgbClr val="000000"/>
                </a:solidFill>
                <a:latin typeface="微软雅黑" panose="020B0503020204020204" pitchFamily="34" charset="-122"/>
                <a:ea typeface="微软雅黑" panose="020B0503020204020204" pitchFamily="34" charset="-122"/>
              </a:endParaRPr>
            </a:p>
          </p:txBody>
        </p:sp>
      </p:grpSp>
      <p:sp>
        <p:nvSpPr>
          <p:cNvPr id="40" name="TextBox 39"/>
          <p:cNvSpPr txBox="1">
            <a:spLocks noChangeArrowheads="1"/>
          </p:cNvSpPr>
          <p:nvPr/>
        </p:nvSpPr>
        <p:spPr bwMode="auto">
          <a:xfrm>
            <a:off x="2805600" y="1516531"/>
            <a:ext cx="5512757" cy="426606"/>
          </a:xfrm>
          <a:prstGeom prst="rect">
            <a:avLst/>
          </a:prstGeom>
          <a:noFill/>
          <a:ln w="9525">
            <a:noFill/>
            <a:miter lim="800000"/>
          </a:ln>
        </p:spPr>
        <p:txBody>
          <a:bodyPr lIns="78246" tIns="39123" rIns="78246" bIns="39123">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a:spLocks noChangeArrowheads="1"/>
          </p:cNvSpPr>
          <p:nvPr/>
        </p:nvSpPr>
        <p:spPr bwMode="auto">
          <a:xfrm>
            <a:off x="2699219" y="1276744"/>
            <a:ext cx="2413419" cy="236946"/>
          </a:xfrm>
          <a:prstGeom prst="rect">
            <a:avLst/>
          </a:prstGeom>
          <a:noFill/>
          <a:ln w="9525">
            <a:noFill/>
            <a:miter lim="800000"/>
          </a:ln>
        </p:spPr>
        <p:txBody>
          <a:bodyPr lIns="51774" tIns="25887" rIns="51774" bIns="25887">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（一）</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grpSp>
        <p:nvGrpSpPr>
          <p:cNvPr id="3" name="组合 41"/>
          <p:cNvGrpSpPr/>
          <p:nvPr/>
        </p:nvGrpSpPr>
        <p:grpSpPr bwMode="auto">
          <a:xfrm>
            <a:off x="1143199" y="3642850"/>
            <a:ext cx="1502036" cy="703480"/>
            <a:chOff x="465719" y="3291830"/>
            <a:chExt cx="1658494" cy="740511"/>
          </a:xfrm>
        </p:grpSpPr>
        <p:sp>
          <p:nvSpPr>
            <p:cNvPr id="69639" name="Freeform 1"/>
            <p:cNvSpPr>
              <a:spLocks noChangeArrowheads="1"/>
            </p:cNvSpPr>
            <p:nvPr/>
          </p:nvSpPr>
          <p:spPr bwMode="auto">
            <a:xfrm rot="10800000">
              <a:off x="465719" y="3291830"/>
              <a:ext cx="1658494" cy="740511"/>
            </a:xfrm>
            <a:custGeom>
              <a:avLst/>
              <a:gdLst/>
              <a:ahLst/>
              <a:cxnLst>
                <a:cxn ang="0">
                  <a:pos x="5874" y="1811"/>
                </a:cxn>
                <a:cxn ang="0">
                  <a:pos x="7874" y="0"/>
                </a:cxn>
                <a:cxn ang="0">
                  <a:pos x="1969" y="0"/>
                </a:cxn>
                <a:cxn ang="0">
                  <a:pos x="0" y="1811"/>
                </a:cxn>
                <a:cxn ang="0">
                  <a:pos x="1969" y="3593"/>
                </a:cxn>
                <a:cxn ang="0">
                  <a:pos x="7874" y="3593"/>
                </a:cxn>
                <a:cxn ang="0">
                  <a:pos x="5874" y="1811"/>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w="9525">
              <a:noFill/>
              <a:round/>
            </a:ln>
          </p:spPr>
          <p:txBody>
            <a:bodyPr wrap="none" anchor="ctr"/>
            <a:lstStyle/>
            <a:p>
              <a:endParaRPr lang="en-US" altLang="en-US">
                <a:latin typeface="微软雅黑" panose="020B0503020204020204" pitchFamily="34" charset="-122"/>
                <a:ea typeface="微软雅黑" panose="020B0503020204020204" pitchFamily="34" charset="-122"/>
              </a:endParaRPr>
            </a:p>
          </p:txBody>
        </p:sp>
        <p:pic>
          <p:nvPicPr>
            <p:cNvPr id="69640" name="Picture 2"/>
            <p:cNvPicPr>
              <a:picLocks noChangeAspect="1" noChangeArrowheads="1"/>
            </p:cNvPicPr>
            <p:nvPr/>
          </p:nvPicPr>
          <p:blipFill>
            <a:blip r:embed="rId3" cstate="print"/>
            <a:srcRect/>
            <a:stretch>
              <a:fillRect/>
            </a:stretch>
          </p:blipFill>
          <p:spPr bwMode="auto">
            <a:xfrm>
              <a:off x="1171134" y="3488771"/>
              <a:ext cx="346674" cy="346630"/>
            </a:xfrm>
            <a:prstGeom prst="rect">
              <a:avLst/>
            </a:prstGeom>
            <a:noFill/>
            <a:ln w="9525">
              <a:noFill/>
              <a:miter lim="800000"/>
              <a:headEnd/>
              <a:tailEnd/>
            </a:ln>
          </p:spPr>
        </p:pic>
      </p:grpSp>
      <p:sp>
        <p:nvSpPr>
          <p:cNvPr id="45" name="TextBox 44"/>
          <p:cNvSpPr txBox="1">
            <a:spLocks noChangeArrowheads="1"/>
          </p:cNvSpPr>
          <p:nvPr/>
        </p:nvSpPr>
        <p:spPr bwMode="auto">
          <a:xfrm>
            <a:off x="2805600" y="2696408"/>
            <a:ext cx="5512757" cy="426606"/>
          </a:xfrm>
          <a:prstGeom prst="rect">
            <a:avLst/>
          </a:prstGeom>
          <a:noFill/>
          <a:ln w="9525">
            <a:noFill/>
            <a:miter lim="800000"/>
          </a:ln>
        </p:spPr>
        <p:txBody>
          <a:bodyPr lIns="78246" tIns="39123" rIns="78246" bIns="39123">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TextBox 45"/>
          <p:cNvSpPr txBox="1">
            <a:spLocks noChangeArrowheads="1"/>
          </p:cNvSpPr>
          <p:nvPr/>
        </p:nvSpPr>
        <p:spPr bwMode="auto">
          <a:xfrm>
            <a:off x="2699219" y="2455033"/>
            <a:ext cx="2413419" cy="236946"/>
          </a:xfrm>
          <a:prstGeom prst="rect">
            <a:avLst/>
          </a:prstGeom>
          <a:noFill/>
          <a:ln w="9525">
            <a:noFill/>
            <a:miter lim="800000"/>
          </a:ln>
        </p:spPr>
        <p:txBody>
          <a:bodyPr lIns="51774" tIns="25887" rIns="51774" bIns="25887">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二</a:t>
            </a:r>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sp>
        <p:nvSpPr>
          <p:cNvPr id="47" name="TextBox 46"/>
          <p:cNvSpPr txBox="1">
            <a:spLocks noChangeArrowheads="1"/>
          </p:cNvSpPr>
          <p:nvPr/>
        </p:nvSpPr>
        <p:spPr bwMode="auto">
          <a:xfrm>
            <a:off x="2805600" y="3833408"/>
            <a:ext cx="5512757" cy="448342"/>
          </a:xfrm>
          <a:prstGeom prst="rect">
            <a:avLst/>
          </a:prstGeom>
          <a:noFill/>
          <a:ln w="9525">
            <a:noFill/>
            <a:miter lim="800000"/>
          </a:ln>
        </p:spPr>
        <p:txBody>
          <a:bodyPr lIns="78246" tIns="39123" rIns="78246" bIns="39123">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 单击此处添加文本单击此处添加文本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Box 47"/>
          <p:cNvSpPr txBox="1">
            <a:spLocks noChangeArrowheads="1"/>
          </p:cNvSpPr>
          <p:nvPr/>
        </p:nvSpPr>
        <p:spPr bwMode="auto">
          <a:xfrm>
            <a:off x="2699219" y="3593623"/>
            <a:ext cx="2413419" cy="236946"/>
          </a:xfrm>
          <a:prstGeom prst="rect">
            <a:avLst/>
          </a:prstGeom>
          <a:noFill/>
          <a:ln w="9525">
            <a:noFill/>
            <a:miter lim="800000"/>
          </a:ln>
        </p:spPr>
        <p:txBody>
          <a:bodyPr lIns="51774" tIns="25887" rIns="51774" bIns="25887">
            <a:spAutoFit/>
          </a:bodyPr>
          <a:lstStyle/>
          <a:p>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三</a:t>
            </a:r>
            <a:r>
              <a:rPr lang="zh-CN" altLang="zh-CN" sz="12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p>
        </p:txBody>
      </p:sp>
      <p:grpSp>
        <p:nvGrpSpPr>
          <p:cNvPr id="4" name="Group 4"/>
          <p:cNvGrpSpPr/>
          <p:nvPr/>
        </p:nvGrpSpPr>
        <p:grpSpPr bwMode="auto">
          <a:xfrm>
            <a:off x="1143199" y="2504261"/>
            <a:ext cx="1502036" cy="703479"/>
            <a:chOff x="1372486" y="3793072"/>
            <a:chExt cx="6146978" cy="2804667"/>
          </a:xfrm>
        </p:grpSpPr>
        <p:sp>
          <p:nvSpPr>
            <p:cNvPr id="69646" name="Freeform 1"/>
            <p:cNvSpPr>
              <a:spLocks noChangeArrowheads="1"/>
            </p:cNvSpPr>
            <p:nvPr/>
          </p:nvSpPr>
          <p:spPr bwMode="auto">
            <a:xfrm rot="10800000">
              <a:off x="1372486" y="3793072"/>
              <a:ext cx="6146978" cy="2804667"/>
            </a:xfrm>
            <a:custGeom>
              <a:avLst/>
              <a:gdLst/>
              <a:ahLst/>
              <a:cxnLst>
                <a:cxn ang="0">
                  <a:pos x="5874" y="1811"/>
                </a:cxn>
                <a:cxn ang="0">
                  <a:pos x="7874" y="0"/>
                </a:cxn>
                <a:cxn ang="0">
                  <a:pos x="1969" y="0"/>
                </a:cxn>
                <a:cxn ang="0">
                  <a:pos x="0" y="1811"/>
                </a:cxn>
                <a:cxn ang="0">
                  <a:pos x="1969" y="3593"/>
                </a:cxn>
                <a:cxn ang="0">
                  <a:pos x="7874" y="3593"/>
                </a:cxn>
                <a:cxn ang="0">
                  <a:pos x="5874" y="1811"/>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w="9525">
              <a:noFill/>
              <a:round/>
            </a:ln>
          </p:spPr>
          <p:txBody>
            <a:bodyPr wrap="none" anchor="ctr"/>
            <a:lstStyle/>
            <a:p>
              <a:endParaRPr lang="en-US" altLang="en-US">
                <a:latin typeface="微软雅黑" panose="020B0503020204020204" pitchFamily="34" charset="-122"/>
                <a:ea typeface="微软雅黑" panose="020B0503020204020204" pitchFamily="34" charset="-122"/>
              </a:endParaRPr>
            </a:p>
          </p:txBody>
        </p:sp>
        <p:grpSp>
          <p:nvGrpSpPr>
            <p:cNvPr id="5" name="Group 2"/>
            <p:cNvGrpSpPr/>
            <p:nvPr/>
          </p:nvGrpSpPr>
          <p:grpSpPr bwMode="auto">
            <a:xfrm>
              <a:off x="3531959" y="4060393"/>
              <a:ext cx="1906518" cy="1888205"/>
              <a:chOff x="1569458" y="688424"/>
              <a:chExt cx="334962" cy="331788"/>
            </a:xfrm>
            <a:solidFill>
              <a:schemeClr val="bg1"/>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defRPr/>
                </a:pPr>
                <a:endParaRPr lang="en-US" noProof="1">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750"/>
                                        <p:tgtEl>
                                          <p:spTgt spid="40"/>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0-#ppt_w/2"/>
                                          </p:val>
                                        </p:tav>
                                        <p:tav tm="100000">
                                          <p:val>
                                            <p:strVal val="#ppt_x"/>
                                          </p:val>
                                        </p:tav>
                                      </p:tavLst>
                                    </p:anim>
                                    <p:anim calcmode="lin" valueType="num">
                                      <p:cBhvr>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750"/>
                                        <p:tgtEl>
                                          <p:spTgt spid="45"/>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0-#ppt_w/2"/>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079"/>
          <p:cNvSpPr>
            <a:spLocks noChangeArrowheads="1"/>
          </p:cNvSpPr>
          <p:nvPr/>
        </p:nvSpPr>
        <p:spPr bwMode="auto">
          <a:xfrm>
            <a:off x="1803496" y="1781237"/>
            <a:ext cx="1581034" cy="1581034"/>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3384529" y="2217553"/>
            <a:ext cx="125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152" name="椭圆 3088"/>
          <p:cNvSpPr>
            <a:spLocks noChangeArrowheads="1"/>
          </p:cNvSpPr>
          <p:nvPr/>
        </p:nvSpPr>
        <p:spPr bwMode="auto">
          <a:xfrm>
            <a:off x="1157429" y="3076540"/>
            <a:ext cx="120641" cy="120641"/>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517871" y="1592338"/>
            <a:ext cx="342874" cy="342874"/>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449448" y="2333054"/>
            <a:ext cx="2030590" cy="276999"/>
          </a:xfrm>
          <a:prstGeom prst="rect">
            <a:avLst/>
          </a:prstGeom>
        </p:spPr>
        <p:txBody>
          <a:bodyPr wrap="square" lIns="0" tIns="0" rIns="0" bIns="0">
            <a:spAutoFit/>
          </a:bodyPr>
          <a:lstStyle/>
          <a:p>
            <a:pPr lvl="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明年工作计划</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49448" y="2725204"/>
            <a:ext cx="2829785" cy="328167"/>
          </a:xfrm>
          <a:prstGeom prst="rect">
            <a:avLst/>
          </a:prstGeom>
          <a:noFill/>
        </p:spPr>
        <p:txBody>
          <a:bodyPr wrap="square" lIns="0" tIns="0" rIns="0" bIns="0" rtlCol="0">
            <a:spAutoFit/>
          </a:bodyPr>
          <a:lstStyle/>
          <a:p>
            <a:pPr algn="just">
              <a:lnSpc>
                <a:spcPct val="150000"/>
              </a:lnSpc>
            </a:pPr>
            <a:r>
              <a:rPr lang="zh-CN" altLang="en-US" sz="7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txBox="1"/>
          <p:nvPr/>
        </p:nvSpPr>
        <p:spPr>
          <a:xfrm>
            <a:off x="481596" y="374396"/>
            <a:ext cx="1022070" cy="5230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zh-CN" altLang="en-US" sz="3130" dirty="0">
                <a:solidFill>
                  <a:schemeClr val="bg1">
                    <a:lumMod val="50000"/>
                  </a:schemeClr>
                </a:solidFill>
                <a:latin typeface="微软雅黑" panose="020B0503020204020204" pitchFamily="34" charset="-122"/>
                <a:ea typeface="微软雅黑" panose="020B0503020204020204" pitchFamily="34" charset="-122"/>
                <a:cs typeface="+mn-ea"/>
                <a:sym typeface="+mn-lt"/>
              </a:rPr>
              <a:t>目录</a:t>
            </a:r>
            <a:endParaRPr lang="en-AU" sz="313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 name="Subtitle 10"/>
          <p:cNvSpPr txBox="1"/>
          <p:nvPr/>
        </p:nvSpPr>
        <p:spPr>
          <a:xfrm>
            <a:off x="491454" y="803847"/>
            <a:ext cx="1002356" cy="2806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990" dirty="0">
                <a:solidFill>
                  <a:schemeClr val="bg1">
                    <a:lumMod val="50000"/>
                  </a:schemeClr>
                </a:solidFill>
                <a:latin typeface="Agency FB" panose="020B0503020202020204" pitchFamily="34" charset="0"/>
                <a:ea typeface="微软雅黑" panose="020B0503020204020204" pitchFamily="34" charset="-122"/>
              </a:rPr>
              <a:t>CONTENTS</a:t>
            </a:r>
          </a:p>
        </p:txBody>
      </p:sp>
      <p:sp>
        <p:nvSpPr>
          <p:cNvPr id="15" name="Oval 25"/>
          <p:cNvSpPr/>
          <p:nvPr/>
        </p:nvSpPr>
        <p:spPr>
          <a:xfrm>
            <a:off x="921636" y="1980794"/>
            <a:ext cx="1164056" cy="116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latin typeface="Arial" panose="020B0604020202020204" pitchFamily="34" charset="0"/>
                <a:cs typeface="Arial" panose="020B0604020202020204" pitchFamily="34" charset="0"/>
                <a:sym typeface="+mn-lt"/>
              </a:rPr>
              <a:t>01</a:t>
            </a:r>
          </a:p>
        </p:txBody>
      </p:sp>
      <p:grpSp>
        <p:nvGrpSpPr>
          <p:cNvPr id="2" name="Group 42"/>
          <p:cNvGrpSpPr/>
          <p:nvPr/>
        </p:nvGrpSpPr>
        <p:grpSpPr>
          <a:xfrm>
            <a:off x="2968223" y="1980794"/>
            <a:ext cx="1164056" cy="1164056"/>
            <a:chOff x="3956297" y="2639898"/>
            <a:chExt cx="1552274" cy="1552274"/>
          </a:xfrm>
          <a:solidFill>
            <a:srgbClr val="1CB7F1"/>
          </a:solidFill>
        </p:grpSpPr>
        <p:sp>
          <p:nvSpPr>
            <p:cNvPr id="18" name="Oval 26"/>
            <p:cNvSpPr/>
            <p:nvPr/>
          </p:nvSpPr>
          <p:spPr>
            <a:xfrm>
              <a:off x="3956297" y="2639898"/>
              <a:ext cx="1552274" cy="15522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latin typeface="Arial" panose="020B0604020202020204" pitchFamily="34" charset="0"/>
                  <a:cs typeface="Arial" panose="020B0604020202020204" pitchFamily="34" charset="0"/>
                  <a:sym typeface="+mn-lt"/>
                </a:rPr>
                <a:t>02</a:t>
              </a:r>
            </a:p>
          </p:txBody>
        </p:sp>
        <p:sp>
          <p:nvSpPr>
            <p:cNvPr id="21" name="Freeform 6"/>
            <p:cNvSpPr/>
            <p:nvPr/>
          </p:nvSpPr>
          <p:spPr bwMode="auto">
            <a:xfrm>
              <a:off x="4874627" y="3277303"/>
              <a:ext cx="48760" cy="100230"/>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en-US" sz="3130">
                <a:latin typeface="Arial" panose="020B0604020202020204" pitchFamily="34" charset="0"/>
                <a:cs typeface="Arial" panose="020B0604020202020204" pitchFamily="34" charset="0"/>
                <a:sym typeface="+mn-lt"/>
              </a:endParaRPr>
            </a:p>
          </p:txBody>
        </p:sp>
      </p:grpSp>
      <p:sp>
        <p:nvSpPr>
          <p:cNvPr id="24" name="Oval 27"/>
          <p:cNvSpPr/>
          <p:nvPr/>
        </p:nvSpPr>
        <p:spPr>
          <a:xfrm>
            <a:off x="5014809" y="1990516"/>
            <a:ext cx="1164056" cy="116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latin typeface="Arial" panose="020B0604020202020204" pitchFamily="34" charset="0"/>
                <a:cs typeface="Arial" panose="020B0604020202020204" pitchFamily="34" charset="0"/>
                <a:sym typeface="+mn-lt"/>
              </a:rPr>
              <a:t>03</a:t>
            </a:r>
          </a:p>
        </p:txBody>
      </p:sp>
      <p:sp>
        <p:nvSpPr>
          <p:cNvPr id="27" name="Oval 28"/>
          <p:cNvSpPr/>
          <p:nvPr/>
        </p:nvSpPr>
        <p:spPr>
          <a:xfrm>
            <a:off x="7061396" y="1990516"/>
            <a:ext cx="1164056" cy="116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30" dirty="0">
                <a:latin typeface="Arial" panose="020B0604020202020204" pitchFamily="34" charset="0"/>
                <a:cs typeface="Arial" panose="020B0604020202020204" pitchFamily="34" charset="0"/>
                <a:sym typeface="+mn-lt"/>
              </a:rPr>
              <a:t>04</a:t>
            </a:r>
          </a:p>
        </p:txBody>
      </p:sp>
      <p:sp>
        <p:nvSpPr>
          <p:cNvPr id="19" name="MH_Entry_1"/>
          <p:cNvSpPr>
            <a:spLocks noChangeArrowheads="1"/>
          </p:cNvSpPr>
          <p:nvPr>
            <p:custDataLst>
              <p:tags r:id="rId1"/>
            </p:custDataLst>
          </p:nvPr>
        </p:nvSpPr>
        <p:spPr bwMode="auto">
          <a:xfrm>
            <a:off x="756370" y="3275333"/>
            <a:ext cx="2093471"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年度工作概述</a:t>
            </a:r>
          </a:p>
          <a:p>
            <a:pPr defTabSz="685165">
              <a:defRPr/>
            </a:pPr>
            <a:r>
              <a:rPr lang="en-US" altLang="zh-CN" sz="1200" dirty="0">
                <a:solidFill>
                  <a:schemeClr val="bg1">
                    <a:lumMod val="50000"/>
                  </a:schemeClr>
                </a:solidFill>
                <a:cs typeface="+mn-ea"/>
                <a:sym typeface="+mn-lt"/>
              </a:rPr>
              <a:t>Annual work summary</a:t>
            </a:r>
            <a:endParaRPr lang="zh-CN" altLang="en-US" sz="1200" dirty="0">
              <a:solidFill>
                <a:schemeClr val="bg1">
                  <a:lumMod val="50000"/>
                </a:schemeClr>
              </a:solidFill>
              <a:cs typeface="+mn-ea"/>
              <a:sym typeface="+mn-lt"/>
            </a:endParaRPr>
          </a:p>
        </p:txBody>
      </p:sp>
      <p:sp>
        <p:nvSpPr>
          <p:cNvPr id="20" name="MH_Entry_2"/>
          <p:cNvSpPr>
            <a:spLocks noChangeArrowheads="1"/>
          </p:cNvSpPr>
          <p:nvPr>
            <p:custDataLst>
              <p:tags r:id="rId2"/>
            </p:custDataLst>
          </p:nvPr>
        </p:nvSpPr>
        <p:spPr bwMode="auto">
          <a:xfrm>
            <a:off x="2772594" y="3275333"/>
            <a:ext cx="2037807"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工作完成情况</a:t>
            </a:r>
          </a:p>
          <a:p>
            <a:pPr defTabSz="685165">
              <a:defRPr/>
            </a:pPr>
            <a:r>
              <a:rPr lang="en-US" altLang="zh-CN" sz="1200" dirty="0">
                <a:solidFill>
                  <a:schemeClr val="bg1">
                    <a:lumMod val="50000"/>
                  </a:schemeClr>
                </a:solidFill>
                <a:cs typeface="+mn-ea"/>
                <a:sym typeface="+mn-lt"/>
              </a:rPr>
              <a:t>Job completion</a:t>
            </a:r>
            <a:endParaRPr lang="zh-CN" altLang="en-US" sz="1200" dirty="0">
              <a:solidFill>
                <a:schemeClr val="bg1">
                  <a:lumMod val="50000"/>
                </a:schemeClr>
              </a:solidFill>
              <a:cs typeface="+mn-ea"/>
              <a:sym typeface="+mn-lt"/>
            </a:endParaRPr>
          </a:p>
        </p:txBody>
      </p:sp>
      <p:sp>
        <p:nvSpPr>
          <p:cNvPr id="22" name="MH_Entry_3"/>
          <p:cNvSpPr>
            <a:spLocks noChangeArrowheads="1"/>
          </p:cNvSpPr>
          <p:nvPr>
            <p:custDataLst>
              <p:tags r:id="rId3"/>
            </p:custDataLst>
          </p:nvPr>
        </p:nvSpPr>
        <p:spPr bwMode="auto">
          <a:xfrm>
            <a:off x="6949058" y="3275333"/>
            <a:ext cx="2093471"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成功项目展示</a:t>
            </a:r>
          </a:p>
          <a:p>
            <a:pPr defTabSz="685165">
              <a:defRPr/>
            </a:pPr>
            <a:r>
              <a:rPr lang="en-US" altLang="zh-CN" sz="1200" dirty="0">
                <a:solidFill>
                  <a:schemeClr val="bg1">
                    <a:lumMod val="50000"/>
                  </a:schemeClr>
                </a:solidFill>
                <a:cs typeface="+mn-ea"/>
                <a:sym typeface="+mn-lt"/>
              </a:rPr>
              <a:t>Successful project presentation</a:t>
            </a:r>
            <a:endParaRPr lang="zh-CN" altLang="en-US" sz="1200" dirty="0">
              <a:solidFill>
                <a:schemeClr val="bg1">
                  <a:lumMod val="50000"/>
                </a:schemeClr>
              </a:solidFill>
              <a:cs typeface="+mn-ea"/>
              <a:sym typeface="+mn-lt"/>
            </a:endParaRPr>
          </a:p>
        </p:txBody>
      </p:sp>
      <p:sp>
        <p:nvSpPr>
          <p:cNvPr id="23" name="MH_Entry_4"/>
          <p:cNvSpPr>
            <a:spLocks noChangeArrowheads="1"/>
          </p:cNvSpPr>
          <p:nvPr>
            <p:custDataLst>
              <p:tags r:id="rId4"/>
            </p:custDataLst>
          </p:nvPr>
        </p:nvSpPr>
        <p:spPr bwMode="auto">
          <a:xfrm>
            <a:off x="4877302" y="3275333"/>
            <a:ext cx="2037807" cy="54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zh-CN" altLang="zh-CN" sz="2000" b="1" dirty="0">
                <a:solidFill>
                  <a:schemeClr val="bg1">
                    <a:lumMod val="50000"/>
                  </a:schemeClr>
                </a:solidFill>
                <a:latin typeface="微软雅黑" panose="020B0503020204020204" pitchFamily="34" charset="-122"/>
                <a:ea typeface="微软雅黑" panose="020B0503020204020204" pitchFamily="34" charset="-122"/>
              </a:rPr>
              <a:t>明年工作计划</a:t>
            </a:r>
          </a:p>
          <a:p>
            <a:pPr defTabSz="685165">
              <a:defRPr/>
            </a:pPr>
            <a:r>
              <a:rPr lang="en-US" altLang="zh-CN" sz="1200" dirty="0">
                <a:solidFill>
                  <a:schemeClr val="bg1">
                    <a:lumMod val="50000"/>
                  </a:schemeClr>
                </a:solidFill>
                <a:cs typeface="+mn-ea"/>
                <a:sym typeface="+mn-lt"/>
              </a:rPr>
              <a:t>Work plan for next yea</a:t>
            </a:r>
            <a:endParaRPr lang="zh-CN" altLang="en-US" sz="1200" dirty="0">
              <a:solidFill>
                <a:schemeClr val="bg1">
                  <a:lumMod val="50000"/>
                </a:schemeClr>
              </a:solidFill>
              <a:cs typeface="+mn-ea"/>
              <a:sym typeface="+mn-lt"/>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fltVal val="0"/>
                                          </p:val>
                                        </p:tav>
                                        <p:tav tm="100000">
                                          <p:val>
                                            <p:strVal val="#ppt_w"/>
                                          </p:val>
                                        </p:tav>
                                      </p:tavLst>
                                    </p:anim>
                                    <p:anim calcmode="lin" valueType="num">
                                      <p:cBhvr>
                                        <p:cTn id="29" dur="1000" fill="hold"/>
                                        <p:tgtEl>
                                          <p:spTgt spid="24"/>
                                        </p:tgtEl>
                                        <p:attrNameLst>
                                          <p:attrName>ppt_h</p:attrName>
                                        </p:attrNameLst>
                                      </p:cBhvr>
                                      <p:tavLst>
                                        <p:tav tm="0">
                                          <p:val>
                                            <p:fltVal val="0"/>
                                          </p:val>
                                        </p:tav>
                                        <p:tav tm="100000">
                                          <p:val>
                                            <p:strVal val="#ppt_h"/>
                                          </p:val>
                                        </p:tav>
                                      </p:tavLst>
                                    </p:anim>
                                    <p:anim calcmode="lin" valueType="num">
                                      <p:cBhvr>
                                        <p:cTn id="30" dur="1000" fill="hold"/>
                                        <p:tgtEl>
                                          <p:spTgt spid="24"/>
                                        </p:tgtEl>
                                        <p:attrNameLst>
                                          <p:attrName>style.rotation</p:attrName>
                                        </p:attrNameLst>
                                      </p:cBhvr>
                                      <p:tavLst>
                                        <p:tav tm="0">
                                          <p:val>
                                            <p:fltVal val="90"/>
                                          </p:val>
                                        </p:tav>
                                        <p:tav tm="100000">
                                          <p:val>
                                            <p:fltVal val="0"/>
                                          </p:val>
                                        </p:tav>
                                      </p:tavLst>
                                    </p:anim>
                                    <p:animEffect transition="in" filter="fade">
                                      <p:cBhvr>
                                        <p:cTn id="31" dur="1000"/>
                                        <p:tgtEl>
                                          <p:spTgt spid="24"/>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1000" fill="hold"/>
                                        <p:tgtEl>
                                          <p:spTgt spid="27"/>
                                        </p:tgtEl>
                                        <p:attrNameLst>
                                          <p:attrName>ppt_w</p:attrName>
                                        </p:attrNameLst>
                                      </p:cBhvr>
                                      <p:tavLst>
                                        <p:tav tm="0">
                                          <p:val>
                                            <p:fltVal val="0"/>
                                          </p:val>
                                        </p:tav>
                                        <p:tav tm="100000">
                                          <p:val>
                                            <p:strVal val="#ppt_w"/>
                                          </p:val>
                                        </p:tav>
                                      </p:tavLst>
                                    </p:anim>
                                    <p:anim calcmode="lin" valueType="num">
                                      <p:cBhvr>
                                        <p:cTn id="35" dur="1000" fill="hold"/>
                                        <p:tgtEl>
                                          <p:spTgt spid="27"/>
                                        </p:tgtEl>
                                        <p:attrNameLst>
                                          <p:attrName>ppt_h</p:attrName>
                                        </p:attrNameLst>
                                      </p:cBhvr>
                                      <p:tavLst>
                                        <p:tav tm="0">
                                          <p:val>
                                            <p:fltVal val="0"/>
                                          </p:val>
                                        </p:tav>
                                        <p:tav tm="100000">
                                          <p:val>
                                            <p:strVal val="#ppt_h"/>
                                          </p:val>
                                        </p:tav>
                                      </p:tavLst>
                                    </p:anim>
                                    <p:anim calcmode="lin" valueType="num">
                                      <p:cBhvr>
                                        <p:cTn id="36" dur="1000" fill="hold"/>
                                        <p:tgtEl>
                                          <p:spTgt spid="27"/>
                                        </p:tgtEl>
                                        <p:attrNameLst>
                                          <p:attrName>style.rotation</p:attrName>
                                        </p:attrNameLst>
                                      </p:cBhvr>
                                      <p:tavLst>
                                        <p:tav tm="0">
                                          <p:val>
                                            <p:fltVal val="90"/>
                                          </p:val>
                                        </p:tav>
                                        <p:tav tm="100000">
                                          <p:val>
                                            <p:fltVal val="0"/>
                                          </p:val>
                                        </p:tav>
                                      </p:tavLst>
                                    </p:anim>
                                    <p:animEffect transition="in" filter="fade">
                                      <p:cBhvr>
                                        <p:cTn id="37" dur="1000"/>
                                        <p:tgtEl>
                                          <p:spTgt spid="27"/>
                                        </p:tgtEl>
                                      </p:cBhvr>
                                    </p:animEffect>
                                  </p:childTnLst>
                                </p:cTn>
                              </p:par>
                            </p:childTnLst>
                          </p:cTn>
                        </p:par>
                        <p:par>
                          <p:cTn id="38" fill="hold">
                            <p:stCondLst>
                              <p:cond delay="1000"/>
                            </p:stCondLst>
                            <p:childTnLst>
                              <p:par>
                                <p:cTn id="39" presetID="2" presetClass="entr" presetSubtype="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2" presetClass="entr" presetSubtype="2"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1+#ppt_w/2"/>
                                          </p:val>
                                        </p:tav>
                                        <p:tav tm="100000">
                                          <p:val>
                                            <p:strVal val="#ppt_x"/>
                                          </p:val>
                                        </p:tav>
                                      </p:tavLst>
                                    </p:anim>
                                    <p:anim calcmode="lin" valueType="num">
                                      <p:cBhvr additive="base">
                                        <p:cTn id="5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5" grpId="0" animBg="1"/>
      <p:bldP spid="24" grpId="0" animBg="1"/>
      <p:bldP spid="27" grpId="0" animBg="1"/>
      <p:bldP spid="19" grpId="0"/>
      <p:bldP spid="20"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noEditPoints="1"/>
          </p:cNvSpPr>
          <p:nvPr/>
        </p:nvSpPr>
        <p:spPr bwMode="auto">
          <a:xfrm>
            <a:off x="1268067"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20" name="Freeform 8"/>
          <p:cNvSpPr/>
          <p:nvPr/>
        </p:nvSpPr>
        <p:spPr bwMode="auto">
          <a:xfrm>
            <a:off x="1139884" y="2155619"/>
            <a:ext cx="432619" cy="496931"/>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1" name="Oval 9"/>
          <p:cNvSpPr>
            <a:spLocks noChangeArrowheads="1"/>
          </p:cNvSpPr>
          <p:nvPr/>
        </p:nvSpPr>
        <p:spPr bwMode="auto">
          <a:xfrm>
            <a:off x="1481707" y="2453512"/>
            <a:ext cx="647593" cy="651887"/>
          </a:xfrm>
          <a:prstGeom prst="ellipse">
            <a:avLst/>
          </a:prstGeom>
          <a:solidFill>
            <a:schemeClr val="accent1"/>
          </a:solidFill>
          <a:ln>
            <a:noFill/>
          </a:ln>
        </p:spPr>
        <p:txBody>
          <a:bodyPr vert="horz" wrap="square" lIns="91467" tIns="45734" rIns="91467" bIns="45734" numCol="1" anchor="t" anchorCtr="0" compatLnSpc="1"/>
          <a:lstStyle/>
          <a:p>
            <a:endParaRPr lang="zh-CN" altLang="en-US"/>
          </a:p>
        </p:txBody>
      </p:sp>
      <p:sp>
        <p:nvSpPr>
          <p:cNvPr id="22" name="Freeform 10"/>
          <p:cNvSpPr>
            <a:spLocks noEditPoints="1"/>
          </p:cNvSpPr>
          <p:nvPr/>
        </p:nvSpPr>
        <p:spPr bwMode="auto">
          <a:xfrm>
            <a:off x="6802651"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3" name="Freeform 11"/>
          <p:cNvSpPr/>
          <p:nvPr/>
        </p:nvSpPr>
        <p:spPr bwMode="auto">
          <a:xfrm>
            <a:off x="7573085" y="2906358"/>
            <a:ext cx="432619" cy="496931"/>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4" name="Oval 12"/>
          <p:cNvSpPr>
            <a:spLocks noChangeArrowheads="1"/>
          </p:cNvSpPr>
          <p:nvPr/>
        </p:nvSpPr>
        <p:spPr bwMode="auto">
          <a:xfrm>
            <a:off x="7016290" y="2453512"/>
            <a:ext cx="647593" cy="651887"/>
          </a:xfrm>
          <a:prstGeom prst="ellipse">
            <a:avLst/>
          </a:prstGeom>
          <a:solidFill>
            <a:schemeClr val="accent2"/>
          </a:solidFill>
          <a:ln>
            <a:noFill/>
          </a:ln>
        </p:spPr>
        <p:txBody>
          <a:bodyPr vert="horz" wrap="square" lIns="91467" tIns="45734" rIns="91467" bIns="45734" numCol="1" anchor="t" anchorCtr="0" compatLnSpc="1"/>
          <a:lstStyle/>
          <a:p>
            <a:endParaRPr lang="zh-CN" altLang="en-US"/>
          </a:p>
        </p:txBody>
      </p:sp>
      <p:sp>
        <p:nvSpPr>
          <p:cNvPr id="25" name="Freeform 13"/>
          <p:cNvSpPr>
            <a:spLocks noEditPoints="1"/>
          </p:cNvSpPr>
          <p:nvPr/>
        </p:nvSpPr>
        <p:spPr bwMode="auto">
          <a:xfrm>
            <a:off x="2374985"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6" name="Oval 14"/>
          <p:cNvSpPr>
            <a:spLocks noChangeArrowheads="1"/>
          </p:cNvSpPr>
          <p:nvPr/>
        </p:nvSpPr>
        <p:spPr bwMode="auto">
          <a:xfrm>
            <a:off x="2588624" y="2453512"/>
            <a:ext cx="647593" cy="651887"/>
          </a:xfrm>
          <a:prstGeom prst="ellipse">
            <a:avLst/>
          </a:prstGeom>
          <a:solidFill>
            <a:schemeClr val="accent2"/>
          </a:solidFill>
          <a:ln>
            <a:noFill/>
          </a:ln>
        </p:spPr>
        <p:txBody>
          <a:bodyPr vert="horz" wrap="square" lIns="91467" tIns="45734" rIns="91467" bIns="45734" numCol="1" anchor="t" anchorCtr="0" compatLnSpc="1"/>
          <a:lstStyle/>
          <a:p>
            <a:endParaRPr lang="zh-CN" altLang="en-US"/>
          </a:p>
        </p:txBody>
      </p:sp>
      <p:sp>
        <p:nvSpPr>
          <p:cNvPr id="27" name="Freeform 15"/>
          <p:cNvSpPr>
            <a:spLocks noEditPoints="1"/>
          </p:cNvSpPr>
          <p:nvPr/>
        </p:nvSpPr>
        <p:spPr bwMode="auto">
          <a:xfrm>
            <a:off x="3481901"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28" name="Oval 16"/>
          <p:cNvSpPr>
            <a:spLocks noChangeArrowheads="1"/>
          </p:cNvSpPr>
          <p:nvPr/>
        </p:nvSpPr>
        <p:spPr bwMode="auto">
          <a:xfrm>
            <a:off x="3695540" y="2453512"/>
            <a:ext cx="647593" cy="651887"/>
          </a:xfrm>
          <a:prstGeom prst="ellipse">
            <a:avLst/>
          </a:prstGeom>
          <a:solidFill>
            <a:schemeClr val="accent3"/>
          </a:solidFill>
          <a:ln>
            <a:noFill/>
          </a:ln>
        </p:spPr>
        <p:txBody>
          <a:bodyPr vert="horz" wrap="square" lIns="91467" tIns="45734" rIns="91467" bIns="45734" numCol="1" anchor="t" anchorCtr="0" compatLnSpc="1"/>
          <a:lstStyle/>
          <a:p>
            <a:endParaRPr lang="zh-CN" altLang="en-US"/>
          </a:p>
        </p:txBody>
      </p:sp>
      <p:sp>
        <p:nvSpPr>
          <p:cNvPr id="29" name="Freeform 17"/>
          <p:cNvSpPr>
            <a:spLocks noEditPoints="1"/>
          </p:cNvSpPr>
          <p:nvPr/>
        </p:nvSpPr>
        <p:spPr bwMode="auto">
          <a:xfrm>
            <a:off x="4588818"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30" name="Oval 18"/>
          <p:cNvSpPr>
            <a:spLocks noChangeArrowheads="1"/>
          </p:cNvSpPr>
          <p:nvPr/>
        </p:nvSpPr>
        <p:spPr bwMode="auto">
          <a:xfrm>
            <a:off x="4802457" y="2453512"/>
            <a:ext cx="647593" cy="651887"/>
          </a:xfrm>
          <a:prstGeom prst="ellipse">
            <a:avLst/>
          </a:prstGeom>
          <a:solidFill>
            <a:schemeClr val="accent4"/>
          </a:solidFill>
          <a:ln>
            <a:noFill/>
          </a:ln>
        </p:spPr>
        <p:txBody>
          <a:bodyPr vert="horz" wrap="square" lIns="91467" tIns="45734" rIns="91467" bIns="45734" numCol="1" anchor="t" anchorCtr="0" compatLnSpc="1"/>
          <a:lstStyle/>
          <a:p>
            <a:endParaRPr lang="zh-CN" altLang="en-US"/>
          </a:p>
        </p:txBody>
      </p:sp>
      <p:sp>
        <p:nvSpPr>
          <p:cNvPr id="31" name="Freeform 19"/>
          <p:cNvSpPr>
            <a:spLocks noEditPoints="1"/>
          </p:cNvSpPr>
          <p:nvPr/>
        </p:nvSpPr>
        <p:spPr bwMode="auto">
          <a:xfrm>
            <a:off x="5695733" y="2238442"/>
            <a:ext cx="1074872" cy="1082027"/>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91467" tIns="45734" rIns="91467" bIns="45734" numCol="1" anchor="t" anchorCtr="0" compatLnSpc="1"/>
          <a:lstStyle/>
          <a:p>
            <a:endParaRPr lang="zh-CN" altLang="en-US"/>
          </a:p>
        </p:txBody>
      </p:sp>
      <p:sp>
        <p:nvSpPr>
          <p:cNvPr id="32" name="Oval 20"/>
          <p:cNvSpPr>
            <a:spLocks noChangeArrowheads="1"/>
          </p:cNvSpPr>
          <p:nvPr/>
        </p:nvSpPr>
        <p:spPr bwMode="auto">
          <a:xfrm>
            <a:off x="5909373" y="2453512"/>
            <a:ext cx="647593" cy="651887"/>
          </a:xfrm>
          <a:prstGeom prst="ellipse">
            <a:avLst/>
          </a:prstGeom>
          <a:solidFill>
            <a:schemeClr val="accent1"/>
          </a:solidFill>
          <a:ln>
            <a:noFill/>
          </a:ln>
        </p:spPr>
        <p:txBody>
          <a:bodyPr vert="horz" wrap="square" lIns="91467" tIns="45734" rIns="91467" bIns="45734" numCol="1" anchor="t" anchorCtr="0" compatLnSpc="1"/>
          <a:lstStyle/>
          <a:p>
            <a:endParaRPr lang="zh-CN" altLang="en-US"/>
          </a:p>
        </p:txBody>
      </p:sp>
      <p:sp>
        <p:nvSpPr>
          <p:cNvPr id="33" name="Freeform 21"/>
          <p:cNvSpPr>
            <a:spLocks noEditPoints="1"/>
          </p:cNvSpPr>
          <p:nvPr/>
        </p:nvSpPr>
        <p:spPr bwMode="auto">
          <a:xfrm>
            <a:off x="7216576" y="2657893"/>
            <a:ext cx="240344" cy="24579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4" name="Freeform 22"/>
          <p:cNvSpPr>
            <a:spLocks noEditPoints="1"/>
          </p:cNvSpPr>
          <p:nvPr/>
        </p:nvSpPr>
        <p:spPr bwMode="auto">
          <a:xfrm>
            <a:off x="1673981" y="2652550"/>
            <a:ext cx="263044" cy="253809"/>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5" name="Freeform 23"/>
          <p:cNvSpPr>
            <a:spLocks noEditPoints="1"/>
          </p:cNvSpPr>
          <p:nvPr/>
        </p:nvSpPr>
        <p:spPr bwMode="auto">
          <a:xfrm>
            <a:off x="6123011" y="2649878"/>
            <a:ext cx="216310" cy="25915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6" name="Freeform 24"/>
          <p:cNvSpPr>
            <a:spLocks noEditPoints="1"/>
          </p:cNvSpPr>
          <p:nvPr/>
        </p:nvSpPr>
        <p:spPr bwMode="auto">
          <a:xfrm>
            <a:off x="2780898" y="2655222"/>
            <a:ext cx="263044" cy="24846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7" name="Freeform 25"/>
          <p:cNvSpPr>
            <a:spLocks noEditPoints="1"/>
          </p:cNvSpPr>
          <p:nvPr/>
        </p:nvSpPr>
        <p:spPr bwMode="auto">
          <a:xfrm>
            <a:off x="3887814" y="2647207"/>
            <a:ext cx="263044" cy="264495"/>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8" name="Freeform 26"/>
          <p:cNvSpPr>
            <a:spLocks noEditPoints="1"/>
          </p:cNvSpPr>
          <p:nvPr/>
        </p:nvSpPr>
        <p:spPr bwMode="auto">
          <a:xfrm>
            <a:off x="4984050" y="2636520"/>
            <a:ext cx="284407" cy="285868"/>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67" tIns="45734" rIns="91467" bIns="45734" numCol="1" anchor="t" anchorCtr="0" compatLnSpc="1"/>
          <a:lstStyle/>
          <a:p>
            <a:endParaRPr lang="zh-CN" altLang="en-US"/>
          </a:p>
        </p:txBody>
      </p:sp>
      <p:sp>
        <p:nvSpPr>
          <p:cNvPr id="39" name="Rectangle 24"/>
          <p:cNvSpPr>
            <a:spLocks noChangeArrowheads="1"/>
          </p:cNvSpPr>
          <p:nvPr/>
        </p:nvSpPr>
        <p:spPr bwMode="auto">
          <a:xfrm>
            <a:off x="1094230" y="3874779"/>
            <a:ext cx="14225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flipV="1">
            <a:off x="1805503" y="3435649"/>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24"/>
          <p:cNvSpPr>
            <a:spLocks noChangeArrowheads="1"/>
          </p:cNvSpPr>
          <p:nvPr/>
        </p:nvSpPr>
        <p:spPr bwMode="auto">
          <a:xfrm>
            <a:off x="3308065" y="3874779"/>
            <a:ext cx="14225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flipV="1">
            <a:off x="4019338" y="3435649"/>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a:spLocks noChangeArrowheads="1"/>
          </p:cNvSpPr>
          <p:nvPr/>
        </p:nvSpPr>
        <p:spPr bwMode="auto">
          <a:xfrm>
            <a:off x="5533491" y="3874779"/>
            <a:ext cx="14225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V="1">
            <a:off x="6244764" y="3435649"/>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2912420" y="1752898"/>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24"/>
          <p:cNvSpPr>
            <a:spLocks noChangeArrowheads="1"/>
          </p:cNvSpPr>
          <p:nvPr/>
        </p:nvSpPr>
        <p:spPr bwMode="auto">
          <a:xfrm>
            <a:off x="2201148" y="987390"/>
            <a:ext cx="1422544" cy="78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800" dirty="0">
                <a:solidFill>
                  <a:schemeClr val="bg1">
                    <a:lumMod val="50000"/>
                  </a:schemeClr>
                </a:solidFill>
              </a:rPr>
              <a:t>.</a:t>
            </a:r>
            <a:endParaRPr lang="zh-CN" altLang="en-US" sz="800" dirty="0">
              <a:solidFill>
                <a:schemeClr val="bg1">
                  <a:lumMod val="50000"/>
                </a:schemeClr>
              </a:solidFill>
            </a:endParaRPr>
          </a:p>
        </p:txBody>
      </p:sp>
      <p:cxnSp>
        <p:nvCxnSpPr>
          <p:cNvPr id="51" name="直接连接符 50"/>
          <p:cNvCxnSpPr/>
          <p:nvPr/>
        </p:nvCxnSpPr>
        <p:spPr>
          <a:xfrm flipV="1">
            <a:off x="5114982" y="1752898"/>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Rectangle 24"/>
          <p:cNvSpPr>
            <a:spLocks noChangeArrowheads="1"/>
          </p:cNvSpPr>
          <p:nvPr/>
        </p:nvSpPr>
        <p:spPr bwMode="auto">
          <a:xfrm>
            <a:off x="4403710" y="987390"/>
            <a:ext cx="1422544" cy="78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endParaRPr lang="zh-CN" altLang="en-US" sz="800" dirty="0">
              <a:solidFill>
                <a:schemeClr val="bg1">
                  <a:lumMod val="50000"/>
                </a:schemeClr>
              </a:solidFill>
            </a:endParaRPr>
          </a:p>
        </p:txBody>
      </p:sp>
      <p:cxnSp>
        <p:nvCxnSpPr>
          <p:cNvPr id="53" name="直接连接符 52"/>
          <p:cNvCxnSpPr/>
          <p:nvPr/>
        </p:nvCxnSpPr>
        <p:spPr>
          <a:xfrm flipV="1">
            <a:off x="7332787" y="1752898"/>
            <a:ext cx="0" cy="367078"/>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24"/>
          <p:cNvSpPr>
            <a:spLocks noChangeArrowheads="1"/>
          </p:cNvSpPr>
          <p:nvPr/>
        </p:nvSpPr>
        <p:spPr bwMode="auto">
          <a:xfrm>
            <a:off x="6621515" y="987390"/>
            <a:ext cx="1422544"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添加文本</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ct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1" nodeType="withEffect">
                                  <p:stCondLst>
                                    <p:cond delay="7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8" presetClass="emph" presetSubtype="0" repeatCount="indefinite" fill="hold" grpId="0" nodeType="withEffect">
                                  <p:stCondLst>
                                    <p:cond delay="700"/>
                                  </p:stCondLst>
                                  <p:childTnLst>
                                    <p:animRot by="21600000">
                                      <p:cBhvr>
                                        <p:cTn id="21" dur="2000" fill="hold"/>
                                        <p:tgtEl>
                                          <p:spTgt spid="19"/>
                                        </p:tgtEl>
                                        <p:attrNameLst>
                                          <p:attrName>r</p:attrName>
                                        </p:attrNameLst>
                                      </p:cBhvr>
                                    </p:animRot>
                                  </p:childTnLst>
                                </p:cTn>
                              </p:par>
                              <p:par>
                                <p:cTn id="22" presetID="53" presetClass="entr" presetSubtype="16" fill="hold" grpId="0" nodeType="withEffect">
                                  <p:stCondLst>
                                    <p:cond delay="70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8" presetClass="emph" presetSubtype="0" repeatCount="indefinite" fill="hold" grpId="1" nodeType="withEffect">
                                  <p:stCondLst>
                                    <p:cond delay="700"/>
                                  </p:stCondLst>
                                  <p:childTnLst>
                                    <p:animRot by="-21600000">
                                      <p:cBhvr>
                                        <p:cTn id="28" dur="2000" fill="hold"/>
                                        <p:tgtEl>
                                          <p:spTgt spid="25"/>
                                        </p:tgtEl>
                                        <p:attrNameLst>
                                          <p:attrName>r</p:attrName>
                                        </p:attrNameLst>
                                      </p:cBhvr>
                                    </p:animRot>
                                  </p:childTnLst>
                                </p:cTn>
                              </p:par>
                              <p:par>
                                <p:cTn id="29" presetID="53" presetClass="entr" presetSubtype="16" fill="hold" grpId="0" nodeType="withEffect">
                                  <p:stCondLst>
                                    <p:cond delay="7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70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par>
                                <p:cTn id="44" presetID="8" presetClass="emph" presetSubtype="0" repeatCount="indefinite" fill="hold" grpId="1" nodeType="withEffect">
                                  <p:stCondLst>
                                    <p:cond delay="700"/>
                                  </p:stCondLst>
                                  <p:childTnLst>
                                    <p:animRot by="21600000">
                                      <p:cBhvr>
                                        <p:cTn id="45" dur="2000" fill="hold"/>
                                        <p:tgtEl>
                                          <p:spTgt spid="27"/>
                                        </p:tgtEl>
                                        <p:attrNameLst>
                                          <p:attrName>r</p:attrName>
                                        </p:attrNameLst>
                                      </p:cBhvr>
                                    </p:animRot>
                                  </p:childTnLst>
                                </p:cTn>
                              </p:par>
                              <p:par>
                                <p:cTn id="46" presetID="53" presetClass="entr" presetSubtype="16" fill="hold" grpId="0" nodeType="withEffect">
                                  <p:stCondLst>
                                    <p:cond delay="70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par>
                                <p:cTn id="51" presetID="53" presetClass="entr" presetSubtype="16" fill="hold" grpId="0" nodeType="withEffect">
                                  <p:stCondLst>
                                    <p:cond delay="70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8" presetClass="emph" presetSubtype="0" repeatCount="indefinite" fill="hold" grpId="1" nodeType="withEffect">
                                  <p:stCondLst>
                                    <p:cond delay="700"/>
                                  </p:stCondLst>
                                  <p:childTnLst>
                                    <p:animRot by="-21600000">
                                      <p:cBhvr>
                                        <p:cTn id="62" dur="2000" fill="hold"/>
                                        <p:tgtEl>
                                          <p:spTgt spid="29"/>
                                        </p:tgtEl>
                                        <p:attrNameLst>
                                          <p:attrName>r</p:attrName>
                                        </p:attrNameLst>
                                      </p:cBhvr>
                                    </p:animRot>
                                  </p:childTnLst>
                                </p:cTn>
                              </p:par>
                              <p:par>
                                <p:cTn id="63" presetID="53" presetClass="entr" presetSubtype="16" fill="hold" grpId="0" nodeType="withEffect">
                                  <p:stCondLst>
                                    <p:cond delay="70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par>
                                <p:cTn id="68" presetID="53" presetClass="entr" presetSubtype="16" fill="hold" grpId="0" nodeType="withEffect">
                                  <p:stCondLst>
                                    <p:cond delay="70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70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par>
                                <p:cTn id="78" presetID="8" presetClass="emph" presetSubtype="0" repeatCount="indefinite" fill="hold" grpId="1" nodeType="withEffect">
                                  <p:stCondLst>
                                    <p:cond delay="700"/>
                                  </p:stCondLst>
                                  <p:childTnLst>
                                    <p:animRot by="21600000">
                                      <p:cBhvr>
                                        <p:cTn id="79" dur="2000" fill="hold"/>
                                        <p:tgtEl>
                                          <p:spTgt spid="31"/>
                                        </p:tgtEl>
                                        <p:attrNameLst>
                                          <p:attrName>r</p:attrName>
                                        </p:attrNameLst>
                                      </p:cBhvr>
                                    </p:animRot>
                                  </p:childTnLst>
                                </p:cTn>
                              </p:par>
                              <p:par>
                                <p:cTn id="80" presetID="53" presetClass="entr" presetSubtype="16" fill="hold" grpId="0" nodeType="withEffect">
                                  <p:stCondLst>
                                    <p:cond delay="70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par>
                                <p:cTn id="85" presetID="53" presetClass="entr" presetSubtype="16" fill="hold" grpId="0" nodeType="withEffect">
                                  <p:stCondLst>
                                    <p:cond delay="7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53" presetClass="entr" presetSubtype="16" fill="hold" grpId="0" nodeType="withEffect">
                                  <p:stCondLst>
                                    <p:cond delay="70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par>
                                <p:cTn id="95" presetID="8" presetClass="emph" presetSubtype="0" repeatCount="indefinite" fill="hold" grpId="1" nodeType="withEffect">
                                  <p:stCondLst>
                                    <p:cond delay="700"/>
                                  </p:stCondLst>
                                  <p:childTnLst>
                                    <p:animRot by="-21600000">
                                      <p:cBhvr>
                                        <p:cTn id="96" dur="2000" fill="hold"/>
                                        <p:tgtEl>
                                          <p:spTgt spid="22"/>
                                        </p:tgtEl>
                                        <p:attrNameLst>
                                          <p:attrName>r</p:attrName>
                                        </p:attrNameLst>
                                      </p:cBhvr>
                                    </p:animRot>
                                  </p:childTnLst>
                                </p:cTn>
                              </p:par>
                              <p:par>
                                <p:cTn id="97" presetID="53" presetClass="entr" presetSubtype="16" fill="hold" grpId="0" nodeType="withEffect">
                                  <p:stCondLst>
                                    <p:cond delay="70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par>
                                <p:cTn id="102" presetID="53" presetClass="entr" presetSubtype="16" fill="hold" grpId="0" nodeType="withEffect">
                                  <p:stCondLst>
                                    <p:cond delay="70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childTnLst>
                                </p:cTn>
                              </p:par>
                              <p:par>
                                <p:cTn id="107" presetID="10" presetClass="entr" presetSubtype="0" fill="hold" grpId="0" nodeType="withEffect">
                                  <p:stCondLst>
                                    <p:cond delay="120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par>
                                <p:cTn id="110" presetID="10" presetClass="entr" presetSubtype="0" fill="hold" grpId="0" nodeType="withEffect">
                                  <p:stCondLst>
                                    <p:cond delay="12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500"/>
                                        <p:tgtEl>
                                          <p:spTgt spid="23"/>
                                        </p:tgtEl>
                                      </p:cBhvr>
                                    </p:animEffect>
                                  </p:childTnLst>
                                </p:cTn>
                              </p:par>
                              <p:par>
                                <p:cTn id="113" presetID="22" presetClass="entr" presetSubtype="1" fill="hold" nodeType="withEffect">
                                  <p:stCondLst>
                                    <p:cond delay="1200"/>
                                  </p:stCondLst>
                                  <p:childTnLst>
                                    <p:set>
                                      <p:cBhvr>
                                        <p:cTn id="114" dur="1" fill="hold">
                                          <p:stCondLst>
                                            <p:cond delay="0"/>
                                          </p:stCondLst>
                                        </p:cTn>
                                        <p:tgtEl>
                                          <p:spTgt spid="44"/>
                                        </p:tgtEl>
                                        <p:attrNameLst>
                                          <p:attrName>style.visibility</p:attrName>
                                        </p:attrNameLst>
                                      </p:cBhvr>
                                      <p:to>
                                        <p:strVal val="visible"/>
                                      </p:to>
                                    </p:set>
                                    <p:animEffect transition="in" filter="wipe(up)">
                                      <p:cBhvr>
                                        <p:cTn id="115" dur="500"/>
                                        <p:tgtEl>
                                          <p:spTgt spid="44"/>
                                        </p:tgtEl>
                                      </p:cBhvr>
                                    </p:animEffect>
                                  </p:childTnLst>
                                </p:cTn>
                              </p:par>
                              <p:par>
                                <p:cTn id="116" presetID="42" presetClass="entr" presetSubtype="0" fill="hold" grpId="0" nodeType="withEffect">
                                  <p:stCondLst>
                                    <p:cond delay="120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anim calcmode="lin" valueType="num">
                                      <p:cBhvr>
                                        <p:cTn id="119" dur="500" fill="hold"/>
                                        <p:tgtEl>
                                          <p:spTgt spid="39"/>
                                        </p:tgtEl>
                                        <p:attrNameLst>
                                          <p:attrName>ppt_x</p:attrName>
                                        </p:attrNameLst>
                                      </p:cBhvr>
                                      <p:tavLst>
                                        <p:tav tm="0">
                                          <p:val>
                                            <p:strVal val="#ppt_x"/>
                                          </p:val>
                                        </p:tav>
                                        <p:tav tm="100000">
                                          <p:val>
                                            <p:strVal val="#ppt_x"/>
                                          </p:val>
                                        </p:tav>
                                      </p:tavLst>
                                    </p:anim>
                                    <p:anim calcmode="lin" valueType="num">
                                      <p:cBhvr>
                                        <p:cTn id="120" dur="500" fill="hold"/>
                                        <p:tgtEl>
                                          <p:spTgt spid="39"/>
                                        </p:tgtEl>
                                        <p:attrNameLst>
                                          <p:attrName>ppt_y</p:attrName>
                                        </p:attrNameLst>
                                      </p:cBhvr>
                                      <p:tavLst>
                                        <p:tav tm="0">
                                          <p:val>
                                            <p:strVal val="#ppt_y+.1"/>
                                          </p:val>
                                        </p:tav>
                                        <p:tav tm="100000">
                                          <p:val>
                                            <p:strVal val="#ppt_y"/>
                                          </p:val>
                                        </p:tav>
                                      </p:tavLst>
                                    </p:anim>
                                  </p:childTnLst>
                                </p:cTn>
                              </p:par>
                              <p:par>
                                <p:cTn id="121" presetID="22" presetClass="entr" presetSubtype="4" fill="hold" nodeType="withEffect">
                                  <p:stCondLst>
                                    <p:cond delay="1700"/>
                                  </p:stCondLst>
                                  <p:childTnLst>
                                    <p:set>
                                      <p:cBhvr>
                                        <p:cTn id="122" dur="1" fill="hold">
                                          <p:stCondLst>
                                            <p:cond delay="0"/>
                                          </p:stCondLst>
                                        </p:cTn>
                                        <p:tgtEl>
                                          <p:spTgt spid="49"/>
                                        </p:tgtEl>
                                        <p:attrNameLst>
                                          <p:attrName>style.visibility</p:attrName>
                                        </p:attrNameLst>
                                      </p:cBhvr>
                                      <p:to>
                                        <p:strVal val="visible"/>
                                      </p:to>
                                    </p:set>
                                    <p:animEffect transition="in" filter="wipe(down)">
                                      <p:cBhvr>
                                        <p:cTn id="123" dur="500"/>
                                        <p:tgtEl>
                                          <p:spTgt spid="49"/>
                                        </p:tgtEl>
                                      </p:cBhvr>
                                    </p:animEffect>
                                  </p:childTnLst>
                                </p:cTn>
                              </p:par>
                              <p:par>
                                <p:cTn id="124" presetID="47" presetClass="entr" presetSubtype="0" fill="hold" grpId="0" nodeType="withEffect">
                                  <p:stCondLst>
                                    <p:cond delay="170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anim calcmode="lin" valueType="num">
                                      <p:cBhvr>
                                        <p:cTn id="127" dur="500" fill="hold"/>
                                        <p:tgtEl>
                                          <p:spTgt spid="50"/>
                                        </p:tgtEl>
                                        <p:attrNameLst>
                                          <p:attrName>ppt_x</p:attrName>
                                        </p:attrNameLst>
                                      </p:cBhvr>
                                      <p:tavLst>
                                        <p:tav tm="0">
                                          <p:val>
                                            <p:strVal val="#ppt_x"/>
                                          </p:val>
                                        </p:tav>
                                        <p:tav tm="100000">
                                          <p:val>
                                            <p:strVal val="#ppt_x"/>
                                          </p:val>
                                        </p:tav>
                                      </p:tavLst>
                                    </p:anim>
                                    <p:anim calcmode="lin" valueType="num">
                                      <p:cBhvr>
                                        <p:cTn id="128" dur="500" fill="hold"/>
                                        <p:tgtEl>
                                          <p:spTgt spid="50"/>
                                        </p:tgtEl>
                                        <p:attrNameLst>
                                          <p:attrName>ppt_y</p:attrName>
                                        </p:attrNameLst>
                                      </p:cBhvr>
                                      <p:tavLst>
                                        <p:tav tm="0">
                                          <p:val>
                                            <p:strVal val="#ppt_y-.1"/>
                                          </p:val>
                                        </p:tav>
                                        <p:tav tm="100000">
                                          <p:val>
                                            <p:strVal val="#ppt_y"/>
                                          </p:val>
                                        </p:tav>
                                      </p:tavLst>
                                    </p:anim>
                                  </p:childTnLst>
                                </p:cTn>
                              </p:par>
                              <p:par>
                                <p:cTn id="129" presetID="22" presetClass="entr" presetSubtype="1" fill="hold" nodeType="withEffect">
                                  <p:stCondLst>
                                    <p:cond delay="2200"/>
                                  </p:stCondLst>
                                  <p:childTnLst>
                                    <p:set>
                                      <p:cBhvr>
                                        <p:cTn id="130" dur="1" fill="hold">
                                          <p:stCondLst>
                                            <p:cond delay="0"/>
                                          </p:stCondLst>
                                        </p:cTn>
                                        <p:tgtEl>
                                          <p:spTgt spid="46"/>
                                        </p:tgtEl>
                                        <p:attrNameLst>
                                          <p:attrName>style.visibility</p:attrName>
                                        </p:attrNameLst>
                                      </p:cBhvr>
                                      <p:to>
                                        <p:strVal val="visible"/>
                                      </p:to>
                                    </p:set>
                                    <p:animEffect transition="in" filter="wipe(up)">
                                      <p:cBhvr>
                                        <p:cTn id="131" dur="500"/>
                                        <p:tgtEl>
                                          <p:spTgt spid="46"/>
                                        </p:tgtEl>
                                      </p:cBhvr>
                                    </p:animEffect>
                                  </p:childTnLst>
                                </p:cTn>
                              </p:par>
                              <p:par>
                                <p:cTn id="132" presetID="42" presetClass="entr" presetSubtype="0" fill="hold" grpId="0" nodeType="withEffect">
                                  <p:stCondLst>
                                    <p:cond delay="2200"/>
                                  </p:stCondLst>
                                  <p:childTnLst>
                                    <p:set>
                                      <p:cBhvr>
                                        <p:cTn id="133" dur="1" fill="hold">
                                          <p:stCondLst>
                                            <p:cond delay="0"/>
                                          </p:stCondLst>
                                        </p:cTn>
                                        <p:tgtEl>
                                          <p:spTgt spid="45"/>
                                        </p:tgtEl>
                                        <p:attrNameLst>
                                          <p:attrName>style.visibility</p:attrName>
                                        </p:attrNameLst>
                                      </p:cBhvr>
                                      <p:to>
                                        <p:strVal val="visible"/>
                                      </p:to>
                                    </p:set>
                                    <p:animEffect transition="in" filter="fade">
                                      <p:cBhvr>
                                        <p:cTn id="134" dur="500"/>
                                        <p:tgtEl>
                                          <p:spTgt spid="45"/>
                                        </p:tgtEl>
                                      </p:cBhvr>
                                    </p:animEffect>
                                    <p:anim calcmode="lin" valueType="num">
                                      <p:cBhvr>
                                        <p:cTn id="135" dur="500" fill="hold"/>
                                        <p:tgtEl>
                                          <p:spTgt spid="45"/>
                                        </p:tgtEl>
                                        <p:attrNameLst>
                                          <p:attrName>ppt_x</p:attrName>
                                        </p:attrNameLst>
                                      </p:cBhvr>
                                      <p:tavLst>
                                        <p:tav tm="0">
                                          <p:val>
                                            <p:strVal val="#ppt_x"/>
                                          </p:val>
                                        </p:tav>
                                        <p:tav tm="100000">
                                          <p:val>
                                            <p:strVal val="#ppt_x"/>
                                          </p:val>
                                        </p:tav>
                                      </p:tavLst>
                                    </p:anim>
                                    <p:anim calcmode="lin" valueType="num">
                                      <p:cBhvr>
                                        <p:cTn id="136" dur="500" fill="hold"/>
                                        <p:tgtEl>
                                          <p:spTgt spid="45"/>
                                        </p:tgtEl>
                                        <p:attrNameLst>
                                          <p:attrName>ppt_y</p:attrName>
                                        </p:attrNameLst>
                                      </p:cBhvr>
                                      <p:tavLst>
                                        <p:tav tm="0">
                                          <p:val>
                                            <p:strVal val="#ppt_y+.1"/>
                                          </p:val>
                                        </p:tav>
                                        <p:tav tm="100000">
                                          <p:val>
                                            <p:strVal val="#ppt_y"/>
                                          </p:val>
                                        </p:tav>
                                      </p:tavLst>
                                    </p:anim>
                                  </p:childTnLst>
                                </p:cTn>
                              </p:par>
                              <p:par>
                                <p:cTn id="137" presetID="22" presetClass="entr" presetSubtype="4" fill="hold" nodeType="withEffect">
                                  <p:stCondLst>
                                    <p:cond delay="2700"/>
                                  </p:stCondLst>
                                  <p:childTnLst>
                                    <p:set>
                                      <p:cBhvr>
                                        <p:cTn id="138" dur="1" fill="hold">
                                          <p:stCondLst>
                                            <p:cond delay="0"/>
                                          </p:stCondLst>
                                        </p:cTn>
                                        <p:tgtEl>
                                          <p:spTgt spid="51"/>
                                        </p:tgtEl>
                                        <p:attrNameLst>
                                          <p:attrName>style.visibility</p:attrName>
                                        </p:attrNameLst>
                                      </p:cBhvr>
                                      <p:to>
                                        <p:strVal val="visible"/>
                                      </p:to>
                                    </p:set>
                                    <p:animEffect transition="in" filter="wipe(down)">
                                      <p:cBhvr>
                                        <p:cTn id="139" dur="500"/>
                                        <p:tgtEl>
                                          <p:spTgt spid="51"/>
                                        </p:tgtEl>
                                      </p:cBhvr>
                                    </p:animEffect>
                                  </p:childTnLst>
                                </p:cTn>
                              </p:par>
                              <p:par>
                                <p:cTn id="140" presetID="47" presetClass="entr" presetSubtype="0" fill="hold" grpId="0" nodeType="withEffect">
                                  <p:stCondLst>
                                    <p:cond delay="2700"/>
                                  </p:stCondLst>
                                  <p:childTnLst>
                                    <p:set>
                                      <p:cBhvr>
                                        <p:cTn id="141" dur="1" fill="hold">
                                          <p:stCondLst>
                                            <p:cond delay="0"/>
                                          </p:stCondLst>
                                        </p:cTn>
                                        <p:tgtEl>
                                          <p:spTgt spid="52"/>
                                        </p:tgtEl>
                                        <p:attrNameLst>
                                          <p:attrName>style.visibility</p:attrName>
                                        </p:attrNameLst>
                                      </p:cBhvr>
                                      <p:to>
                                        <p:strVal val="visible"/>
                                      </p:to>
                                    </p:set>
                                    <p:animEffect transition="in" filter="fade">
                                      <p:cBhvr>
                                        <p:cTn id="142" dur="500"/>
                                        <p:tgtEl>
                                          <p:spTgt spid="52"/>
                                        </p:tgtEl>
                                      </p:cBhvr>
                                    </p:animEffect>
                                    <p:anim calcmode="lin" valueType="num">
                                      <p:cBhvr>
                                        <p:cTn id="143" dur="500" fill="hold"/>
                                        <p:tgtEl>
                                          <p:spTgt spid="52"/>
                                        </p:tgtEl>
                                        <p:attrNameLst>
                                          <p:attrName>ppt_x</p:attrName>
                                        </p:attrNameLst>
                                      </p:cBhvr>
                                      <p:tavLst>
                                        <p:tav tm="0">
                                          <p:val>
                                            <p:strVal val="#ppt_x"/>
                                          </p:val>
                                        </p:tav>
                                        <p:tav tm="100000">
                                          <p:val>
                                            <p:strVal val="#ppt_x"/>
                                          </p:val>
                                        </p:tav>
                                      </p:tavLst>
                                    </p:anim>
                                    <p:anim calcmode="lin" valueType="num">
                                      <p:cBhvr>
                                        <p:cTn id="144" dur="500" fill="hold"/>
                                        <p:tgtEl>
                                          <p:spTgt spid="52"/>
                                        </p:tgtEl>
                                        <p:attrNameLst>
                                          <p:attrName>ppt_y</p:attrName>
                                        </p:attrNameLst>
                                      </p:cBhvr>
                                      <p:tavLst>
                                        <p:tav tm="0">
                                          <p:val>
                                            <p:strVal val="#ppt_y-.1"/>
                                          </p:val>
                                        </p:tav>
                                        <p:tav tm="100000">
                                          <p:val>
                                            <p:strVal val="#ppt_y"/>
                                          </p:val>
                                        </p:tav>
                                      </p:tavLst>
                                    </p:anim>
                                  </p:childTnLst>
                                </p:cTn>
                              </p:par>
                              <p:par>
                                <p:cTn id="145" presetID="22" presetClass="entr" presetSubtype="1" fill="hold" nodeType="withEffect">
                                  <p:stCondLst>
                                    <p:cond delay="3200"/>
                                  </p:stCondLst>
                                  <p:childTnLst>
                                    <p:set>
                                      <p:cBhvr>
                                        <p:cTn id="146" dur="1" fill="hold">
                                          <p:stCondLst>
                                            <p:cond delay="0"/>
                                          </p:stCondLst>
                                        </p:cTn>
                                        <p:tgtEl>
                                          <p:spTgt spid="48"/>
                                        </p:tgtEl>
                                        <p:attrNameLst>
                                          <p:attrName>style.visibility</p:attrName>
                                        </p:attrNameLst>
                                      </p:cBhvr>
                                      <p:to>
                                        <p:strVal val="visible"/>
                                      </p:to>
                                    </p:set>
                                    <p:animEffect transition="in" filter="wipe(up)">
                                      <p:cBhvr>
                                        <p:cTn id="147" dur="500"/>
                                        <p:tgtEl>
                                          <p:spTgt spid="48"/>
                                        </p:tgtEl>
                                      </p:cBhvr>
                                    </p:animEffect>
                                  </p:childTnLst>
                                </p:cTn>
                              </p:par>
                              <p:par>
                                <p:cTn id="148" presetID="42" presetClass="entr" presetSubtype="0" fill="hold" grpId="0" nodeType="withEffect">
                                  <p:stCondLst>
                                    <p:cond delay="3200"/>
                                  </p:stCondLst>
                                  <p:childTnLst>
                                    <p:set>
                                      <p:cBhvr>
                                        <p:cTn id="149" dur="1" fill="hold">
                                          <p:stCondLst>
                                            <p:cond delay="0"/>
                                          </p:stCondLst>
                                        </p:cTn>
                                        <p:tgtEl>
                                          <p:spTgt spid="47"/>
                                        </p:tgtEl>
                                        <p:attrNameLst>
                                          <p:attrName>style.visibility</p:attrName>
                                        </p:attrNameLst>
                                      </p:cBhvr>
                                      <p:to>
                                        <p:strVal val="visible"/>
                                      </p:to>
                                    </p:set>
                                    <p:animEffect transition="in" filter="fade">
                                      <p:cBhvr>
                                        <p:cTn id="150" dur="500"/>
                                        <p:tgtEl>
                                          <p:spTgt spid="47"/>
                                        </p:tgtEl>
                                      </p:cBhvr>
                                    </p:animEffect>
                                    <p:anim calcmode="lin" valueType="num">
                                      <p:cBhvr>
                                        <p:cTn id="151" dur="500" fill="hold"/>
                                        <p:tgtEl>
                                          <p:spTgt spid="47"/>
                                        </p:tgtEl>
                                        <p:attrNameLst>
                                          <p:attrName>ppt_x</p:attrName>
                                        </p:attrNameLst>
                                      </p:cBhvr>
                                      <p:tavLst>
                                        <p:tav tm="0">
                                          <p:val>
                                            <p:strVal val="#ppt_x"/>
                                          </p:val>
                                        </p:tav>
                                        <p:tav tm="100000">
                                          <p:val>
                                            <p:strVal val="#ppt_x"/>
                                          </p:val>
                                        </p:tav>
                                      </p:tavLst>
                                    </p:anim>
                                    <p:anim calcmode="lin" valueType="num">
                                      <p:cBhvr>
                                        <p:cTn id="152" dur="500" fill="hold"/>
                                        <p:tgtEl>
                                          <p:spTgt spid="47"/>
                                        </p:tgtEl>
                                        <p:attrNameLst>
                                          <p:attrName>ppt_y</p:attrName>
                                        </p:attrNameLst>
                                      </p:cBhvr>
                                      <p:tavLst>
                                        <p:tav tm="0">
                                          <p:val>
                                            <p:strVal val="#ppt_y+.1"/>
                                          </p:val>
                                        </p:tav>
                                        <p:tav tm="100000">
                                          <p:val>
                                            <p:strVal val="#ppt_y"/>
                                          </p:val>
                                        </p:tav>
                                      </p:tavLst>
                                    </p:anim>
                                  </p:childTnLst>
                                </p:cTn>
                              </p:par>
                              <p:par>
                                <p:cTn id="153" presetID="22" presetClass="entr" presetSubtype="4" fill="hold" nodeType="withEffect">
                                  <p:stCondLst>
                                    <p:cond delay="3700"/>
                                  </p:stCondLst>
                                  <p:childTnLst>
                                    <p:set>
                                      <p:cBhvr>
                                        <p:cTn id="154" dur="1" fill="hold">
                                          <p:stCondLst>
                                            <p:cond delay="0"/>
                                          </p:stCondLst>
                                        </p:cTn>
                                        <p:tgtEl>
                                          <p:spTgt spid="53"/>
                                        </p:tgtEl>
                                        <p:attrNameLst>
                                          <p:attrName>style.visibility</p:attrName>
                                        </p:attrNameLst>
                                      </p:cBhvr>
                                      <p:to>
                                        <p:strVal val="visible"/>
                                      </p:to>
                                    </p:set>
                                    <p:animEffect transition="in" filter="wipe(down)">
                                      <p:cBhvr>
                                        <p:cTn id="155" dur="500"/>
                                        <p:tgtEl>
                                          <p:spTgt spid="53"/>
                                        </p:tgtEl>
                                      </p:cBhvr>
                                    </p:animEffect>
                                  </p:childTnLst>
                                </p:cTn>
                              </p:par>
                              <p:par>
                                <p:cTn id="156" presetID="47" presetClass="entr" presetSubtype="0" fill="hold" grpId="0" nodeType="withEffect">
                                  <p:stCondLst>
                                    <p:cond delay="3700"/>
                                  </p:stCondLst>
                                  <p:childTnLst>
                                    <p:set>
                                      <p:cBhvr>
                                        <p:cTn id="157" dur="1" fill="hold">
                                          <p:stCondLst>
                                            <p:cond delay="0"/>
                                          </p:stCondLst>
                                        </p:cTn>
                                        <p:tgtEl>
                                          <p:spTgt spid="56"/>
                                        </p:tgtEl>
                                        <p:attrNameLst>
                                          <p:attrName>style.visibility</p:attrName>
                                        </p:attrNameLst>
                                      </p:cBhvr>
                                      <p:to>
                                        <p:strVal val="visible"/>
                                      </p:to>
                                    </p:set>
                                    <p:animEffect transition="in" filter="fade">
                                      <p:cBhvr>
                                        <p:cTn id="158" dur="500"/>
                                        <p:tgtEl>
                                          <p:spTgt spid="56"/>
                                        </p:tgtEl>
                                      </p:cBhvr>
                                    </p:animEffect>
                                    <p:anim calcmode="lin" valueType="num">
                                      <p:cBhvr>
                                        <p:cTn id="159" dur="500" fill="hold"/>
                                        <p:tgtEl>
                                          <p:spTgt spid="56"/>
                                        </p:tgtEl>
                                        <p:attrNameLst>
                                          <p:attrName>ppt_x</p:attrName>
                                        </p:attrNameLst>
                                      </p:cBhvr>
                                      <p:tavLst>
                                        <p:tav tm="0">
                                          <p:val>
                                            <p:strVal val="#ppt_x"/>
                                          </p:val>
                                        </p:tav>
                                        <p:tav tm="100000">
                                          <p:val>
                                            <p:strVal val="#ppt_x"/>
                                          </p:val>
                                        </p:tav>
                                      </p:tavLst>
                                    </p:anim>
                                    <p:anim calcmode="lin" valueType="num">
                                      <p:cBhvr>
                                        <p:cTn id="16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2" grpId="0" animBg="1"/>
      <p:bldP spid="22" grpId="1" animBg="1"/>
      <p:bldP spid="23" grpId="0" animBg="1"/>
      <p:bldP spid="24" grpId="0" animBg="1"/>
      <p:bldP spid="25" grpId="0" animBg="1"/>
      <p:bldP spid="25" grpId="1" animBg="1"/>
      <p:bldP spid="26" grpId="0" animBg="1"/>
      <p:bldP spid="27" grpId="0" animBg="1"/>
      <p:bldP spid="27" grpId="1" animBg="1"/>
      <p:bldP spid="28" grpId="0" animBg="1"/>
      <p:bldP spid="29" grpId="0" animBg="1"/>
      <p:bldP spid="29" grpId="1" animBg="1"/>
      <p:bldP spid="30" grpId="0" animBg="1"/>
      <p:bldP spid="31" grpId="0" animBg="1"/>
      <p:bldP spid="31" grpId="1" animBg="1"/>
      <p:bldP spid="32" grpId="0" animBg="1"/>
      <p:bldP spid="33" grpId="0" animBg="1"/>
      <p:bldP spid="34" grpId="0" animBg="1"/>
      <p:bldP spid="35" grpId="0" animBg="1"/>
      <p:bldP spid="36" grpId="0" animBg="1"/>
      <p:bldP spid="37" grpId="0" animBg="1"/>
      <p:bldP spid="38" grpId="0" animBg="1"/>
      <p:bldP spid="39" grpId="0"/>
      <p:bldP spid="45" grpId="0"/>
      <p:bldP spid="47" grpId="0"/>
      <p:bldP spid="50" grpId="0"/>
      <p:bldP spid="52"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rot="-1142007">
            <a:off x="1264293" y="1721482"/>
            <a:ext cx="1556348" cy="1558600"/>
            <a:chOff x="0" y="0"/>
            <a:chExt cx="1200" cy="1200"/>
          </a:xfrm>
          <a:solidFill>
            <a:schemeClr val="accent1"/>
          </a:solidFill>
        </p:grpSpPr>
        <p:sp>
          <p:nvSpPr>
            <p:cNvPr id="125"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3" name="Group 4"/>
            <p:cNvGrpSpPr/>
            <p:nvPr/>
          </p:nvGrpSpPr>
          <p:grpSpPr bwMode="auto">
            <a:xfrm>
              <a:off x="456" y="0"/>
              <a:ext cx="288" cy="1200"/>
              <a:chOff x="0" y="0"/>
              <a:chExt cx="288" cy="1200"/>
            </a:xfrm>
            <a:grpFill/>
          </p:grpSpPr>
          <p:sp>
            <p:nvSpPr>
              <p:cNvPr id="136"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7"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 name="Group 7"/>
            <p:cNvGrpSpPr/>
            <p:nvPr/>
          </p:nvGrpSpPr>
          <p:grpSpPr bwMode="auto">
            <a:xfrm rot="-5400000">
              <a:off x="456" y="0"/>
              <a:ext cx="288" cy="1200"/>
              <a:chOff x="0" y="0"/>
              <a:chExt cx="288" cy="1200"/>
            </a:xfrm>
            <a:grpFill/>
          </p:grpSpPr>
          <p:sp>
            <p:nvSpPr>
              <p:cNvPr id="134"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5"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5" name="Group 10"/>
            <p:cNvGrpSpPr/>
            <p:nvPr/>
          </p:nvGrpSpPr>
          <p:grpSpPr bwMode="auto">
            <a:xfrm rot="-2700000">
              <a:off x="456" y="0"/>
              <a:ext cx="288" cy="1200"/>
              <a:chOff x="0" y="0"/>
              <a:chExt cx="288" cy="1200"/>
            </a:xfrm>
            <a:grpFill/>
          </p:grpSpPr>
          <p:sp>
            <p:nvSpPr>
              <p:cNvPr id="132"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3"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6" name="Group 13"/>
            <p:cNvGrpSpPr/>
            <p:nvPr/>
          </p:nvGrpSpPr>
          <p:grpSpPr bwMode="auto">
            <a:xfrm rot="2700000" flipH="1">
              <a:off x="457" y="0"/>
              <a:ext cx="288" cy="1200"/>
              <a:chOff x="0" y="0"/>
              <a:chExt cx="288" cy="1200"/>
            </a:xfrm>
            <a:grpFill/>
          </p:grpSpPr>
          <p:sp>
            <p:nvSpPr>
              <p:cNvPr id="130"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31"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7" name="Group 16"/>
          <p:cNvGrpSpPr/>
          <p:nvPr/>
        </p:nvGrpSpPr>
        <p:grpSpPr bwMode="auto">
          <a:xfrm rot="-1142007">
            <a:off x="1264293" y="1721081"/>
            <a:ext cx="1556348" cy="1558600"/>
            <a:chOff x="0" y="0"/>
            <a:chExt cx="1200" cy="1200"/>
          </a:xfrm>
          <a:solidFill>
            <a:schemeClr val="accent1"/>
          </a:solidFill>
        </p:grpSpPr>
        <p:sp>
          <p:nvSpPr>
            <p:cNvPr id="139"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8" name="Group 18"/>
            <p:cNvGrpSpPr/>
            <p:nvPr/>
          </p:nvGrpSpPr>
          <p:grpSpPr bwMode="auto">
            <a:xfrm>
              <a:off x="456" y="0"/>
              <a:ext cx="288" cy="1200"/>
              <a:chOff x="0" y="0"/>
              <a:chExt cx="288" cy="1200"/>
            </a:xfrm>
            <a:grpFill/>
          </p:grpSpPr>
          <p:sp>
            <p:nvSpPr>
              <p:cNvPr id="150"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1"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9" name="Group 21"/>
            <p:cNvGrpSpPr/>
            <p:nvPr/>
          </p:nvGrpSpPr>
          <p:grpSpPr bwMode="auto">
            <a:xfrm rot="-5400000">
              <a:off x="456" y="0"/>
              <a:ext cx="288" cy="1200"/>
              <a:chOff x="0" y="0"/>
              <a:chExt cx="288" cy="1200"/>
            </a:xfrm>
            <a:grpFill/>
          </p:grpSpPr>
          <p:sp>
            <p:nvSpPr>
              <p:cNvPr id="148"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9"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0" name="Group 24"/>
            <p:cNvGrpSpPr/>
            <p:nvPr/>
          </p:nvGrpSpPr>
          <p:grpSpPr bwMode="auto">
            <a:xfrm rot="-2700000">
              <a:off x="456" y="0"/>
              <a:ext cx="288" cy="1200"/>
              <a:chOff x="0" y="0"/>
              <a:chExt cx="288" cy="1200"/>
            </a:xfrm>
            <a:grpFill/>
          </p:grpSpPr>
          <p:sp>
            <p:nvSpPr>
              <p:cNvPr id="146"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7"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1" name="Group 27"/>
            <p:cNvGrpSpPr/>
            <p:nvPr/>
          </p:nvGrpSpPr>
          <p:grpSpPr bwMode="auto">
            <a:xfrm rot="2700000" flipH="1">
              <a:off x="457" y="0"/>
              <a:ext cx="288" cy="1200"/>
              <a:chOff x="0" y="0"/>
              <a:chExt cx="288" cy="1200"/>
            </a:xfrm>
            <a:grpFill/>
          </p:grpSpPr>
          <p:sp>
            <p:nvSpPr>
              <p:cNvPr id="144"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45"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2" name="Group 30"/>
          <p:cNvGrpSpPr/>
          <p:nvPr/>
        </p:nvGrpSpPr>
        <p:grpSpPr bwMode="auto">
          <a:xfrm>
            <a:off x="2569512" y="2119770"/>
            <a:ext cx="2137283" cy="2140376"/>
            <a:chOff x="0" y="0"/>
            <a:chExt cx="1200" cy="1200"/>
          </a:xfrm>
          <a:solidFill>
            <a:schemeClr val="accent2"/>
          </a:solidFill>
        </p:grpSpPr>
        <p:sp>
          <p:nvSpPr>
            <p:cNvPr id="153"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3" name="Group 32"/>
            <p:cNvGrpSpPr/>
            <p:nvPr/>
          </p:nvGrpSpPr>
          <p:grpSpPr bwMode="auto">
            <a:xfrm>
              <a:off x="456" y="0"/>
              <a:ext cx="288" cy="1200"/>
              <a:chOff x="0" y="0"/>
              <a:chExt cx="288" cy="1200"/>
            </a:xfrm>
            <a:grpFill/>
          </p:grpSpPr>
          <p:sp>
            <p:nvSpPr>
              <p:cNvPr id="164"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5"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4" name="Group 35"/>
            <p:cNvGrpSpPr/>
            <p:nvPr/>
          </p:nvGrpSpPr>
          <p:grpSpPr bwMode="auto">
            <a:xfrm rot="-5400000">
              <a:off x="456" y="0"/>
              <a:ext cx="288" cy="1200"/>
              <a:chOff x="0" y="0"/>
              <a:chExt cx="288" cy="1200"/>
            </a:xfrm>
            <a:grpFill/>
          </p:grpSpPr>
          <p:sp>
            <p:nvSpPr>
              <p:cNvPr id="162"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3"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5" name="Group 38"/>
            <p:cNvGrpSpPr/>
            <p:nvPr/>
          </p:nvGrpSpPr>
          <p:grpSpPr bwMode="auto">
            <a:xfrm rot="-2700000">
              <a:off x="456" y="0"/>
              <a:ext cx="288" cy="1200"/>
              <a:chOff x="0" y="0"/>
              <a:chExt cx="288" cy="1200"/>
            </a:xfrm>
            <a:grpFill/>
          </p:grpSpPr>
          <p:sp>
            <p:nvSpPr>
              <p:cNvPr id="160"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61"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6" name="Group 41"/>
            <p:cNvGrpSpPr/>
            <p:nvPr/>
          </p:nvGrpSpPr>
          <p:grpSpPr bwMode="auto">
            <a:xfrm rot="2700000" flipH="1">
              <a:off x="457" y="0"/>
              <a:ext cx="288" cy="1200"/>
              <a:chOff x="0" y="0"/>
              <a:chExt cx="288" cy="1200"/>
            </a:xfrm>
            <a:grpFill/>
          </p:grpSpPr>
          <p:sp>
            <p:nvSpPr>
              <p:cNvPr id="158"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59"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17" name="Group 44"/>
          <p:cNvGrpSpPr/>
          <p:nvPr/>
        </p:nvGrpSpPr>
        <p:grpSpPr bwMode="auto">
          <a:xfrm>
            <a:off x="2565201" y="2117070"/>
            <a:ext cx="2142672" cy="2145774"/>
            <a:chOff x="0" y="0"/>
            <a:chExt cx="1200" cy="1200"/>
          </a:xfrm>
          <a:solidFill>
            <a:schemeClr val="accent2"/>
          </a:solidFill>
        </p:grpSpPr>
        <p:sp>
          <p:nvSpPr>
            <p:cNvPr id="167"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18" name="Group 46"/>
            <p:cNvGrpSpPr/>
            <p:nvPr/>
          </p:nvGrpSpPr>
          <p:grpSpPr bwMode="auto">
            <a:xfrm>
              <a:off x="456" y="0"/>
              <a:ext cx="288" cy="1200"/>
              <a:chOff x="0" y="0"/>
              <a:chExt cx="288" cy="1200"/>
            </a:xfrm>
            <a:grpFill/>
          </p:grpSpPr>
          <p:sp>
            <p:nvSpPr>
              <p:cNvPr id="178"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9"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19" name="Group 49"/>
            <p:cNvGrpSpPr/>
            <p:nvPr/>
          </p:nvGrpSpPr>
          <p:grpSpPr bwMode="auto">
            <a:xfrm rot="-5400000">
              <a:off x="456" y="0"/>
              <a:ext cx="288" cy="1200"/>
              <a:chOff x="0" y="0"/>
              <a:chExt cx="288" cy="1200"/>
            </a:xfrm>
            <a:grpFill/>
          </p:grpSpPr>
          <p:sp>
            <p:nvSpPr>
              <p:cNvPr id="176"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7"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0" name="Group 52"/>
            <p:cNvGrpSpPr/>
            <p:nvPr/>
          </p:nvGrpSpPr>
          <p:grpSpPr bwMode="auto">
            <a:xfrm rot="-2700000">
              <a:off x="456" y="0"/>
              <a:ext cx="288" cy="1200"/>
              <a:chOff x="0" y="0"/>
              <a:chExt cx="288" cy="1200"/>
            </a:xfrm>
            <a:grpFill/>
          </p:grpSpPr>
          <p:sp>
            <p:nvSpPr>
              <p:cNvPr id="174"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5"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1" name="Group 55"/>
            <p:cNvGrpSpPr/>
            <p:nvPr/>
          </p:nvGrpSpPr>
          <p:grpSpPr bwMode="auto">
            <a:xfrm rot="2700000" flipH="1">
              <a:off x="457" y="0"/>
              <a:ext cx="288" cy="1200"/>
              <a:chOff x="0" y="0"/>
              <a:chExt cx="288" cy="1200"/>
            </a:xfrm>
            <a:grpFill/>
          </p:grpSpPr>
          <p:sp>
            <p:nvSpPr>
              <p:cNvPr id="172"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73"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2" name="Group 58"/>
          <p:cNvGrpSpPr/>
          <p:nvPr/>
        </p:nvGrpSpPr>
        <p:grpSpPr bwMode="auto">
          <a:xfrm rot="1282349">
            <a:off x="4441655" y="1487263"/>
            <a:ext cx="1902323" cy="1905075"/>
            <a:chOff x="0" y="0"/>
            <a:chExt cx="1200" cy="1200"/>
          </a:xfrm>
          <a:solidFill>
            <a:schemeClr val="accent3"/>
          </a:solidFill>
        </p:grpSpPr>
        <p:sp>
          <p:nvSpPr>
            <p:cNvPr id="181"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3" name="Group 60"/>
            <p:cNvGrpSpPr/>
            <p:nvPr/>
          </p:nvGrpSpPr>
          <p:grpSpPr bwMode="auto">
            <a:xfrm>
              <a:off x="456" y="0"/>
              <a:ext cx="288" cy="1200"/>
              <a:chOff x="0" y="0"/>
              <a:chExt cx="288" cy="1200"/>
            </a:xfrm>
            <a:grpFill/>
          </p:grpSpPr>
          <p:sp>
            <p:nvSpPr>
              <p:cNvPr id="192"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3"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 name="Group 63"/>
            <p:cNvGrpSpPr/>
            <p:nvPr/>
          </p:nvGrpSpPr>
          <p:grpSpPr bwMode="auto">
            <a:xfrm rot="-5400000">
              <a:off x="456" y="0"/>
              <a:ext cx="288" cy="1200"/>
              <a:chOff x="0" y="0"/>
              <a:chExt cx="288" cy="1200"/>
            </a:xfrm>
            <a:grpFill/>
          </p:grpSpPr>
          <p:sp>
            <p:nvSpPr>
              <p:cNvPr id="190"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91"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5" name="Group 66"/>
            <p:cNvGrpSpPr/>
            <p:nvPr/>
          </p:nvGrpSpPr>
          <p:grpSpPr bwMode="auto">
            <a:xfrm rot="-2700000">
              <a:off x="456" y="0"/>
              <a:ext cx="288" cy="1200"/>
              <a:chOff x="0" y="0"/>
              <a:chExt cx="288" cy="1200"/>
            </a:xfrm>
            <a:grpFill/>
          </p:grpSpPr>
          <p:sp>
            <p:nvSpPr>
              <p:cNvPr id="188"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9"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6" name="Group 69"/>
            <p:cNvGrpSpPr/>
            <p:nvPr/>
          </p:nvGrpSpPr>
          <p:grpSpPr bwMode="auto">
            <a:xfrm rot="2700000" flipH="1">
              <a:off x="457" y="0"/>
              <a:ext cx="288" cy="1200"/>
              <a:chOff x="0" y="0"/>
              <a:chExt cx="288" cy="1200"/>
            </a:xfrm>
            <a:grpFill/>
          </p:grpSpPr>
          <p:sp>
            <p:nvSpPr>
              <p:cNvPr id="186"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187"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7" name="Group 72"/>
          <p:cNvGrpSpPr/>
          <p:nvPr/>
        </p:nvGrpSpPr>
        <p:grpSpPr bwMode="auto">
          <a:xfrm rot="1283135">
            <a:off x="4443969" y="1486279"/>
            <a:ext cx="1906634" cy="1909393"/>
            <a:chOff x="0" y="0"/>
            <a:chExt cx="1200" cy="1200"/>
          </a:xfrm>
          <a:solidFill>
            <a:schemeClr val="accent3"/>
          </a:solidFill>
        </p:grpSpPr>
        <p:sp>
          <p:nvSpPr>
            <p:cNvPr id="195"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8" name="Group 74"/>
            <p:cNvGrpSpPr/>
            <p:nvPr/>
          </p:nvGrpSpPr>
          <p:grpSpPr bwMode="auto">
            <a:xfrm>
              <a:off x="456" y="0"/>
              <a:ext cx="288" cy="1200"/>
              <a:chOff x="0" y="0"/>
              <a:chExt cx="288" cy="1200"/>
            </a:xfrm>
            <a:grpFill/>
          </p:grpSpPr>
          <p:sp>
            <p:nvSpPr>
              <p:cNvPr id="206"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7"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9" name="Group 77"/>
            <p:cNvGrpSpPr/>
            <p:nvPr/>
          </p:nvGrpSpPr>
          <p:grpSpPr bwMode="auto">
            <a:xfrm rot="-5400000">
              <a:off x="456" y="0"/>
              <a:ext cx="288" cy="1200"/>
              <a:chOff x="0" y="0"/>
              <a:chExt cx="288" cy="1200"/>
            </a:xfrm>
            <a:grpFill/>
          </p:grpSpPr>
          <p:sp>
            <p:nvSpPr>
              <p:cNvPr id="204"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5"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0" name="Group 80"/>
            <p:cNvGrpSpPr/>
            <p:nvPr/>
          </p:nvGrpSpPr>
          <p:grpSpPr bwMode="auto">
            <a:xfrm rot="-2700000">
              <a:off x="456" y="0"/>
              <a:ext cx="288" cy="1200"/>
              <a:chOff x="0" y="0"/>
              <a:chExt cx="288" cy="1200"/>
            </a:xfrm>
            <a:grpFill/>
          </p:grpSpPr>
          <p:sp>
            <p:nvSpPr>
              <p:cNvPr id="202"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3"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1" name="Group 83"/>
            <p:cNvGrpSpPr/>
            <p:nvPr/>
          </p:nvGrpSpPr>
          <p:grpSpPr bwMode="auto">
            <a:xfrm rot="2700000" flipH="1">
              <a:off x="457" y="0"/>
              <a:ext cx="288" cy="1200"/>
              <a:chOff x="0" y="0"/>
              <a:chExt cx="288" cy="1200"/>
            </a:xfrm>
            <a:grpFill/>
          </p:grpSpPr>
          <p:sp>
            <p:nvSpPr>
              <p:cNvPr id="200"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01"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24" name="Group 86"/>
          <p:cNvGrpSpPr/>
          <p:nvPr/>
        </p:nvGrpSpPr>
        <p:grpSpPr bwMode="auto">
          <a:xfrm>
            <a:off x="6157516" y="2307577"/>
            <a:ext cx="1512159" cy="1514346"/>
            <a:chOff x="0" y="0"/>
            <a:chExt cx="1200" cy="1200"/>
          </a:xfrm>
          <a:solidFill>
            <a:schemeClr val="accent4"/>
          </a:solidFill>
        </p:grpSpPr>
        <p:sp>
          <p:nvSpPr>
            <p:cNvPr id="209"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25" name="Group 88"/>
            <p:cNvGrpSpPr/>
            <p:nvPr/>
          </p:nvGrpSpPr>
          <p:grpSpPr bwMode="auto">
            <a:xfrm>
              <a:off x="456" y="0"/>
              <a:ext cx="288" cy="1200"/>
              <a:chOff x="0" y="0"/>
              <a:chExt cx="288" cy="1200"/>
            </a:xfrm>
            <a:grpFill/>
          </p:grpSpPr>
          <p:sp>
            <p:nvSpPr>
              <p:cNvPr id="220"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1"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6" name="Group 91"/>
            <p:cNvGrpSpPr/>
            <p:nvPr/>
          </p:nvGrpSpPr>
          <p:grpSpPr bwMode="auto">
            <a:xfrm rot="-5400000">
              <a:off x="456" y="0"/>
              <a:ext cx="288" cy="1200"/>
              <a:chOff x="0" y="0"/>
              <a:chExt cx="288" cy="1200"/>
            </a:xfrm>
            <a:grpFill/>
          </p:grpSpPr>
          <p:sp>
            <p:nvSpPr>
              <p:cNvPr id="218"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9"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27" name="Group 94"/>
            <p:cNvGrpSpPr/>
            <p:nvPr/>
          </p:nvGrpSpPr>
          <p:grpSpPr bwMode="auto">
            <a:xfrm rot="-2700000">
              <a:off x="456" y="0"/>
              <a:ext cx="288" cy="1200"/>
              <a:chOff x="0" y="0"/>
              <a:chExt cx="288" cy="1200"/>
            </a:xfrm>
            <a:grpFill/>
          </p:grpSpPr>
          <p:sp>
            <p:nvSpPr>
              <p:cNvPr id="216"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7"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4" name="Group 97"/>
            <p:cNvGrpSpPr/>
            <p:nvPr/>
          </p:nvGrpSpPr>
          <p:grpSpPr bwMode="auto">
            <a:xfrm rot="2700000" flipH="1">
              <a:off x="457" y="0"/>
              <a:ext cx="288" cy="1200"/>
              <a:chOff x="0" y="0"/>
              <a:chExt cx="288" cy="1200"/>
            </a:xfrm>
            <a:grpFill/>
          </p:grpSpPr>
          <p:sp>
            <p:nvSpPr>
              <p:cNvPr id="214"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15"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grpSp>
        <p:nvGrpSpPr>
          <p:cNvPr id="245" name="Group 100"/>
          <p:cNvGrpSpPr/>
          <p:nvPr/>
        </p:nvGrpSpPr>
        <p:grpSpPr bwMode="auto">
          <a:xfrm>
            <a:off x="6153208" y="2314959"/>
            <a:ext cx="1516468" cy="1518664"/>
            <a:chOff x="0" y="0"/>
            <a:chExt cx="1200" cy="1200"/>
          </a:xfrm>
          <a:solidFill>
            <a:schemeClr val="accent4"/>
          </a:solidFill>
        </p:grpSpPr>
        <p:sp>
          <p:nvSpPr>
            <p:cNvPr id="223"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nvGrpSpPr>
            <p:cNvPr id="246" name="Group 102"/>
            <p:cNvGrpSpPr/>
            <p:nvPr/>
          </p:nvGrpSpPr>
          <p:grpSpPr bwMode="auto">
            <a:xfrm>
              <a:off x="456" y="0"/>
              <a:ext cx="288" cy="1200"/>
              <a:chOff x="0" y="0"/>
              <a:chExt cx="288" cy="1200"/>
            </a:xfrm>
            <a:grpFill/>
          </p:grpSpPr>
          <p:sp>
            <p:nvSpPr>
              <p:cNvPr id="234"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5"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7" name="Group 105"/>
            <p:cNvGrpSpPr/>
            <p:nvPr/>
          </p:nvGrpSpPr>
          <p:grpSpPr bwMode="auto">
            <a:xfrm rot="-5400000">
              <a:off x="456" y="0"/>
              <a:ext cx="288" cy="1200"/>
              <a:chOff x="0" y="0"/>
              <a:chExt cx="288" cy="1200"/>
            </a:xfrm>
            <a:grpFill/>
          </p:grpSpPr>
          <p:sp>
            <p:nvSpPr>
              <p:cNvPr id="232"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3"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8" name="Group 108"/>
            <p:cNvGrpSpPr/>
            <p:nvPr/>
          </p:nvGrpSpPr>
          <p:grpSpPr bwMode="auto">
            <a:xfrm rot="-2700000">
              <a:off x="456" y="0"/>
              <a:ext cx="288" cy="1200"/>
              <a:chOff x="0" y="0"/>
              <a:chExt cx="288" cy="1200"/>
            </a:xfrm>
            <a:grpFill/>
          </p:grpSpPr>
          <p:sp>
            <p:nvSpPr>
              <p:cNvPr id="230"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31"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249" name="Group 111"/>
            <p:cNvGrpSpPr/>
            <p:nvPr/>
          </p:nvGrpSpPr>
          <p:grpSpPr bwMode="auto">
            <a:xfrm rot="2700000" flipH="1">
              <a:off x="457" y="0"/>
              <a:ext cx="288" cy="1200"/>
              <a:chOff x="0" y="0"/>
              <a:chExt cx="288" cy="1200"/>
            </a:xfrm>
            <a:grpFill/>
          </p:grpSpPr>
          <p:sp>
            <p:nvSpPr>
              <p:cNvPr id="228"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sp>
            <p:nvSpPr>
              <p:cNvPr id="229"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endParaRPr lang="zh-CN" altLang="en-US" noProof="1">
                  <a:latin typeface="微软雅黑" panose="020B0503020204020204" pitchFamily="34" charset="-122"/>
                  <a:ea typeface="微软雅黑" panose="020B0503020204020204" pitchFamily="34" charset="-122"/>
                </a:endParaRPr>
              </a:p>
            </p:txBody>
          </p:sp>
        </p:grpSp>
      </p:grpSp>
      <p:sp>
        <p:nvSpPr>
          <p:cNvPr id="236" name="AutoShape 143"/>
          <p:cNvSpPr>
            <a:spLocks noChangeArrowheads="1"/>
          </p:cNvSpPr>
          <p:nvPr/>
        </p:nvSpPr>
        <p:spPr bwMode="auto">
          <a:xfrm>
            <a:off x="1411533" y="1340967"/>
            <a:ext cx="1395654"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7" name="AutoShape 144"/>
          <p:cNvSpPr>
            <a:spLocks noChangeArrowheads="1"/>
          </p:cNvSpPr>
          <p:nvPr/>
        </p:nvSpPr>
        <p:spPr bwMode="auto">
          <a:xfrm>
            <a:off x="2948500" y="1652213"/>
            <a:ext cx="1395654"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8" name="AutoShape 145"/>
          <p:cNvSpPr>
            <a:spLocks noChangeArrowheads="1"/>
          </p:cNvSpPr>
          <p:nvPr/>
        </p:nvSpPr>
        <p:spPr bwMode="auto">
          <a:xfrm>
            <a:off x="4718869" y="3511750"/>
            <a:ext cx="1397243"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39" name="AutoShape 146"/>
          <p:cNvSpPr>
            <a:spLocks noChangeArrowheads="1"/>
          </p:cNvSpPr>
          <p:nvPr/>
        </p:nvSpPr>
        <p:spPr bwMode="auto">
          <a:xfrm>
            <a:off x="6195501" y="1744317"/>
            <a:ext cx="1397243" cy="390646"/>
          </a:xfrm>
          <a:prstGeom prst="roundRect">
            <a:avLst>
              <a:gd name="adj" fmla="val 50000"/>
            </a:avLst>
          </a:prstGeom>
          <a:noFill/>
          <a:ln w="9525">
            <a:noFill/>
            <a:round/>
          </a:ln>
        </p:spPr>
        <p:txBody>
          <a:bodyPr wrap="none" lIns="62096" tIns="31048" rIns="62096" bIns="31048" anchor="ctr"/>
          <a:lstStyle/>
          <a:p>
            <a:pPr algn="ctr" eaLnBrk="0" hangingPunct="0"/>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添加段落文字</a:t>
            </a:r>
          </a:p>
        </p:txBody>
      </p:sp>
      <p:sp>
        <p:nvSpPr>
          <p:cNvPr id="240" name="Rectangle 147"/>
          <p:cNvSpPr>
            <a:spLocks noChangeArrowheads="1"/>
          </p:cNvSpPr>
          <p:nvPr/>
        </p:nvSpPr>
        <p:spPr bwMode="auto">
          <a:xfrm>
            <a:off x="1535379" y="2107967"/>
            <a:ext cx="989184" cy="766999"/>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1" name="Rectangle 148"/>
          <p:cNvSpPr>
            <a:spLocks noChangeArrowheads="1"/>
          </p:cNvSpPr>
          <p:nvPr/>
        </p:nvSpPr>
        <p:spPr bwMode="auto">
          <a:xfrm>
            <a:off x="3121567" y="2809859"/>
            <a:ext cx="989185" cy="765411"/>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2" name="Rectangle 149"/>
          <p:cNvSpPr>
            <a:spLocks noChangeArrowheads="1"/>
          </p:cNvSpPr>
          <p:nvPr/>
        </p:nvSpPr>
        <p:spPr bwMode="auto">
          <a:xfrm>
            <a:off x="4876060" y="2047624"/>
            <a:ext cx="989184" cy="765411"/>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
        <p:nvSpPr>
          <p:cNvPr id="243" name="Rectangle 150"/>
          <p:cNvSpPr>
            <a:spLocks noChangeArrowheads="1"/>
          </p:cNvSpPr>
          <p:nvPr/>
        </p:nvSpPr>
        <p:spPr bwMode="auto">
          <a:xfrm>
            <a:off x="6408263" y="2673291"/>
            <a:ext cx="989185" cy="766999"/>
          </a:xfrm>
          <a:prstGeom prst="rect">
            <a:avLst/>
          </a:prstGeom>
          <a:noFill/>
          <a:ln w="9525">
            <a:noFill/>
            <a:miter lim="800000"/>
          </a:ln>
        </p:spPr>
        <p:txBody>
          <a:bodyPr wrap="none" lIns="62096" tIns="31048" rIns="62096" bIns="31048" anchor="ct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rPr>
              <a:t>点击添加文本</a:t>
            </a: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childTnLst>
                                </p:cTn>
                              </p:par>
                              <p:par>
                                <p:cTn id="11" presetID="6" presetClass="emph" presetSubtype="0" fill="hold" nodeType="withEffect">
                                  <p:stCondLst>
                                    <p:cond delay="300"/>
                                  </p:stCondLst>
                                  <p:childTnLst>
                                    <p:animScale>
                                      <p:cBhvr>
                                        <p:cTn id="12" dur="200" fill="hold"/>
                                        <p:tgtEl>
                                          <p:spTgt spid="7"/>
                                        </p:tgtEl>
                                      </p:cBhvr>
                                      <p:by x="150000" y="150000"/>
                                    </p:animScale>
                                  </p:childTnLst>
                                </p:cTn>
                              </p:par>
                              <p:par>
                                <p:cTn id="13" presetID="10" presetClass="exit" presetSubtype="0" fill="hold" nodeType="withEffect">
                                  <p:stCondLst>
                                    <p:cond delay="300"/>
                                  </p:stCondLst>
                                  <p:childTnLst>
                                    <p:animEffect transition="out" filter="fade">
                                      <p:cBhvr>
                                        <p:cTn id="14" dur="200"/>
                                        <p:tgtEl>
                                          <p:spTgt spid="7"/>
                                        </p:tgtEl>
                                      </p:cBhvr>
                                    </p:animEffect>
                                    <p:set>
                                      <p:cBhvr>
                                        <p:cTn id="15" dur="1" fill="hold">
                                          <p:stCondLst>
                                            <p:cond delay="199"/>
                                          </p:stCondLst>
                                        </p:cTn>
                                        <p:tgtEl>
                                          <p:spTgt spid="7"/>
                                        </p:tgtEl>
                                        <p:attrNameLst>
                                          <p:attrName>style.visibility</p:attrName>
                                        </p:attrNameLst>
                                      </p:cBhvr>
                                      <p:to>
                                        <p:strVal val="hidden"/>
                                      </p:to>
                                    </p:set>
                                  </p:childTnLst>
                                </p:cTn>
                              </p:par>
                            </p:childTnLst>
                          </p:cTn>
                        </p:par>
                        <p:par>
                          <p:cTn id="16" fill="hold">
                            <p:stCondLst>
                              <p:cond delay="500"/>
                            </p:stCondLst>
                            <p:childTnLst>
                              <p:par>
                                <p:cTn id="17" presetID="2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childTnLst>
                                </p:cTn>
                              </p:par>
                              <p:par>
                                <p:cTn id="21" presetID="1" presetClass="entr" presetSubtype="0" fill="hold" nodeType="withEffect">
                                  <p:stCondLst>
                                    <p:cond delay="300"/>
                                  </p:stCondLst>
                                  <p:childTnLst>
                                    <p:set>
                                      <p:cBhvr>
                                        <p:cTn id="22" dur="1" fill="hold">
                                          <p:stCondLst>
                                            <p:cond delay="0"/>
                                          </p:stCondLst>
                                        </p:cTn>
                                        <p:tgtEl>
                                          <p:spTgt spid="17"/>
                                        </p:tgtEl>
                                        <p:attrNameLst>
                                          <p:attrName>style.visibility</p:attrName>
                                        </p:attrNameLst>
                                      </p:cBhvr>
                                      <p:to>
                                        <p:strVal val="visible"/>
                                      </p:to>
                                    </p:set>
                                  </p:childTnLst>
                                </p:cTn>
                              </p:par>
                              <p:par>
                                <p:cTn id="23" presetID="6" presetClass="emph" presetSubtype="0" fill="hold" nodeType="withEffect">
                                  <p:stCondLst>
                                    <p:cond delay="300"/>
                                  </p:stCondLst>
                                  <p:childTnLst>
                                    <p:animScale>
                                      <p:cBhvr>
                                        <p:cTn id="24" dur="200" fill="hold"/>
                                        <p:tgtEl>
                                          <p:spTgt spid="17"/>
                                        </p:tgtEl>
                                      </p:cBhvr>
                                      <p:by x="150000" y="150000"/>
                                    </p:animScale>
                                  </p:childTnLst>
                                </p:cTn>
                              </p:par>
                              <p:par>
                                <p:cTn id="25" presetID="10" presetClass="exit" presetSubtype="0" fill="hold" nodeType="withEffect">
                                  <p:stCondLst>
                                    <p:cond delay="300"/>
                                  </p:stCondLst>
                                  <p:childTnLst>
                                    <p:animEffect transition="out" filter="fade">
                                      <p:cBhvr>
                                        <p:cTn id="26" dur="200"/>
                                        <p:tgtEl>
                                          <p:spTgt spid="17"/>
                                        </p:tgtEl>
                                      </p:cBhvr>
                                    </p:animEffect>
                                    <p:set>
                                      <p:cBhvr>
                                        <p:cTn id="27" dur="1" fill="hold">
                                          <p:stCondLst>
                                            <p:cond delay="199"/>
                                          </p:stCondLst>
                                        </p:cTn>
                                        <p:tgtEl>
                                          <p:spTgt spid="17"/>
                                        </p:tgtEl>
                                        <p:attrNameLst>
                                          <p:attrName>style.visibility</p:attrName>
                                        </p:attrNameLst>
                                      </p:cBhvr>
                                      <p:to>
                                        <p:strVal val="hidden"/>
                                      </p:to>
                                    </p:set>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300" fill="hold"/>
                                        <p:tgtEl>
                                          <p:spTgt spid="22"/>
                                        </p:tgtEl>
                                        <p:attrNameLst>
                                          <p:attrName>ppt_w</p:attrName>
                                        </p:attrNameLst>
                                      </p:cBhvr>
                                      <p:tavLst>
                                        <p:tav tm="0">
                                          <p:val>
                                            <p:fltVal val="0"/>
                                          </p:val>
                                        </p:tav>
                                        <p:tav tm="100000">
                                          <p:val>
                                            <p:strVal val="#ppt_w"/>
                                          </p:val>
                                        </p:tav>
                                      </p:tavLst>
                                    </p:anim>
                                    <p:anim calcmode="lin" valueType="num">
                                      <p:cBhvr>
                                        <p:cTn id="32" dur="300" fill="hold"/>
                                        <p:tgtEl>
                                          <p:spTgt spid="22"/>
                                        </p:tgtEl>
                                        <p:attrNameLst>
                                          <p:attrName>ppt_h</p:attrName>
                                        </p:attrNameLst>
                                      </p:cBhvr>
                                      <p:tavLst>
                                        <p:tav tm="0">
                                          <p:val>
                                            <p:fltVal val="0"/>
                                          </p:val>
                                        </p:tav>
                                        <p:tav tm="100000">
                                          <p:val>
                                            <p:strVal val="#ppt_h"/>
                                          </p:val>
                                        </p:tav>
                                      </p:tavLst>
                                    </p:anim>
                                  </p:childTnLst>
                                </p:cTn>
                              </p:par>
                              <p:par>
                                <p:cTn id="33" presetID="1" presetClass="entr" presetSubtype="0" fill="hold" nodeType="withEffect">
                                  <p:stCondLst>
                                    <p:cond delay="300"/>
                                  </p:stCondLst>
                                  <p:childTnLst>
                                    <p:set>
                                      <p:cBhvr>
                                        <p:cTn id="34" dur="1" fill="hold">
                                          <p:stCondLst>
                                            <p:cond delay="0"/>
                                          </p:stCondLst>
                                        </p:cTn>
                                        <p:tgtEl>
                                          <p:spTgt spid="27"/>
                                        </p:tgtEl>
                                        <p:attrNameLst>
                                          <p:attrName>style.visibility</p:attrName>
                                        </p:attrNameLst>
                                      </p:cBhvr>
                                      <p:to>
                                        <p:strVal val="visible"/>
                                      </p:to>
                                    </p:set>
                                  </p:childTnLst>
                                </p:cTn>
                              </p:par>
                              <p:par>
                                <p:cTn id="35" presetID="6" presetClass="emph" presetSubtype="0" fill="hold" nodeType="withEffect">
                                  <p:stCondLst>
                                    <p:cond delay="300"/>
                                  </p:stCondLst>
                                  <p:childTnLst>
                                    <p:animScale>
                                      <p:cBhvr>
                                        <p:cTn id="36" dur="200" fill="hold"/>
                                        <p:tgtEl>
                                          <p:spTgt spid="27"/>
                                        </p:tgtEl>
                                      </p:cBhvr>
                                      <p:by x="150000" y="150000"/>
                                    </p:animScale>
                                  </p:childTnLst>
                                </p:cTn>
                              </p:par>
                              <p:par>
                                <p:cTn id="37" presetID="10" presetClass="exit" presetSubtype="0" fill="hold" nodeType="withEffect">
                                  <p:stCondLst>
                                    <p:cond delay="300"/>
                                  </p:stCondLst>
                                  <p:childTnLst>
                                    <p:animEffect transition="out" filter="fade">
                                      <p:cBhvr>
                                        <p:cTn id="38" dur="200"/>
                                        <p:tgtEl>
                                          <p:spTgt spid="27"/>
                                        </p:tgtEl>
                                      </p:cBhvr>
                                    </p:animEffect>
                                    <p:set>
                                      <p:cBhvr>
                                        <p:cTn id="39" dur="1" fill="hold">
                                          <p:stCondLst>
                                            <p:cond delay="199"/>
                                          </p:stCondLst>
                                        </p:cTn>
                                        <p:tgtEl>
                                          <p:spTgt spid="27"/>
                                        </p:tgtEl>
                                        <p:attrNameLst>
                                          <p:attrName>style.visibility</p:attrName>
                                        </p:attrNameLst>
                                      </p:cBhvr>
                                      <p:to>
                                        <p:strVal val="hidden"/>
                                      </p:to>
                                    </p:set>
                                  </p:childTnLst>
                                </p:cTn>
                              </p:par>
                            </p:childTnLst>
                          </p:cTn>
                        </p:par>
                        <p:par>
                          <p:cTn id="40" fill="hold">
                            <p:stCondLst>
                              <p:cond delay="1500"/>
                            </p:stCondLst>
                            <p:childTnLst>
                              <p:par>
                                <p:cTn id="41" presetID="23" presetClass="entr" presetSubtype="16" fill="hold" nodeType="afterEffect">
                                  <p:stCondLst>
                                    <p:cond delay="0"/>
                                  </p:stCondLst>
                                  <p:childTnLst>
                                    <p:set>
                                      <p:cBhvr>
                                        <p:cTn id="42" dur="1" fill="hold">
                                          <p:stCondLst>
                                            <p:cond delay="0"/>
                                          </p:stCondLst>
                                        </p:cTn>
                                        <p:tgtEl>
                                          <p:spTgt spid="224"/>
                                        </p:tgtEl>
                                        <p:attrNameLst>
                                          <p:attrName>style.visibility</p:attrName>
                                        </p:attrNameLst>
                                      </p:cBhvr>
                                      <p:to>
                                        <p:strVal val="visible"/>
                                      </p:to>
                                    </p:set>
                                    <p:anim calcmode="lin" valueType="num">
                                      <p:cBhvr>
                                        <p:cTn id="43" dur="300" fill="hold"/>
                                        <p:tgtEl>
                                          <p:spTgt spid="224"/>
                                        </p:tgtEl>
                                        <p:attrNameLst>
                                          <p:attrName>ppt_w</p:attrName>
                                        </p:attrNameLst>
                                      </p:cBhvr>
                                      <p:tavLst>
                                        <p:tav tm="0">
                                          <p:val>
                                            <p:fltVal val="0"/>
                                          </p:val>
                                        </p:tav>
                                        <p:tav tm="100000">
                                          <p:val>
                                            <p:strVal val="#ppt_w"/>
                                          </p:val>
                                        </p:tav>
                                      </p:tavLst>
                                    </p:anim>
                                    <p:anim calcmode="lin" valueType="num">
                                      <p:cBhvr>
                                        <p:cTn id="44" dur="300" fill="hold"/>
                                        <p:tgtEl>
                                          <p:spTgt spid="224"/>
                                        </p:tgtEl>
                                        <p:attrNameLst>
                                          <p:attrName>ppt_h</p:attrName>
                                        </p:attrNameLst>
                                      </p:cBhvr>
                                      <p:tavLst>
                                        <p:tav tm="0">
                                          <p:val>
                                            <p:fltVal val="0"/>
                                          </p:val>
                                        </p:tav>
                                        <p:tav tm="100000">
                                          <p:val>
                                            <p:strVal val="#ppt_h"/>
                                          </p:val>
                                        </p:tav>
                                      </p:tavLst>
                                    </p:anim>
                                  </p:childTnLst>
                                </p:cTn>
                              </p:par>
                              <p:par>
                                <p:cTn id="45" presetID="1" presetClass="entr" presetSubtype="0" fill="hold" nodeType="withEffect">
                                  <p:stCondLst>
                                    <p:cond delay="300"/>
                                  </p:stCondLst>
                                  <p:childTnLst>
                                    <p:set>
                                      <p:cBhvr>
                                        <p:cTn id="46" dur="1" fill="hold">
                                          <p:stCondLst>
                                            <p:cond delay="0"/>
                                          </p:stCondLst>
                                        </p:cTn>
                                        <p:tgtEl>
                                          <p:spTgt spid="245"/>
                                        </p:tgtEl>
                                        <p:attrNameLst>
                                          <p:attrName>style.visibility</p:attrName>
                                        </p:attrNameLst>
                                      </p:cBhvr>
                                      <p:to>
                                        <p:strVal val="visible"/>
                                      </p:to>
                                    </p:set>
                                  </p:childTnLst>
                                </p:cTn>
                              </p:par>
                              <p:par>
                                <p:cTn id="47" presetID="6" presetClass="emph" presetSubtype="0" fill="hold" nodeType="withEffect">
                                  <p:stCondLst>
                                    <p:cond delay="300"/>
                                  </p:stCondLst>
                                  <p:childTnLst>
                                    <p:animScale>
                                      <p:cBhvr>
                                        <p:cTn id="48" dur="200" fill="hold"/>
                                        <p:tgtEl>
                                          <p:spTgt spid="245"/>
                                        </p:tgtEl>
                                      </p:cBhvr>
                                      <p:by x="150000" y="150000"/>
                                    </p:animScale>
                                  </p:childTnLst>
                                </p:cTn>
                              </p:par>
                              <p:par>
                                <p:cTn id="49" presetID="10" presetClass="exit" presetSubtype="0" fill="hold" nodeType="withEffect">
                                  <p:stCondLst>
                                    <p:cond delay="300"/>
                                  </p:stCondLst>
                                  <p:childTnLst>
                                    <p:animEffect transition="out" filter="fade">
                                      <p:cBhvr>
                                        <p:cTn id="50" dur="200"/>
                                        <p:tgtEl>
                                          <p:spTgt spid="245"/>
                                        </p:tgtEl>
                                      </p:cBhvr>
                                    </p:animEffect>
                                    <p:set>
                                      <p:cBhvr>
                                        <p:cTn id="51" dur="1" fill="hold">
                                          <p:stCondLst>
                                            <p:cond delay="199"/>
                                          </p:stCondLst>
                                        </p:cTn>
                                        <p:tgtEl>
                                          <p:spTgt spid="245"/>
                                        </p:tgtEl>
                                        <p:attrNameLst>
                                          <p:attrName>style.visibility</p:attrName>
                                        </p:attrNameLst>
                                      </p:cBhvr>
                                      <p:to>
                                        <p:strVal val="hidden"/>
                                      </p:to>
                                    </p:set>
                                  </p:childTnLst>
                                </p:cTn>
                              </p:par>
                            </p:childTnLst>
                          </p:cTn>
                        </p:par>
                        <p:par>
                          <p:cTn id="52" fill="hold">
                            <p:stCondLst>
                              <p:cond delay="2000"/>
                            </p:stCondLst>
                            <p:childTnLst>
                              <p:par>
                                <p:cTn id="53" presetID="8" presetClass="emph" presetSubtype="0" fill="hold" nodeType="afterEffect">
                                  <p:stCondLst>
                                    <p:cond delay="0"/>
                                  </p:stCondLst>
                                  <p:childTnLst>
                                    <p:animRot by="-43199940">
                                      <p:cBhvr>
                                        <p:cTn id="54" dur="2000" fill="hold"/>
                                        <p:tgtEl>
                                          <p:spTgt spid="2"/>
                                        </p:tgtEl>
                                        <p:attrNameLst>
                                          <p:attrName>r</p:attrName>
                                        </p:attrNameLst>
                                      </p:cBhvr>
                                    </p:animRot>
                                  </p:childTnLst>
                                </p:cTn>
                              </p:par>
                              <p:par>
                                <p:cTn id="55" presetID="8" presetClass="emph" presetSubtype="0" fill="hold" nodeType="withEffect">
                                  <p:stCondLst>
                                    <p:cond delay="0"/>
                                  </p:stCondLst>
                                  <p:childTnLst>
                                    <p:animRot by="-43199940">
                                      <p:cBhvr>
                                        <p:cTn id="56" dur="2000" fill="hold"/>
                                        <p:tgtEl>
                                          <p:spTgt spid="12"/>
                                        </p:tgtEl>
                                        <p:attrNameLst>
                                          <p:attrName>r</p:attrName>
                                        </p:attrNameLst>
                                      </p:cBhvr>
                                    </p:animRot>
                                  </p:childTnLst>
                                </p:cTn>
                              </p:par>
                              <p:par>
                                <p:cTn id="57" presetID="8" presetClass="emph" presetSubtype="0" fill="hold" nodeType="withEffect">
                                  <p:stCondLst>
                                    <p:cond delay="0"/>
                                  </p:stCondLst>
                                  <p:childTnLst>
                                    <p:animRot by="-43199940">
                                      <p:cBhvr>
                                        <p:cTn id="58" dur="2000" fill="hold"/>
                                        <p:tgtEl>
                                          <p:spTgt spid="22"/>
                                        </p:tgtEl>
                                        <p:attrNameLst>
                                          <p:attrName>r</p:attrName>
                                        </p:attrNameLst>
                                      </p:cBhvr>
                                    </p:animRot>
                                  </p:childTnLst>
                                </p:cTn>
                              </p:par>
                              <p:par>
                                <p:cTn id="59" presetID="8" presetClass="emph" presetSubtype="0" fill="hold" nodeType="withEffect">
                                  <p:stCondLst>
                                    <p:cond delay="0"/>
                                  </p:stCondLst>
                                  <p:childTnLst>
                                    <p:animRot by="-43199940">
                                      <p:cBhvr>
                                        <p:cTn id="60" dur="2000" fill="hold"/>
                                        <p:tgtEl>
                                          <p:spTgt spid="224"/>
                                        </p:tgtEl>
                                        <p:attrNameLst>
                                          <p:attrName>r</p:attrName>
                                        </p:attrNameLst>
                                      </p:cBhvr>
                                    </p:animRot>
                                  </p:childTnLst>
                                </p:cTn>
                              </p:par>
                              <p:par>
                                <p:cTn id="61" presetID="42" presetClass="entr" presetSubtype="0" fill="hold" grpId="0" nodeType="withEffect">
                                  <p:stCondLst>
                                    <p:cond delay="100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1000"/>
                                        <p:tgtEl>
                                          <p:spTgt spid="236"/>
                                        </p:tgtEl>
                                      </p:cBhvr>
                                    </p:animEffect>
                                    <p:anim calcmode="lin" valueType="num">
                                      <p:cBhvr>
                                        <p:cTn id="64" dur="1000" fill="hold"/>
                                        <p:tgtEl>
                                          <p:spTgt spid="236"/>
                                        </p:tgtEl>
                                        <p:attrNameLst>
                                          <p:attrName>ppt_x</p:attrName>
                                        </p:attrNameLst>
                                      </p:cBhvr>
                                      <p:tavLst>
                                        <p:tav tm="0">
                                          <p:val>
                                            <p:strVal val="#ppt_x"/>
                                          </p:val>
                                        </p:tav>
                                        <p:tav tm="100000">
                                          <p:val>
                                            <p:strVal val="#ppt_x"/>
                                          </p:val>
                                        </p:tav>
                                      </p:tavLst>
                                    </p:anim>
                                    <p:anim calcmode="lin" valueType="num">
                                      <p:cBhvr>
                                        <p:cTn id="65" dur="1000" fill="hold"/>
                                        <p:tgtEl>
                                          <p:spTgt spid="23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000"/>
                                  </p:stCondLst>
                                  <p:childTnLst>
                                    <p:set>
                                      <p:cBhvr>
                                        <p:cTn id="67" dur="1" fill="hold">
                                          <p:stCondLst>
                                            <p:cond delay="0"/>
                                          </p:stCondLst>
                                        </p:cTn>
                                        <p:tgtEl>
                                          <p:spTgt spid="237"/>
                                        </p:tgtEl>
                                        <p:attrNameLst>
                                          <p:attrName>style.visibility</p:attrName>
                                        </p:attrNameLst>
                                      </p:cBhvr>
                                      <p:to>
                                        <p:strVal val="visible"/>
                                      </p:to>
                                    </p:set>
                                    <p:animEffect transition="in" filter="fade">
                                      <p:cBhvr>
                                        <p:cTn id="68" dur="1000"/>
                                        <p:tgtEl>
                                          <p:spTgt spid="237"/>
                                        </p:tgtEl>
                                      </p:cBhvr>
                                    </p:animEffect>
                                    <p:anim calcmode="lin" valueType="num">
                                      <p:cBhvr>
                                        <p:cTn id="69" dur="1000" fill="hold"/>
                                        <p:tgtEl>
                                          <p:spTgt spid="237"/>
                                        </p:tgtEl>
                                        <p:attrNameLst>
                                          <p:attrName>ppt_x</p:attrName>
                                        </p:attrNameLst>
                                      </p:cBhvr>
                                      <p:tavLst>
                                        <p:tav tm="0">
                                          <p:val>
                                            <p:strVal val="#ppt_x"/>
                                          </p:val>
                                        </p:tav>
                                        <p:tav tm="100000">
                                          <p:val>
                                            <p:strVal val="#ppt_x"/>
                                          </p:val>
                                        </p:tav>
                                      </p:tavLst>
                                    </p:anim>
                                    <p:anim calcmode="lin" valueType="num">
                                      <p:cBhvr>
                                        <p:cTn id="70" dur="1000" fill="hold"/>
                                        <p:tgtEl>
                                          <p:spTgt spid="23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1000"/>
                                  </p:stCondLst>
                                  <p:childTnLst>
                                    <p:set>
                                      <p:cBhvr>
                                        <p:cTn id="72" dur="1" fill="hold">
                                          <p:stCondLst>
                                            <p:cond delay="0"/>
                                          </p:stCondLst>
                                        </p:cTn>
                                        <p:tgtEl>
                                          <p:spTgt spid="238"/>
                                        </p:tgtEl>
                                        <p:attrNameLst>
                                          <p:attrName>style.visibility</p:attrName>
                                        </p:attrNameLst>
                                      </p:cBhvr>
                                      <p:to>
                                        <p:strVal val="visible"/>
                                      </p:to>
                                    </p:set>
                                    <p:animEffect transition="in" filter="fade">
                                      <p:cBhvr>
                                        <p:cTn id="73" dur="1000"/>
                                        <p:tgtEl>
                                          <p:spTgt spid="238"/>
                                        </p:tgtEl>
                                      </p:cBhvr>
                                    </p:animEffect>
                                    <p:anim calcmode="lin" valueType="num">
                                      <p:cBhvr>
                                        <p:cTn id="74" dur="1000" fill="hold"/>
                                        <p:tgtEl>
                                          <p:spTgt spid="238"/>
                                        </p:tgtEl>
                                        <p:attrNameLst>
                                          <p:attrName>ppt_x</p:attrName>
                                        </p:attrNameLst>
                                      </p:cBhvr>
                                      <p:tavLst>
                                        <p:tav tm="0">
                                          <p:val>
                                            <p:strVal val="#ppt_x"/>
                                          </p:val>
                                        </p:tav>
                                        <p:tav tm="100000">
                                          <p:val>
                                            <p:strVal val="#ppt_x"/>
                                          </p:val>
                                        </p:tav>
                                      </p:tavLst>
                                    </p:anim>
                                    <p:anim calcmode="lin" valueType="num">
                                      <p:cBhvr>
                                        <p:cTn id="75" dur="1000" fill="hold"/>
                                        <p:tgtEl>
                                          <p:spTgt spid="2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1000"/>
                                  </p:stCondLst>
                                  <p:childTnLst>
                                    <p:set>
                                      <p:cBhvr>
                                        <p:cTn id="77" dur="1" fill="hold">
                                          <p:stCondLst>
                                            <p:cond delay="0"/>
                                          </p:stCondLst>
                                        </p:cTn>
                                        <p:tgtEl>
                                          <p:spTgt spid="239"/>
                                        </p:tgtEl>
                                        <p:attrNameLst>
                                          <p:attrName>style.visibility</p:attrName>
                                        </p:attrNameLst>
                                      </p:cBhvr>
                                      <p:to>
                                        <p:strVal val="visible"/>
                                      </p:to>
                                    </p:set>
                                    <p:animEffect transition="in" filter="fade">
                                      <p:cBhvr>
                                        <p:cTn id="78" dur="1000"/>
                                        <p:tgtEl>
                                          <p:spTgt spid="239"/>
                                        </p:tgtEl>
                                      </p:cBhvr>
                                    </p:animEffect>
                                    <p:anim calcmode="lin" valueType="num">
                                      <p:cBhvr>
                                        <p:cTn id="79" dur="1000" fill="hold"/>
                                        <p:tgtEl>
                                          <p:spTgt spid="239"/>
                                        </p:tgtEl>
                                        <p:attrNameLst>
                                          <p:attrName>ppt_x</p:attrName>
                                        </p:attrNameLst>
                                      </p:cBhvr>
                                      <p:tavLst>
                                        <p:tav tm="0">
                                          <p:val>
                                            <p:strVal val="#ppt_x"/>
                                          </p:val>
                                        </p:tav>
                                        <p:tav tm="100000">
                                          <p:val>
                                            <p:strVal val="#ppt_x"/>
                                          </p:val>
                                        </p:tav>
                                      </p:tavLst>
                                    </p:anim>
                                    <p:anim calcmode="lin" valueType="num">
                                      <p:cBhvr>
                                        <p:cTn id="80" dur="1000" fill="hold"/>
                                        <p:tgtEl>
                                          <p:spTgt spid="239"/>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1500"/>
                                  </p:stCondLst>
                                  <p:childTnLst>
                                    <p:set>
                                      <p:cBhvr>
                                        <p:cTn id="82" dur="1" fill="hold">
                                          <p:stCondLst>
                                            <p:cond delay="0"/>
                                          </p:stCondLst>
                                        </p:cTn>
                                        <p:tgtEl>
                                          <p:spTgt spid="240"/>
                                        </p:tgtEl>
                                        <p:attrNameLst>
                                          <p:attrName>style.visibility</p:attrName>
                                        </p:attrNameLst>
                                      </p:cBhvr>
                                      <p:to>
                                        <p:strVal val="visible"/>
                                      </p:to>
                                    </p:set>
                                    <p:animEffect transition="in" filter="fade">
                                      <p:cBhvr>
                                        <p:cTn id="83" dur="800"/>
                                        <p:tgtEl>
                                          <p:spTgt spid="240"/>
                                        </p:tgtEl>
                                      </p:cBhvr>
                                    </p:animEffect>
                                  </p:childTnLst>
                                </p:cTn>
                              </p:par>
                              <p:par>
                                <p:cTn id="84" presetID="10" presetClass="entr" presetSubtype="0" fill="hold" grpId="0" nodeType="withEffect">
                                  <p:stCondLst>
                                    <p:cond delay="1500"/>
                                  </p:stCondLst>
                                  <p:childTnLst>
                                    <p:set>
                                      <p:cBhvr>
                                        <p:cTn id="85" dur="1" fill="hold">
                                          <p:stCondLst>
                                            <p:cond delay="0"/>
                                          </p:stCondLst>
                                        </p:cTn>
                                        <p:tgtEl>
                                          <p:spTgt spid="241"/>
                                        </p:tgtEl>
                                        <p:attrNameLst>
                                          <p:attrName>style.visibility</p:attrName>
                                        </p:attrNameLst>
                                      </p:cBhvr>
                                      <p:to>
                                        <p:strVal val="visible"/>
                                      </p:to>
                                    </p:set>
                                    <p:animEffect transition="in" filter="fade">
                                      <p:cBhvr>
                                        <p:cTn id="86" dur="800"/>
                                        <p:tgtEl>
                                          <p:spTgt spid="241"/>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242"/>
                                        </p:tgtEl>
                                        <p:attrNameLst>
                                          <p:attrName>style.visibility</p:attrName>
                                        </p:attrNameLst>
                                      </p:cBhvr>
                                      <p:to>
                                        <p:strVal val="visible"/>
                                      </p:to>
                                    </p:set>
                                    <p:animEffect transition="in" filter="fade">
                                      <p:cBhvr>
                                        <p:cTn id="89" dur="800"/>
                                        <p:tgtEl>
                                          <p:spTgt spid="242"/>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243"/>
                                        </p:tgtEl>
                                        <p:attrNameLst>
                                          <p:attrName>style.visibility</p:attrName>
                                        </p:attrNameLst>
                                      </p:cBhvr>
                                      <p:to>
                                        <p:strVal val="visible"/>
                                      </p:to>
                                    </p:set>
                                    <p:animEffect transition="in" filter="fade">
                                      <p:cBhvr>
                                        <p:cTn id="92" dur="8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7" grpId="0"/>
      <p:bldP spid="238" grpId="0"/>
      <p:bldP spid="239" grpId="0"/>
      <p:bldP spid="240" grpId="0"/>
      <p:bldP spid="241" grpId="0"/>
      <p:bldP spid="242" grpId="0"/>
      <p:bldP spid="2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a:spLocks noChangeArrowheads="1"/>
          </p:cNvSpPr>
          <p:nvPr/>
        </p:nvSpPr>
        <p:spPr bwMode="auto">
          <a:xfrm>
            <a:off x="1824355" y="1435543"/>
            <a:ext cx="2203833" cy="503393"/>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62096" tIns="31048" rIns="62096" bIns="31048"/>
          <a:lstStyle/>
          <a:p>
            <a:endParaRPr lang="zh-CN" altLang="en-US">
              <a:latin typeface="微软雅黑" panose="020B0503020204020204" pitchFamily="34" charset="-122"/>
              <a:ea typeface="微软雅黑" panose="020B0503020204020204" pitchFamily="34" charset="-122"/>
            </a:endParaRPr>
          </a:p>
        </p:txBody>
      </p:sp>
      <p:sp>
        <p:nvSpPr>
          <p:cNvPr id="31" name="Freeform 42"/>
          <p:cNvSpPr>
            <a:spLocks noChangeArrowheads="1"/>
          </p:cNvSpPr>
          <p:nvPr/>
        </p:nvSpPr>
        <p:spPr bwMode="auto">
          <a:xfrm flipH="1">
            <a:off x="5072944" y="1435543"/>
            <a:ext cx="2203833" cy="503393"/>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62096" tIns="31048" rIns="62096" bIns="31048"/>
          <a:lstStyle/>
          <a:p>
            <a:endParaRPr lang="zh-CN" altLang="en-US">
              <a:latin typeface="微软雅黑" panose="020B0503020204020204" pitchFamily="34" charset="-122"/>
              <a:ea typeface="微软雅黑" panose="020B0503020204020204" pitchFamily="34" charset="-122"/>
            </a:endParaRPr>
          </a:p>
        </p:txBody>
      </p:sp>
      <p:sp>
        <p:nvSpPr>
          <p:cNvPr id="32" name="Freeform 42"/>
          <p:cNvSpPr>
            <a:spLocks noChangeArrowheads="1"/>
          </p:cNvSpPr>
          <p:nvPr/>
        </p:nvSpPr>
        <p:spPr bwMode="auto">
          <a:xfrm flipV="1">
            <a:off x="1824355" y="3701605"/>
            <a:ext cx="2203833" cy="501805"/>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62096" tIns="31048" rIns="62096" bIns="31048"/>
          <a:lstStyle/>
          <a:p>
            <a:endParaRPr lang="zh-CN" altLang="en-US">
              <a:latin typeface="微软雅黑" panose="020B0503020204020204" pitchFamily="34" charset="-122"/>
              <a:ea typeface="微软雅黑" panose="020B0503020204020204" pitchFamily="34" charset="-122"/>
            </a:endParaRPr>
          </a:p>
        </p:txBody>
      </p:sp>
      <p:sp>
        <p:nvSpPr>
          <p:cNvPr id="33" name="Freeform 42"/>
          <p:cNvSpPr>
            <a:spLocks noChangeArrowheads="1"/>
          </p:cNvSpPr>
          <p:nvPr/>
        </p:nvSpPr>
        <p:spPr bwMode="auto">
          <a:xfrm flipH="1" flipV="1">
            <a:off x="5072944" y="3701605"/>
            <a:ext cx="2203833" cy="501805"/>
          </a:xfrm>
          <a:custGeom>
            <a:avLst/>
            <a:gdLst/>
            <a:ahLst/>
            <a:cxnLst>
              <a:cxn ang="0">
                <a:pos x="0" y="1547"/>
              </a:cxn>
              <a:cxn ang="0">
                <a:pos x="0" y="0"/>
              </a:cxn>
              <a:cxn ang="0">
                <a:pos x="4673" y="0"/>
              </a:cxn>
            </a:cxnLst>
            <a:rect l="0" t="0" r="r" b="b"/>
            <a:pathLst>
              <a:path w="4673" h="1547">
                <a:moveTo>
                  <a:pt x="0" y="1547"/>
                </a:moveTo>
                <a:lnTo>
                  <a:pt x="0" y="0"/>
                </a:lnTo>
                <a:lnTo>
                  <a:pt x="4673" y="0"/>
                </a:lnTo>
              </a:path>
            </a:pathLst>
          </a:custGeom>
          <a:noFill/>
          <a:ln w="9">
            <a:solidFill>
              <a:srgbClr val="7F7F7F"/>
            </a:solidFill>
            <a:prstDash val="dash"/>
            <a:round/>
            <a:headEnd type="oval" w="med" len="med"/>
            <a:tailEnd type="oval" w="med" len="med"/>
          </a:ln>
        </p:spPr>
        <p:txBody>
          <a:bodyPr lIns="62096" tIns="31048" rIns="62096" bIns="31048"/>
          <a:lstStyle/>
          <a:p>
            <a:endParaRPr lang="zh-CN" altLang="en-US">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2477264"/>
            <a:ext cx="9145588" cy="782880"/>
          </a:xfrm>
          <a:prstGeom prst="rect">
            <a:avLst/>
          </a:prstGeom>
          <a:solidFill>
            <a:srgbClr val="D9D9D9"/>
          </a:solidFill>
          <a:ln w="9525">
            <a:noFill/>
            <a:miter lim="800000"/>
          </a:ln>
        </p:spPr>
        <p:txBody>
          <a:bodyPr lIns="62096" tIns="31048" rIns="62096" bIns="31048"/>
          <a:lstStyle/>
          <a:p>
            <a:endParaRPr lang="zh-CN" altLang="en-US" sz="1200" dirty="0">
              <a:latin typeface="微软雅黑" panose="020B0503020204020204" pitchFamily="34" charset="-122"/>
              <a:ea typeface="微软雅黑" panose="020B0503020204020204" pitchFamily="34" charset="-122"/>
            </a:endParaRPr>
          </a:p>
        </p:txBody>
      </p:sp>
      <p:sp>
        <p:nvSpPr>
          <p:cNvPr id="35" name="TextBox 33"/>
          <p:cNvSpPr txBox="1">
            <a:spLocks noChangeArrowheads="1"/>
          </p:cNvSpPr>
          <p:nvPr/>
        </p:nvSpPr>
        <p:spPr bwMode="auto">
          <a:xfrm>
            <a:off x="3516122" y="2699584"/>
            <a:ext cx="1920768" cy="278146"/>
          </a:xfrm>
          <a:prstGeom prst="rect">
            <a:avLst/>
          </a:prstGeom>
          <a:noFill/>
          <a:ln w="9525">
            <a:noFill/>
            <a:miter lim="800000"/>
          </a:ln>
        </p:spPr>
        <p:txBody>
          <a:bodyPr wrap="none" lIns="62096" tIns="31048" rIns="62096" bIns="31048">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点击添加表述内容标题</a:t>
            </a:r>
          </a:p>
        </p:txBody>
      </p:sp>
      <p:grpSp>
        <p:nvGrpSpPr>
          <p:cNvPr id="2" name="组合 34"/>
          <p:cNvGrpSpPr/>
          <p:nvPr/>
        </p:nvGrpSpPr>
        <p:grpSpPr bwMode="auto">
          <a:xfrm>
            <a:off x="1443228" y="1890448"/>
            <a:ext cx="783563" cy="785776"/>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3" name="组合 37"/>
          <p:cNvGrpSpPr/>
          <p:nvPr/>
        </p:nvGrpSpPr>
        <p:grpSpPr bwMode="auto">
          <a:xfrm>
            <a:off x="1460473" y="2961175"/>
            <a:ext cx="783563" cy="785776"/>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4" name="组合 40"/>
          <p:cNvGrpSpPr/>
          <p:nvPr/>
        </p:nvGrpSpPr>
        <p:grpSpPr bwMode="auto">
          <a:xfrm>
            <a:off x="6853779" y="1912034"/>
            <a:ext cx="784641" cy="785776"/>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grpSp>
        <p:nvGrpSpPr>
          <p:cNvPr id="5" name="组合 43"/>
          <p:cNvGrpSpPr/>
          <p:nvPr/>
        </p:nvGrpSpPr>
        <p:grpSpPr bwMode="auto">
          <a:xfrm>
            <a:off x="6886113" y="2981684"/>
            <a:ext cx="783563" cy="785776"/>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spcBef>
                  <a:spcPct val="0"/>
                </a:spcBef>
                <a:buFontTx/>
                <a:buNone/>
              </a:pPr>
              <a:endParaRPr lang="zh-CN" altLang="en-US" sz="1200" noProof="1">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1161" y="1129061"/>
            <a:ext cx="1194007" cy="247368"/>
          </a:xfrm>
          <a:prstGeom prst="rect">
            <a:avLst/>
          </a:prstGeom>
          <a:noFill/>
          <a:ln w="9525">
            <a:noFill/>
            <a:miter lim="800000"/>
          </a:ln>
        </p:spPr>
        <p:txBody>
          <a:bodyPr lIns="62096" tIns="31048" rIns="62096" bIns="31048">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7"/>
          <p:cNvSpPr txBox="1">
            <a:spLocks noChangeArrowheads="1"/>
          </p:cNvSpPr>
          <p:nvPr/>
        </p:nvSpPr>
        <p:spPr bwMode="auto">
          <a:xfrm>
            <a:off x="2240352" y="1519708"/>
            <a:ext cx="1759255" cy="432034"/>
          </a:xfrm>
          <a:prstGeom prst="rect">
            <a:avLst/>
          </a:prstGeom>
          <a:noFill/>
          <a:ln w="9525">
            <a:noFill/>
            <a:miter lim="800000"/>
          </a:ln>
        </p:spPr>
        <p:txBody>
          <a:bodyPr lIns="62096" tIns="31048" rIns="62096" bIns="3104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7857" y="1129061"/>
            <a:ext cx="1195595" cy="247368"/>
          </a:xfrm>
          <a:prstGeom prst="rect">
            <a:avLst/>
          </a:prstGeom>
          <a:noFill/>
          <a:ln w="9525">
            <a:noFill/>
            <a:miter lim="800000"/>
          </a:ln>
        </p:spPr>
        <p:txBody>
          <a:bodyPr lIns="62096" tIns="31048" rIns="62096" bIns="31048">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49"/>
          <p:cNvSpPr txBox="1">
            <a:spLocks noChangeArrowheads="1"/>
          </p:cNvSpPr>
          <p:nvPr/>
        </p:nvSpPr>
        <p:spPr bwMode="auto">
          <a:xfrm>
            <a:off x="5077707" y="1519708"/>
            <a:ext cx="1759255" cy="432034"/>
          </a:xfrm>
          <a:prstGeom prst="rect">
            <a:avLst/>
          </a:prstGeom>
          <a:noFill/>
          <a:ln w="9525">
            <a:noFill/>
            <a:miter lim="800000"/>
          </a:ln>
        </p:spPr>
        <p:txBody>
          <a:bodyPr lIns="62096" tIns="31048" rIns="62096" bIns="31048">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161" y="4239934"/>
            <a:ext cx="1194007" cy="247368"/>
          </a:xfrm>
          <a:prstGeom prst="rect">
            <a:avLst/>
          </a:prstGeom>
          <a:noFill/>
          <a:ln w="9525">
            <a:noFill/>
            <a:miter lim="800000"/>
          </a:ln>
        </p:spPr>
        <p:txBody>
          <a:bodyPr lIns="62096" tIns="31048" rIns="62096" bIns="31048">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TextBox 51"/>
          <p:cNvSpPr txBox="1">
            <a:spLocks noChangeArrowheads="1"/>
          </p:cNvSpPr>
          <p:nvPr/>
        </p:nvSpPr>
        <p:spPr bwMode="auto">
          <a:xfrm>
            <a:off x="2240352" y="3415768"/>
            <a:ext cx="1759255" cy="432034"/>
          </a:xfrm>
          <a:prstGeom prst="rect">
            <a:avLst/>
          </a:prstGeom>
          <a:noFill/>
          <a:ln w="9525">
            <a:noFill/>
            <a:miter lim="800000"/>
          </a:ln>
        </p:spPr>
        <p:txBody>
          <a:bodyPr lIns="62096" tIns="31048" rIns="62096" bIns="31048">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7857" y="4239934"/>
            <a:ext cx="1195595" cy="247368"/>
          </a:xfrm>
          <a:prstGeom prst="rect">
            <a:avLst/>
          </a:prstGeom>
          <a:noFill/>
          <a:ln w="9525">
            <a:noFill/>
            <a:miter lim="800000"/>
          </a:ln>
        </p:spPr>
        <p:txBody>
          <a:bodyPr lIns="62096" tIns="31048" rIns="62096" bIns="31048">
            <a:spAutoFit/>
          </a:bodyPr>
          <a:lstStyle/>
          <a:p>
            <a:pPr algn="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添加标题内容</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3"/>
          <p:cNvSpPr txBox="1">
            <a:spLocks noChangeArrowheads="1"/>
          </p:cNvSpPr>
          <p:nvPr/>
        </p:nvSpPr>
        <p:spPr bwMode="auto">
          <a:xfrm>
            <a:off x="5077707" y="3415768"/>
            <a:ext cx="1759255" cy="432034"/>
          </a:xfrm>
          <a:prstGeom prst="rect">
            <a:avLst/>
          </a:prstGeom>
          <a:noFill/>
          <a:ln w="9525">
            <a:noFill/>
            <a:miter lim="800000"/>
          </a:ln>
        </p:spPr>
        <p:txBody>
          <a:bodyPr lIns="62096" tIns="31048" rIns="62096" bIns="31048">
            <a:spAutoFit/>
          </a:bodyPr>
          <a:lstStyle/>
          <a:p>
            <a:pPr algn="r"/>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2"/>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48" grpId="0"/>
      <p:bldP spid="49" grpId="0"/>
      <p:bldP spid="50" grpId="0"/>
      <p:bldP spid="51" grpId="0"/>
      <p:bldP spid="52" grpId="0"/>
      <p:bldP spid="53" grpId="0"/>
      <p:bldP spid="54" grpId="0"/>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837" y="1176701"/>
            <a:ext cx="8018267" cy="439947"/>
          </a:xfrm>
          <a:prstGeom prst="rect">
            <a:avLst/>
          </a:prstGeom>
          <a:noFill/>
          <a:ln w="9525">
            <a:noFill/>
            <a:miter lim="800000"/>
          </a:ln>
        </p:spPr>
        <p:txBody>
          <a:bodyPr lIns="91458" tIns="45729" rIns="91458" bIns="45729">
            <a:spAutoFit/>
          </a:bodyPr>
          <a:lstStyle/>
          <a:p>
            <a:pPr>
              <a:lnSpc>
                <a:spcPct val="150000"/>
              </a:lnSpc>
              <a:spcBef>
                <a:spcPts val="600"/>
              </a:spcBef>
              <a:spcAft>
                <a:spcPts val="600"/>
              </a:spcAft>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418" y="2107263"/>
            <a:ext cx="3846974" cy="2420097"/>
          </a:xfrm>
          <a:prstGeom prst="rect">
            <a:avLst/>
          </a:prstGeom>
          <a:noFill/>
          <a:ln w="9525">
            <a:noFill/>
            <a:miter lim="800000"/>
            <a:headEnd/>
            <a:tailEnd/>
          </a:ln>
        </p:spPr>
      </p:pic>
      <p:sp>
        <p:nvSpPr>
          <p:cNvPr id="29" name="Rectangle 12"/>
          <p:cNvSpPr/>
          <p:nvPr/>
        </p:nvSpPr>
        <p:spPr bwMode="auto">
          <a:xfrm>
            <a:off x="5454307" y="2107263"/>
            <a:ext cx="2453114" cy="2420097"/>
          </a:xfrm>
          <a:prstGeom prst="rect">
            <a:avLst/>
          </a:prstGeom>
          <a:solidFill>
            <a:schemeClr val="accent1"/>
          </a:solidFill>
          <a:ln w="9525" cap="flat" cmpd="sng" algn="ctr">
            <a:noFill/>
            <a:prstDash val="solid"/>
            <a:headEnd type="none" w="med" len="med"/>
            <a:tailEnd type="none" w="med" len="med"/>
          </a:ln>
          <a:effectLst/>
        </p:spPr>
        <p:txBody>
          <a:bodyPr lIns="137193" tIns="68597" rIns="34299" bIns="34299"/>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fontAlgn="auto">
              <a:spcBef>
                <a:spcPts val="0"/>
              </a:spcBef>
              <a:spcAft>
                <a:spcPts val="450"/>
              </a:spcAft>
              <a:defRPr/>
            </a:pPr>
            <a:endParaRPr lang="en-US" sz="2700" dirty="0">
              <a:solidFill>
                <a:srgbClr val="FFFFFF">
                  <a:alpha val="99000"/>
                </a:srgbClr>
              </a:solidFill>
              <a:latin typeface="Segoe UI Light" panose="020B0502040204020203" pitchFamily="34" charset="0"/>
            </a:endParaRPr>
          </a:p>
        </p:txBody>
      </p:sp>
      <p:sp>
        <p:nvSpPr>
          <p:cNvPr id="30" name="文本框 81"/>
          <p:cNvSpPr txBox="1">
            <a:spLocks noChangeArrowheads="1"/>
          </p:cNvSpPr>
          <p:nvPr/>
        </p:nvSpPr>
        <p:spPr bwMode="auto">
          <a:xfrm>
            <a:off x="5746457" y="2494733"/>
            <a:ext cx="1945026" cy="1734085"/>
          </a:xfrm>
          <a:prstGeom prst="rect">
            <a:avLst/>
          </a:prstGeom>
          <a:noFill/>
          <a:ln w="9525">
            <a:noFill/>
            <a:miter lim="800000"/>
          </a:ln>
        </p:spPr>
        <p:txBody>
          <a:bodyPr lIns="91458" tIns="45729" rIns="91458" bIns="45729"/>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a:t>
            </a: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23" name="TextBox 22"/>
          <p:cNvSpPr txBox="1"/>
          <p:nvPr/>
        </p:nvSpPr>
        <p:spPr>
          <a:xfrm>
            <a:off x="3563782" y="2301477"/>
            <a:ext cx="4494318" cy="307872"/>
          </a:xfrm>
          <a:prstGeom prst="rect">
            <a:avLst/>
          </a:prstGeom>
          <a:noFill/>
        </p:spPr>
        <p:txBody>
          <a:bodyPr wrap="none" lIns="91458" tIns="45729" rIns="91458" bIns="45729" rtlCol="0">
            <a:spAutoFit/>
          </a:bodyPr>
          <a:lstStyle/>
          <a:p>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年终总结</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新年计划</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工作汇报</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矩形 23"/>
          <p:cNvSpPr/>
          <p:nvPr/>
        </p:nvSpPr>
        <p:spPr>
          <a:xfrm>
            <a:off x="3276650" y="1550968"/>
            <a:ext cx="5185476" cy="707904"/>
          </a:xfrm>
          <a:prstGeom prst="rect">
            <a:avLst/>
          </a:prstGeom>
        </p:spPr>
        <p:txBody>
          <a:bodyPr wrap="square" lIns="91458" tIns="45729" rIns="91458" bIns="45729">
            <a:spAutoFit/>
          </a:bodyPr>
          <a:lstStyle/>
          <a:p>
            <a:pPr fontAlgn="auto">
              <a:spcBef>
                <a:spcPts val="0"/>
              </a:spcBef>
              <a:spcAft>
                <a:spcPts val="0"/>
              </a:spcAft>
              <a:defRPr/>
            </a:pPr>
            <a:r>
              <a:rPr lang="zh-CN" altLang="en-US" sz="40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演讲完毕，谢谢观看</a:t>
            </a:r>
          </a:p>
        </p:txBody>
      </p:sp>
      <p:sp>
        <p:nvSpPr>
          <p:cNvPr id="25" name="矩形 24"/>
          <p:cNvSpPr/>
          <p:nvPr/>
        </p:nvSpPr>
        <p:spPr>
          <a:xfrm>
            <a:off x="4211854" y="700336"/>
            <a:ext cx="3245124" cy="1106805"/>
          </a:xfrm>
          <a:prstGeom prst="rect">
            <a:avLst/>
          </a:prstGeom>
        </p:spPr>
        <p:txBody>
          <a:bodyPr wrap="square" lIns="91458" tIns="45729" rIns="91458" bIns="45729">
            <a:spAutoFit/>
          </a:bodyPr>
          <a:lstStyle/>
          <a:p>
            <a:pPr algn="ctr" fontAlgn="auto">
              <a:spcBef>
                <a:spcPts val="0"/>
              </a:spcBef>
              <a:spcAft>
                <a:spcPts val="0"/>
              </a:spcAft>
              <a:defRPr/>
            </a:pPr>
            <a:r>
              <a:rPr lang="en-US" altLang="zh-CN" sz="6600" b="1" spc="300" dirty="0">
                <a:solidFill>
                  <a:schemeClr val="tx1">
                    <a:lumMod val="75000"/>
                    <a:lumOff val="25000"/>
                  </a:schemeClr>
                </a:solidFill>
                <a:latin typeface="Segoe Script" panose="030B0504020000000003" pitchFamily="34" charset="0"/>
                <a:ea typeface="微软雅黑" panose="020B0503020204020204" pitchFamily="34" charset="-122"/>
                <a:cs typeface="+mn-ea"/>
                <a:sym typeface="+mn-lt"/>
              </a:rPr>
              <a:t>20XX</a:t>
            </a:r>
            <a:endParaRPr lang="zh-CN" altLang="en-US" sz="6600" b="1" spc="300" dirty="0">
              <a:solidFill>
                <a:schemeClr val="tx1">
                  <a:lumMod val="75000"/>
                  <a:lumOff val="25000"/>
                </a:schemeClr>
              </a:solidFill>
              <a:latin typeface="Segoe Script" panose="030B0504020000000003" pitchFamily="34" charset="0"/>
              <a:ea typeface="微软雅黑" panose="020B0503020204020204" pitchFamily="34" charset="-122"/>
              <a:cs typeface="+mn-ea"/>
              <a:sym typeface="+mn-lt"/>
            </a:endParaRPr>
          </a:p>
        </p:txBody>
      </p:sp>
      <p:cxnSp>
        <p:nvCxnSpPr>
          <p:cNvPr id="26" name="直接连接符 25"/>
          <p:cNvCxnSpPr/>
          <p:nvPr/>
        </p:nvCxnSpPr>
        <p:spPr>
          <a:xfrm>
            <a:off x="3707824" y="2259073"/>
            <a:ext cx="4141284"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extBox 33"/>
          <p:cNvSpPr txBox="1"/>
          <p:nvPr/>
        </p:nvSpPr>
        <p:spPr>
          <a:xfrm>
            <a:off x="3995830" y="2572544"/>
            <a:ext cx="4425869" cy="275590"/>
          </a:xfrm>
          <a:prstGeom prst="rect">
            <a:avLst/>
          </a:prstGeom>
          <a:noFill/>
        </p:spPr>
        <p:txBody>
          <a:bodyPr wrap="square" rtlCol="0">
            <a:spAutoFit/>
          </a:bodyPr>
          <a:lstStyle/>
          <a:p>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汇报人：</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PPT818                    </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时间：</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200" smtClean="0">
                <a:solidFill>
                  <a:schemeClr val="tx1">
                    <a:lumMod val="65000"/>
                    <a:lumOff val="35000"/>
                  </a:schemeClr>
                </a:solidFill>
                <a:latin typeface="微软雅黑" panose="020B0503020204020204" pitchFamily="34" charset="-122"/>
                <a:ea typeface="微软雅黑" panose="020B0503020204020204" pitchFamily="34" charset="-122"/>
              </a:rPr>
              <a:t>xx</a:t>
            </a:r>
            <a:r>
              <a:rPr lang="zh-CN" altLang="en-US" sz="1200" smtClean="0">
                <a:solidFill>
                  <a:schemeClr val="tx1">
                    <a:lumMod val="65000"/>
                    <a:lumOff val="35000"/>
                  </a:schemeClr>
                </a:solidFill>
                <a:latin typeface="微软雅黑" panose="020B0503020204020204" pitchFamily="34" charset="-122"/>
                <a:ea typeface="微软雅黑" panose="020B0503020204020204" pitchFamily="34" charset="-122"/>
              </a:rPr>
              <a:t>日</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advClick="0" advTm="0">
        <p14:prism isInverted="1"/>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childTnLst>
                          </p:cTn>
                        </p:par>
                        <p:par>
                          <p:cTn id="14" fill="hold">
                            <p:stCondLst>
                              <p:cond delay="1500"/>
                            </p:stCondLst>
                            <p:childTnLst>
                              <p:par>
                                <p:cTn id="15" presetID="5"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079"/>
          <p:cNvSpPr>
            <a:spLocks noChangeArrowheads="1"/>
          </p:cNvSpPr>
          <p:nvPr/>
        </p:nvSpPr>
        <p:spPr bwMode="auto">
          <a:xfrm>
            <a:off x="1803496" y="1781237"/>
            <a:ext cx="1581034" cy="1581034"/>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3384529" y="2217553"/>
            <a:ext cx="125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152" name="椭圆 3088"/>
          <p:cNvSpPr>
            <a:spLocks noChangeArrowheads="1"/>
          </p:cNvSpPr>
          <p:nvPr/>
        </p:nvSpPr>
        <p:spPr bwMode="auto">
          <a:xfrm>
            <a:off x="1157429" y="3076540"/>
            <a:ext cx="120641" cy="120641"/>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517871" y="1592338"/>
            <a:ext cx="342874" cy="342874"/>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449448" y="2333054"/>
            <a:ext cx="2030590" cy="276999"/>
          </a:xfrm>
          <a:prstGeom prst="rect">
            <a:avLst/>
          </a:prstGeom>
        </p:spPr>
        <p:txBody>
          <a:bodyPr wrap="square" lIns="0" tIns="0" rIns="0" bIns="0">
            <a:spAutoFit/>
          </a:bodyPr>
          <a:lstStyle/>
          <a:p>
            <a:pPr lvl="0">
              <a:buNone/>
            </a:pPr>
            <a:r>
              <a:rPr lang="zh-CN" altLang="zh-CN" b="1" dirty="0">
                <a:solidFill>
                  <a:schemeClr val="bg1">
                    <a:lumMod val="50000"/>
                  </a:schemeClr>
                </a:solidFill>
                <a:latin typeface="微软雅黑" panose="020B0503020204020204" pitchFamily="34" charset="-122"/>
                <a:ea typeface="微软雅黑" panose="020B0503020204020204" pitchFamily="34" charset="-122"/>
              </a:rPr>
              <a:t>年度工作概述</a:t>
            </a:r>
          </a:p>
        </p:txBody>
      </p:sp>
      <p:sp>
        <p:nvSpPr>
          <p:cNvPr id="10" name="文本框 9"/>
          <p:cNvSpPr txBox="1"/>
          <p:nvPr/>
        </p:nvSpPr>
        <p:spPr>
          <a:xfrm>
            <a:off x="4449448" y="2725204"/>
            <a:ext cx="2829785" cy="328167"/>
          </a:xfrm>
          <a:prstGeom prst="rect">
            <a:avLst/>
          </a:prstGeom>
          <a:noFill/>
        </p:spPr>
        <p:txBody>
          <a:bodyPr wrap="square" lIns="0" tIns="0" rIns="0" bIns="0" rtlCol="0">
            <a:spAutoFit/>
          </a:bodyPr>
          <a:lstStyle/>
          <a:p>
            <a:pPr algn="just">
              <a:lnSpc>
                <a:spcPct val="150000"/>
              </a:lnSpc>
            </a:pPr>
            <a:r>
              <a:rPr lang="zh-CN" altLang="en-US" sz="7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208" y="1529105"/>
            <a:ext cx="2015656"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en-US" altLang="zh-CN" sz="800" kern="0" dirty="0">
                <a:solidFill>
                  <a:srgbClr val="F8F8F8">
                    <a:lumMod val="50000"/>
                  </a:srgbClr>
                </a:solidFill>
              </a:rPr>
              <a:t>. </a:t>
            </a:r>
          </a:p>
        </p:txBody>
      </p:sp>
      <p:sp>
        <p:nvSpPr>
          <p:cNvPr id="86" name="Rectangle 24"/>
          <p:cNvSpPr>
            <a:spLocks noChangeArrowheads="1"/>
          </p:cNvSpPr>
          <p:nvPr/>
        </p:nvSpPr>
        <p:spPr bwMode="auto">
          <a:xfrm>
            <a:off x="504208" y="3154925"/>
            <a:ext cx="2015656"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14400" fontAlgn="auto">
              <a:lnSpc>
                <a:spcPct val="120000"/>
              </a:lnSpc>
              <a:spcBef>
                <a:spcPts val="3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defTabSz="914400" fontAlgn="auto">
              <a:lnSpc>
                <a:spcPct val="120000"/>
              </a:lnSpc>
              <a:spcBef>
                <a:spcPts val="300"/>
              </a:spcBef>
              <a:spcAft>
                <a:spcPts val="0"/>
              </a:spcAft>
              <a:defRPr/>
            </a:pPr>
            <a:r>
              <a:rPr lang="en-US" altLang="zh-CN" sz="800" kern="0" dirty="0">
                <a:solidFill>
                  <a:srgbClr val="F8F8F8">
                    <a:lumMod val="50000"/>
                  </a:srgbClr>
                </a:solidFill>
              </a:rPr>
              <a:t>. </a:t>
            </a:r>
          </a:p>
        </p:txBody>
      </p:sp>
      <p:sp>
        <p:nvSpPr>
          <p:cNvPr id="88" name="Rectangle 24"/>
          <p:cNvSpPr>
            <a:spLocks noChangeArrowheads="1"/>
          </p:cNvSpPr>
          <p:nvPr/>
        </p:nvSpPr>
        <p:spPr bwMode="auto">
          <a:xfrm>
            <a:off x="6517348" y="1529104"/>
            <a:ext cx="2015656"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Rectangle 24"/>
          <p:cNvSpPr>
            <a:spLocks noChangeArrowheads="1"/>
          </p:cNvSpPr>
          <p:nvPr/>
        </p:nvSpPr>
        <p:spPr bwMode="auto">
          <a:xfrm>
            <a:off x="6517348" y="3154924"/>
            <a:ext cx="2015656"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fontAlgn="auto">
              <a:lnSpc>
                <a:spcPct val="120000"/>
              </a:lnSpc>
              <a:spcBef>
                <a:spcPts val="300"/>
              </a:spcBef>
              <a:spcAft>
                <a:spcPts val="0"/>
              </a:spcAft>
              <a:defRPr/>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 name="组合 70"/>
          <p:cNvGrpSpPr/>
          <p:nvPr/>
        </p:nvGrpSpPr>
        <p:grpSpPr>
          <a:xfrm>
            <a:off x="3926018" y="2099013"/>
            <a:ext cx="1233692" cy="1235245"/>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grpSp>
      <p:grpSp>
        <p:nvGrpSpPr>
          <p:cNvPr id="4" name="组合 76"/>
          <p:cNvGrpSpPr/>
          <p:nvPr/>
        </p:nvGrpSpPr>
        <p:grpSpPr>
          <a:xfrm>
            <a:off x="3675864" y="1982424"/>
            <a:ext cx="869009" cy="734714"/>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defTabSz="914400" fontAlgn="auto">
                <a:spcBef>
                  <a:spcPts val="0"/>
                </a:spcBef>
                <a:spcAft>
                  <a:spcPts val="0"/>
                </a:spcAft>
                <a:defRPr/>
              </a:pPr>
              <a:endParaRPr lang="zh-CN" altLang="en-US" kern="0" dirty="0">
                <a:solidFill>
                  <a:srgbClr val="080808"/>
                </a:solidFill>
              </a:endParaRPr>
            </a:p>
          </p:txBody>
        </p:sp>
      </p:grpSp>
      <p:sp>
        <p:nvSpPr>
          <p:cNvPr id="83" name="Freeform 12"/>
          <p:cNvSpPr/>
          <p:nvPr/>
        </p:nvSpPr>
        <p:spPr bwMode="auto">
          <a:xfrm flipV="1">
            <a:off x="3675864" y="2716636"/>
            <a:ext cx="869009" cy="817656"/>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67" tIns="45734" rIns="91467" bIns="45734" numCol="1" anchor="t" anchorCtr="0" compatLnSpc="1"/>
          <a:lstStyle/>
          <a:p>
            <a:pPr defTabSz="914400" fontAlgn="auto">
              <a:spcBef>
                <a:spcPts val="0"/>
              </a:spcBef>
              <a:spcAft>
                <a:spcPts val="0"/>
              </a:spcAft>
              <a:defRPr/>
            </a:pPr>
            <a:endParaRPr lang="zh-CN" altLang="en-US" kern="0" dirty="0">
              <a:solidFill>
                <a:srgbClr val="080808"/>
              </a:solidFill>
            </a:endParaRPr>
          </a:p>
        </p:txBody>
      </p:sp>
      <p:sp>
        <p:nvSpPr>
          <p:cNvPr id="2" name="菱形 1"/>
          <p:cNvSpPr/>
          <p:nvPr/>
        </p:nvSpPr>
        <p:spPr>
          <a:xfrm>
            <a:off x="2702231" y="1639313"/>
            <a:ext cx="632000" cy="632278"/>
          </a:xfrm>
          <a:prstGeom prst="diamond">
            <a:avLst/>
          </a:prstGeom>
          <a:solidFill>
            <a:schemeClr val="accent1"/>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01</a:t>
            </a:r>
            <a:endParaRPr lang="zh-CN" altLang="en-US" kern="0" dirty="0">
              <a:solidFill>
                <a:srgbClr val="F8F8F8"/>
              </a:solidFill>
              <a:latin typeface="Calibri" panose="020F0502020204030204"/>
              <a:ea typeface="宋体" panose="02010600030101010101" pitchFamily="2" charset="-122"/>
            </a:endParaRPr>
          </a:p>
        </p:txBody>
      </p:sp>
      <p:sp>
        <p:nvSpPr>
          <p:cNvPr id="28" name="菱形 27"/>
          <p:cNvSpPr/>
          <p:nvPr/>
        </p:nvSpPr>
        <p:spPr>
          <a:xfrm>
            <a:off x="5732296" y="1639313"/>
            <a:ext cx="632000" cy="632278"/>
          </a:xfrm>
          <a:prstGeom prst="diamond">
            <a:avLst/>
          </a:prstGeom>
          <a:solidFill>
            <a:schemeClr val="accent3"/>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03</a:t>
            </a:r>
            <a:endParaRPr lang="zh-CN" altLang="en-US" kern="0" dirty="0">
              <a:solidFill>
                <a:srgbClr val="F8F8F8"/>
              </a:solidFill>
              <a:latin typeface="Calibri" panose="020F0502020204030204"/>
              <a:ea typeface="宋体" panose="02010600030101010101" pitchFamily="2" charset="-122"/>
            </a:endParaRPr>
          </a:p>
        </p:txBody>
      </p:sp>
      <p:sp>
        <p:nvSpPr>
          <p:cNvPr id="29" name="菱形 28"/>
          <p:cNvSpPr/>
          <p:nvPr/>
        </p:nvSpPr>
        <p:spPr>
          <a:xfrm>
            <a:off x="2702231" y="3271487"/>
            <a:ext cx="632000" cy="632278"/>
          </a:xfrm>
          <a:prstGeom prst="diamond">
            <a:avLst/>
          </a:prstGeom>
          <a:solidFill>
            <a:schemeClr val="accent2"/>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02</a:t>
            </a:r>
            <a:endParaRPr lang="zh-CN" altLang="en-US" kern="0" dirty="0">
              <a:solidFill>
                <a:srgbClr val="F8F8F8"/>
              </a:solidFill>
              <a:latin typeface="Calibri" panose="020F0502020204030204"/>
              <a:ea typeface="宋体" panose="02010600030101010101" pitchFamily="2" charset="-122"/>
            </a:endParaRPr>
          </a:p>
        </p:txBody>
      </p:sp>
      <p:sp>
        <p:nvSpPr>
          <p:cNvPr id="30" name="菱形 29"/>
          <p:cNvSpPr/>
          <p:nvPr/>
        </p:nvSpPr>
        <p:spPr>
          <a:xfrm>
            <a:off x="5732296" y="3271487"/>
            <a:ext cx="632000" cy="632278"/>
          </a:xfrm>
          <a:prstGeom prst="diamond">
            <a:avLst/>
          </a:prstGeom>
          <a:solidFill>
            <a:schemeClr val="accent4"/>
          </a:solidFill>
          <a:ln w="25400" cap="flat" cmpd="sng" algn="ctr">
            <a:noFill/>
            <a:prstDash val="solid"/>
          </a:ln>
          <a:effectLst/>
        </p:spPr>
        <p:txBody>
          <a:bodyPr lIns="0" tIns="0" rIns="0" bIns="0" rtlCol="0" anchor="ctr"/>
          <a:lstStyle/>
          <a:p>
            <a:pPr algn="ctr"/>
            <a:r>
              <a:rPr lang="en-US" altLang="zh-CN" kern="0" dirty="0">
                <a:solidFill>
                  <a:srgbClr val="F8F8F8"/>
                </a:solidFill>
                <a:latin typeface="Calibri" panose="020F0502020204030204"/>
                <a:ea typeface="宋体" panose="02010600030101010101" pitchFamily="2" charset="-122"/>
              </a:rPr>
              <a:t>04</a:t>
            </a:r>
            <a:endParaRPr lang="zh-CN" altLang="en-US" kern="0" dirty="0">
              <a:solidFill>
                <a:srgbClr val="F8F8F8"/>
              </a:solidFill>
              <a:latin typeface="Calibri" panose="020F0502020204030204"/>
              <a:ea typeface="宋体" panose="02010600030101010101" pitchFamily="2" charset="-122"/>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3"/>
          <p:cNvGrpSpPr/>
          <p:nvPr/>
        </p:nvGrpSpPr>
        <p:grpSpPr>
          <a:xfrm>
            <a:off x="4892791" y="2276016"/>
            <a:ext cx="328483" cy="864630"/>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57"/>
          <p:cNvGrpSpPr/>
          <p:nvPr/>
        </p:nvGrpSpPr>
        <p:grpSpPr>
          <a:xfrm>
            <a:off x="3919552" y="2210782"/>
            <a:ext cx="328483" cy="864630"/>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Freeform 8"/>
          <p:cNvSpPr/>
          <p:nvPr/>
        </p:nvSpPr>
        <p:spPr bwMode="auto">
          <a:xfrm>
            <a:off x="3162319" y="1709244"/>
            <a:ext cx="2816189" cy="2482224"/>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67" tIns="45734" rIns="91467" bIns="45734" numCol="1" anchor="t" anchorCtr="0" compatLnSpc="1"/>
          <a:lstStyle/>
          <a:p>
            <a:endParaRPr lang="zh-CN" altLang="en-US"/>
          </a:p>
        </p:txBody>
      </p:sp>
      <p:sp>
        <p:nvSpPr>
          <p:cNvPr id="62" name="Oval 56"/>
          <p:cNvSpPr>
            <a:spLocks noChangeArrowheads="1"/>
          </p:cNvSpPr>
          <p:nvPr/>
        </p:nvSpPr>
        <p:spPr bwMode="auto">
          <a:xfrm>
            <a:off x="3348446" y="1603960"/>
            <a:ext cx="433779" cy="433972"/>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01</a:t>
            </a:r>
            <a:endParaRPr lang="zh-CN" altLang="en-US" dirty="0">
              <a:solidFill>
                <a:schemeClr val="bg1"/>
              </a:solidFill>
            </a:endParaRPr>
          </a:p>
        </p:txBody>
      </p:sp>
      <p:sp>
        <p:nvSpPr>
          <p:cNvPr id="63" name="Oval 57"/>
          <p:cNvSpPr>
            <a:spLocks noChangeArrowheads="1"/>
          </p:cNvSpPr>
          <p:nvPr/>
        </p:nvSpPr>
        <p:spPr bwMode="auto">
          <a:xfrm>
            <a:off x="2945430" y="2474237"/>
            <a:ext cx="433779" cy="435981"/>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02</a:t>
            </a:r>
            <a:endParaRPr lang="zh-CN" altLang="en-US" dirty="0">
              <a:solidFill>
                <a:schemeClr val="bg1"/>
              </a:solidFill>
            </a:endParaRPr>
          </a:p>
        </p:txBody>
      </p:sp>
      <p:sp>
        <p:nvSpPr>
          <p:cNvPr id="64" name="Oval 58"/>
          <p:cNvSpPr>
            <a:spLocks noChangeArrowheads="1"/>
          </p:cNvSpPr>
          <p:nvPr/>
        </p:nvSpPr>
        <p:spPr bwMode="auto">
          <a:xfrm>
            <a:off x="3239699" y="3362408"/>
            <a:ext cx="433779" cy="433972"/>
          </a:xfrm>
          <a:prstGeom prst="ellipse">
            <a:avLst/>
          </a:prstGeom>
          <a:solidFill>
            <a:schemeClr val="accent3"/>
          </a:solidFill>
          <a:ln>
            <a:noFill/>
          </a:ln>
        </p:spPr>
        <p:txBody>
          <a:bodyPr vert="horz" wrap="square" lIns="0" tIns="0" rIns="0" bIns="0" numCol="1" anchor="t" anchorCtr="0" compatLnSpc="1"/>
          <a:lstStyle/>
          <a:p>
            <a:pPr algn="ctr"/>
            <a:r>
              <a:rPr lang="en-US" altLang="zh-CN" dirty="0">
                <a:solidFill>
                  <a:schemeClr val="bg1"/>
                </a:solidFill>
              </a:rPr>
              <a:t>03</a:t>
            </a:r>
            <a:endParaRPr lang="zh-CN" altLang="en-US" dirty="0">
              <a:solidFill>
                <a:schemeClr val="bg1"/>
              </a:solidFill>
            </a:endParaRPr>
          </a:p>
        </p:txBody>
      </p:sp>
      <p:sp>
        <p:nvSpPr>
          <p:cNvPr id="65" name="Oval 59"/>
          <p:cNvSpPr>
            <a:spLocks noChangeArrowheads="1"/>
          </p:cNvSpPr>
          <p:nvPr/>
        </p:nvSpPr>
        <p:spPr bwMode="auto">
          <a:xfrm>
            <a:off x="5332385" y="1603960"/>
            <a:ext cx="435788" cy="433972"/>
          </a:xfrm>
          <a:prstGeom prst="ellipse">
            <a:avLst/>
          </a:prstGeom>
          <a:solidFill>
            <a:schemeClr val="accent4"/>
          </a:solidFill>
          <a:ln>
            <a:noFill/>
          </a:ln>
        </p:spPr>
        <p:txBody>
          <a:bodyPr vert="horz" wrap="square" lIns="0" tIns="0" rIns="0" bIns="0" numCol="1" anchor="t" anchorCtr="0" compatLnSpc="1"/>
          <a:lstStyle/>
          <a:p>
            <a:pPr algn="ctr"/>
            <a:r>
              <a:rPr lang="en-US" altLang="zh-CN" dirty="0">
                <a:solidFill>
                  <a:schemeClr val="bg1"/>
                </a:solidFill>
              </a:rPr>
              <a:t>04</a:t>
            </a:r>
            <a:endParaRPr lang="zh-CN" altLang="en-US" dirty="0">
              <a:solidFill>
                <a:schemeClr val="bg1"/>
              </a:solidFill>
            </a:endParaRPr>
          </a:p>
        </p:txBody>
      </p:sp>
      <p:sp>
        <p:nvSpPr>
          <p:cNvPr id="66" name="Oval 60"/>
          <p:cNvSpPr>
            <a:spLocks noChangeArrowheads="1"/>
          </p:cNvSpPr>
          <p:nvPr/>
        </p:nvSpPr>
        <p:spPr bwMode="auto">
          <a:xfrm>
            <a:off x="5760614" y="2474237"/>
            <a:ext cx="435788" cy="435981"/>
          </a:xfrm>
          <a:prstGeom prst="ellipse">
            <a:avLst/>
          </a:prstGeom>
          <a:solidFill>
            <a:schemeClr val="accent1"/>
          </a:solidFill>
          <a:ln>
            <a:noFill/>
          </a:ln>
        </p:spPr>
        <p:txBody>
          <a:bodyPr vert="horz" wrap="square" lIns="0" tIns="0" rIns="0" bIns="0" numCol="1" anchor="t" anchorCtr="0" compatLnSpc="1"/>
          <a:lstStyle/>
          <a:p>
            <a:pPr algn="ctr"/>
            <a:r>
              <a:rPr lang="en-US" altLang="zh-CN" dirty="0">
                <a:solidFill>
                  <a:schemeClr val="bg1"/>
                </a:solidFill>
              </a:rPr>
              <a:t>05</a:t>
            </a:r>
            <a:endParaRPr lang="zh-CN" altLang="en-US" dirty="0">
              <a:solidFill>
                <a:schemeClr val="bg1"/>
              </a:solidFill>
            </a:endParaRPr>
          </a:p>
        </p:txBody>
      </p:sp>
      <p:sp>
        <p:nvSpPr>
          <p:cNvPr id="67" name="Oval 61"/>
          <p:cNvSpPr>
            <a:spLocks noChangeArrowheads="1"/>
          </p:cNvSpPr>
          <p:nvPr/>
        </p:nvSpPr>
        <p:spPr bwMode="auto">
          <a:xfrm>
            <a:off x="5468936" y="3362408"/>
            <a:ext cx="433779" cy="433972"/>
          </a:xfrm>
          <a:prstGeom prst="ellipse">
            <a:avLst/>
          </a:prstGeom>
          <a:solidFill>
            <a:schemeClr val="accent2"/>
          </a:solidFill>
          <a:ln>
            <a:noFill/>
          </a:ln>
        </p:spPr>
        <p:txBody>
          <a:bodyPr vert="horz" wrap="square" lIns="0" tIns="0" rIns="0" bIns="0" numCol="1" anchor="t" anchorCtr="0" compatLnSpc="1"/>
          <a:lstStyle/>
          <a:p>
            <a:pPr algn="ctr"/>
            <a:r>
              <a:rPr lang="en-US" altLang="zh-CN" dirty="0">
                <a:solidFill>
                  <a:schemeClr val="bg1"/>
                </a:solidFill>
              </a:rPr>
              <a:t>06</a:t>
            </a:r>
            <a:endParaRPr lang="zh-CN" altLang="en-US" dirty="0">
              <a:solidFill>
                <a:schemeClr val="bg1"/>
              </a:solidFill>
            </a:endParaRPr>
          </a:p>
        </p:txBody>
      </p:sp>
      <p:sp>
        <p:nvSpPr>
          <p:cNvPr id="68" name="Rectangle 24"/>
          <p:cNvSpPr>
            <a:spLocks noChangeArrowheads="1"/>
          </p:cNvSpPr>
          <p:nvPr/>
        </p:nvSpPr>
        <p:spPr bwMode="auto">
          <a:xfrm>
            <a:off x="5978508" y="1487572"/>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Rectangle 24"/>
          <p:cNvSpPr>
            <a:spLocks noChangeArrowheads="1"/>
          </p:cNvSpPr>
          <p:nvPr/>
        </p:nvSpPr>
        <p:spPr bwMode="auto">
          <a:xfrm>
            <a:off x="6373307" y="2358854"/>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Rectangle 24"/>
          <p:cNvSpPr>
            <a:spLocks noChangeArrowheads="1"/>
          </p:cNvSpPr>
          <p:nvPr/>
        </p:nvSpPr>
        <p:spPr bwMode="auto">
          <a:xfrm>
            <a:off x="6132392" y="3247401"/>
            <a:ext cx="2299739"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Rectangle 24"/>
          <p:cNvSpPr>
            <a:spLocks noChangeArrowheads="1"/>
          </p:cNvSpPr>
          <p:nvPr/>
        </p:nvSpPr>
        <p:spPr bwMode="auto">
          <a:xfrm>
            <a:off x="748849" y="1487572"/>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Rectangle 24"/>
          <p:cNvSpPr>
            <a:spLocks noChangeArrowheads="1"/>
          </p:cNvSpPr>
          <p:nvPr/>
        </p:nvSpPr>
        <p:spPr bwMode="auto">
          <a:xfrm>
            <a:off x="352733" y="2358854"/>
            <a:ext cx="2399320" cy="56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Rectangle 24"/>
          <p:cNvSpPr>
            <a:spLocks noChangeArrowheads="1"/>
          </p:cNvSpPr>
          <p:nvPr/>
        </p:nvSpPr>
        <p:spPr bwMode="auto">
          <a:xfrm>
            <a:off x="621585" y="3246020"/>
            <a:ext cx="2399320" cy="7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lumMod val="50000"/>
                </a:schemeClr>
              </a:solidFill>
            </a:endParaRPr>
          </a:p>
          <a:p>
            <a:pPr algn="r" defTabSz="914400" fontAlgn="auto">
              <a:lnSpc>
                <a:spcPct val="120000"/>
              </a:lnSpc>
              <a:spcBef>
                <a:spcPts val="300"/>
              </a:spcBef>
              <a:spcAft>
                <a:spcPts val="0"/>
              </a:spcAft>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20000"/>
              </a:lnSpc>
              <a:spcBef>
                <a:spcPts val="300"/>
              </a:spcBef>
            </a:pPr>
            <a:r>
              <a:rPr lang="en-US" altLang="zh-CN" sz="800" dirty="0">
                <a:solidFill>
                  <a:schemeClr val="bg1">
                    <a:lumMod val="50000"/>
                  </a:schemeClr>
                </a:solidFill>
              </a:rPr>
              <a:t>. </a:t>
            </a:r>
          </a:p>
        </p:txBody>
      </p:sp>
      <p:sp>
        <p:nvSpPr>
          <p:cNvPr id="74" name="Rectangle 5"/>
          <p:cNvSpPr>
            <a:spLocks noChangeArrowheads="1"/>
          </p:cNvSpPr>
          <p:nvPr/>
        </p:nvSpPr>
        <p:spPr bwMode="auto">
          <a:xfrm>
            <a:off x="4345867" y="2907140"/>
            <a:ext cx="449094" cy="458187"/>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400" b="1" dirty="0">
                <a:solidFill>
                  <a:schemeClr val="bg1"/>
                </a:solidFill>
              </a:rPr>
              <a:t>1</a:t>
            </a:r>
            <a:endParaRPr lang="zh-CN" altLang="en-US" sz="1400" b="1" dirty="0">
              <a:solidFill>
                <a:schemeClr val="bg1"/>
              </a:solidFill>
            </a:endParaRPr>
          </a:p>
        </p:txBody>
      </p:sp>
      <p:sp>
        <p:nvSpPr>
          <p:cNvPr id="75" name="Rectangle 6"/>
          <p:cNvSpPr>
            <a:spLocks noChangeArrowheads="1"/>
          </p:cNvSpPr>
          <p:nvPr/>
        </p:nvSpPr>
        <p:spPr bwMode="auto">
          <a:xfrm>
            <a:off x="3859248" y="3092491"/>
            <a:ext cx="449092" cy="272836"/>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2</a:t>
            </a:r>
            <a:endParaRPr lang="zh-CN" altLang="en-US" sz="1100" b="1" dirty="0">
              <a:solidFill>
                <a:schemeClr val="bg1"/>
              </a:solidFill>
            </a:endParaRPr>
          </a:p>
        </p:txBody>
      </p:sp>
      <p:sp>
        <p:nvSpPr>
          <p:cNvPr id="76" name="Rectangle 9"/>
          <p:cNvSpPr>
            <a:spLocks noChangeArrowheads="1"/>
          </p:cNvSpPr>
          <p:nvPr/>
        </p:nvSpPr>
        <p:spPr bwMode="auto">
          <a:xfrm>
            <a:off x="4832484" y="3157527"/>
            <a:ext cx="449096" cy="207594"/>
          </a:xfrm>
          <a:prstGeom prst="rect">
            <a:avLst/>
          </a:prstGeom>
          <a:solidFill>
            <a:schemeClr val="bg1">
              <a:lumMod val="50000"/>
            </a:schemeClr>
          </a:solidFill>
          <a:ln>
            <a:noFill/>
          </a:ln>
        </p:spPr>
        <p:txBody>
          <a:bodyPr vert="horz" wrap="square" lIns="0" tIns="0" rIns="0" bIns="0" numCol="1" anchor="ctr" anchorCtr="0" compatLnSpc="1"/>
          <a:lstStyle/>
          <a:p>
            <a:pPr algn="ctr"/>
            <a:r>
              <a:rPr lang="en-US" altLang="zh-CN" sz="1100" b="1" dirty="0">
                <a:solidFill>
                  <a:schemeClr val="bg1"/>
                </a:solidFill>
              </a:rPr>
              <a:t>3</a:t>
            </a:r>
            <a:endParaRPr lang="zh-CN" altLang="en-US" sz="1100" b="1" dirty="0">
              <a:solidFill>
                <a:schemeClr val="bg1"/>
              </a:solidFill>
            </a:endParaRPr>
          </a:p>
        </p:txBody>
      </p:sp>
      <p:grpSp>
        <p:nvGrpSpPr>
          <p:cNvPr id="4" name="组合 76"/>
          <p:cNvGrpSpPr/>
          <p:nvPr/>
        </p:nvGrpSpPr>
        <p:grpSpPr>
          <a:xfrm>
            <a:off x="4249526" y="2004545"/>
            <a:ext cx="641773" cy="843719"/>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0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7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80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9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anim calcmode="lin" valueType="num">
                                      <p:cBhvr>
                                        <p:cTn id="28" dur="500" fill="hold"/>
                                        <p:tgtEl>
                                          <p:spTgt spid="76"/>
                                        </p:tgtEl>
                                        <p:attrNameLst>
                                          <p:attrName>ppt_x</p:attrName>
                                        </p:attrNameLst>
                                      </p:cBhvr>
                                      <p:tavLst>
                                        <p:tav tm="0">
                                          <p:val>
                                            <p:strVal val="#ppt_x"/>
                                          </p:val>
                                        </p:tav>
                                        <p:tav tm="100000">
                                          <p:val>
                                            <p:strVal val="#ppt_x"/>
                                          </p:val>
                                        </p:tav>
                                      </p:tavLst>
                                    </p:anim>
                                    <p:anim calcmode="lin" valueType="num">
                                      <p:cBhvr>
                                        <p:cTn id="29" dur="500" fill="hold"/>
                                        <p:tgtEl>
                                          <p:spTgt spid="7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9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1500"/>
                                  </p:stCondLst>
                                  <p:childTnLst>
                                    <p:set>
                                      <p:cBhvr>
                                        <p:cTn id="36" dur="1" fill="hold">
                                          <p:stCondLst>
                                            <p:cond delay="0"/>
                                          </p:stCondLst>
                                        </p:cTn>
                                        <p:tgtEl>
                                          <p:spTgt spid="61"/>
                                        </p:tgtEl>
                                        <p:attrNameLst>
                                          <p:attrName>style.visibility</p:attrName>
                                        </p:attrNameLst>
                                      </p:cBhvr>
                                      <p:to>
                                        <p:strVal val="visible"/>
                                      </p:to>
                                    </p:set>
                                    <p:animEffect transition="in" filter="wheel(1)">
                                      <p:cBhvr>
                                        <p:cTn id="37" dur="500"/>
                                        <p:tgtEl>
                                          <p:spTgt spid="61"/>
                                        </p:tgtEl>
                                      </p:cBhvr>
                                    </p:animEffect>
                                  </p:childTnLst>
                                </p:cTn>
                              </p:par>
                              <p:par>
                                <p:cTn id="38" presetID="53" presetClass="entr" presetSubtype="16" fill="hold" grpId="0" nodeType="withEffect">
                                  <p:stCondLst>
                                    <p:cond delay="1900"/>
                                  </p:stCondLst>
                                  <p:childTnLst>
                                    <p:set>
                                      <p:cBhvr>
                                        <p:cTn id="39" dur="1" fill="hold">
                                          <p:stCondLst>
                                            <p:cond delay="0"/>
                                          </p:stCondLst>
                                        </p:cTn>
                                        <p:tgtEl>
                                          <p:spTgt spid="62"/>
                                        </p:tgtEl>
                                        <p:attrNameLst>
                                          <p:attrName>style.visibility</p:attrName>
                                        </p:attrNameLst>
                                      </p:cBhvr>
                                      <p:to>
                                        <p:strVal val="visible"/>
                                      </p:to>
                                    </p:set>
                                    <p:anim calcmode="lin" valueType="num">
                                      <p:cBhvr>
                                        <p:cTn id="40" dur="500" fill="hold"/>
                                        <p:tgtEl>
                                          <p:spTgt spid="62"/>
                                        </p:tgtEl>
                                        <p:attrNameLst>
                                          <p:attrName>ppt_w</p:attrName>
                                        </p:attrNameLst>
                                      </p:cBhvr>
                                      <p:tavLst>
                                        <p:tav tm="0">
                                          <p:val>
                                            <p:fltVal val="0"/>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animEffect transition="in" filter="fade">
                                      <p:cBhvr>
                                        <p:cTn id="42" dur="500"/>
                                        <p:tgtEl>
                                          <p:spTgt spid="62"/>
                                        </p:tgtEl>
                                      </p:cBhvr>
                                    </p:animEffect>
                                  </p:childTnLst>
                                </p:cTn>
                              </p:par>
                              <p:par>
                                <p:cTn id="43" presetID="2" presetClass="entr" presetSubtype="8" fill="hold" grpId="0" nodeType="withEffect">
                                  <p:stCondLst>
                                    <p:cond delay="2400"/>
                                  </p:stCondLst>
                                  <p:childTnLst>
                                    <p:set>
                                      <p:cBhvr>
                                        <p:cTn id="44" dur="1" fill="hold">
                                          <p:stCondLst>
                                            <p:cond delay="0"/>
                                          </p:stCondLst>
                                        </p:cTn>
                                        <p:tgtEl>
                                          <p:spTgt spid="71"/>
                                        </p:tgtEl>
                                        <p:attrNameLst>
                                          <p:attrName>style.visibility</p:attrName>
                                        </p:attrNameLst>
                                      </p:cBhvr>
                                      <p:to>
                                        <p:strVal val="visible"/>
                                      </p:to>
                                    </p:set>
                                    <p:anim calcmode="lin" valueType="num">
                                      <p:cBhvr additive="base">
                                        <p:cTn id="45" dur="500" fill="hold"/>
                                        <p:tgtEl>
                                          <p:spTgt spid="71"/>
                                        </p:tgtEl>
                                        <p:attrNameLst>
                                          <p:attrName>ppt_x</p:attrName>
                                        </p:attrNameLst>
                                      </p:cBhvr>
                                      <p:tavLst>
                                        <p:tav tm="0">
                                          <p:val>
                                            <p:strVal val="0-#ppt_w/2"/>
                                          </p:val>
                                        </p:tav>
                                        <p:tav tm="100000">
                                          <p:val>
                                            <p:strVal val="#ppt_x"/>
                                          </p:val>
                                        </p:tav>
                                      </p:tavLst>
                                    </p:anim>
                                    <p:anim calcmode="lin" valueType="num">
                                      <p:cBhvr additive="base">
                                        <p:cTn id="46" dur="500" fill="hold"/>
                                        <p:tgtEl>
                                          <p:spTgt spid="71"/>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240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par>
                                <p:cTn id="52" presetID="2" presetClass="entr" presetSubtype="8" fill="hold" grpId="0" nodeType="withEffect">
                                  <p:stCondLst>
                                    <p:cond delay="2900"/>
                                  </p:stCondLst>
                                  <p:childTnLst>
                                    <p:set>
                                      <p:cBhvr>
                                        <p:cTn id="53" dur="1" fill="hold">
                                          <p:stCondLst>
                                            <p:cond delay="0"/>
                                          </p:stCondLst>
                                        </p:cTn>
                                        <p:tgtEl>
                                          <p:spTgt spid="72"/>
                                        </p:tgtEl>
                                        <p:attrNameLst>
                                          <p:attrName>style.visibility</p:attrName>
                                        </p:attrNameLst>
                                      </p:cBhvr>
                                      <p:to>
                                        <p:strVal val="visible"/>
                                      </p:to>
                                    </p:set>
                                    <p:anim calcmode="lin" valueType="num">
                                      <p:cBhvr additive="base">
                                        <p:cTn id="54" dur="500" fill="hold"/>
                                        <p:tgtEl>
                                          <p:spTgt spid="72"/>
                                        </p:tgtEl>
                                        <p:attrNameLst>
                                          <p:attrName>ppt_x</p:attrName>
                                        </p:attrNameLst>
                                      </p:cBhvr>
                                      <p:tavLst>
                                        <p:tav tm="0">
                                          <p:val>
                                            <p:strVal val="0-#ppt_w/2"/>
                                          </p:val>
                                        </p:tav>
                                        <p:tav tm="100000">
                                          <p:val>
                                            <p:strVal val="#ppt_x"/>
                                          </p:val>
                                        </p:tav>
                                      </p:tavLst>
                                    </p:anim>
                                    <p:anim calcmode="lin" valueType="num">
                                      <p:cBhvr additive="base">
                                        <p:cTn id="55" dur="500" fill="hold"/>
                                        <p:tgtEl>
                                          <p:spTgt spid="72"/>
                                        </p:tgtEl>
                                        <p:attrNameLst>
                                          <p:attrName>ppt_y</p:attrName>
                                        </p:attrNameLst>
                                      </p:cBhvr>
                                      <p:tavLst>
                                        <p:tav tm="0">
                                          <p:val>
                                            <p:strVal val="#ppt_y"/>
                                          </p:val>
                                        </p:tav>
                                        <p:tav tm="100000">
                                          <p:val>
                                            <p:strVal val="#ppt_y"/>
                                          </p:val>
                                        </p:tav>
                                      </p:tavLst>
                                    </p:anim>
                                  </p:childTnLst>
                                </p:cTn>
                              </p:par>
                              <p:par>
                                <p:cTn id="56" presetID="53" presetClass="entr" presetSubtype="16" fill="hold" grpId="0" nodeType="withEffect">
                                  <p:stCondLst>
                                    <p:cond delay="290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par>
                                <p:cTn id="61" presetID="2" presetClass="entr" presetSubtype="8" fill="hold" grpId="0" nodeType="withEffect">
                                  <p:stCondLst>
                                    <p:cond delay="340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0-#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par>
                                <p:cTn id="65" presetID="53" presetClass="entr" presetSubtype="16" fill="hold" grpId="0" nodeType="withEffect">
                                  <p:stCondLst>
                                    <p:cond delay="3400"/>
                                  </p:stCondLst>
                                  <p:childTnLst>
                                    <p:set>
                                      <p:cBhvr>
                                        <p:cTn id="66" dur="1" fill="hold">
                                          <p:stCondLst>
                                            <p:cond delay="0"/>
                                          </p:stCondLst>
                                        </p:cTn>
                                        <p:tgtEl>
                                          <p:spTgt spid="65"/>
                                        </p:tgtEl>
                                        <p:attrNameLst>
                                          <p:attrName>style.visibility</p:attrName>
                                        </p:attrNameLst>
                                      </p:cBhvr>
                                      <p:to>
                                        <p:strVal val="visible"/>
                                      </p:to>
                                    </p:set>
                                    <p:anim calcmode="lin" valueType="num">
                                      <p:cBhvr>
                                        <p:cTn id="67" dur="500" fill="hold"/>
                                        <p:tgtEl>
                                          <p:spTgt spid="65"/>
                                        </p:tgtEl>
                                        <p:attrNameLst>
                                          <p:attrName>ppt_w</p:attrName>
                                        </p:attrNameLst>
                                      </p:cBhvr>
                                      <p:tavLst>
                                        <p:tav tm="0">
                                          <p:val>
                                            <p:fltVal val="0"/>
                                          </p:val>
                                        </p:tav>
                                        <p:tav tm="100000">
                                          <p:val>
                                            <p:strVal val="#ppt_w"/>
                                          </p:val>
                                        </p:tav>
                                      </p:tavLst>
                                    </p:anim>
                                    <p:anim calcmode="lin" valueType="num">
                                      <p:cBhvr>
                                        <p:cTn id="68" dur="500" fill="hold"/>
                                        <p:tgtEl>
                                          <p:spTgt spid="65"/>
                                        </p:tgtEl>
                                        <p:attrNameLst>
                                          <p:attrName>ppt_h</p:attrName>
                                        </p:attrNameLst>
                                      </p:cBhvr>
                                      <p:tavLst>
                                        <p:tav tm="0">
                                          <p:val>
                                            <p:fltVal val="0"/>
                                          </p:val>
                                        </p:tav>
                                        <p:tav tm="100000">
                                          <p:val>
                                            <p:strVal val="#ppt_h"/>
                                          </p:val>
                                        </p:tav>
                                      </p:tavLst>
                                    </p:anim>
                                    <p:animEffect transition="in" filter="fade">
                                      <p:cBhvr>
                                        <p:cTn id="69" dur="500"/>
                                        <p:tgtEl>
                                          <p:spTgt spid="65"/>
                                        </p:tgtEl>
                                      </p:cBhvr>
                                    </p:animEffect>
                                  </p:childTnLst>
                                </p:cTn>
                              </p:par>
                              <p:par>
                                <p:cTn id="70" presetID="2" presetClass="entr" presetSubtype="2" fill="hold" grpId="0" nodeType="withEffect">
                                  <p:stCondLst>
                                    <p:cond delay="3900"/>
                                  </p:stCondLst>
                                  <p:childTnLst>
                                    <p:set>
                                      <p:cBhvr>
                                        <p:cTn id="71" dur="1" fill="hold">
                                          <p:stCondLst>
                                            <p:cond delay="0"/>
                                          </p:stCondLst>
                                        </p:cTn>
                                        <p:tgtEl>
                                          <p:spTgt spid="68"/>
                                        </p:tgtEl>
                                        <p:attrNameLst>
                                          <p:attrName>style.visibility</p:attrName>
                                        </p:attrNameLst>
                                      </p:cBhvr>
                                      <p:to>
                                        <p:strVal val="visible"/>
                                      </p:to>
                                    </p:set>
                                    <p:anim calcmode="lin" valueType="num">
                                      <p:cBhvr additive="base">
                                        <p:cTn id="72" dur="500" fill="hold"/>
                                        <p:tgtEl>
                                          <p:spTgt spid="68"/>
                                        </p:tgtEl>
                                        <p:attrNameLst>
                                          <p:attrName>ppt_x</p:attrName>
                                        </p:attrNameLst>
                                      </p:cBhvr>
                                      <p:tavLst>
                                        <p:tav tm="0">
                                          <p:val>
                                            <p:strVal val="1+#ppt_w/2"/>
                                          </p:val>
                                        </p:tav>
                                        <p:tav tm="100000">
                                          <p:val>
                                            <p:strVal val="#ppt_x"/>
                                          </p:val>
                                        </p:tav>
                                      </p:tavLst>
                                    </p:anim>
                                    <p:anim calcmode="lin" valueType="num">
                                      <p:cBhvr additive="base">
                                        <p:cTn id="73" dur="500" fill="hold"/>
                                        <p:tgtEl>
                                          <p:spTgt spid="68"/>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3900"/>
                                  </p:stCondLst>
                                  <p:childTnLst>
                                    <p:set>
                                      <p:cBhvr>
                                        <p:cTn id="75" dur="1" fill="hold">
                                          <p:stCondLst>
                                            <p:cond delay="0"/>
                                          </p:stCondLst>
                                        </p:cTn>
                                        <p:tgtEl>
                                          <p:spTgt spid="66"/>
                                        </p:tgtEl>
                                        <p:attrNameLst>
                                          <p:attrName>style.visibility</p:attrName>
                                        </p:attrNameLst>
                                      </p:cBhvr>
                                      <p:to>
                                        <p:strVal val="visible"/>
                                      </p:to>
                                    </p:set>
                                    <p:anim calcmode="lin" valueType="num">
                                      <p:cBhvr>
                                        <p:cTn id="76" dur="500" fill="hold"/>
                                        <p:tgtEl>
                                          <p:spTgt spid="66"/>
                                        </p:tgtEl>
                                        <p:attrNameLst>
                                          <p:attrName>ppt_w</p:attrName>
                                        </p:attrNameLst>
                                      </p:cBhvr>
                                      <p:tavLst>
                                        <p:tav tm="0">
                                          <p:val>
                                            <p:fltVal val="0"/>
                                          </p:val>
                                        </p:tav>
                                        <p:tav tm="100000">
                                          <p:val>
                                            <p:strVal val="#ppt_w"/>
                                          </p:val>
                                        </p:tav>
                                      </p:tavLst>
                                    </p:anim>
                                    <p:anim calcmode="lin" valueType="num">
                                      <p:cBhvr>
                                        <p:cTn id="77" dur="500" fill="hold"/>
                                        <p:tgtEl>
                                          <p:spTgt spid="66"/>
                                        </p:tgtEl>
                                        <p:attrNameLst>
                                          <p:attrName>ppt_h</p:attrName>
                                        </p:attrNameLst>
                                      </p:cBhvr>
                                      <p:tavLst>
                                        <p:tav tm="0">
                                          <p:val>
                                            <p:fltVal val="0"/>
                                          </p:val>
                                        </p:tav>
                                        <p:tav tm="100000">
                                          <p:val>
                                            <p:strVal val="#ppt_h"/>
                                          </p:val>
                                        </p:tav>
                                      </p:tavLst>
                                    </p:anim>
                                    <p:animEffect transition="in" filter="fade">
                                      <p:cBhvr>
                                        <p:cTn id="78" dur="500"/>
                                        <p:tgtEl>
                                          <p:spTgt spid="66"/>
                                        </p:tgtEl>
                                      </p:cBhvr>
                                    </p:animEffect>
                                  </p:childTnLst>
                                </p:cTn>
                              </p:par>
                              <p:par>
                                <p:cTn id="79" presetID="2" presetClass="entr" presetSubtype="2" fill="hold" grpId="0" nodeType="withEffect">
                                  <p:stCondLst>
                                    <p:cond delay="440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1+#ppt_w/2"/>
                                          </p:val>
                                        </p:tav>
                                        <p:tav tm="100000">
                                          <p:val>
                                            <p:strVal val="#ppt_x"/>
                                          </p:val>
                                        </p:tav>
                                      </p:tavLst>
                                    </p:anim>
                                    <p:anim calcmode="lin" valueType="num">
                                      <p:cBhvr additive="base">
                                        <p:cTn id="82" dur="500" fill="hold"/>
                                        <p:tgtEl>
                                          <p:spTgt spid="69"/>
                                        </p:tgtEl>
                                        <p:attrNameLst>
                                          <p:attrName>ppt_y</p:attrName>
                                        </p:attrNameLst>
                                      </p:cBhvr>
                                      <p:tavLst>
                                        <p:tav tm="0">
                                          <p:val>
                                            <p:strVal val="#ppt_y"/>
                                          </p:val>
                                        </p:tav>
                                        <p:tav tm="100000">
                                          <p:val>
                                            <p:strVal val="#ppt_y"/>
                                          </p:val>
                                        </p:tav>
                                      </p:tavLst>
                                    </p:anim>
                                  </p:childTnLst>
                                </p:cTn>
                              </p:par>
                              <p:par>
                                <p:cTn id="83" presetID="53" presetClass="entr" presetSubtype="16" fill="hold" grpId="0" nodeType="withEffect">
                                  <p:stCondLst>
                                    <p:cond delay="4400"/>
                                  </p:stCondLst>
                                  <p:childTnLst>
                                    <p:set>
                                      <p:cBhvr>
                                        <p:cTn id="84" dur="1" fill="hold">
                                          <p:stCondLst>
                                            <p:cond delay="0"/>
                                          </p:stCondLst>
                                        </p:cTn>
                                        <p:tgtEl>
                                          <p:spTgt spid="67"/>
                                        </p:tgtEl>
                                        <p:attrNameLst>
                                          <p:attrName>style.visibility</p:attrName>
                                        </p:attrNameLst>
                                      </p:cBhvr>
                                      <p:to>
                                        <p:strVal val="visible"/>
                                      </p:to>
                                    </p:set>
                                    <p:anim calcmode="lin" valueType="num">
                                      <p:cBhvr>
                                        <p:cTn id="85" dur="500" fill="hold"/>
                                        <p:tgtEl>
                                          <p:spTgt spid="67"/>
                                        </p:tgtEl>
                                        <p:attrNameLst>
                                          <p:attrName>ppt_w</p:attrName>
                                        </p:attrNameLst>
                                      </p:cBhvr>
                                      <p:tavLst>
                                        <p:tav tm="0">
                                          <p:val>
                                            <p:fltVal val="0"/>
                                          </p:val>
                                        </p:tav>
                                        <p:tav tm="100000">
                                          <p:val>
                                            <p:strVal val="#ppt_w"/>
                                          </p:val>
                                        </p:tav>
                                      </p:tavLst>
                                    </p:anim>
                                    <p:anim calcmode="lin" valueType="num">
                                      <p:cBhvr>
                                        <p:cTn id="86" dur="500" fill="hold"/>
                                        <p:tgtEl>
                                          <p:spTgt spid="67"/>
                                        </p:tgtEl>
                                        <p:attrNameLst>
                                          <p:attrName>ppt_h</p:attrName>
                                        </p:attrNameLst>
                                      </p:cBhvr>
                                      <p:tavLst>
                                        <p:tav tm="0">
                                          <p:val>
                                            <p:fltVal val="0"/>
                                          </p:val>
                                        </p:tav>
                                        <p:tav tm="100000">
                                          <p:val>
                                            <p:strVal val="#ppt_h"/>
                                          </p:val>
                                        </p:tav>
                                      </p:tavLst>
                                    </p:anim>
                                    <p:animEffect transition="in" filter="fade">
                                      <p:cBhvr>
                                        <p:cTn id="87" dur="500"/>
                                        <p:tgtEl>
                                          <p:spTgt spid="67"/>
                                        </p:tgtEl>
                                      </p:cBhvr>
                                    </p:animEffect>
                                  </p:childTnLst>
                                </p:cTn>
                              </p:par>
                              <p:par>
                                <p:cTn id="88" presetID="2" presetClass="entr" presetSubtype="2" fill="hold" grpId="0" nodeType="withEffect">
                                  <p:stCondLst>
                                    <p:cond delay="4900"/>
                                  </p:stCondLst>
                                  <p:childTnLst>
                                    <p:set>
                                      <p:cBhvr>
                                        <p:cTn id="89" dur="1" fill="hold">
                                          <p:stCondLst>
                                            <p:cond delay="0"/>
                                          </p:stCondLst>
                                        </p:cTn>
                                        <p:tgtEl>
                                          <p:spTgt spid="70"/>
                                        </p:tgtEl>
                                        <p:attrNameLst>
                                          <p:attrName>style.visibility</p:attrName>
                                        </p:attrNameLst>
                                      </p:cBhvr>
                                      <p:to>
                                        <p:strVal val="visible"/>
                                      </p:to>
                                    </p:set>
                                    <p:anim calcmode="lin" valueType="num">
                                      <p:cBhvr additive="base">
                                        <p:cTn id="90" dur="500" fill="hold"/>
                                        <p:tgtEl>
                                          <p:spTgt spid="70"/>
                                        </p:tgtEl>
                                        <p:attrNameLst>
                                          <p:attrName>ppt_x</p:attrName>
                                        </p:attrNameLst>
                                      </p:cBhvr>
                                      <p:tavLst>
                                        <p:tav tm="0">
                                          <p:val>
                                            <p:strVal val="1+#ppt_w/2"/>
                                          </p:val>
                                        </p:tav>
                                        <p:tav tm="100000">
                                          <p:val>
                                            <p:strVal val="#ppt_x"/>
                                          </p:val>
                                        </p:tav>
                                      </p:tavLst>
                                    </p:anim>
                                    <p:anim calcmode="lin" valueType="num">
                                      <p:cBhvr additive="base">
                                        <p:cTn id="91"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p:bldP spid="73" grpId="0"/>
      <p:bldP spid="74" grpId="0" animBg="1"/>
      <p:bldP spid="7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13"/>
          <p:cNvSpPr>
            <a:spLocks noChangeAspect="1" noChangeArrowheads="1" noTextEdit="1"/>
          </p:cNvSpPr>
          <p:nvPr/>
        </p:nvSpPr>
        <p:spPr bwMode="auto">
          <a:xfrm>
            <a:off x="952666" y="1305612"/>
            <a:ext cx="7240257" cy="291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7" tIns="45734" rIns="91467" bIns="45734"/>
          <a:lstStyle/>
          <a:p>
            <a:endParaRPr lang="zh-CN" altLang="en-US"/>
          </a:p>
        </p:txBody>
      </p:sp>
      <p:sp>
        <p:nvSpPr>
          <p:cNvPr id="26" name="Rectangle 14"/>
          <p:cNvSpPr>
            <a:spLocks noChangeArrowheads="1"/>
          </p:cNvSpPr>
          <p:nvPr/>
        </p:nvSpPr>
        <p:spPr bwMode="auto">
          <a:xfrm>
            <a:off x="952666" y="1420416"/>
            <a:ext cx="1448051" cy="1264532"/>
          </a:xfrm>
          <a:prstGeom prst="rect">
            <a:avLst/>
          </a:prstGeom>
          <a:solidFill>
            <a:schemeClr val="accent1"/>
          </a:solidFill>
          <a:ln>
            <a:noFill/>
          </a:ln>
        </p:spPr>
        <p:txBody>
          <a:bodyPr lIns="91467" tIns="45734" rIns="91467" bIns="45734"/>
          <a:lstStyle/>
          <a:p>
            <a:endParaRPr lang="zh-CN" altLang="en-US">
              <a:solidFill>
                <a:schemeClr val="accent1"/>
              </a:solidFill>
            </a:endParaRPr>
          </a:p>
        </p:txBody>
      </p:sp>
      <p:sp>
        <p:nvSpPr>
          <p:cNvPr id="27" name="Rectangle 15" descr="318740-130P60HZ091"/>
          <p:cNvSpPr>
            <a:spLocks noChangeArrowheads="1"/>
          </p:cNvSpPr>
          <p:nvPr/>
        </p:nvSpPr>
        <p:spPr bwMode="auto">
          <a:xfrm>
            <a:off x="2400717" y="1420416"/>
            <a:ext cx="1448051" cy="126453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28" name="Rectangle 16"/>
          <p:cNvSpPr>
            <a:spLocks noChangeArrowheads="1"/>
          </p:cNvSpPr>
          <p:nvPr/>
        </p:nvSpPr>
        <p:spPr bwMode="auto">
          <a:xfrm>
            <a:off x="3848769" y="1420416"/>
            <a:ext cx="1448051" cy="1264532"/>
          </a:xfrm>
          <a:prstGeom prst="rect">
            <a:avLst/>
          </a:prstGeom>
          <a:solidFill>
            <a:schemeClr val="accent3"/>
          </a:solidFill>
          <a:ln>
            <a:noFill/>
          </a:ln>
        </p:spPr>
        <p:txBody>
          <a:bodyPr lIns="91467" tIns="45734" rIns="91467" bIns="45734"/>
          <a:lstStyle/>
          <a:p>
            <a:endParaRPr lang="zh-CN" altLang="en-US"/>
          </a:p>
        </p:txBody>
      </p:sp>
      <p:sp>
        <p:nvSpPr>
          <p:cNvPr id="29" name="Rectangle 17" descr="22"/>
          <p:cNvSpPr>
            <a:spLocks noChangeArrowheads="1"/>
          </p:cNvSpPr>
          <p:nvPr/>
        </p:nvSpPr>
        <p:spPr bwMode="auto">
          <a:xfrm>
            <a:off x="5296820" y="1420416"/>
            <a:ext cx="1448051" cy="126453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30" name="Rectangle 18"/>
          <p:cNvSpPr>
            <a:spLocks noChangeArrowheads="1"/>
          </p:cNvSpPr>
          <p:nvPr/>
        </p:nvSpPr>
        <p:spPr bwMode="auto">
          <a:xfrm>
            <a:off x="6744871" y="1420416"/>
            <a:ext cx="1448051" cy="1264532"/>
          </a:xfrm>
          <a:prstGeom prst="rect">
            <a:avLst/>
          </a:prstGeom>
          <a:solidFill>
            <a:schemeClr val="accent1"/>
          </a:solidFill>
          <a:ln>
            <a:noFill/>
          </a:ln>
        </p:spPr>
        <p:txBody>
          <a:bodyPr lIns="91467" tIns="45734" rIns="91467" bIns="45734"/>
          <a:lstStyle/>
          <a:p>
            <a:endParaRPr lang="zh-CN" altLang="en-US"/>
          </a:p>
        </p:txBody>
      </p:sp>
      <p:sp>
        <p:nvSpPr>
          <p:cNvPr id="31" name="Rectangle 19" descr="sy_64934932458副本"/>
          <p:cNvSpPr>
            <a:spLocks noChangeArrowheads="1"/>
          </p:cNvSpPr>
          <p:nvPr/>
        </p:nvSpPr>
        <p:spPr bwMode="auto">
          <a:xfrm>
            <a:off x="952666" y="2874082"/>
            <a:ext cx="1448051" cy="126591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32" name="Rectangle 20"/>
          <p:cNvSpPr>
            <a:spLocks noChangeArrowheads="1"/>
          </p:cNvSpPr>
          <p:nvPr/>
        </p:nvSpPr>
        <p:spPr bwMode="auto">
          <a:xfrm>
            <a:off x="2400717" y="2874082"/>
            <a:ext cx="1448051" cy="1265914"/>
          </a:xfrm>
          <a:prstGeom prst="rect">
            <a:avLst/>
          </a:prstGeom>
          <a:solidFill>
            <a:schemeClr val="accent2"/>
          </a:solidFill>
          <a:ln>
            <a:noFill/>
          </a:ln>
        </p:spPr>
        <p:txBody>
          <a:bodyPr lIns="91467" tIns="45734" rIns="91467" bIns="45734"/>
          <a:lstStyle/>
          <a:p>
            <a:endParaRPr lang="zh-CN" altLang="en-US"/>
          </a:p>
        </p:txBody>
      </p:sp>
      <p:sp>
        <p:nvSpPr>
          <p:cNvPr id="33" name="Rectangle 21" descr="image0071-1024x682"/>
          <p:cNvSpPr>
            <a:spLocks noChangeArrowheads="1"/>
          </p:cNvSpPr>
          <p:nvPr/>
        </p:nvSpPr>
        <p:spPr bwMode="auto">
          <a:xfrm>
            <a:off x="3848769" y="2874082"/>
            <a:ext cx="1448051" cy="126591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34" name="Rectangle 22"/>
          <p:cNvSpPr>
            <a:spLocks noChangeArrowheads="1"/>
          </p:cNvSpPr>
          <p:nvPr/>
        </p:nvSpPr>
        <p:spPr bwMode="auto">
          <a:xfrm>
            <a:off x="5296820" y="2828964"/>
            <a:ext cx="1448051" cy="1455048"/>
          </a:xfrm>
          <a:prstGeom prst="rect">
            <a:avLst/>
          </a:prstGeom>
          <a:solidFill>
            <a:schemeClr val="accent4"/>
          </a:solidFill>
          <a:ln>
            <a:noFill/>
          </a:ln>
        </p:spPr>
        <p:txBody>
          <a:bodyPr lIns="91467" tIns="45734" rIns="91467" bIns="45734"/>
          <a:lstStyle/>
          <a:p>
            <a:endParaRPr lang="zh-CN" altLang="en-US"/>
          </a:p>
        </p:txBody>
      </p:sp>
      <p:sp>
        <p:nvSpPr>
          <p:cNvPr id="35" name="Rectangle 23" descr="201107060956141686"/>
          <p:cNvSpPr>
            <a:spLocks noChangeArrowheads="1"/>
          </p:cNvSpPr>
          <p:nvPr/>
        </p:nvSpPr>
        <p:spPr bwMode="auto">
          <a:xfrm>
            <a:off x="6744871" y="2874082"/>
            <a:ext cx="1448051" cy="126591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lIns="91467" tIns="45734" rIns="91467" bIns="45734"/>
          <a:lstStyle/>
          <a:p>
            <a:endParaRPr lang="zh-CN" altLang="en-US" dirty="0"/>
          </a:p>
        </p:txBody>
      </p:sp>
      <p:sp>
        <p:nvSpPr>
          <p:cNvPr id="36" name="Rectangle 24"/>
          <p:cNvSpPr>
            <a:spLocks noChangeArrowheads="1"/>
          </p:cNvSpPr>
          <p:nvPr/>
        </p:nvSpPr>
        <p:spPr bwMode="auto">
          <a:xfrm>
            <a:off x="1085816" y="1768861"/>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7" name="Rectangle 24"/>
          <p:cNvSpPr>
            <a:spLocks noChangeArrowheads="1"/>
          </p:cNvSpPr>
          <p:nvPr/>
        </p:nvSpPr>
        <p:spPr bwMode="auto">
          <a:xfrm>
            <a:off x="3981919" y="1768861"/>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8" name="Rectangle 24"/>
          <p:cNvSpPr>
            <a:spLocks noChangeArrowheads="1"/>
          </p:cNvSpPr>
          <p:nvPr/>
        </p:nvSpPr>
        <p:spPr bwMode="auto">
          <a:xfrm>
            <a:off x="6878021" y="1768861"/>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39" name="Rectangle 24"/>
          <p:cNvSpPr>
            <a:spLocks noChangeArrowheads="1"/>
          </p:cNvSpPr>
          <p:nvPr/>
        </p:nvSpPr>
        <p:spPr bwMode="auto">
          <a:xfrm>
            <a:off x="5429970" y="3223114"/>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40" name="Rectangle 24"/>
          <p:cNvSpPr>
            <a:spLocks noChangeArrowheads="1"/>
          </p:cNvSpPr>
          <p:nvPr/>
        </p:nvSpPr>
        <p:spPr bwMode="auto">
          <a:xfrm>
            <a:off x="2533867" y="3223114"/>
            <a:ext cx="1181751"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solidFill>
                <a:latin typeface="微软雅黑" panose="020B0503020204020204" pitchFamily="34" charset="-122"/>
                <a:ea typeface="微软雅黑" panose="020B0503020204020204" pitchFamily="34" charset="-122"/>
              </a:rPr>
              <a:t>单击填加标题</a:t>
            </a:r>
            <a:endParaRPr lang="zh-CN" altLang="en-US" sz="1200" b="1" dirty="0">
              <a:solidFill>
                <a:schemeClr val="bg1"/>
              </a:solidFill>
            </a:endParaRPr>
          </a:p>
          <a:p>
            <a:pPr algn="ctr" defTabSz="914400" fontAlgn="auto">
              <a:lnSpc>
                <a:spcPct val="120000"/>
              </a:lnSpc>
              <a:spcBef>
                <a:spcPts val="300"/>
              </a:spcBef>
              <a:spcAft>
                <a:spcPts val="0"/>
              </a:spcAft>
              <a:defRPr/>
            </a:pPr>
            <a:r>
              <a:rPr lang="zh-CN" altLang="en-US" sz="8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47" presetClass="entr" presetSubtype="0" fill="hold" grpId="0" nodeType="withEffect">
                                  <p:stCondLst>
                                    <p:cond delay="110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7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8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47" presetClass="entr" presetSubtype="0" fill="hold" grpId="0" nodeType="withEffect">
                                  <p:stCondLst>
                                    <p:cond delay="130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anim calcmode="lin" valueType="num">
                                      <p:cBhvr>
                                        <p:cTn id="28" dur="500" fill="hold"/>
                                        <p:tgtEl>
                                          <p:spTgt spid="40"/>
                                        </p:tgtEl>
                                        <p:attrNameLst>
                                          <p:attrName>ppt_x</p:attrName>
                                        </p:attrNameLst>
                                      </p:cBhvr>
                                      <p:tavLst>
                                        <p:tav tm="0">
                                          <p:val>
                                            <p:strVal val="#ppt_x"/>
                                          </p:val>
                                        </p:tav>
                                        <p:tav tm="100000">
                                          <p:val>
                                            <p:strVal val="#ppt_x"/>
                                          </p:val>
                                        </p:tav>
                                      </p:tavLst>
                                    </p:anim>
                                    <p:anim calcmode="lin" valueType="num">
                                      <p:cBhvr>
                                        <p:cTn id="29" dur="500" fill="hold"/>
                                        <p:tgtEl>
                                          <p:spTgt spid="40"/>
                                        </p:tgtEl>
                                        <p:attrNameLst>
                                          <p:attrName>ppt_y</p:attrName>
                                        </p:attrNameLst>
                                      </p:cBhvr>
                                      <p:tavLst>
                                        <p:tav tm="0">
                                          <p:val>
                                            <p:strVal val="#ppt_y-.1"/>
                                          </p:val>
                                        </p:tav>
                                        <p:tav tm="100000">
                                          <p:val>
                                            <p:strVal val="#ppt_y"/>
                                          </p:val>
                                        </p:tav>
                                      </p:tavLst>
                                    </p:anim>
                                  </p:childTnLst>
                                </p:cTn>
                              </p:par>
                              <p:par>
                                <p:cTn id="30" presetID="53" presetClass="entr" presetSubtype="16" fill="hold" grpId="0" nodeType="withEffect">
                                  <p:stCondLst>
                                    <p:cond delay="9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47" presetClass="entr" presetSubtype="0" fill="hold" grpId="0" nodeType="withEffect">
                                  <p:stCondLst>
                                    <p:cond delay="150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anim calcmode="lin" valueType="num">
                                      <p:cBhvr>
                                        <p:cTn id="43" dur="500" fill="hold"/>
                                        <p:tgtEl>
                                          <p:spTgt spid="37"/>
                                        </p:tgtEl>
                                        <p:attrNameLst>
                                          <p:attrName>ppt_x</p:attrName>
                                        </p:attrNameLst>
                                      </p:cBhvr>
                                      <p:tavLst>
                                        <p:tav tm="0">
                                          <p:val>
                                            <p:strVal val="#ppt_x"/>
                                          </p:val>
                                        </p:tav>
                                        <p:tav tm="100000">
                                          <p:val>
                                            <p:strVal val="#ppt_x"/>
                                          </p:val>
                                        </p:tav>
                                      </p:tavLst>
                                    </p:anim>
                                    <p:anim calcmode="lin" valueType="num">
                                      <p:cBhvr>
                                        <p:cTn id="44" dur="500" fill="hold"/>
                                        <p:tgtEl>
                                          <p:spTgt spid="37"/>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110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par>
                                <p:cTn id="50" presetID="53" presetClass="entr" presetSubtype="16" fill="hold" grpId="0" nodeType="withEffect">
                                  <p:stCondLst>
                                    <p:cond delay="12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47" presetClass="entr" presetSubtype="0" fill="hold" grpId="0" nodeType="withEffect">
                                  <p:stCondLst>
                                    <p:cond delay="170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anim calcmode="lin" valueType="num">
                                      <p:cBhvr>
                                        <p:cTn id="58" dur="500" fill="hold"/>
                                        <p:tgtEl>
                                          <p:spTgt spid="39"/>
                                        </p:tgtEl>
                                        <p:attrNameLst>
                                          <p:attrName>ppt_x</p:attrName>
                                        </p:attrNameLst>
                                      </p:cBhvr>
                                      <p:tavLst>
                                        <p:tav tm="0">
                                          <p:val>
                                            <p:strVal val="#ppt_x"/>
                                          </p:val>
                                        </p:tav>
                                        <p:tav tm="100000">
                                          <p:val>
                                            <p:strVal val="#ppt_x"/>
                                          </p:val>
                                        </p:tav>
                                      </p:tavLst>
                                    </p:anim>
                                    <p:anim calcmode="lin" valueType="num">
                                      <p:cBhvr>
                                        <p:cTn id="59" dur="500" fill="hold"/>
                                        <p:tgtEl>
                                          <p:spTgt spid="39"/>
                                        </p:tgtEl>
                                        <p:attrNameLst>
                                          <p:attrName>ppt_y</p:attrName>
                                        </p:attrNameLst>
                                      </p:cBhvr>
                                      <p:tavLst>
                                        <p:tav tm="0">
                                          <p:val>
                                            <p:strVal val="#ppt_y-.1"/>
                                          </p:val>
                                        </p:tav>
                                        <p:tav tm="100000">
                                          <p:val>
                                            <p:strVal val="#ppt_y"/>
                                          </p:val>
                                        </p:tav>
                                      </p:tavLst>
                                    </p:anim>
                                  </p:childTnLst>
                                </p:cTn>
                              </p:par>
                              <p:par>
                                <p:cTn id="60" presetID="53" presetClass="entr" presetSubtype="16" fill="hold" grpId="0" nodeType="withEffect">
                                  <p:stCondLst>
                                    <p:cond delay="130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par>
                                <p:cTn id="65" presetID="53" presetClass="entr" presetSubtype="16" fill="hold" grpId="0" nodeType="withEffect">
                                  <p:stCondLst>
                                    <p:cond delay="140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par>
                                <p:cTn id="70" presetID="47" presetClass="entr" presetSubtype="0" fill="hold" grpId="0" nodeType="withEffect">
                                  <p:stCondLst>
                                    <p:cond delay="190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anim calcmode="lin" valueType="num">
                                      <p:cBhvr>
                                        <p:cTn id="73" dur="500" fill="hold"/>
                                        <p:tgtEl>
                                          <p:spTgt spid="38"/>
                                        </p:tgtEl>
                                        <p:attrNameLst>
                                          <p:attrName>ppt_x</p:attrName>
                                        </p:attrNameLst>
                                      </p:cBhvr>
                                      <p:tavLst>
                                        <p:tav tm="0">
                                          <p:val>
                                            <p:strVal val="#ppt_x"/>
                                          </p:val>
                                        </p:tav>
                                        <p:tav tm="100000">
                                          <p:val>
                                            <p:strVal val="#ppt_x"/>
                                          </p:val>
                                        </p:tav>
                                      </p:tavLst>
                                    </p:anim>
                                    <p:anim calcmode="lin" valueType="num">
                                      <p:cBhvr>
                                        <p:cTn id="74" dur="500" fill="hold"/>
                                        <p:tgtEl>
                                          <p:spTgt spid="38"/>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50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a:spLocks noChangeArrowheads="1"/>
          </p:cNvSpPr>
          <p:nvPr/>
        </p:nvSpPr>
        <p:spPr bwMode="auto">
          <a:xfrm>
            <a:off x="1946613" y="1349792"/>
            <a:ext cx="2067284" cy="484337"/>
          </a:xfrm>
          <a:prstGeom prst="roundRect">
            <a:avLst>
              <a:gd name="adj" fmla="val 50000"/>
            </a:avLst>
          </a:prstGeom>
          <a:solidFill>
            <a:schemeClr val="accent1"/>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8" name="文本框 12"/>
          <p:cNvSpPr txBox="1">
            <a:spLocks noChangeArrowheads="1"/>
          </p:cNvSpPr>
          <p:nvPr/>
        </p:nvSpPr>
        <p:spPr bwMode="auto">
          <a:xfrm>
            <a:off x="2330855" y="1416488"/>
            <a:ext cx="1061783" cy="253893"/>
          </a:xfrm>
          <a:prstGeom prst="rect">
            <a:avLst/>
          </a:prstGeom>
          <a:noFill/>
          <a:ln w="9525">
            <a:noFill/>
            <a:miter lim="800000"/>
          </a:ln>
        </p:spPr>
        <p:txBody>
          <a:bodyPr wrap="none" lIns="68557" tIns="34279" rIns="68557" bIns="34279">
            <a:spAutoFit/>
          </a:bodyPr>
          <a:lstStyle/>
          <a:p>
            <a:r>
              <a:rPr lang="zh-CN" altLang="en-US" sz="1200" b="1" dirty="0">
                <a:solidFill>
                  <a:srgbClr val="FFFFFF"/>
                </a:solidFill>
                <a:latin typeface="微软雅黑" panose="020B0503020204020204" pitchFamily="34" charset="-122"/>
                <a:ea typeface="微软雅黑" panose="020B0503020204020204" pitchFamily="34" charset="-122"/>
              </a:rPr>
              <a:t>点击输入标题</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59" name="Freeform 12"/>
          <p:cNvSpPr>
            <a:spLocks noEditPoints="1" noChangeArrowheads="1"/>
          </p:cNvSpPr>
          <p:nvPr/>
        </p:nvSpPr>
        <p:spPr bwMode="auto">
          <a:xfrm>
            <a:off x="1357549" y="1349792"/>
            <a:ext cx="420760" cy="422405"/>
          </a:xfrm>
          <a:custGeom>
            <a:avLst/>
            <a:gdLst/>
            <a:ahLst/>
            <a:cxnLst>
              <a:cxn ang="0">
                <a:pos x="80" y="53"/>
              </a:cxn>
              <a:cxn ang="0">
                <a:pos x="80" y="80"/>
              </a:cxn>
              <a:cxn ang="0">
                <a:pos x="74" y="85"/>
              </a:cxn>
              <a:cxn ang="0">
                <a:pos x="10" y="85"/>
              </a:cxn>
              <a:cxn ang="0">
                <a:pos x="5" y="80"/>
              </a:cxn>
              <a:cxn ang="0">
                <a:pos x="5" y="53"/>
              </a:cxn>
              <a:cxn ang="0">
                <a:pos x="17" y="56"/>
              </a:cxn>
              <a:cxn ang="0">
                <a:pos x="17" y="60"/>
              </a:cxn>
              <a:cxn ang="0">
                <a:pos x="20" y="60"/>
              </a:cxn>
              <a:cxn ang="0">
                <a:pos x="20" y="68"/>
              </a:cxn>
              <a:cxn ang="0">
                <a:pos x="27" y="68"/>
              </a:cxn>
              <a:cxn ang="0">
                <a:pos x="27" y="60"/>
              </a:cxn>
              <a:cxn ang="0">
                <a:pos x="30" y="60"/>
              </a:cxn>
              <a:cxn ang="0">
                <a:pos x="30" y="57"/>
              </a:cxn>
              <a:cxn ang="0">
                <a:pos x="54" y="57"/>
              </a:cxn>
              <a:cxn ang="0">
                <a:pos x="54" y="60"/>
              </a:cxn>
              <a:cxn ang="0">
                <a:pos x="57" y="60"/>
              </a:cxn>
              <a:cxn ang="0">
                <a:pos x="57" y="68"/>
              </a:cxn>
              <a:cxn ang="0">
                <a:pos x="63" y="68"/>
              </a:cxn>
              <a:cxn ang="0">
                <a:pos x="63" y="60"/>
              </a:cxn>
              <a:cxn ang="0">
                <a:pos x="66" y="60"/>
              </a:cxn>
              <a:cxn ang="0">
                <a:pos x="66" y="56"/>
              </a:cxn>
              <a:cxn ang="0">
                <a:pos x="80" y="53"/>
              </a:cxn>
              <a:cxn ang="0">
                <a:pos x="31" y="0"/>
              </a:cxn>
              <a:cxn ang="0">
                <a:pos x="54" y="0"/>
              </a:cxn>
              <a:cxn ang="0">
                <a:pos x="61" y="7"/>
              </a:cxn>
              <a:cxn ang="0">
                <a:pos x="61" y="16"/>
              </a:cxn>
              <a:cxn ang="0">
                <a:pos x="53" y="16"/>
              </a:cxn>
              <a:cxn ang="0">
                <a:pos x="53" y="8"/>
              </a:cxn>
              <a:cxn ang="0">
                <a:pos x="32" y="8"/>
              </a:cxn>
              <a:cxn ang="0">
                <a:pos x="32" y="16"/>
              </a:cxn>
              <a:cxn ang="0">
                <a:pos x="24" y="16"/>
              </a:cxn>
              <a:cxn ang="0">
                <a:pos x="24" y="7"/>
              </a:cxn>
              <a:cxn ang="0">
                <a:pos x="31" y="0"/>
              </a:cxn>
              <a:cxn ang="0">
                <a:pos x="0" y="20"/>
              </a:cxn>
              <a:cxn ang="0">
                <a:pos x="0" y="48"/>
              </a:cxn>
              <a:cxn ang="0">
                <a:pos x="85" y="48"/>
              </a:cxn>
              <a:cxn ang="0">
                <a:pos x="85" y="20"/>
              </a:cxn>
              <a:cxn ang="0">
                <a:pos x="0" y="20"/>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0" name="圆角矩形 59"/>
          <p:cNvSpPr>
            <a:spLocks noChangeArrowheads="1"/>
          </p:cNvSpPr>
          <p:nvPr/>
        </p:nvSpPr>
        <p:spPr bwMode="auto">
          <a:xfrm>
            <a:off x="1981544" y="2199368"/>
            <a:ext cx="2065697" cy="484336"/>
          </a:xfrm>
          <a:prstGeom prst="roundRect">
            <a:avLst>
              <a:gd name="adj" fmla="val 50000"/>
            </a:avLst>
          </a:prstGeom>
          <a:solidFill>
            <a:schemeClr val="accent2"/>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1" name="Freeform 5"/>
          <p:cNvSpPr>
            <a:spLocks noEditPoints="1" noChangeArrowheads="1"/>
          </p:cNvSpPr>
          <p:nvPr/>
        </p:nvSpPr>
        <p:spPr bwMode="auto">
          <a:xfrm>
            <a:off x="1344847" y="2193015"/>
            <a:ext cx="444577" cy="446225"/>
          </a:xfrm>
          <a:custGeom>
            <a:avLst/>
            <a:gdLst/>
            <a:ahLst/>
            <a:cxnLst>
              <a:cxn ang="0">
                <a:pos x="43" y="27"/>
              </a:cxn>
              <a:cxn ang="0">
                <a:pos x="63" y="56"/>
              </a:cxn>
              <a:cxn ang="0">
                <a:pos x="43" y="56"/>
              </a:cxn>
              <a:cxn ang="0">
                <a:pos x="52" y="0"/>
              </a:cxn>
              <a:cxn ang="0">
                <a:pos x="0" y="52"/>
              </a:cxn>
              <a:cxn ang="0">
                <a:pos x="52" y="104"/>
              </a:cxn>
              <a:cxn ang="0">
                <a:pos x="104" y="52"/>
              </a:cxn>
              <a:cxn ang="0">
                <a:pos x="52" y="0"/>
              </a:cxn>
              <a:cxn ang="0">
                <a:pos x="52" y="9"/>
              </a:cxn>
              <a:cxn ang="0">
                <a:pos x="9" y="52"/>
              </a:cxn>
              <a:cxn ang="0">
                <a:pos x="52" y="95"/>
              </a:cxn>
              <a:cxn ang="0">
                <a:pos x="95" y="52"/>
              </a:cxn>
              <a:cxn ang="0">
                <a:pos x="24" y="64"/>
              </a:cxn>
              <a:cxn ang="0">
                <a:pos x="28" y="55"/>
              </a:cxn>
              <a:cxn ang="0">
                <a:pos x="22" y="49"/>
              </a:cxn>
              <a:cxn ang="0">
                <a:pos x="28" y="43"/>
              </a:cxn>
              <a:cxn ang="0">
                <a:pos x="27" y="34"/>
              </a:cxn>
              <a:cxn ang="0">
                <a:pos x="33" y="28"/>
              </a:cxn>
              <a:cxn ang="0">
                <a:pos x="41" y="29"/>
              </a:cxn>
              <a:cxn ang="0">
                <a:pos x="47" y="22"/>
              </a:cxn>
              <a:cxn ang="0">
                <a:pos x="54" y="26"/>
              </a:cxn>
              <a:cxn ang="0">
                <a:pos x="62" y="23"/>
              </a:cxn>
              <a:cxn ang="0">
                <a:pos x="66" y="30"/>
              </a:cxn>
              <a:cxn ang="0">
                <a:pos x="74" y="30"/>
              </a:cxn>
              <a:cxn ang="0">
                <a:pos x="70" y="34"/>
              </a:cxn>
              <a:cxn ang="0">
                <a:pos x="79" y="37"/>
              </a:cxn>
              <a:cxn ang="0">
                <a:pos x="76" y="46"/>
              </a:cxn>
              <a:cxn ang="0">
                <a:pos x="83" y="52"/>
              </a:cxn>
              <a:cxn ang="0">
                <a:pos x="75" y="58"/>
              </a:cxn>
              <a:cxn ang="0">
                <a:pos x="78" y="68"/>
              </a:cxn>
              <a:cxn ang="0">
                <a:pos x="90" y="52"/>
              </a:cxn>
              <a:cxn ang="0">
                <a:pos x="52" y="15"/>
              </a:cxn>
              <a:cxn ang="0">
                <a:pos x="15" y="52"/>
              </a:cxn>
              <a:cxn ang="0">
                <a:pos x="27" y="70"/>
              </a:cxn>
              <a:cxn ang="0">
                <a:pos x="33" y="67"/>
              </a:cxn>
              <a:cxn ang="0">
                <a:pos x="24" y="64"/>
              </a:cxn>
              <a:cxn ang="0">
                <a:pos x="48" y="56"/>
              </a:cxn>
              <a:cxn ang="0">
                <a:pos x="58" y="56"/>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2" name="圆角矩形 61"/>
          <p:cNvSpPr>
            <a:spLocks noChangeArrowheads="1"/>
          </p:cNvSpPr>
          <p:nvPr/>
        </p:nvSpPr>
        <p:spPr bwMode="auto">
          <a:xfrm>
            <a:off x="1991071" y="3042589"/>
            <a:ext cx="2064108" cy="482749"/>
          </a:xfrm>
          <a:prstGeom prst="roundRect">
            <a:avLst>
              <a:gd name="adj" fmla="val 50000"/>
            </a:avLst>
          </a:prstGeom>
          <a:solidFill>
            <a:schemeClr val="accent3"/>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3" name="Freeform 22"/>
          <p:cNvSpPr>
            <a:spLocks noEditPoints="1" noChangeArrowheads="1"/>
          </p:cNvSpPr>
          <p:nvPr/>
        </p:nvSpPr>
        <p:spPr bwMode="auto">
          <a:xfrm>
            <a:off x="1336907" y="3083877"/>
            <a:ext cx="482684" cy="390646"/>
          </a:xfrm>
          <a:custGeom>
            <a:avLst/>
            <a:gdLst/>
            <a:ahLst/>
            <a:cxnLst>
              <a:cxn ang="0">
                <a:pos x="86" y="88"/>
              </a:cxn>
              <a:cxn ang="0">
                <a:pos x="84" y="44"/>
              </a:cxn>
              <a:cxn ang="0">
                <a:pos x="80" y="71"/>
              </a:cxn>
              <a:cxn ang="0">
                <a:pos x="109" y="0"/>
              </a:cxn>
              <a:cxn ang="0">
                <a:pos x="92" y="33"/>
              </a:cxn>
              <a:cxn ang="0">
                <a:pos x="80" y="25"/>
              </a:cxn>
              <a:cxn ang="0">
                <a:pos x="67" y="68"/>
              </a:cxn>
              <a:cxn ang="0">
                <a:pos x="37" y="73"/>
              </a:cxn>
              <a:cxn ang="0">
                <a:pos x="19" y="63"/>
              </a:cxn>
              <a:cxn ang="0">
                <a:pos x="0" y="56"/>
              </a:cxn>
              <a:cxn ang="0">
                <a:pos x="25" y="48"/>
              </a:cxn>
              <a:cxn ang="0">
                <a:pos x="30" y="57"/>
              </a:cxn>
              <a:cxn ang="0">
                <a:pos x="44" y="29"/>
              </a:cxn>
              <a:cxn ang="0">
                <a:pos x="66" y="50"/>
              </a:cxn>
              <a:cxn ang="0">
                <a:pos x="68" y="18"/>
              </a:cxn>
              <a:cxn ang="0">
                <a:pos x="78" y="12"/>
              </a:cxn>
              <a:cxn ang="0">
                <a:pos x="90" y="1"/>
              </a:cxn>
              <a:cxn ang="0">
                <a:pos x="22" y="88"/>
              </a:cxn>
              <a:cxn ang="0">
                <a:pos x="29" y="80"/>
              </a:cxn>
              <a:cxn ang="0">
                <a:pos x="22" y="79"/>
              </a:cxn>
              <a:cxn ang="0">
                <a:pos x="11" y="88"/>
              </a:cxn>
              <a:cxn ang="0">
                <a:pos x="17" y="71"/>
              </a:cxn>
              <a:cxn ang="0">
                <a:pos x="11" y="73"/>
              </a:cxn>
              <a:cxn ang="0">
                <a:pos x="34" y="88"/>
              </a:cxn>
              <a:cxn ang="0">
                <a:pos x="40" y="79"/>
              </a:cxn>
              <a:cxn ang="0">
                <a:pos x="34" y="80"/>
              </a:cxn>
              <a:cxn ang="0">
                <a:pos x="45" y="88"/>
              </a:cxn>
              <a:cxn ang="0">
                <a:pos x="52" y="63"/>
              </a:cxn>
              <a:cxn ang="0">
                <a:pos x="45" y="69"/>
              </a:cxn>
              <a:cxn ang="0">
                <a:pos x="57" y="88"/>
              </a:cxn>
              <a:cxn ang="0">
                <a:pos x="63" y="73"/>
              </a:cxn>
              <a:cxn ang="0">
                <a:pos x="57" y="88"/>
              </a:cxn>
              <a:cxn ang="0">
                <a:pos x="75" y="88"/>
              </a:cxn>
              <a:cxn ang="0">
                <a:pos x="68" y="75"/>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4" name="圆角矩形 63"/>
          <p:cNvSpPr>
            <a:spLocks noChangeArrowheads="1"/>
          </p:cNvSpPr>
          <p:nvPr/>
        </p:nvSpPr>
        <p:spPr bwMode="auto">
          <a:xfrm>
            <a:off x="1964079" y="3884224"/>
            <a:ext cx="2065696" cy="485925"/>
          </a:xfrm>
          <a:prstGeom prst="roundRect">
            <a:avLst>
              <a:gd name="adj" fmla="val 50000"/>
            </a:avLst>
          </a:prstGeom>
          <a:solidFill>
            <a:schemeClr val="accent4"/>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5" name="Freeform 24"/>
          <p:cNvSpPr>
            <a:spLocks noEditPoints="1" noChangeArrowheads="1"/>
          </p:cNvSpPr>
          <p:nvPr/>
        </p:nvSpPr>
        <p:spPr bwMode="auto">
          <a:xfrm>
            <a:off x="1332145" y="3885813"/>
            <a:ext cx="471569" cy="487512"/>
          </a:xfrm>
          <a:custGeom>
            <a:avLst/>
            <a:gdLst/>
            <a:ahLst/>
            <a:cxnLst>
              <a:cxn ang="0">
                <a:pos x="35" y="11"/>
              </a:cxn>
              <a:cxn ang="0">
                <a:pos x="56" y="11"/>
              </a:cxn>
              <a:cxn ang="0">
                <a:pos x="70" y="10"/>
              </a:cxn>
              <a:cxn ang="0">
                <a:pos x="70" y="27"/>
              </a:cxn>
              <a:cxn ang="0">
                <a:pos x="70" y="10"/>
              </a:cxn>
              <a:cxn ang="0">
                <a:pos x="30" y="55"/>
              </a:cxn>
              <a:cxn ang="0">
                <a:pos x="32" y="85"/>
              </a:cxn>
              <a:cxn ang="0">
                <a:pos x="22" y="59"/>
              </a:cxn>
              <a:cxn ang="0">
                <a:pos x="17" y="85"/>
              </a:cxn>
              <a:cxn ang="0">
                <a:pos x="11" y="55"/>
              </a:cxn>
              <a:cxn ang="0">
                <a:pos x="4" y="53"/>
              </a:cxn>
              <a:cxn ang="0">
                <a:pos x="10" y="28"/>
              </a:cxn>
              <a:cxn ang="0">
                <a:pos x="21" y="35"/>
              </a:cxn>
              <a:cxn ang="0">
                <a:pos x="31" y="28"/>
              </a:cxn>
              <a:cxn ang="0">
                <a:pos x="44" y="24"/>
              </a:cxn>
              <a:cxn ang="0">
                <a:pos x="44" y="27"/>
              </a:cxn>
              <a:cxn ang="0">
                <a:pos x="45" y="48"/>
              </a:cxn>
              <a:cxn ang="0">
                <a:pos x="45" y="48"/>
              </a:cxn>
              <a:cxn ang="0">
                <a:pos x="45" y="48"/>
              </a:cxn>
              <a:cxn ang="0">
                <a:pos x="47" y="27"/>
              </a:cxn>
              <a:cxn ang="0">
                <a:pos x="47" y="24"/>
              </a:cxn>
              <a:cxn ang="0">
                <a:pos x="59" y="28"/>
              </a:cxn>
              <a:cxn ang="0">
                <a:pos x="70" y="35"/>
              </a:cxn>
              <a:cxn ang="0">
                <a:pos x="80" y="28"/>
              </a:cxn>
              <a:cxn ang="0">
                <a:pos x="85" y="51"/>
              </a:cxn>
              <a:cxn ang="0">
                <a:pos x="79" y="55"/>
              </a:cxn>
              <a:cxn ang="0">
                <a:pos x="80" y="85"/>
              </a:cxn>
              <a:cxn ang="0">
                <a:pos x="71" y="59"/>
              </a:cxn>
              <a:cxn ang="0">
                <a:pos x="66" y="85"/>
              </a:cxn>
              <a:cxn ang="0">
                <a:pos x="60" y="55"/>
              </a:cxn>
              <a:cxn ang="0">
                <a:pos x="57" y="55"/>
              </a:cxn>
              <a:cxn ang="0">
                <a:pos x="49" y="92"/>
              </a:cxn>
              <a:cxn ang="0">
                <a:pos x="43" y="61"/>
              </a:cxn>
              <a:cxn ang="0">
                <a:pos x="32" y="92"/>
              </a:cxn>
              <a:cxn ang="0">
                <a:pos x="30" y="52"/>
              </a:cxn>
              <a:cxn ang="0">
                <a:pos x="13" y="18"/>
              </a:cxn>
              <a:cxn ang="0">
                <a:pos x="29" y="18"/>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4"/>
          </a:solidFill>
          <a:ln w="28575">
            <a:noFill/>
            <a:miter lim="800000"/>
          </a:ln>
        </p:spPr>
        <p:txBody>
          <a:bodyPr lIns="68557" tIns="34279" rIns="68557" bIns="34279"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6" name="TextBox 65"/>
          <p:cNvSpPr txBox="1">
            <a:spLocks noChangeArrowheads="1"/>
          </p:cNvSpPr>
          <p:nvPr/>
        </p:nvSpPr>
        <p:spPr bwMode="auto">
          <a:xfrm>
            <a:off x="4193316" y="2202543"/>
            <a:ext cx="3548678" cy="315449"/>
          </a:xfrm>
          <a:prstGeom prst="rect">
            <a:avLst/>
          </a:prstGeom>
          <a:noFill/>
          <a:ln w="9525">
            <a:noFill/>
            <a:miter lim="800000"/>
          </a:ln>
        </p:spPr>
        <p:txBody>
          <a:bodyPr lIns="68557" tIns="34279" rIns="68557" bIns="3427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TextBox 66"/>
          <p:cNvSpPr txBox="1">
            <a:spLocks noChangeArrowheads="1"/>
          </p:cNvSpPr>
          <p:nvPr/>
        </p:nvSpPr>
        <p:spPr bwMode="auto">
          <a:xfrm>
            <a:off x="4193316" y="3045765"/>
            <a:ext cx="3548678" cy="315449"/>
          </a:xfrm>
          <a:prstGeom prst="rect">
            <a:avLst/>
          </a:prstGeom>
          <a:noFill/>
          <a:ln w="9525">
            <a:noFill/>
            <a:miter lim="800000"/>
          </a:ln>
        </p:spPr>
        <p:txBody>
          <a:bodyPr lIns="68557" tIns="34279" rIns="68557" bIns="3427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8" name="TextBox 67"/>
          <p:cNvSpPr txBox="1">
            <a:spLocks noChangeArrowheads="1"/>
          </p:cNvSpPr>
          <p:nvPr/>
        </p:nvSpPr>
        <p:spPr bwMode="auto">
          <a:xfrm>
            <a:off x="4193316" y="3887400"/>
            <a:ext cx="3548678" cy="315449"/>
          </a:xfrm>
          <a:prstGeom prst="rect">
            <a:avLst/>
          </a:prstGeom>
          <a:noFill/>
          <a:ln w="9525">
            <a:noFill/>
            <a:miter lim="800000"/>
          </a:ln>
        </p:spPr>
        <p:txBody>
          <a:bodyPr lIns="68557" tIns="34279" rIns="68557" bIns="3427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69" name="TextBox 68"/>
          <p:cNvSpPr txBox="1">
            <a:spLocks noChangeArrowheads="1"/>
          </p:cNvSpPr>
          <p:nvPr/>
        </p:nvSpPr>
        <p:spPr bwMode="auto">
          <a:xfrm>
            <a:off x="4193316" y="1352968"/>
            <a:ext cx="3548678" cy="315449"/>
          </a:xfrm>
          <a:prstGeom prst="rect">
            <a:avLst/>
          </a:prstGeom>
          <a:noFill/>
          <a:ln w="9525">
            <a:noFill/>
            <a:miter lim="800000"/>
          </a:ln>
        </p:spPr>
        <p:txBody>
          <a:bodyPr lIns="68557" tIns="34279" rIns="68557" bIns="34279">
            <a:spAutoFit/>
          </a:bodyPr>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70" name="文本框 12"/>
          <p:cNvSpPr txBox="1">
            <a:spLocks noChangeArrowheads="1"/>
          </p:cNvSpPr>
          <p:nvPr/>
        </p:nvSpPr>
        <p:spPr bwMode="auto">
          <a:xfrm>
            <a:off x="2330855" y="2286706"/>
            <a:ext cx="1061783" cy="253893"/>
          </a:xfrm>
          <a:prstGeom prst="rect">
            <a:avLst/>
          </a:prstGeom>
          <a:noFill/>
          <a:ln w="9525">
            <a:noFill/>
            <a:miter lim="800000"/>
          </a:ln>
        </p:spPr>
        <p:txBody>
          <a:bodyPr wrap="none" lIns="68557" tIns="34279" rIns="68557" bIns="34279">
            <a:spAutoFit/>
          </a:bodyPr>
          <a:lstStyle/>
          <a:p>
            <a:r>
              <a:rPr lang="zh-CN" altLang="en-US" sz="1200" b="1" dirty="0">
                <a:solidFill>
                  <a:srgbClr val="FFFFFF"/>
                </a:solidFill>
                <a:latin typeface="微软雅黑" panose="020B0503020204020204" pitchFamily="34" charset="-122"/>
                <a:ea typeface="微软雅黑" panose="020B0503020204020204" pitchFamily="34" charset="-122"/>
              </a:rPr>
              <a:t>点击输入标题</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71" name="文本框 12"/>
          <p:cNvSpPr txBox="1">
            <a:spLocks noChangeArrowheads="1"/>
          </p:cNvSpPr>
          <p:nvPr/>
        </p:nvSpPr>
        <p:spPr bwMode="auto">
          <a:xfrm>
            <a:off x="2303863" y="3123578"/>
            <a:ext cx="1061783" cy="253893"/>
          </a:xfrm>
          <a:prstGeom prst="rect">
            <a:avLst/>
          </a:prstGeom>
          <a:noFill/>
          <a:ln w="9525">
            <a:noFill/>
            <a:miter lim="800000"/>
          </a:ln>
        </p:spPr>
        <p:txBody>
          <a:bodyPr wrap="none" lIns="68557" tIns="34279" rIns="68557" bIns="34279">
            <a:spAutoFit/>
          </a:bodyPr>
          <a:lstStyle/>
          <a:p>
            <a:r>
              <a:rPr lang="zh-CN" altLang="en-US" sz="1200" b="1" dirty="0">
                <a:solidFill>
                  <a:srgbClr val="FFFFFF"/>
                </a:solidFill>
                <a:latin typeface="微软雅黑" panose="020B0503020204020204" pitchFamily="34" charset="-122"/>
                <a:ea typeface="微软雅黑" panose="020B0503020204020204" pitchFamily="34" charset="-122"/>
              </a:rPr>
              <a:t>点击输入标题</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
        <p:nvSpPr>
          <p:cNvPr id="72" name="文本框 12"/>
          <p:cNvSpPr txBox="1">
            <a:spLocks noChangeArrowheads="1"/>
          </p:cNvSpPr>
          <p:nvPr/>
        </p:nvSpPr>
        <p:spPr bwMode="auto">
          <a:xfrm>
            <a:off x="2330855" y="3971564"/>
            <a:ext cx="1061783" cy="253893"/>
          </a:xfrm>
          <a:prstGeom prst="rect">
            <a:avLst/>
          </a:prstGeom>
          <a:noFill/>
          <a:ln w="9525">
            <a:noFill/>
            <a:miter lim="800000"/>
          </a:ln>
        </p:spPr>
        <p:txBody>
          <a:bodyPr wrap="none" lIns="68557" tIns="34279" rIns="68557" bIns="34279">
            <a:spAutoFit/>
          </a:bodyPr>
          <a:lstStyle/>
          <a:p>
            <a:r>
              <a:rPr lang="zh-CN" altLang="en-US" sz="1200" b="1" dirty="0">
                <a:solidFill>
                  <a:srgbClr val="FFFFFF"/>
                </a:solidFill>
                <a:latin typeface="微软雅黑" panose="020B0503020204020204" pitchFamily="34" charset="-122"/>
                <a:ea typeface="微软雅黑" panose="020B0503020204020204" pitchFamily="34" charset="-122"/>
              </a:rPr>
              <a:t>点击输入标题</a:t>
            </a:r>
            <a:endParaRPr lang="en-US" altLang="zh-CN" sz="12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ppt_x</p:attrName>
                                        </p:attrNameLst>
                                      </p:cBhvr>
                                      <p:tavLst>
                                        <p:tav tm="0">
                                          <p:val>
                                            <p:strVal val="0-#ppt_w/2"/>
                                          </p:val>
                                        </p:tav>
                                        <p:tav tm="100000">
                                          <p:val>
                                            <p:strVal val="#ppt_x"/>
                                          </p:val>
                                        </p:tav>
                                      </p:tavLst>
                                    </p:anim>
                                    <p:anim calcmode="lin" valueType="num">
                                      <p:cBhvr>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ppt_x</p:attrName>
                                        </p:attrNameLst>
                                      </p:cBhvr>
                                      <p:tavLst>
                                        <p:tav tm="0">
                                          <p:val>
                                            <p:strVal val="0-#ppt_w/2"/>
                                          </p:val>
                                        </p:tav>
                                        <p:tav tm="100000">
                                          <p:val>
                                            <p:strVal val="#ppt_x"/>
                                          </p:val>
                                        </p:tav>
                                      </p:tavLst>
                                    </p:anim>
                                    <p:anim calcmode="lin" valueType="num">
                                      <p:cBhvr>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ppt_x</p:attrName>
                                        </p:attrNameLst>
                                      </p:cBhvr>
                                      <p:tavLst>
                                        <p:tav tm="0">
                                          <p:val>
                                            <p:strVal val="0-#ppt_w/2"/>
                                          </p:val>
                                        </p:tav>
                                        <p:tav tm="100000">
                                          <p:val>
                                            <p:strVal val="#ppt_x"/>
                                          </p:val>
                                        </p:tav>
                                      </p:tavLst>
                                    </p:anim>
                                    <p:anim calcmode="lin" valueType="num">
                                      <p:cBhvr>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ppt_x</p:attrName>
                                        </p:attrNameLst>
                                      </p:cBhvr>
                                      <p:tavLst>
                                        <p:tav tm="0">
                                          <p:val>
                                            <p:strVal val="1+#ppt_w/2"/>
                                          </p:val>
                                        </p:tav>
                                        <p:tav tm="100000">
                                          <p:val>
                                            <p:strVal val="#ppt_x"/>
                                          </p:val>
                                        </p:tav>
                                      </p:tavLst>
                                    </p:anim>
                                    <p:anim calcmode="lin" valueType="num">
                                      <p:cBhvr>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ppt_x</p:attrName>
                                        </p:attrNameLst>
                                      </p:cBhvr>
                                      <p:tavLst>
                                        <p:tav tm="0">
                                          <p:val>
                                            <p:strVal val="1+#ppt_w/2"/>
                                          </p:val>
                                        </p:tav>
                                        <p:tav tm="100000">
                                          <p:val>
                                            <p:strVal val="#ppt_x"/>
                                          </p:val>
                                        </p:tav>
                                      </p:tavLst>
                                    </p:anim>
                                    <p:anim calcmode="lin" valueType="num">
                                      <p:cBhvr>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p:cTn id="31" dur="500" fill="hold"/>
                                        <p:tgtEl>
                                          <p:spTgt spid="62"/>
                                        </p:tgtEl>
                                        <p:attrNameLst>
                                          <p:attrName>ppt_x</p:attrName>
                                        </p:attrNameLst>
                                      </p:cBhvr>
                                      <p:tavLst>
                                        <p:tav tm="0">
                                          <p:val>
                                            <p:strVal val="1+#ppt_w/2"/>
                                          </p:val>
                                        </p:tav>
                                        <p:tav tm="100000">
                                          <p:val>
                                            <p:strVal val="#ppt_x"/>
                                          </p:val>
                                        </p:tav>
                                      </p:tavLst>
                                    </p:anim>
                                    <p:anim calcmode="lin" valueType="num">
                                      <p:cBhvr>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ppt_x</p:attrName>
                                        </p:attrNameLst>
                                      </p:cBhvr>
                                      <p:tavLst>
                                        <p:tav tm="0">
                                          <p:val>
                                            <p:strVal val="1+#ppt_w/2"/>
                                          </p:val>
                                        </p:tav>
                                        <p:tav tm="100000">
                                          <p:val>
                                            <p:strVal val="#ppt_x"/>
                                          </p:val>
                                        </p:tav>
                                      </p:tavLst>
                                    </p:anim>
                                    <p:anim calcmode="lin" valueType="num">
                                      <p:cBhvr>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750"/>
                            </p:stCondLst>
                            <p:childTnLst>
                              <p:par>
                                <p:cTn id="45" presetID="42"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1000"/>
                                        <p:tgtEl>
                                          <p:spTgt spid="69"/>
                                        </p:tgtEl>
                                      </p:cBhvr>
                                    </p:animEffect>
                                    <p:anim calcmode="lin" valueType="num">
                                      <p:cBhvr>
                                        <p:cTn id="48" dur="1000" fill="hold"/>
                                        <p:tgtEl>
                                          <p:spTgt spid="69"/>
                                        </p:tgtEl>
                                        <p:attrNameLst>
                                          <p:attrName>ppt_x</p:attrName>
                                        </p:attrNameLst>
                                      </p:cBhvr>
                                      <p:tavLst>
                                        <p:tav tm="0">
                                          <p:val>
                                            <p:strVal val="#ppt_x"/>
                                          </p:val>
                                        </p:tav>
                                        <p:tav tm="100000">
                                          <p:val>
                                            <p:strVal val="#ppt_x"/>
                                          </p:val>
                                        </p:tav>
                                      </p:tavLst>
                                    </p:anim>
                                    <p:anim calcmode="lin" valueType="num">
                                      <p:cBhvr>
                                        <p:cTn id="49" dur="10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7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10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4250"/>
                            </p:stCondLst>
                            <p:childTnLst>
                              <p:par>
                                <p:cTn id="73" presetID="42" presetClass="entr" presetSubtype="0"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525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6000"/>
                            </p:stCondLst>
                            <p:childTnLst>
                              <p:par>
                                <p:cTn id="87" presetID="42"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1000"/>
                                        <p:tgtEl>
                                          <p:spTgt spid="68"/>
                                        </p:tgtEl>
                                      </p:cBhvr>
                                    </p:animEffect>
                                    <p:anim calcmode="lin" valueType="num">
                                      <p:cBhvr>
                                        <p:cTn id="90" dur="1000" fill="hold"/>
                                        <p:tgtEl>
                                          <p:spTgt spid="68"/>
                                        </p:tgtEl>
                                        <p:attrNameLst>
                                          <p:attrName>ppt_x</p:attrName>
                                        </p:attrNameLst>
                                      </p:cBhvr>
                                      <p:tavLst>
                                        <p:tav tm="0">
                                          <p:val>
                                            <p:strVal val="#ppt_x"/>
                                          </p:val>
                                        </p:tav>
                                        <p:tav tm="100000">
                                          <p:val>
                                            <p:strVal val="#ppt_x"/>
                                          </p:val>
                                        </p:tav>
                                      </p:tavLst>
                                    </p:anim>
                                    <p:anim calcmode="lin" valueType="num">
                                      <p:cBhvr>
                                        <p:cTn id="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椭圆 3079"/>
          <p:cNvSpPr>
            <a:spLocks noChangeArrowheads="1"/>
          </p:cNvSpPr>
          <p:nvPr/>
        </p:nvSpPr>
        <p:spPr bwMode="auto">
          <a:xfrm>
            <a:off x="1803496" y="1781237"/>
            <a:ext cx="1581034" cy="1581034"/>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48" name="文本框 3080"/>
          <p:cNvSpPr txBox="1">
            <a:spLocks noChangeArrowheads="1"/>
          </p:cNvSpPr>
          <p:nvPr/>
        </p:nvSpPr>
        <p:spPr bwMode="auto">
          <a:xfrm>
            <a:off x="3384529" y="2217553"/>
            <a:ext cx="12524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600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152" name="椭圆 3088"/>
          <p:cNvSpPr>
            <a:spLocks noChangeArrowheads="1"/>
          </p:cNvSpPr>
          <p:nvPr/>
        </p:nvSpPr>
        <p:spPr bwMode="auto">
          <a:xfrm>
            <a:off x="1157429" y="3076540"/>
            <a:ext cx="120641" cy="120641"/>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153" name="椭圆 3087"/>
          <p:cNvSpPr>
            <a:spLocks noChangeArrowheads="1"/>
          </p:cNvSpPr>
          <p:nvPr/>
        </p:nvSpPr>
        <p:spPr bwMode="auto">
          <a:xfrm>
            <a:off x="3517871" y="1592338"/>
            <a:ext cx="342874" cy="342874"/>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449448" y="2333054"/>
            <a:ext cx="2030590" cy="276999"/>
          </a:xfrm>
          <a:prstGeom prst="rect">
            <a:avLst/>
          </a:prstGeom>
        </p:spPr>
        <p:txBody>
          <a:bodyPr wrap="square" lIns="0" tIns="0" rIns="0" bIns="0">
            <a:spAutoFit/>
          </a:bodyPr>
          <a:lstStyle/>
          <a:p>
            <a:pPr lvl="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工作完成情况</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449448" y="2725204"/>
            <a:ext cx="2829785" cy="328167"/>
          </a:xfrm>
          <a:prstGeom prst="rect">
            <a:avLst/>
          </a:prstGeom>
          <a:noFill/>
        </p:spPr>
        <p:txBody>
          <a:bodyPr wrap="square" lIns="0" tIns="0" rIns="0" bIns="0" rtlCol="0">
            <a:spAutoFit/>
          </a:bodyPr>
          <a:lstStyle/>
          <a:p>
            <a:pPr algn="just">
              <a:lnSpc>
                <a:spcPct val="150000"/>
              </a:lnSpc>
            </a:pPr>
            <a:r>
              <a:rPr lang="zh-CN" altLang="en-US" sz="71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p:transition spd="med"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750" fill="hold"/>
                                        <p:tgtEl>
                                          <p:spTgt spid="6146"/>
                                        </p:tgtEl>
                                        <p:attrNameLst>
                                          <p:attrName>ppt_w</p:attrName>
                                        </p:attrNameLst>
                                      </p:cBhvr>
                                      <p:tavLst>
                                        <p:tav tm="0">
                                          <p:val>
                                            <p:fltVal val="0"/>
                                          </p:val>
                                        </p:tav>
                                        <p:tav tm="100000">
                                          <p:val>
                                            <p:strVal val="#ppt_w"/>
                                          </p:val>
                                        </p:tav>
                                      </p:tavLst>
                                    </p:anim>
                                    <p:anim calcmode="lin" valueType="num">
                                      <p:cBhvr>
                                        <p:cTn id="8" dur="750" fill="hold"/>
                                        <p:tgtEl>
                                          <p:spTgt spid="6146"/>
                                        </p:tgtEl>
                                        <p:attrNameLst>
                                          <p:attrName>ppt_h</p:attrName>
                                        </p:attrNameLst>
                                      </p:cBhvr>
                                      <p:tavLst>
                                        <p:tav tm="0">
                                          <p:val>
                                            <p:fltVal val="0"/>
                                          </p:val>
                                        </p:tav>
                                        <p:tav tm="100000">
                                          <p:val>
                                            <p:strVal val="#ppt_h"/>
                                          </p:val>
                                        </p:tav>
                                      </p:tavLst>
                                    </p:anim>
                                    <p:animEffect transition="in" filter="fade">
                                      <p:cBhvr>
                                        <p:cTn id="9" dur="750"/>
                                        <p:tgtEl>
                                          <p:spTgt spid="614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153"/>
                                        </p:tgtEl>
                                        <p:attrNameLst>
                                          <p:attrName>style.visibility</p:attrName>
                                        </p:attrNameLst>
                                      </p:cBhvr>
                                      <p:to>
                                        <p:strVal val="visible"/>
                                      </p:to>
                                    </p:set>
                                    <p:anim calcmode="lin" valueType="num">
                                      <p:cBhvr>
                                        <p:cTn id="12" dur="750" fill="hold"/>
                                        <p:tgtEl>
                                          <p:spTgt spid="6153"/>
                                        </p:tgtEl>
                                        <p:attrNameLst>
                                          <p:attrName>ppt_w</p:attrName>
                                        </p:attrNameLst>
                                      </p:cBhvr>
                                      <p:tavLst>
                                        <p:tav tm="0">
                                          <p:val>
                                            <p:fltVal val="0"/>
                                          </p:val>
                                        </p:tav>
                                        <p:tav tm="100000">
                                          <p:val>
                                            <p:strVal val="#ppt_w"/>
                                          </p:val>
                                        </p:tav>
                                      </p:tavLst>
                                    </p:anim>
                                    <p:anim calcmode="lin" valueType="num">
                                      <p:cBhvr>
                                        <p:cTn id="13" dur="750" fill="hold"/>
                                        <p:tgtEl>
                                          <p:spTgt spid="6153"/>
                                        </p:tgtEl>
                                        <p:attrNameLst>
                                          <p:attrName>ppt_h</p:attrName>
                                        </p:attrNameLst>
                                      </p:cBhvr>
                                      <p:tavLst>
                                        <p:tav tm="0">
                                          <p:val>
                                            <p:fltVal val="0"/>
                                          </p:val>
                                        </p:tav>
                                        <p:tav tm="100000">
                                          <p:val>
                                            <p:strVal val="#ppt_h"/>
                                          </p:val>
                                        </p:tav>
                                      </p:tavLst>
                                    </p:anim>
                                    <p:animEffect transition="in" filter="fade">
                                      <p:cBhvr>
                                        <p:cTn id="14" dur="750"/>
                                        <p:tgtEl>
                                          <p:spTgt spid="615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750" fill="hold"/>
                                        <p:tgtEl>
                                          <p:spTgt spid="6152"/>
                                        </p:tgtEl>
                                        <p:attrNameLst>
                                          <p:attrName>ppt_w</p:attrName>
                                        </p:attrNameLst>
                                      </p:cBhvr>
                                      <p:tavLst>
                                        <p:tav tm="0">
                                          <p:val>
                                            <p:fltVal val="0"/>
                                          </p:val>
                                        </p:tav>
                                        <p:tav tm="100000">
                                          <p:val>
                                            <p:strVal val="#ppt_w"/>
                                          </p:val>
                                        </p:tav>
                                      </p:tavLst>
                                    </p:anim>
                                    <p:anim calcmode="lin" valueType="num">
                                      <p:cBhvr>
                                        <p:cTn id="18" dur="750" fill="hold"/>
                                        <p:tgtEl>
                                          <p:spTgt spid="6152"/>
                                        </p:tgtEl>
                                        <p:attrNameLst>
                                          <p:attrName>ppt_h</p:attrName>
                                        </p:attrNameLst>
                                      </p:cBhvr>
                                      <p:tavLst>
                                        <p:tav tm="0">
                                          <p:val>
                                            <p:fltVal val="0"/>
                                          </p:val>
                                        </p:tav>
                                        <p:tav tm="100000">
                                          <p:val>
                                            <p:strVal val="#ppt_h"/>
                                          </p:val>
                                        </p:tav>
                                      </p:tavLst>
                                    </p:anim>
                                    <p:animEffect transition="in" filter="fade">
                                      <p:cBhvr>
                                        <p:cTn id="19" dur="750"/>
                                        <p:tgtEl>
                                          <p:spTgt spid="6152"/>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p:cTn id="23" dur="500" fill="hold"/>
                                        <p:tgtEl>
                                          <p:spTgt spid="6148"/>
                                        </p:tgtEl>
                                        <p:attrNameLst>
                                          <p:attrName>ppt_w</p:attrName>
                                        </p:attrNameLst>
                                      </p:cBhvr>
                                      <p:tavLst>
                                        <p:tav tm="0">
                                          <p:val>
                                            <p:fltVal val="0"/>
                                          </p:val>
                                        </p:tav>
                                        <p:tav tm="100000">
                                          <p:val>
                                            <p:strVal val="#ppt_w"/>
                                          </p:val>
                                        </p:tav>
                                      </p:tavLst>
                                    </p:anim>
                                    <p:anim calcmode="lin" valueType="num">
                                      <p:cBhvr>
                                        <p:cTn id="24" dur="500" fill="hold"/>
                                        <p:tgtEl>
                                          <p:spTgt spid="6148"/>
                                        </p:tgtEl>
                                        <p:attrNameLst>
                                          <p:attrName>ppt_h</p:attrName>
                                        </p:attrNameLst>
                                      </p:cBhvr>
                                      <p:tavLst>
                                        <p:tav tm="0">
                                          <p:val>
                                            <p:fltVal val="0"/>
                                          </p:val>
                                        </p:tav>
                                        <p:tav tm="100000">
                                          <p:val>
                                            <p:strVal val="#ppt_h"/>
                                          </p:val>
                                        </p:tav>
                                      </p:tavLst>
                                    </p:anim>
                                    <p:animEffect transition="in" filter="fade">
                                      <p:cBhvr>
                                        <p:cTn id="25" dur="500"/>
                                        <p:tgtEl>
                                          <p:spTgt spid="614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4*#ppt_w"/>
                                          </p:val>
                                        </p:tav>
                                        <p:tav tm="100000">
                                          <p:val>
                                            <p:strVal val="#ppt_w"/>
                                          </p:val>
                                        </p:tav>
                                      </p:tavLst>
                                    </p:anim>
                                    <p:anim calcmode="lin" valueType="num">
                                      <p:cBhvr>
                                        <p:cTn id="31" dur="500" fill="hold"/>
                                        <p:tgtEl>
                                          <p:spTgt spid="9"/>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52" grpId="0" animBg="1"/>
      <p:bldP spid="6153"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2940561" y="1367260"/>
            <a:ext cx="2881813" cy="1729321"/>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9155" name="矩形 4"/>
            <p:cNvSpPr>
              <a:spLocks noChangeArrowheads="1"/>
            </p:cNvSpPr>
            <p:nvPr/>
          </p:nvSpPr>
          <p:spPr bwMode="auto">
            <a:xfrm>
              <a:off x="5711768" y="3253651"/>
              <a:ext cx="1175451" cy="634689"/>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90%</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5"/>
          <p:cNvGrpSpPr/>
          <p:nvPr/>
        </p:nvGrpSpPr>
        <p:grpSpPr bwMode="auto">
          <a:xfrm>
            <a:off x="1324206" y="1384727"/>
            <a:ext cx="2156199" cy="1729322"/>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9158" name="矩形 8"/>
            <p:cNvSpPr>
              <a:spLocks noChangeArrowheads="1"/>
            </p:cNvSpPr>
            <p:nvPr/>
          </p:nvSpPr>
          <p:spPr bwMode="auto">
            <a:xfrm>
              <a:off x="1896751" y="3268160"/>
              <a:ext cx="1175290" cy="634689"/>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50%</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9"/>
          <p:cNvGrpSpPr/>
          <p:nvPr/>
        </p:nvGrpSpPr>
        <p:grpSpPr bwMode="auto">
          <a:xfrm>
            <a:off x="5018960" y="1365671"/>
            <a:ext cx="2881812" cy="1729322"/>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49161" name="矩形 11"/>
            <p:cNvSpPr>
              <a:spLocks noChangeArrowheads="1"/>
            </p:cNvSpPr>
            <p:nvPr/>
          </p:nvSpPr>
          <p:spPr bwMode="auto">
            <a:xfrm>
              <a:off x="9165866" y="3242057"/>
              <a:ext cx="1175452" cy="634689"/>
            </a:xfrm>
            <a:prstGeom prst="rect">
              <a:avLst/>
            </a:prstGeom>
            <a:noFill/>
            <a:ln w="9525">
              <a:noFill/>
              <a:miter lim="800000"/>
            </a:ln>
          </p:spPr>
          <p:txBody>
            <a:bodyPr wrap="none">
              <a:spAutoFit/>
            </a:bodyPr>
            <a:lstStyle/>
            <a:p>
              <a:pPr algn="ct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23%</a:t>
              </a:r>
              <a:endParaRPr lang="zh-CN" altLang="en-US" sz="200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组合 12"/>
          <p:cNvGrpSpPr/>
          <p:nvPr/>
        </p:nvGrpSpPr>
        <p:grpSpPr bwMode="auto">
          <a:xfrm>
            <a:off x="1495685" y="3169628"/>
            <a:ext cx="1935499" cy="916271"/>
            <a:chOff x="1494651" y="3223483"/>
            <a:chExt cx="1936711" cy="914814"/>
          </a:xfrm>
        </p:grpSpPr>
        <p:sp>
          <p:nvSpPr>
            <p:cNvPr id="49163" name="Rectangle 42"/>
            <p:cNvSpPr>
              <a:spLocks noChangeArrowheads="1"/>
            </p:cNvSpPr>
            <p:nvPr/>
          </p:nvSpPr>
          <p:spPr bwMode="auto">
            <a:xfrm>
              <a:off x="1494652" y="3672556"/>
              <a:ext cx="1779491" cy="465741"/>
            </a:xfrm>
            <a:prstGeom prst="rect">
              <a:avLst/>
            </a:prstGeom>
            <a:noFill/>
            <a:ln w="12700">
              <a:noFill/>
              <a:miter lim="800000"/>
            </a:ln>
          </p:spPr>
          <p:txBody>
            <a:bodyPr lIns="68580" tIns="0" rIns="68580" bIns="0"/>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4" name="文本框 15"/>
            <p:cNvSpPr txBox="1">
              <a:spLocks noChangeArrowheads="1"/>
            </p:cNvSpPr>
            <p:nvPr/>
          </p:nvSpPr>
          <p:spPr bwMode="auto">
            <a:xfrm>
              <a:off x="1494651" y="3223483"/>
              <a:ext cx="1936711" cy="253512"/>
            </a:xfrm>
            <a:prstGeom prst="rect">
              <a:avLst/>
            </a:prstGeom>
            <a:noFill/>
            <a:ln w="9525">
              <a:noFill/>
              <a:miter lim="800000"/>
            </a:ln>
          </p:spPr>
          <p:txBody>
            <a:bodyPr lIns="68580" tIns="34290" rIns="68580" bIns="34290">
              <a:spAutoFit/>
            </a:bodyPr>
            <a:lstStyle/>
            <a:p>
              <a:r>
                <a:rPr lang="zh-CN" altLang="en-US" sz="1200" b="1" dirty="0">
                  <a:solidFill>
                    <a:schemeClr val="accent1"/>
                  </a:solidFill>
                  <a:latin typeface="微软雅黑" panose="020B0503020204020204" pitchFamily="34" charset="-122"/>
                  <a:ea typeface="微软雅黑" panose="020B0503020204020204" pitchFamily="34" charset="-122"/>
                </a:rPr>
                <a:t>销售量全年提高</a:t>
              </a:r>
              <a:r>
                <a:rPr lang="en-US" altLang="zh-CN" sz="1200" b="1" dirty="0">
                  <a:solidFill>
                    <a:schemeClr val="accent1"/>
                  </a:solidFill>
                  <a:latin typeface="微软雅黑" panose="020B0503020204020204" pitchFamily="34" charset="-122"/>
                  <a:ea typeface="微软雅黑" panose="020B0503020204020204" pitchFamily="34" charset="-122"/>
                </a:rPr>
                <a:t>50%</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grpSp>
      <p:grpSp>
        <p:nvGrpSpPr>
          <p:cNvPr id="8" name="组合 15"/>
          <p:cNvGrpSpPr/>
          <p:nvPr/>
        </p:nvGrpSpPr>
        <p:grpSpPr bwMode="auto">
          <a:xfrm>
            <a:off x="3688404" y="3169628"/>
            <a:ext cx="1937086" cy="916271"/>
            <a:chOff x="3688474" y="3223483"/>
            <a:chExt cx="1936711" cy="914814"/>
          </a:xfrm>
        </p:grpSpPr>
        <p:sp>
          <p:nvSpPr>
            <p:cNvPr id="49166" name="Rectangle 42"/>
            <p:cNvSpPr>
              <a:spLocks noChangeArrowheads="1"/>
            </p:cNvSpPr>
            <p:nvPr/>
          </p:nvSpPr>
          <p:spPr bwMode="auto">
            <a:xfrm>
              <a:off x="3688474" y="3672556"/>
              <a:ext cx="1779491" cy="465741"/>
            </a:xfrm>
            <a:prstGeom prst="rect">
              <a:avLst/>
            </a:prstGeom>
            <a:noFill/>
            <a:ln w="12700">
              <a:noFill/>
              <a:miter lim="800000"/>
            </a:ln>
          </p:spPr>
          <p:txBody>
            <a:bodyPr lIns="68580" tIns="0" rIns="68580" bIns="0"/>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7" name="文本框 17"/>
            <p:cNvSpPr txBox="1">
              <a:spLocks noChangeArrowheads="1"/>
            </p:cNvSpPr>
            <p:nvPr/>
          </p:nvSpPr>
          <p:spPr bwMode="auto">
            <a:xfrm>
              <a:off x="3688474" y="3223483"/>
              <a:ext cx="1936711" cy="253512"/>
            </a:xfrm>
            <a:prstGeom prst="rect">
              <a:avLst/>
            </a:prstGeom>
            <a:noFill/>
            <a:ln w="9525">
              <a:noFill/>
              <a:miter lim="800000"/>
            </a:ln>
          </p:spPr>
          <p:txBody>
            <a:bodyPr lIns="68580" tIns="34290" rIns="68580" bIns="3429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签约成功率达</a:t>
              </a:r>
              <a:r>
                <a:rPr lang="en-US" altLang="zh-CN" sz="1200" b="1" dirty="0">
                  <a:solidFill>
                    <a:schemeClr val="accent2"/>
                  </a:solidFill>
                  <a:latin typeface="微软雅黑" panose="020B0503020204020204" pitchFamily="34" charset="-122"/>
                  <a:ea typeface="微软雅黑" panose="020B0503020204020204" pitchFamily="34" charset="-122"/>
                </a:rPr>
                <a:t>90%</a:t>
              </a:r>
              <a:endParaRPr lang="zh-CN" altLang="en-US" sz="1200" b="1" dirty="0">
                <a:solidFill>
                  <a:schemeClr val="accent2"/>
                </a:solidFill>
                <a:latin typeface="微软雅黑" panose="020B0503020204020204" pitchFamily="34" charset="-122"/>
                <a:ea typeface="微软雅黑" panose="020B0503020204020204" pitchFamily="34" charset="-122"/>
              </a:endParaRPr>
            </a:p>
          </p:txBody>
        </p:sp>
      </p:grpSp>
      <p:grpSp>
        <p:nvGrpSpPr>
          <p:cNvPr id="9" name="组合 18"/>
          <p:cNvGrpSpPr/>
          <p:nvPr/>
        </p:nvGrpSpPr>
        <p:grpSpPr bwMode="auto">
          <a:xfrm>
            <a:off x="5882710" y="3169628"/>
            <a:ext cx="2003773" cy="916271"/>
            <a:chOff x="5882297" y="3223483"/>
            <a:chExt cx="2002071" cy="914814"/>
          </a:xfrm>
        </p:grpSpPr>
        <p:sp>
          <p:nvSpPr>
            <p:cNvPr id="49169" name="Rectangle 42"/>
            <p:cNvSpPr>
              <a:spLocks noChangeArrowheads="1"/>
            </p:cNvSpPr>
            <p:nvPr/>
          </p:nvSpPr>
          <p:spPr bwMode="auto">
            <a:xfrm>
              <a:off x="5882297" y="3672556"/>
              <a:ext cx="1779491" cy="465741"/>
            </a:xfrm>
            <a:prstGeom prst="rect">
              <a:avLst/>
            </a:prstGeom>
            <a:noFill/>
            <a:ln w="12700">
              <a:noFill/>
              <a:miter lim="800000"/>
            </a:ln>
          </p:spPr>
          <p:txBody>
            <a:bodyPr lIns="68580" tIns="0" rIns="68580" bIns="0"/>
            <a:lstStyle/>
            <a:p>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70" name="文本框 19"/>
            <p:cNvSpPr txBox="1">
              <a:spLocks noChangeArrowheads="1"/>
            </p:cNvSpPr>
            <p:nvPr/>
          </p:nvSpPr>
          <p:spPr bwMode="auto">
            <a:xfrm>
              <a:off x="5882297" y="3223483"/>
              <a:ext cx="2002071" cy="253512"/>
            </a:xfrm>
            <a:prstGeom prst="rect">
              <a:avLst/>
            </a:prstGeom>
            <a:noFill/>
            <a:ln w="9525">
              <a:noFill/>
              <a:miter lim="800000"/>
            </a:ln>
          </p:spPr>
          <p:txBody>
            <a:bodyPr lIns="68580" tIns="34290" rIns="68580" bIns="34290">
              <a:spAutoFit/>
            </a:bodyPr>
            <a:lstStyle/>
            <a:p>
              <a:r>
                <a:rPr lang="zh-CN" altLang="en-US" sz="1200" b="1" dirty="0">
                  <a:solidFill>
                    <a:schemeClr val="accent3"/>
                  </a:solidFill>
                  <a:latin typeface="微软雅黑" panose="020B0503020204020204" pitchFamily="34" charset="-122"/>
                  <a:ea typeface="微软雅黑" panose="020B0503020204020204" pitchFamily="34" charset="-122"/>
                </a:rPr>
                <a:t>公司利润提高</a:t>
              </a:r>
              <a:r>
                <a:rPr lang="en-US" altLang="zh-CN" sz="1200" b="1" dirty="0">
                  <a:solidFill>
                    <a:schemeClr val="accent3"/>
                  </a:solidFill>
                  <a:latin typeface="微软雅黑" panose="020B0503020204020204" pitchFamily="34" charset="-122"/>
                  <a:ea typeface="微软雅黑" panose="020B0503020204020204" pitchFamily="34" charset="-122"/>
                </a:rPr>
                <a:t>23%</a:t>
              </a:r>
              <a:endParaRPr lang="zh-CN" altLang="en-US" sz="1200" b="1" dirty="0">
                <a:solidFill>
                  <a:schemeClr val="accent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advClick="0" advTm="0">
        <p14:warp dir="in"/>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4"/>
</p:tagLst>
</file>

<file path=ppt/theme/theme1.xml><?xml version="1.0" encoding="utf-8"?>
<a:theme xmlns:a="http://schemas.openxmlformats.org/drawingml/2006/main" name="www.2ppt.com">
  <a:themeElements>
    <a:clrScheme name="自定义 1026">
      <a:dk1>
        <a:sysClr val="windowText" lastClr="000000"/>
      </a:dk1>
      <a:lt1>
        <a:sysClr val="window" lastClr="FFFFFF"/>
      </a:lt1>
      <a:dk2>
        <a:srgbClr val="5A6378"/>
      </a:dk2>
      <a:lt2>
        <a:srgbClr val="7F7F7F"/>
      </a:lt2>
      <a:accent1>
        <a:srgbClr val="168BBA"/>
      </a:accent1>
      <a:accent2>
        <a:srgbClr val="C00000"/>
      </a:accent2>
      <a:accent3>
        <a:srgbClr val="168BBA"/>
      </a:accent3>
      <a:accent4>
        <a:srgbClr val="C00000"/>
      </a:accent4>
      <a:accent5>
        <a:srgbClr val="168BBA"/>
      </a:accent5>
      <a:accent6>
        <a:srgbClr val="C00000"/>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1955</Words>
  <Application>Microsoft Office PowerPoint</Application>
  <PresentationFormat>自定义</PresentationFormat>
  <Paragraphs>257</Paragraphs>
  <Slides>24</Slides>
  <Notes>18</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Broadway BT</vt:lpstr>
      <vt:lpstr>方正兰亭细黑_GBK</vt:lpstr>
      <vt:lpstr>宋体</vt:lpstr>
      <vt:lpstr>微软雅黑</vt:lpstr>
      <vt:lpstr>Agency FB</vt:lpstr>
      <vt:lpstr>Arial</vt:lpstr>
      <vt:lpstr>Calibri</vt:lpstr>
      <vt:lpstr>Calibri Light</vt:lpstr>
      <vt:lpstr>Segoe Script</vt:lpstr>
      <vt:lpstr>Segoe UI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6</cp:revision>
  <dcterms:created xsi:type="dcterms:W3CDTF">2016-10-17T14:00:00Z</dcterms:created>
  <dcterms:modified xsi:type="dcterms:W3CDTF">2023-01-10T09:54:53Z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173FBBF238A64FD48D607727B6A46FF3</vt:lpwstr>
  </property>
  <property fmtid="{A09F084E-AD41-489F-8076-AA5BE3082BCA}" pid="100">
    <vt:ui4>5</vt:ui4>
  </property>
  <property fmtid="{64440492-4C8B-11D1-8B70-080036B11A03}" pid="11">
    <vt:lpwstr>www.2ppt.com-爱PPT提供资源下载</vt:lpwstr>
  </property>
</Properties>
</file>