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3"/>
  </p:notesMasterIdLst>
  <p:handoutMasterIdLst>
    <p:handoutMasterId r:id="rId14"/>
  </p:handoutMasterIdLst>
  <p:sldIdLst>
    <p:sldId id="5750" r:id="rId2"/>
    <p:sldId id="5751" r:id="rId3"/>
    <p:sldId id="5684" r:id="rId4"/>
    <p:sldId id="5689" r:id="rId5"/>
    <p:sldId id="5709" r:id="rId6"/>
    <p:sldId id="5579" r:id="rId7"/>
    <p:sldId id="5685" r:id="rId8"/>
    <p:sldId id="5758" r:id="rId9"/>
    <p:sldId id="5759" r:id="rId10"/>
    <p:sldId id="5760" r:id="rId11"/>
    <p:sldId id="5771" r:id="rId12"/>
  </p:sldIdLst>
  <p:sldSz cx="12858750" cy="7232650"/>
  <p:notesSz cx="6858000" cy="9144000"/>
  <p:custDataLst>
    <p:tags r:id="rId1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p15:clr>
            <a:srgbClr val="A4A3A4"/>
          </p15:clr>
        </p15:guide>
        <p15:guide id="2" orient="horz" pos="4319">
          <p15:clr>
            <a:srgbClr val="A4A3A4"/>
          </p15:clr>
        </p15:guide>
        <p15:guide id="3" pos="4050">
          <p15:clr>
            <a:srgbClr val="A4A3A4"/>
          </p15:clr>
        </p15:guide>
        <p15:guide id="4" pos="7588">
          <p15:clr>
            <a:srgbClr val="A4A3A4"/>
          </p15:clr>
        </p15:guide>
        <p15:guide id="5"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37E"/>
    <a:srgbClr val="9A4B17"/>
    <a:srgbClr val="002A76"/>
    <a:srgbClr val="021F48"/>
    <a:srgbClr val="EC3A7C"/>
    <a:srgbClr val="F58FB1"/>
    <a:srgbClr val="F16292"/>
    <a:srgbClr val="E6713C"/>
    <a:srgbClr val="73578C"/>
    <a:srgbClr val="A38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8" autoAdjust="0"/>
    <p:restoredTop sz="93034" autoAdjust="0"/>
  </p:normalViewPr>
  <p:slideViewPr>
    <p:cSldViewPr>
      <p:cViewPr>
        <p:scale>
          <a:sx n="50" d="100"/>
          <a:sy n="50" d="100"/>
        </p:scale>
        <p:origin x="-234" y="-1500"/>
      </p:cViewPr>
      <p:guideLst>
        <p:guide orient="horz" pos="373"/>
        <p:guide orient="horz" pos="4319"/>
        <p:guide pos="4050"/>
        <p:guide pos="7588"/>
        <p:guide pos="557"/>
      </p:guideLst>
    </p:cSldViewPr>
  </p:slideViewPr>
  <p:outlineViewPr>
    <p:cViewPr>
      <p:scale>
        <a:sx n="100" d="100"/>
        <a:sy n="100" d="100"/>
      </p:scale>
      <p:origin x="0" y="-294"/>
    </p:cViewPr>
  </p:outlineViewPr>
  <p:notesTextViewPr>
    <p:cViewPr>
      <p:scale>
        <a:sx n="100" d="100"/>
        <a:sy n="100" d="100"/>
      </p:scale>
      <p:origin x="0" y="0"/>
    </p:cViewPr>
  </p:notesTextViewPr>
  <p:sorterViewPr>
    <p:cViewPr>
      <p:scale>
        <a:sx n="132" d="100"/>
        <a:sy n="132" d="100"/>
      </p:scale>
      <p:origin x="0" y="0"/>
    </p:cViewPr>
  </p:sorterViewPr>
  <p:notesViewPr>
    <p:cSldViewPr>
      <p:cViewPr varScale="1">
        <p:scale>
          <a:sx n="83" d="100"/>
          <a:sy n="83"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963944-84AD-4C31-99FF-18D9B586854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结尾">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1995785" cy="7232650"/>
          </a:xfrm>
        </p:spPr>
        <p:txBody>
          <a:bodyPr/>
          <a:lstStyle/>
          <a:p>
            <a:endParaRPr lang="zh-CN" altLang="en-US"/>
          </a:p>
        </p:txBody>
      </p:sp>
      <p:sp>
        <p:nvSpPr>
          <p:cNvPr id="7" name="图片占位符 5"/>
          <p:cNvSpPr>
            <a:spLocks noGrp="1"/>
          </p:cNvSpPr>
          <p:nvPr>
            <p:ph type="pic" sz="quarter" idx="11"/>
          </p:nvPr>
        </p:nvSpPr>
        <p:spPr>
          <a:xfrm>
            <a:off x="2120801" y="0"/>
            <a:ext cx="1995785" cy="7232650"/>
          </a:xfrm>
        </p:spPr>
        <p:txBody>
          <a:bodyPr/>
          <a:lstStyle/>
          <a:p>
            <a:endParaRPr lang="zh-CN" altLang="en-US"/>
          </a:p>
        </p:txBody>
      </p:sp>
      <p:sp>
        <p:nvSpPr>
          <p:cNvPr id="8" name="图片占位符 5"/>
          <p:cNvSpPr>
            <a:spLocks noGrp="1"/>
          </p:cNvSpPr>
          <p:nvPr>
            <p:ph type="pic" sz="quarter" idx="12"/>
          </p:nvPr>
        </p:nvSpPr>
        <p:spPr>
          <a:xfrm>
            <a:off x="4241601" y="0"/>
            <a:ext cx="1995785" cy="2427626"/>
          </a:xfrm>
        </p:spPr>
        <p:txBody>
          <a:bodyPr/>
          <a:lstStyle/>
          <a:p>
            <a:endParaRPr lang="zh-CN" altLang="en-US"/>
          </a:p>
        </p:txBody>
      </p:sp>
      <p:sp>
        <p:nvSpPr>
          <p:cNvPr id="9" name="图片占位符 5"/>
          <p:cNvSpPr>
            <a:spLocks noGrp="1"/>
          </p:cNvSpPr>
          <p:nvPr>
            <p:ph type="pic" sz="quarter" idx="13"/>
          </p:nvPr>
        </p:nvSpPr>
        <p:spPr>
          <a:xfrm>
            <a:off x="6362402" y="0"/>
            <a:ext cx="1995785" cy="2427626"/>
          </a:xfrm>
        </p:spPr>
        <p:txBody>
          <a:bodyPr/>
          <a:lstStyle/>
          <a:p>
            <a:endParaRPr lang="zh-CN" altLang="en-US"/>
          </a:p>
        </p:txBody>
      </p:sp>
      <p:sp>
        <p:nvSpPr>
          <p:cNvPr id="13" name="图片占位符 5"/>
          <p:cNvSpPr>
            <a:spLocks noGrp="1"/>
          </p:cNvSpPr>
          <p:nvPr>
            <p:ph type="pic" sz="quarter" idx="15"/>
          </p:nvPr>
        </p:nvSpPr>
        <p:spPr>
          <a:xfrm>
            <a:off x="4241601" y="4805026"/>
            <a:ext cx="1995785" cy="2427626"/>
          </a:xfrm>
        </p:spPr>
        <p:txBody>
          <a:bodyPr/>
          <a:lstStyle/>
          <a:p>
            <a:endParaRPr lang="zh-CN" altLang="en-US"/>
          </a:p>
        </p:txBody>
      </p:sp>
      <p:sp>
        <p:nvSpPr>
          <p:cNvPr id="14" name="图片占位符 5"/>
          <p:cNvSpPr>
            <a:spLocks noGrp="1"/>
          </p:cNvSpPr>
          <p:nvPr>
            <p:ph type="pic" sz="quarter" idx="16"/>
          </p:nvPr>
        </p:nvSpPr>
        <p:spPr>
          <a:xfrm>
            <a:off x="6362402" y="4805026"/>
            <a:ext cx="1995785" cy="2427626"/>
          </a:xfrm>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仅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43018" y="290513"/>
            <a:ext cx="11572715" cy="1204912"/>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9E773E08-A71B-4FDC-B054-E26753AAFF0B}" type="datetimeFigureOut">
              <a:rPr lang="zh-CN" altLang="en-US"/>
              <a:t>2023-01-10</a:t>
            </a:fld>
            <a:endParaRPr lang="zh-CN" altLang="en-US"/>
          </a:p>
        </p:txBody>
      </p:sp>
      <p:sp>
        <p:nvSpPr>
          <p:cNvPr id="4"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CC93CDD0-E3EC-4FB5-9135-935862A1CC92}"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第一章">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42938" y="288925"/>
            <a:ext cx="11572875" cy="12065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46" y="-20564"/>
            <a:ext cx="12905498" cy="724867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  </a:t>
            </a:r>
            <a:endParaRPr lang="zh-CN" altLang="en-US" sz="1600" dirty="0">
              <a:cs typeface="+mn-ea"/>
              <a:sym typeface="+mn-lt"/>
            </a:endParaRPr>
          </a:p>
        </p:txBody>
      </p:sp>
      <p:sp>
        <p:nvSpPr>
          <p:cNvPr id="7" name="TextBox 10"/>
          <p:cNvSpPr txBox="1"/>
          <p:nvPr/>
        </p:nvSpPr>
        <p:spPr>
          <a:xfrm>
            <a:off x="4442881" y="3711591"/>
            <a:ext cx="1552333" cy="807905"/>
          </a:xfrm>
          <a:prstGeom prst="rect">
            <a:avLst/>
          </a:prstGeom>
          <a:noFill/>
        </p:spPr>
        <p:txBody>
          <a:bodyPr wrap="none" lIns="68572" tIns="34286" rIns="68572" bIns="34286">
            <a:spAutoFit/>
          </a:bodyPr>
          <a:lstStyle/>
          <a:p>
            <a:pPr algn="ctr">
              <a:buNone/>
            </a:pPr>
            <a:r>
              <a:rPr lang="zh-CN" altLang="en-US" sz="4800" dirty="0">
                <a:solidFill>
                  <a:schemeClr val="accent4">
                    <a:lumMod val="75000"/>
                  </a:schemeClr>
                </a:solidFill>
                <a:latin typeface="华文隶书" panose="02010800040101010101" pitchFamily="2" charset="-122"/>
                <a:ea typeface="华文隶书" panose="02010800040101010101" pitchFamily="2" charset="-122"/>
                <a:cs typeface="+mn-ea"/>
                <a:sym typeface="+mn-lt"/>
              </a:rPr>
              <a:t>快 乐</a:t>
            </a:r>
            <a:endParaRPr lang="en-US" altLang="zh-CN" sz="4800" dirty="0">
              <a:solidFill>
                <a:schemeClr val="accent4">
                  <a:lumMod val="75000"/>
                </a:schemeClr>
              </a:solidFill>
              <a:latin typeface="华文隶书" panose="02010800040101010101" pitchFamily="2" charset="-122"/>
              <a:ea typeface="华文隶书" panose="02010800040101010101" pitchFamily="2" charset="-122"/>
              <a:cs typeface="+mn-ea"/>
              <a:sym typeface="+mn-lt"/>
            </a:endParaRPr>
          </a:p>
        </p:txBody>
      </p:sp>
      <p:sp>
        <p:nvSpPr>
          <p:cNvPr id="8" name="矩形 7"/>
          <p:cNvSpPr/>
          <p:nvPr/>
        </p:nvSpPr>
        <p:spPr>
          <a:xfrm>
            <a:off x="5070309" y="520700"/>
            <a:ext cx="754036" cy="2736304"/>
          </a:xfrm>
          <a:prstGeom prst="rect">
            <a:avLst/>
          </a:prstGeom>
        </p:spPr>
        <p:txBody>
          <a:bodyPr vert="eaVert" wrap="square" lIns="68572" tIns="34286" rIns="68572" bIns="34286">
            <a:spAutoFit/>
          </a:bodyPr>
          <a:lstStyle/>
          <a:p>
            <a:pPr algn="ctr"/>
            <a:r>
              <a:rPr lang="zh-CN" altLang="en-US" sz="2000" spc="300" dirty="0">
                <a:solidFill>
                  <a:srgbClr val="002448"/>
                </a:solidFill>
                <a:latin typeface="+mn-lt"/>
                <a:ea typeface="+mn-ea"/>
                <a:cs typeface="+mn-ea"/>
                <a:sym typeface="+mn-lt"/>
              </a:rPr>
              <a:t>中秋浓情</a:t>
            </a:r>
            <a:r>
              <a:rPr lang="en-US" altLang="zh-CN" sz="2000" spc="300" dirty="0">
                <a:solidFill>
                  <a:srgbClr val="002448"/>
                </a:solidFill>
                <a:latin typeface="+mn-lt"/>
                <a:ea typeface="+mn-ea"/>
                <a:cs typeface="+mn-ea"/>
                <a:sym typeface="+mn-lt"/>
              </a:rPr>
              <a:t>/</a:t>
            </a:r>
            <a:r>
              <a:rPr lang="zh-CN" altLang="en-US" sz="2000" spc="300" dirty="0">
                <a:solidFill>
                  <a:srgbClr val="002448"/>
                </a:solidFill>
                <a:latin typeface="+mn-lt"/>
                <a:ea typeface="+mn-ea"/>
                <a:cs typeface="+mn-ea"/>
                <a:sym typeface="+mn-lt"/>
              </a:rPr>
              <a:t>传统文化</a:t>
            </a:r>
            <a:r>
              <a:rPr lang="en-US" altLang="zh-CN" sz="2000" spc="300" dirty="0">
                <a:solidFill>
                  <a:srgbClr val="002448"/>
                </a:solidFill>
                <a:latin typeface="+mn-lt"/>
                <a:ea typeface="+mn-ea"/>
                <a:cs typeface="+mn-ea"/>
                <a:sym typeface="+mn-lt"/>
              </a:rPr>
              <a:t>/</a:t>
            </a:r>
            <a:r>
              <a:rPr lang="zh-CN" altLang="en-US" sz="2000" spc="300" dirty="0">
                <a:solidFill>
                  <a:srgbClr val="002448"/>
                </a:solidFill>
                <a:latin typeface="+mn-lt"/>
                <a:ea typeface="+mn-ea"/>
                <a:cs typeface="+mn-ea"/>
                <a:sym typeface="+mn-lt"/>
              </a:rPr>
              <a:t>月饼</a:t>
            </a:r>
            <a:r>
              <a:rPr lang="en-US" altLang="zh-CN" sz="2000" spc="300" dirty="0">
                <a:solidFill>
                  <a:srgbClr val="002448"/>
                </a:solidFill>
                <a:latin typeface="+mn-lt"/>
                <a:ea typeface="+mn-ea"/>
                <a:cs typeface="+mn-ea"/>
                <a:sym typeface="+mn-lt"/>
              </a:rPr>
              <a:t>/</a:t>
            </a:r>
            <a:r>
              <a:rPr lang="zh-CN" altLang="en-US" sz="2000" spc="300" dirty="0">
                <a:solidFill>
                  <a:srgbClr val="002448"/>
                </a:solidFill>
                <a:latin typeface="+mn-lt"/>
                <a:ea typeface="+mn-ea"/>
                <a:cs typeface="+mn-ea"/>
                <a:sym typeface="+mn-lt"/>
              </a:rPr>
              <a:t>等</a:t>
            </a:r>
            <a:endParaRPr lang="en-US" altLang="zh-CN" sz="2000" spc="300" dirty="0">
              <a:solidFill>
                <a:srgbClr val="002448"/>
              </a:solidFill>
              <a:latin typeface="+mn-lt"/>
              <a:ea typeface="+mn-ea"/>
              <a:cs typeface="+mn-ea"/>
              <a:sym typeface="+mn-lt"/>
            </a:endParaRPr>
          </a:p>
        </p:txBody>
      </p:sp>
      <p:sp>
        <p:nvSpPr>
          <p:cNvPr id="6" name="TextBox 7"/>
          <p:cNvSpPr>
            <a:spLocks noChangeArrowheads="1"/>
          </p:cNvSpPr>
          <p:nvPr/>
        </p:nvSpPr>
        <p:spPr bwMode="auto">
          <a:xfrm>
            <a:off x="3725590" y="2826556"/>
            <a:ext cx="615553" cy="352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lvl="0" fontAlgn="auto">
              <a:spcBef>
                <a:spcPts val="0"/>
              </a:spcBef>
              <a:spcAft>
                <a:spcPts val="0"/>
              </a:spcAft>
            </a:pPr>
            <a:r>
              <a:rPr lang="zh-CN" altLang="en-US" sz="2000" dirty="0">
                <a:solidFill>
                  <a:prstClr val="black"/>
                </a:solidFill>
                <a:latin typeface="方正清刻本悦宋简体" panose="02000000000000000000" pitchFamily="2" charset="-122"/>
                <a:ea typeface="方正清刻本悦宋简体" panose="02000000000000000000" pitchFamily="2" charset="-122"/>
              </a:rPr>
              <a:t> 祝天下家庭</a:t>
            </a:r>
            <a:endParaRPr lang="en-US" altLang="zh-CN" sz="2000" dirty="0">
              <a:solidFill>
                <a:prstClr val="black"/>
              </a:solidFill>
              <a:latin typeface="方正清刻本悦宋简体" panose="02000000000000000000" pitchFamily="2" charset="-122"/>
              <a:ea typeface="方正清刻本悦宋简体" panose="02000000000000000000" pitchFamily="2" charset="-122"/>
            </a:endParaRPr>
          </a:p>
          <a:p>
            <a:pPr lvl="0" fontAlgn="auto">
              <a:spcBef>
                <a:spcPts val="0"/>
              </a:spcBef>
              <a:spcAft>
                <a:spcPts val="0"/>
              </a:spcAft>
            </a:pPr>
            <a:r>
              <a:rPr lang="en-US" altLang="zh-CN" sz="2000" dirty="0">
                <a:solidFill>
                  <a:prstClr val="black"/>
                </a:solidFill>
                <a:latin typeface="方正清刻本悦宋简体" panose="02000000000000000000" pitchFamily="2" charset="-122"/>
                <a:ea typeface="方正清刻本悦宋简体" panose="02000000000000000000" pitchFamily="2" charset="-122"/>
              </a:rPr>
              <a:t> </a:t>
            </a:r>
            <a:r>
              <a:rPr lang="en-US" altLang="zh-CN" sz="2000" dirty="0" smtClean="0">
                <a:solidFill>
                  <a:prstClr val="black"/>
                </a:solidFill>
                <a:latin typeface="方正清刻本悦宋简体" panose="02000000000000000000" pitchFamily="2" charset="-122"/>
                <a:ea typeface="方正清刻本悦宋简体" panose="02000000000000000000" pitchFamily="2" charset="-122"/>
              </a:rPr>
              <a:t>         </a:t>
            </a:r>
            <a:r>
              <a:rPr lang="zh-CN" altLang="en-US" sz="2000" dirty="0" smtClean="0">
                <a:solidFill>
                  <a:prstClr val="black"/>
                </a:solidFill>
                <a:latin typeface="方正清刻本悦宋简体" panose="02000000000000000000" pitchFamily="2" charset="-122"/>
                <a:ea typeface="方正清刻本悦宋简体" panose="02000000000000000000" pitchFamily="2" charset="-122"/>
              </a:rPr>
              <a:t>中</a:t>
            </a:r>
            <a:r>
              <a:rPr lang="zh-CN" altLang="en-US" sz="2000" dirty="0">
                <a:solidFill>
                  <a:prstClr val="black"/>
                </a:solidFill>
                <a:latin typeface="方正清刻本悦宋简体" panose="02000000000000000000" pitchFamily="2" charset="-122"/>
                <a:ea typeface="方正清刻本悦宋简体" panose="02000000000000000000" pitchFamily="2" charset="-122"/>
              </a:rPr>
              <a:t>秋节合家欢乐</a:t>
            </a:r>
            <a:endParaRPr lang="zh-CN" altLang="en-US" sz="1400" dirty="0">
              <a:solidFill>
                <a:prstClr val="black"/>
              </a:solidFill>
              <a:latin typeface="微软雅黑" panose="020B0503020204020204" charset="-122"/>
              <a:ea typeface="微软雅黑" panose="020B0503020204020204" charset="-122"/>
              <a:cs typeface="+mn-ea"/>
              <a:sym typeface="+mn-lt"/>
            </a:endParaRPr>
          </a:p>
        </p:txBody>
      </p:sp>
      <p:sp>
        <p:nvSpPr>
          <p:cNvPr id="2" name="文本框 1"/>
          <p:cNvSpPr txBox="1"/>
          <p:nvPr/>
        </p:nvSpPr>
        <p:spPr>
          <a:xfrm>
            <a:off x="2851587" y="3040261"/>
            <a:ext cx="459740" cy="1005840"/>
          </a:xfrm>
          <a:prstGeom prst="rect">
            <a:avLst/>
          </a:prstGeom>
          <a:noFill/>
        </p:spPr>
        <p:txBody>
          <a:bodyPr vert="eaVert" wrap="none" rtlCol="0">
            <a:spAutoFit/>
          </a:bodyPr>
          <a:lstStyle/>
          <a:p>
            <a:r>
              <a:rPr lang="zh-CN" altLang="en-US" dirty="0">
                <a:latin typeface="+mn-lt"/>
                <a:ea typeface="+mn-ea"/>
                <a:cs typeface="+mn-ea"/>
                <a:sym typeface="+mn-lt"/>
              </a:rPr>
              <a:t>汇报人</a:t>
            </a:r>
            <a:r>
              <a:rPr lang="zh-CN" altLang="en-US" dirty="0" smtClean="0">
                <a:latin typeface="+mn-lt"/>
                <a:ea typeface="+mn-ea"/>
                <a:cs typeface="+mn-ea"/>
                <a:sym typeface="+mn-lt"/>
              </a:rPr>
              <a:t>：</a:t>
            </a:r>
            <a:endParaRPr lang="zh-CN" altLang="en-US" dirty="0">
              <a:latin typeface="+mn-lt"/>
              <a:ea typeface="+mn-ea"/>
              <a:cs typeface="+mn-ea"/>
              <a:sym typeface="+mn-lt"/>
            </a:endParaRPr>
          </a:p>
        </p:txBody>
      </p:sp>
      <p:pic>
        <p:nvPicPr>
          <p:cNvPr id="11" name="图片 10"/>
          <p:cNvPicPr>
            <a:picLocks noChangeAspect="1"/>
          </p:cNvPicPr>
          <p:nvPr/>
        </p:nvPicPr>
        <p:blipFill rotWithShape="1">
          <a:blip r:embed="rId4" cstate="screen"/>
          <a:srcRect/>
          <a:stretch>
            <a:fillRect/>
          </a:stretch>
        </p:blipFill>
        <p:spPr>
          <a:xfrm>
            <a:off x="1937493" y="5809704"/>
            <a:ext cx="1143001" cy="1085850"/>
          </a:xfrm>
          <a:prstGeom prst="rect">
            <a:avLst/>
          </a:prstGeom>
        </p:spPr>
      </p:pic>
      <p:pic>
        <p:nvPicPr>
          <p:cNvPr id="13" name="图片 12"/>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foregroundMark x1="28689" y1="69718" x2="28689" y2="69718"/>
                      </a14:backgroundRemoval>
                    </a14:imgEffect>
                  </a14:imgLayer>
                </a14:imgProps>
              </a:ext>
            </a:extLst>
          </a:blip>
          <a:srcRect/>
          <a:stretch>
            <a:fillRect/>
          </a:stretch>
        </p:blipFill>
        <p:spPr>
          <a:xfrm>
            <a:off x="5742985" y="3261386"/>
            <a:ext cx="504457" cy="594399"/>
          </a:xfrm>
          <a:prstGeom prst="rect">
            <a:avLst/>
          </a:prstGeom>
        </p:spPr>
      </p:pic>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14:presetBounceEnd="21000">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14:bounceEnd="21000">
                                          <p:cBhvr additive="base">
                                            <p:cTn id="11" dur="800" fill="hold"/>
                                            <p:tgtEl>
                                              <p:spTgt spid="7"/>
                                            </p:tgtEl>
                                            <p:attrNameLst>
                                              <p:attrName>ppt_x</p:attrName>
                                            </p:attrNameLst>
                                          </p:cBhvr>
                                          <p:tavLst>
                                            <p:tav tm="0">
                                              <p:val>
                                                <p:strVal val="1+#ppt_w/2"/>
                                              </p:val>
                                            </p:tav>
                                            <p:tav tm="100000">
                                              <p:val>
                                                <p:strVal val="#ppt_x"/>
                                              </p:val>
                                            </p:tav>
                                          </p:tavLst>
                                        </p:anim>
                                        <p:anim calcmode="lin" valueType="num" p14:bounceEnd="21000">
                                          <p:cBhvr additive="base">
                                            <p:cTn id="12" dur="8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60"/>
                                </p:stCondLst>
                                <p:childTnLst>
                                  <p:par>
                                    <p:cTn id="14" presetID="41" presetClass="entr" presetSubtype="0" fill="hold" grpId="0" nodeType="afterEffect">
                                      <p:stCondLst>
                                        <p:cond delay="0"/>
                                      </p:stCondLst>
                                      <p:iterate type="lt">
                                        <p:tmPct val="614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2359"/>
                                </p:stCondLst>
                                <p:childTnLst>
                                  <p:par>
                                    <p:cTn id="22" presetID="2" presetClass="entr" presetSubtype="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2859"/>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800" fill="hold"/>
                                            <p:tgtEl>
                                              <p:spTgt spid="7"/>
                                            </p:tgtEl>
                                            <p:attrNameLst>
                                              <p:attrName>ppt_x</p:attrName>
                                            </p:attrNameLst>
                                          </p:cBhvr>
                                          <p:tavLst>
                                            <p:tav tm="0">
                                              <p:val>
                                                <p:strVal val="1+#ppt_w/2"/>
                                              </p:val>
                                            </p:tav>
                                            <p:tav tm="100000">
                                              <p:val>
                                                <p:strVal val="#ppt_x"/>
                                              </p:val>
                                            </p:tav>
                                          </p:tavLst>
                                        </p:anim>
                                        <p:anim calcmode="lin" valueType="num">
                                          <p:cBhvr additive="base">
                                            <p:cTn id="12" dur="8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60"/>
                                </p:stCondLst>
                                <p:childTnLst>
                                  <p:par>
                                    <p:cTn id="14" presetID="41" presetClass="entr" presetSubtype="0" fill="hold" grpId="0" nodeType="afterEffect">
                                      <p:stCondLst>
                                        <p:cond delay="0"/>
                                      </p:stCondLst>
                                      <p:iterate type="lt">
                                        <p:tmPct val="614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2359"/>
                                </p:stCondLst>
                                <p:childTnLst>
                                  <p:par>
                                    <p:cTn id="22" presetID="2" presetClass="entr" presetSubtype="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2859"/>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a:stretch>
            <a:fillRect/>
          </a:stretch>
        </p:blipFill>
        <p:spPr>
          <a:xfrm>
            <a:off x="-1" y="0"/>
            <a:ext cx="5486400" cy="5457825"/>
          </a:xfrm>
          <a:prstGeom prst="rect">
            <a:avLst/>
          </a:prstGeom>
        </p:spPr>
      </p:pic>
      <p:grpSp>
        <p:nvGrpSpPr>
          <p:cNvPr id="44" name="组合 43"/>
          <p:cNvGrpSpPr/>
          <p:nvPr/>
        </p:nvGrpSpPr>
        <p:grpSpPr>
          <a:xfrm>
            <a:off x="5979243" y="2502567"/>
            <a:ext cx="5719915" cy="2119223"/>
            <a:chOff x="5979243" y="2502567"/>
            <a:chExt cx="5719915" cy="2119223"/>
          </a:xfrm>
        </p:grpSpPr>
        <p:grpSp>
          <p:nvGrpSpPr>
            <p:cNvPr id="45" name="组合 44"/>
            <p:cNvGrpSpPr/>
            <p:nvPr/>
          </p:nvGrpSpPr>
          <p:grpSpPr>
            <a:xfrm>
              <a:off x="5979243" y="2502567"/>
              <a:ext cx="5719915" cy="2119223"/>
              <a:chOff x="945743" y="2655425"/>
              <a:chExt cx="5719915" cy="2119223"/>
            </a:xfrm>
          </p:grpSpPr>
          <p:sp>
            <p:nvSpPr>
              <p:cNvPr id="47" name="文本框 6"/>
              <p:cNvSpPr txBox="1"/>
              <p:nvPr/>
            </p:nvSpPr>
            <p:spPr>
              <a:xfrm>
                <a:off x="1133785" y="2655425"/>
                <a:ext cx="3917409" cy="523220"/>
              </a:xfrm>
              <a:prstGeom prst="rect">
                <a:avLst/>
              </a:prstGeom>
              <a:noFill/>
            </p:spPr>
            <p:txBody>
              <a:bodyPr vert="horz"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prstClr val="black"/>
                    </a:solidFill>
                    <a:effectLst/>
                    <a:uLnTx/>
                    <a:uFillTx/>
                    <a:latin typeface="方正清刻本悦宋简体" panose="02000000000000000000" pitchFamily="2" charset="-122"/>
                    <a:ea typeface="方正清刻本悦宋简体" panose="02000000000000000000" pitchFamily="2" charset="-122"/>
                  </a:rPr>
                  <a:t>揭晓谜底</a:t>
                </a:r>
              </a:p>
            </p:txBody>
          </p:sp>
          <p:sp>
            <p:nvSpPr>
              <p:cNvPr id="48" name="Content Placeholder 2"/>
              <p:cNvSpPr txBox="1"/>
              <p:nvPr/>
            </p:nvSpPr>
            <p:spPr>
              <a:xfrm>
                <a:off x="945743" y="3445001"/>
                <a:ext cx="5719915" cy="1329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45034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800" b="0" i="0" u="none" strike="noStrike" kern="1200" cap="none" spc="300" normalizeH="0" baseline="0" noProof="0" dirty="0" smtClean="0">
                    <a:ln>
                      <a:noFill/>
                    </a:ln>
                    <a:solidFill>
                      <a:prstClr val="black"/>
                    </a:solidFill>
                    <a:effectLst/>
                    <a:uLnTx/>
                    <a:uFillTx/>
                    <a:latin typeface="等线" panose="02010600030101010101" charset="-122"/>
                    <a:cs typeface="+mn-cs"/>
                  </a:rPr>
                  <a:t>月饼</a:t>
                </a:r>
                <a:r>
                  <a:rPr kumimoji="0" lang="zh-CN" altLang="en-US" sz="1800" b="0" i="0" u="none" strike="noStrike" kern="1200" cap="none" spc="300" normalizeH="0" baseline="0" noProof="0" dirty="0">
                    <a:ln>
                      <a:noFill/>
                    </a:ln>
                    <a:solidFill>
                      <a:prstClr val="black"/>
                    </a:solidFill>
                    <a:effectLst/>
                    <a:uLnTx/>
                    <a:uFillTx/>
                    <a:latin typeface="等线" panose="02010600030101010101" charset="-122"/>
                    <a:cs typeface="+mn-cs"/>
                  </a:rPr>
                  <a:t>，</a:t>
                </a:r>
                <a:r>
                  <a:rPr kumimoji="0" lang="zh-CN" altLang="en-US" sz="1800" b="0" i="0" u="none" strike="noStrike" kern="1200" cap="none" spc="300" normalizeH="0" baseline="0" noProof="0" dirty="0" smtClean="0">
                    <a:ln>
                      <a:noFill/>
                    </a:ln>
                    <a:solidFill>
                      <a:prstClr val="black"/>
                    </a:solidFill>
                    <a:effectLst/>
                    <a:uLnTx/>
                    <a:uFillTx/>
                    <a:latin typeface="等线" panose="02010600030101010101" charset="-122"/>
                    <a:cs typeface="+mn-cs"/>
                  </a:rPr>
                  <a:t>桂花</a:t>
                </a:r>
                <a:r>
                  <a:rPr kumimoji="0" lang="zh-CN" altLang="en-US" sz="1800" b="0" i="0" u="none" strike="noStrike" kern="1200" cap="none" spc="300" normalizeH="0" baseline="0" noProof="0" dirty="0">
                    <a:ln>
                      <a:noFill/>
                    </a:ln>
                    <a:solidFill>
                      <a:prstClr val="black"/>
                    </a:solidFill>
                    <a:effectLst/>
                    <a:uLnTx/>
                    <a:uFillTx/>
                    <a:latin typeface="等线" panose="02010600030101010101" charset="-122"/>
                    <a:cs typeface="+mn-cs"/>
                  </a:rPr>
                  <a:t>，</a:t>
                </a:r>
                <a:r>
                  <a:rPr kumimoji="0" lang="zh-CN" altLang="en-US" sz="1800" b="0" i="0" u="none" strike="noStrike" kern="1200" cap="none" spc="300" normalizeH="0" baseline="0" noProof="0" dirty="0" smtClean="0">
                    <a:ln>
                      <a:noFill/>
                    </a:ln>
                    <a:solidFill>
                      <a:prstClr val="black"/>
                    </a:solidFill>
                    <a:effectLst/>
                    <a:uLnTx/>
                    <a:uFillTx/>
                    <a:latin typeface="等线" panose="02010600030101010101" charset="-122"/>
                    <a:cs typeface="+mn-cs"/>
                  </a:rPr>
                  <a:t>梨，点击这里可以添加</a:t>
                </a:r>
                <a:r>
                  <a:rPr kumimoji="0" lang="zh-CN" altLang="en-US" sz="1800" b="0" i="0" u="none" strike="noStrike" kern="1200" cap="none" spc="300" normalizeH="0" baseline="0" noProof="0" dirty="0">
                    <a:ln>
                      <a:noFill/>
                    </a:ln>
                    <a:solidFill>
                      <a:prstClr val="black"/>
                    </a:solidFill>
                    <a:effectLst/>
                    <a:uLnTx/>
                    <a:uFillTx/>
                    <a:latin typeface="等线" panose="02010600030101010101" charset="-122"/>
                    <a:cs typeface="+mn-cs"/>
                  </a:rPr>
                  <a:t>更多内容，点击这里可以添加更多内容。</a:t>
                </a:r>
              </a:p>
            </p:txBody>
          </p:sp>
        </p:grpSp>
        <p:sp>
          <p:nvSpPr>
            <p:cNvPr id="46" name="矩形 45"/>
            <p:cNvSpPr/>
            <p:nvPr/>
          </p:nvSpPr>
          <p:spPr>
            <a:xfrm>
              <a:off x="6096000" y="2502567"/>
              <a:ext cx="1758553" cy="52322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46" y="-20564"/>
            <a:ext cx="12905498" cy="724867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  </a:t>
            </a:r>
            <a:endParaRPr lang="zh-CN" altLang="en-US" sz="1600" dirty="0">
              <a:cs typeface="+mn-ea"/>
              <a:sym typeface="+mn-lt"/>
            </a:endParaRPr>
          </a:p>
        </p:txBody>
      </p:sp>
      <p:sp>
        <p:nvSpPr>
          <p:cNvPr id="7" name="TextBox 10"/>
          <p:cNvSpPr txBox="1"/>
          <p:nvPr/>
        </p:nvSpPr>
        <p:spPr>
          <a:xfrm>
            <a:off x="4534252" y="3711591"/>
            <a:ext cx="1369590" cy="807905"/>
          </a:xfrm>
          <a:prstGeom prst="rect">
            <a:avLst/>
          </a:prstGeom>
          <a:noFill/>
        </p:spPr>
        <p:txBody>
          <a:bodyPr wrap="none" lIns="68572" tIns="34286" rIns="68572" bIns="34286">
            <a:spAutoFit/>
          </a:bodyPr>
          <a:lstStyle>
            <a:defPPr>
              <a:defRPr lang="zh-CN"/>
            </a:defPPr>
            <a:lvl1pPr algn="ctr">
              <a:buNone/>
              <a:defRPr sz="4800">
                <a:solidFill>
                  <a:schemeClr val="accent4">
                    <a:lumMod val="75000"/>
                  </a:schemeClr>
                </a:solidFill>
                <a:latin typeface="华文隶书" panose="02010800040101010101" pitchFamily="2" charset="-122"/>
                <a:ea typeface="华文隶书" panose="02010800040101010101" pitchFamily="2" charset="-122"/>
                <a:cs typeface="+mn-ea"/>
              </a:defRPr>
            </a:lvl1pPr>
          </a:lstStyle>
          <a:p>
            <a:r>
              <a:rPr lang="zh-CN" altLang="en-US" dirty="0">
                <a:sym typeface="+mn-lt"/>
              </a:rPr>
              <a:t>谢谢</a:t>
            </a:r>
            <a:endParaRPr lang="en-US" altLang="zh-CN" dirty="0">
              <a:sym typeface="+mn-lt"/>
            </a:endParaRPr>
          </a:p>
        </p:txBody>
      </p:sp>
      <p:sp>
        <p:nvSpPr>
          <p:cNvPr id="8" name="矩形 7"/>
          <p:cNvSpPr/>
          <p:nvPr/>
        </p:nvSpPr>
        <p:spPr>
          <a:xfrm>
            <a:off x="5070309" y="520700"/>
            <a:ext cx="754036" cy="2736304"/>
          </a:xfrm>
          <a:prstGeom prst="rect">
            <a:avLst/>
          </a:prstGeom>
        </p:spPr>
        <p:txBody>
          <a:bodyPr vert="eaVert" wrap="square" lIns="68572" tIns="34286" rIns="68572" bIns="34286">
            <a:spAutoFit/>
          </a:bodyPr>
          <a:lstStyle/>
          <a:p>
            <a:pPr algn="ctr"/>
            <a:r>
              <a:rPr lang="zh-CN" altLang="en-US" sz="2000" spc="300" dirty="0">
                <a:solidFill>
                  <a:srgbClr val="002448"/>
                </a:solidFill>
                <a:latin typeface="+mn-lt"/>
                <a:ea typeface="+mn-ea"/>
                <a:cs typeface="+mn-ea"/>
                <a:sym typeface="+mn-lt"/>
              </a:rPr>
              <a:t>中秋浓情</a:t>
            </a:r>
            <a:r>
              <a:rPr lang="en-US" altLang="zh-CN" sz="2000" spc="300" dirty="0">
                <a:solidFill>
                  <a:srgbClr val="002448"/>
                </a:solidFill>
                <a:latin typeface="+mn-lt"/>
                <a:ea typeface="+mn-ea"/>
                <a:cs typeface="+mn-ea"/>
                <a:sym typeface="+mn-lt"/>
              </a:rPr>
              <a:t>/</a:t>
            </a:r>
            <a:r>
              <a:rPr lang="zh-CN" altLang="en-US" sz="2000" spc="300" dirty="0">
                <a:solidFill>
                  <a:srgbClr val="002448"/>
                </a:solidFill>
                <a:latin typeface="+mn-lt"/>
                <a:ea typeface="+mn-ea"/>
                <a:cs typeface="+mn-ea"/>
                <a:sym typeface="+mn-lt"/>
              </a:rPr>
              <a:t>传统文化</a:t>
            </a:r>
            <a:r>
              <a:rPr lang="en-US" altLang="zh-CN" sz="2000" spc="300" dirty="0">
                <a:solidFill>
                  <a:srgbClr val="002448"/>
                </a:solidFill>
                <a:latin typeface="+mn-lt"/>
                <a:ea typeface="+mn-ea"/>
                <a:cs typeface="+mn-ea"/>
                <a:sym typeface="+mn-lt"/>
              </a:rPr>
              <a:t>/</a:t>
            </a:r>
            <a:r>
              <a:rPr lang="zh-CN" altLang="en-US" sz="2000" spc="300" dirty="0">
                <a:solidFill>
                  <a:srgbClr val="002448"/>
                </a:solidFill>
                <a:latin typeface="+mn-lt"/>
                <a:ea typeface="+mn-ea"/>
                <a:cs typeface="+mn-ea"/>
                <a:sym typeface="+mn-lt"/>
              </a:rPr>
              <a:t>月饼</a:t>
            </a:r>
            <a:r>
              <a:rPr lang="en-US" altLang="zh-CN" sz="2000" spc="300" dirty="0">
                <a:solidFill>
                  <a:srgbClr val="002448"/>
                </a:solidFill>
                <a:latin typeface="+mn-lt"/>
                <a:ea typeface="+mn-ea"/>
                <a:cs typeface="+mn-ea"/>
                <a:sym typeface="+mn-lt"/>
              </a:rPr>
              <a:t>/</a:t>
            </a:r>
            <a:r>
              <a:rPr lang="zh-CN" altLang="en-US" sz="2000" spc="300" dirty="0">
                <a:solidFill>
                  <a:srgbClr val="002448"/>
                </a:solidFill>
                <a:latin typeface="+mn-lt"/>
                <a:ea typeface="+mn-ea"/>
                <a:cs typeface="+mn-ea"/>
                <a:sym typeface="+mn-lt"/>
              </a:rPr>
              <a:t>等</a:t>
            </a:r>
            <a:endParaRPr lang="en-US" altLang="zh-CN" sz="2000" spc="300" dirty="0">
              <a:solidFill>
                <a:srgbClr val="002448"/>
              </a:solidFill>
              <a:latin typeface="+mn-lt"/>
              <a:ea typeface="+mn-ea"/>
              <a:cs typeface="+mn-ea"/>
              <a:sym typeface="+mn-lt"/>
            </a:endParaRPr>
          </a:p>
        </p:txBody>
      </p:sp>
      <p:sp>
        <p:nvSpPr>
          <p:cNvPr id="6" name="TextBox 7"/>
          <p:cNvSpPr>
            <a:spLocks noChangeArrowheads="1"/>
          </p:cNvSpPr>
          <p:nvPr/>
        </p:nvSpPr>
        <p:spPr bwMode="auto">
          <a:xfrm>
            <a:off x="3764811" y="2968253"/>
            <a:ext cx="615553" cy="352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lvl="0" fontAlgn="auto">
              <a:spcBef>
                <a:spcPts val="0"/>
              </a:spcBef>
              <a:spcAft>
                <a:spcPts val="0"/>
              </a:spcAft>
            </a:pPr>
            <a:r>
              <a:rPr lang="zh-CN" altLang="en-US" sz="2000" dirty="0">
                <a:solidFill>
                  <a:prstClr val="black"/>
                </a:solidFill>
                <a:latin typeface="方正清刻本悦宋简体" panose="02000000000000000000" pitchFamily="2" charset="-122"/>
                <a:ea typeface="方正清刻本悦宋简体" panose="02000000000000000000" pitchFamily="2" charset="-122"/>
              </a:rPr>
              <a:t> 祝天下家庭</a:t>
            </a:r>
            <a:endParaRPr lang="en-US" altLang="zh-CN" sz="2000" dirty="0">
              <a:solidFill>
                <a:prstClr val="black"/>
              </a:solidFill>
              <a:latin typeface="方正清刻本悦宋简体" panose="02000000000000000000" pitchFamily="2" charset="-122"/>
              <a:ea typeface="方正清刻本悦宋简体" panose="02000000000000000000" pitchFamily="2" charset="-122"/>
            </a:endParaRPr>
          </a:p>
          <a:p>
            <a:pPr lvl="0" fontAlgn="auto">
              <a:spcBef>
                <a:spcPts val="0"/>
              </a:spcBef>
              <a:spcAft>
                <a:spcPts val="0"/>
              </a:spcAft>
            </a:pPr>
            <a:r>
              <a:rPr lang="zh-CN" altLang="en-US" sz="2000" dirty="0">
                <a:solidFill>
                  <a:prstClr val="black"/>
                </a:solidFill>
                <a:latin typeface="方正清刻本悦宋简体" panose="02000000000000000000" pitchFamily="2" charset="-122"/>
                <a:ea typeface="方正清刻本悦宋简体" panose="02000000000000000000" pitchFamily="2" charset="-122"/>
              </a:rPr>
              <a:t>中秋节合家欢乐</a:t>
            </a:r>
            <a:endParaRPr lang="zh-CN" altLang="en-US" sz="1400" dirty="0">
              <a:latin typeface="+mn-lt"/>
              <a:ea typeface="+mn-ea"/>
              <a:cs typeface="+mn-ea"/>
              <a:sym typeface="+mn-lt"/>
            </a:endParaRPr>
          </a:p>
        </p:txBody>
      </p:sp>
      <p:pic>
        <p:nvPicPr>
          <p:cNvPr id="9" name="图片 8"/>
          <p:cNvPicPr>
            <a:picLocks noChangeAspect="1"/>
          </p:cNvPicPr>
          <p:nvPr/>
        </p:nvPicPr>
        <p:blipFill rotWithShape="1">
          <a:blip r:embed="rId4" cstate="screen"/>
          <a:srcRect/>
          <a:stretch>
            <a:fillRect/>
          </a:stretch>
        </p:blipFill>
        <p:spPr>
          <a:xfrm>
            <a:off x="1937493" y="5809704"/>
            <a:ext cx="1143001" cy="1085850"/>
          </a:xfrm>
          <a:prstGeom prst="rect">
            <a:avLst/>
          </a:prstGeom>
        </p:spPr>
      </p:pic>
      <p:pic>
        <p:nvPicPr>
          <p:cNvPr id="10" name="图片 9"/>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foregroundMark x1="28689" y1="69718" x2="28689" y2="69718"/>
                      </a14:backgroundRemoval>
                    </a14:imgEffect>
                  </a14:imgLayer>
                </a14:imgProps>
              </a:ext>
            </a:extLst>
          </a:blip>
          <a:srcRect/>
          <a:stretch>
            <a:fillRect/>
          </a:stretch>
        </p:blipFill>
        <p:spPr>
          <a:xfrm>
            <a:off x="5742985" y="3261386"/>
            <a:ext cx="504457" cy="594399"/>
          </a:xfrm>
          <a:prstGeom prst="rect">
            <a:avLst/>
          </a:prstGeom>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14:presetBounceEnd="21000">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14:bounceEnd="21000">
                                          <p:cBhvr additive="base">
                                            <p:cTn id="11" dur="800" fill="hold"/>
                                            <p:tgtEl>
                                              <p:spTgt spid="7"/>
                                            </p:tgtEl>
                                            <p:attrNameLst>
                                              <p:attrName>ppt_x</p:attrName>
                                            </p:attrNameLst>
                                          </p:cBhvr>
                                          <p:tavLst>
                                            <p:tav tm="0">
                                              <p:val>
                                                <p:strVal val="1+#ppt_w/2"/>
                                              </p:val>
                                            </p:tav>
                                            <p:tav tm="100000">
                                              <p:val>
                                                <p:strVal val="#ppt_x"/>
                                              </p:val>
                                            </p:tav>
                                          </p:tavLst>
                                        </p:anim>
                                        <p:anim calcmode="lin" valueType="num" p14:bounceEnd="21000">
                                          <p:cBhvr additive="base">
                                            <p:cTn id="12" dur="8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379"/>
                                </p:stCondLst>
                                <p:childTnLst>
                                  <p:par>
                                    <p:cTn id="14" presetID="41" presetClass="entr" presetSubtype="0" fill="hold" grpId="0" nodeType="afterEffect">
                                      <p:stCondLst>
                                        <p:cond delay="0"/>
                                      </p:stCondLst>
                                      <p:iterate type="lt">
                                        <p:tmPct val="614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2279"/>
                                </p:stCondLst>
                                <p:childTnLst>
                                  <p:par>
                                    <p:cTn id="22" presetID="2" presetClass="entr" presetSubtype="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2779"/>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800" fill="hold"/>
                                            <p:tgtEl>
                                              <p:spTgt spid="7"/>
                                            </p:tgtEl>
                                            <p:attrNameLst>
                                              <p:attrName>ppt_x</p:attrName>
                                            </p:attrNameLst>
                                          </p:cBhvr>
                                          <p:tavLst>
                                            <p:tav tm="0">
                                              <p:val>
                                                <p:strVal val="1+#ppt_w/2"/>
                                              </p:val>
                                            </p:tav>
                                            <p:tav tm="100000">
                                              <p:val>
                                                <p:strVal val="#ppt_x"/>
                                              </p:val>
                                            </p:tav>
                                          </p:tavLst>
                                        </p:anim>
                                        <p:anim calcmode="lin" valueType="num">
                                          <p:cBhvr additive="base">
                                            <p:cTn id="12" dur="8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379"/>
                                </p:stCondLst>
                                <p:childTnLst>
                                  <p:par>
                                    <p:cTn id="14" presetID="41" presetClass="entr" presetSubtype="0" fill="hold" grpId="0" nodeType="afterEffect">
                                      <p:stCondLst>
                                        <p:cond delay="0"/>
                                      </p:stCondLst>
                                      <p:iterate type="lt">
                                        <p:tmPct val="614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2279"/>
                                </p:stCondLst>
                                <p:childTnLst>
                                  <p:par>
                                    <p:cTn id="22" presetID="2" presetClass="entr" presetSubtype="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2779"/>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46" y="-20564"/>
            <a:ext cx="12905498" cy="724867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  </a:t>
            </a:r>
            <a:endParaRPr lang="zh-CN" altLang="en-US" sz="1600" dirty="0">
              <a:cs typeface="+mn-ea"/>
              <a:sym typeface="+mn-lt"/>
            </a:endParaRPr>
          </a:p>
        </p:txBody>
      </p:sp>
      <p:sp>
        <p:nvSpPr>
          <p:cNvPr id="36" name="文本框 5"/>
          <p:cNvSpPr txBox="1"/>
          <p:nvPr/>
        </p:nvSpPr>
        <p:spPr>
          <a:xfrm>
            <a:off x="900532" y="3135280"/>
            <a:ext cx="7053155" cy="2127634"/>
          </a:xfrm>
          <a:prstGeom prst="rect">
            <a:avLst/>
          </a:prstGeom>
          <a:noFill/>
        </p:spPr>
        <p:txBody>
          <a:bodyPr wrap="square" rtlCol="0">
            <a:spAutoFit/>
          </a:bodyPr>
          <a:lstStyle/>
          <a:p>
            <a:pPr fontAlgn="auto">
              <a:lnSpc>
                <a:spcPct val="150000"/>
              </a:lnSpc>
              <a:spcBef>
                <a:spcPts val="0"/>
              </a:spcBef>
              <a:spcAft>
                <a:spcPts val="0"/>
              </a:spcAft>
            </a:pPr>
            <a:r>
              <a:rPr lang="zh-CN" altLang="en-US" spc="600" dirty="0" smtClean="0">
                <a:solidFill>
                  <a:prstClr val="black"/>
                </a:solidFill>
                <a:latin typeface="等线" panose="02010600030101010101" charset="-122"/>
              </a:rPr>
              <a:t>    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endParaRPr lang="zh-CN" altLang="en-US" spc="600" dirty="0">
              <a:solidFill>
                <a:prstClr val="black"/>
              </a:solidFill>
              <a:latin typeface="等线" panose="02010600030101010101" charset="-122"/>
            </a:endParaRPr>
          </a:p>
        </p:txBody>
      </p:sp>
      <p:pic>
        <p:nvPicPr>
          <p:cNvPr id="37" name="图片 36"/>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51807" y1="24855" x2="57831" y2="69364"/>
                        <a14:foregroundMark x1="53012" y1="69942" x2="42169" y2="90751"/>
                      </a14:backgroundRemoval>
                    </a14:imgEffect>
                  </a14:imgLayer>
                </a14:imgProps>
              </a:ext>
            </a:extLst>
          </a:blip>
          <a:srcRect/>
          <a:stretch>
            <a:fillRect/>
          </a:stretch>
        </p:blipFill>
        <p:spPr>
          <a:xfrm>
            <a:off x="681913" y="1740419"/>
            <a:ext cx="787791" cy="1645920"/>
          </a:xfrm>
          <a:prstGeom prst="rect">
            <a:avLst/>
          </a:prstGeom>
        </p:spPr>
      </p:pic>
      <p:grpSp>
        <p:nvGrpSpPr>
          <p:cNvPr id="38" name="组合 37"/>
          <p:cNvGrpSpPr/>
          <p:nvPr/>
        </p:nvGrpSpPr>
        <p:grpSpPr>
          <a:xfrm>
            <a:off x="1870064" y="2301769"/>
            <a:ext cx="1758553" cy="523220"/>
            <a:chOff x="1882793" y="1773421"/>
            <a:chExt cx="1758553" cy="523220"/>
          </a:xfrm>
        </p:grpSpPr>
        <p:sp>
          <p:nvSpPr>
            <p:cNvPr id="39" name="文本框 6"/>
            <p:cNvSpPr txBox="1"/>
            <p:nvPr/>
          </p:nvSpPr>
          <p:spPr>
            <a:xfrm>
              <a:off x="1882793" y="1773421"/>
              <a:ext cx="1758553" cy="523220"/>
            </a:xfrm>
            <a:prstGeom prst="rect">
              <a:avLst/>
            </a:prstGeom>
            <a:noFill/>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prstClr val="black"/>
                  </a:solidFill>
                  <a:effectLst/>
                  <a:uLnTx/>
                  <a:uFillTx/>
                  <a:latin typeface="方正清刻本悦宋简体" panose="02000000000000000000" pitchFamily="2" charset="-122"/>
                  <a:ea typeface="方正清刻本悦宋简体" panose="02000000000000000000" pitchFamily="2" charset="-122"/>
                </a:rPr>
                <a:t>中秋佳节</a:t>
              </a:r>
            </a:p>
          </p:txBody>
        </p:sp>
        <p:sp>
          <p:nvSpPr>
            <p:cNvPr id="40" name="矩形 39"/>
            <p:cNvSpPr/>
            <p:nvPr/>
          </p:nvSpPr>
          <p:spPr>
            <a:xfrm>
              <a:off x="1882793" y="1773421"/>
              <a:ext cx="1758553" cy="52322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460661" y="1141947"/>
            <a:ext cx="6438095" cy="5066666"/>
          </a:xfrm>
          <a:prstGeom prst="rect">
            <a:avLst/>
          </a:prstGeom>
        </p:spPr>
      </p:pic>
      <p:grpSp>
        <p:nvGrpSpPr>
          <p:cNvPr id="18" name="组合 17"/>
          <p:cNvGrpSpPr/>
          <p:nvPr/>
        </p:nvGrpSpPr>
        <p:grpSpPr>
          <a:xfrm>
            <a:off x="4845199" y="2108608"/>
            <a:ext cx="6368630" cy="2587837"/>
            <a:chOff x="1822869" y="2035031"/>
            <a:chExt cx="6368630" cy="2587837"/>
          </a:xfrm>
        </p:grpSpPr>
        <p:sp>
          <p:nvSpPr>
            <p:cNvPr id="19" name="文本框 10"/>
            <p:cNvSpPr txBox="1"/>
            <p:nvPr/>
          </p:nvSpPr>
          <p:spPr>
            <a:xfrm>
              <a:off x="1822869" y="2868542"/>
              <a:ext cx="6368630" cy="175432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600" normalizeH="0" baseline="0" noProof="0" dirty="0" smtClean="0">
                  <a:ln>
                    <a:noFill/>
                  </a:ln>
                  <a:solidFill>
                    <a:prstClr val="black"/>
                  </a:solidFill>
                  <a:effectLst/>
                  <a:uLnTx/>
                  <a:uFillTx/>
                  <a:latin typeface="等线" panose="02010600030101010101" charset="-122"/>
                </a:rPr>
                <a:t>  中秋节始于唐朝初年，盛行于宋朝，至明清时，已成为与春节齐名的中国传统节日之一。受中华文化的影响，中秋节也是东亚和东南亚一些国家尤其是当地的华人华侨的传统节日。</a:t>
              </a:r>
            </a:p>
          </p:txBody>
        </p:sp>
        <p:grpSp>
          <p:nvGrpSpPr>
            <p:cNvPr id="20" name="组合 19"/>
            <p:cNvGrpSpPr/>
            <p:nvPr/>
          </p:nvGrpSpPr>
          <p:grpSpPr>
            <a:xfrm>
              <a:off x="2107876" y="2035031"/>
              <a:ext cx="1758553" cy="523220"/>
              <a:chOff x="1882793" y="1773421"/>
              <a:chExt cx="1758553" cy="523220"/>
            </a:xfrm>
          </p:grpSpPr>
          <p:sp>
            <p:nvSpPr>
              <p:cNvPr id="21" name="文本框 12"/>
              <p:cNvSpPr txBox="1"/>
              <p:nvPr/>
            </p:nvSpPr>
            <p:spPr>
              <a:xfrm>
                <a:off x="1882793" y="1773421"/>
                <a:ext cx="1758553" cy="523220"/>
              </a:xfrm>
              <a:prstGeom prst="rect">
                <a:avLst/>
              </a:prstGeom>
              <a:noFill/>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prstClr val="black"/>
                    </a:solidFill>
                    <a:effectLst/>
                    <a:uLnTx/>
                    <a:uFillTx/>
                    <a:latin typeface="方正清刻本悦宋简体" panose="02000000000000000000" pitchFamily="2" charset="-122"/>
                    <a:ea typeface="方正清刻本悦宋简体" panose="02000000000000000000" pitchFamily="2" charset="-122"/>
                  </a:rPr>
                  <a:t>中秋历史</a:t>
                </a:r>
              </a:p>
            </p:txBody>
          </p:sp>
          <p:sp>
            <p:nvSpPr>
              <p:cNvPr id="22" name="矩形 21"/>
              <p:cNvSpPr/>
              <p:nvPr/>
            </p:nvSpPr>
            <p:spPr>
              <a:xfrm>
                <a:off x="1882793" y="1773421"/>
                <a:ext cx="1758553" cy="52322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grpSp>
      </p:grpSp>
      <p:pic>
        <p:nvPicPr>
          <p:cNvPr id="23" name="图片 22"/>
          <p:cNvPicPr>
            <a:picLocks noChangeAspect="1"/>
          </p:cNvPicPr>
          <p:nvPr/>
        </p:nvPicPr>
        <p:blipFill rotWithShape="1">
          <a:blip r:embed="rId4" cstate="screen"/>
          <a:srcRect/>
          <a:stretch>
            <a:fillRect/>
          </a:stretch>
        </p:blipFill>
        <p:spPr>
          <a:xfrm>
            <a:off x="4081550" y="1461450"/>
            <a:ext cx="735766" cy="1810780"/>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5925319" y="1096045"/>
            <a:ext cx="6787445" cy="4622484"/>
          </a:xfrm>
          <a:prstGeom prst="rect">
            <a:avLst/>
          </a:prstGeom>
        </p:spPr>
      </p:pic>
      <p:sp>
        <p:nvSpPr>
          <p:cNvPr id="37" name="椭圆 36"/>
          <p:cNvSpPr/>
          <p:nvPr/>
        </p:nvSpPr>
        <p:spPr>
          <a:xfrm>
            <a:off x="668735" y="788426"/>
            <a:ext cx="5295900" cy="52959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38" name="矩形 37"/>
          <p:cNvSpPr/>
          <p:nvPr/>
        </p:nvSpPr>
        <p:spPr>
          <a:xfrm>
            <a:off x="1377692" y="1925552"/>
            <a:ext cx="3877985" cy="3400283"/>
          </a:xfrm>
          <a:prstGeom prst="rect">
            <a:avLst/>
          </a:prstGeom>
        </p:spPr>
        <p:txBody>
          <a:bodyPr vert="eaVert" wrap="square">
            <a:spAutoFit/>
          </a:bodyPr>
          <a:lstStyle/>
          <a:p>
            <a:pPr fontAlgn="auto">
              <a:lnSpc>
                <a:spcPct val="200000"/>
              </a:lnSpc>
              <a:spcBef>
                <a:spcPts val="0"/>
              </a:spcBef>
              <a:spcAft>
                <a:spcPts val="0"/>
              </a:spcAft>
            </a:pPr>
            <a:r>
              <a:rPr lang="zh-CN" altLang="en-US" sz="2000" spc="600" dirty="0">
                <a:solidFill>
                  <a:prstClr val="black"/>
                </a:solidFill>
                <a:latin typeface="方正清刻本悦宋简体" panose="02000000000000000000" pitchFamily="2" charset="-122"/>
                <a:ea typeface="方正清刻本悦宋简体" panose="02000000000000000000" pitchFamily="2" charset="-122"/>
              </a:rPr>
              <a:t>明月几时有？把酒问青天。不知天上宫阙，今夕是何年。我欲乘风归去，又恐琼楼玉宇，高处不胜寒。起舞弄清影，何似在人间</a:t>
            </a:r>
            <a:r>
              <a:rPr lang="zh-CN" altLang="en-US" sz="2000" spc="600" dirty="0" smtClean="0">
                <a:solidFill>
                  <a:prstClr val="black"/>
                </a:solidFill>
                <a:latin typeface="方正清刻本悦宋简体" panose="02000000000000000000" pitchFamily="2" charset="-122"/>
                <a:ea typeface="方正清刻本悦宋简体" panose="02000000000000000000" pitchFamily="2" charset="-122"/>
              </a:rPr>
              <a:t>？</a:t>
            </a:r>
            <a:endParaRPr lang="zh-CN" altLang="en-US" sz="2000" spc="600" dirty="0">
              <a:solidFill>
                <a:prstClr val="black"/>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right)">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3"/>
          <a:stretch>
            <a:fillRect/>
          </a:stretch>
        </p:blipFill>
        <p:spPr>
          <a:xfrm>
            <a:off x="-1" y="0"/>
            <a:ext cx="9696451" cy="6302693"/>
          </a:xfrm>
          <a:prstGeom prst="rect">
            <a:avLst/>
          </a:prstGeom>
        </p:spPr>
      </p:pic>
      <p:grpSp>
        <p:nvGrpSpPr>
          <p:cNvPr id="53" name="组合 52"/>
          <p:cNvGrpSpPr/>
          <p:nvPr/>
        </p:nvGrpSpPr>
        <p:grpSpPr>
          <a:xfrm>
            <a:off x="6141343" y="3151346"/>
            <a:ext cx="4721862" cy="2730281"/>
            <a:chOff x="7470138" y="2294419"/>
            <a:chExt cx="4721862" cy="2730281"/>
          </a:xfrm>
        </p:grpSpPr>
        <p:grpSp>
          <p:nvGrpSpPr>
            <p:cNvPr id="54" name="组合 53"/>
            <p:cNvGrpSpPr/>
            <p:nvPr/>
          </p:nvGrpSpPr>
          <p:grpSpPr>
            <a:xfrm>
              <a:off x="7470138" y="2294419"/>
              <a:ext cx="4302762" cy="1567294"/>
              <a:chOff x="1919856" y="2349987"/>
              <a:chExt cx="4302762" cy="1567294"/>
            </a:xfrm>
          </p:grpSpPr>
          <p:sp>
            <p:nvSpPr>
              <p:cNvPr id="58" name="矩形 57"/>
              <p:cNvSpPr/>
              <p:nvPr/>
            </p:nvSpPr>
            <p:spPr>
              <a:xfrm>
                <a:off x="1919856" y="2349987"/>
                <a:ext cx="3997962" cy="523220"/>
              </a:xfrm>
              <a:prstGeom prst="rect">
                <a:avLst/>
              </a:prstGeom>
            </p:spPr>
            <p:txBody>
              <a:bodyPr wrap="square">
                <a:spAutoFit/>
              </a:bodyPr>
              <a:lstStyle/>
              <a:p>
                <a:pPr fontAlgn="auto">
                  <a:spcBef>
                    <a:spcPts val="0"/>
                  </a:spcBef>
                  <a:spcAft>
                    <a:spcPts val="0"/>
                  </a:spcAft>
                </a:pPr>
                <a:r>
                  <a:rPr lang="zh-CN" altLang="en-US" sz="2800" dirty="0">
                    <a:solidFill>
                      <a:prstClr val="black"/>
                    </a:solidFill>
                    <a:latin typeface="方正清刻本悦宋简体" panose="02000000000000000000" pitchFamily="2" charset="-122"/>
                    <a:ea typeface="方正清刻本悦宋简体" panose="02000000000000000000" pitchFamily="2" charset="-122"/>
                  </a:rPr>
                  <a:t>点击此处输入内容</a:t>
                </a:r>
              </a:p>
            </p:txBody>
          </p:sp>
          <p:sp>
            <p:nvSpPr>
              <p:cNvPr id="59" name="矩形 58"/>
              <p:cNvSpPr/>
              <p:nvPr/>
            </p:nvSpPr>
            <p:spPr>
              <a:xfrm>
                <a:off x="1919856" y="2855452"/>
                <a:ext cx="4302762" cy="1061829"/>
              </a:xfrm>
              <a:prstGeom prst="rect">
                <a:avLst/>
              </a:prstGeom>
            </p:spPr>
            <p:txBody>
              <a:bodyPr wrap="square">
                <a:spAutoFit/>
              </a:bodyPr>
              <a:lstStyle/>
              <a:p>
                <a:pPr fontAlgn="auto">
                  <a:lnSpc>
                    <a:spcPct val="150000"/>
                  </a:lnSpc>
                  <a:spcBef>
                    <a:spcPts val="0"/>
                  </a:spcBef>
                  <a:spcAft>
                    <a:spcPts val="0"/>
                  </a:spcAft>
                </a:pPr>
                <a:r>
                  <a:rPr lang="zh-CN" altLang="en-US" sz="1400" spc="300" noProof="1" smtClean="0">
                    <a:solidFill>
                      <a:prstClr val="black"/>
                    </a:solidFill>
                    <a:latin typeface="等线" panose="02010600030101010101" charset="-122"/>
                  </a:rPr>
                  <a:t>中秋节始于唐朝初年，盛行于宋朝，至明清时，已成为与春节齐名的中国传统节日之一。</a:t>
                </a:r>
                <a:endParaRPr lang="zh-CN" altLang="en-US" sz="1400" spc="300" dirty="0">
                  <a:solidFill>
                    <a:prstClr val="black"/>
                  </a:solidFill>
                  <a:latin typeface="等线" panose="02010600030101010101" charset="-122"/>
                </a:endParaRPr>
              </a:p>
            </p:txBody>
          </p:sp>
        </p:grpSp>
        <p:grpSp>
          <p:nvGrpSpPr>
            <p:cNvPr id="55" name="组合 54"/>
            <p:cNvGrpSpPr/>
            <p:nvPr/>
          </p:nvGrpSpPr>
          <p:grpSpPr>
            <a:xfrm>
              <a:off x="7470138" y="3780571"/>
              <a:ext cx="4721862" cy="1244129"/>
              <a:chOff x="1919856" y="2349987"/>
              <a:chExt cx="4721862" cy="1244129"/>
            </a:xfrm>
          </p:grpSpPr>
          <p:sp>
            <p:nvSpPr>
              <p:cNvPr id="56" name="矩形 55"/>
              <p:cNvSpPr/>
              <p:nvPr/>
            </p:nvSpPr>
            <p:spPr>
              <a:xfrm>
                <a:off x="1919856" y="2349987"/>
                <a:ext cx="3997962" cy="523220"/>
              </a:xfrm>
              <a:prstGeom prst="rect">
                <a:avLst/>
              </a:prstGeom>
            </p:spPr>
            <p:txBody>
              <a:bodyPr wrap="square">
                <a:spAutoFit/>
              </a:bodyPr>
              <a:lstStyle/>
              <a:p>
                <a:pPr fontAlgn="auto">
                  <a:spcBef>
                    <a:spcPts val="0"/>
                  </a:spcBef>
                  <a:spcAft>
                    <a:spcPts val="0"/>
                  </a:spcAft>
                </a:pPr>
                <a:r>
                  <a:rPr lang="zh-CN" altLang="en-US" sz="2800" dirty="0">
                    <a:solidFill>
                      <a:prstClr val="black"/>
                    </a:solidFill>
                    <a:latin typeface="方正清刻本悦宋简体" panose="02000000000000000000" pitchFamily="2" charset="-122"/>
                    <a:ea typeface="方正清刻本悦宋简体" panose="02000000000000000000" pitchFamily="2" charset="-122"/>
                  </a:rPr>
                  <a:t>点击此处输入内容</a:t>
                </a:r>
              </a:p>
            </p:txBody>
          </p:sp>
          <p:sp>
            <p:nvSpPr>
              <p:cNvPr id="57" name="矩形 56"/>
              <p:cNvSpPr/>
              <p:nvPr/>
            </p:nvSpPr>
            <p:spPr>
              <a:xfrm>
                <a:off x="1919856" y="2855452"/>
                <a:ext cx="4721862" cy="738664"/>
              </a:xfrm>
              <a:prstGeom prst="rect">
                <a:avLst/>
              </a:prstGeom>
            </p:spPr>
            <p:txBody>
              <a:bodyPr wrap="square">
                <a:spAutoFit/>
              </a:bodyPr>
              <a:lstStyle/>
              <a:p>
                <a:pPr fontAlgn="auto">
                  <a:lnSpc>
                    <a:spcPct val="150000"/>
                  </a:lnSpc>
                  <a:spcBef>
                    <a:spcPts val="0"/>
                  </a:spcBef>
                  <a:spcAft>
                    <a:spcPts val="0"/>
                  </a:spcAft>
                </a:pPr>
                <a:r>
                  <a:rPr lang="zh-CN" altLang="en-US" sz="1400" spc="300" noProof="1" smtClean="0">
                    <a:solidFill>
                      <a:prstClr val="black"/>
                    </a:solidFill>
                    <a:latin typeface="等线" panose="02010600030101010101" charset="-122"/>
                  </a:rPr>
                  <a:t>中秋节始于唐朝初年，盛行于宋朝，至明清时，已成为与春节齐名的中国传统节日之一。</a:t>
                </a:r>
                <a:endParaRPr lang="zh-CN" altLang="en-US" sz="1400" spc="300" dirty="0">
                  <a:solidFill>
                    <a:prstClr val="black"/>
                  </a:solidFill>
                  <a:latin typeface="等线" panose="02010600030101010101" charset="-122"/>
                </a:endParaRPr>
              </a:p>
            </p:txBody>
          </p:sp>
        </p:gr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51345" y="1600101"/>
            <a:ext cx="7162802" cy="4038838"/>
          </a:xfrm>
          <a:prstGeom prst="rect">
            <a:avLst/>
          </a:prstGeom>
        </p:spPr>
      </p:pic>
      <p:grpSp>
        <p:nvGrpSpPr>
          <p:cNvPr id="26" name="组合 25"/>
          <p:cNvGrpSpPr/>
          <p:nvPr/>
        </p:nvGrpSpPr>
        <p:grpSpPr>
          <a:xfrm>
            <a:off x="6470100" y="2104157"/>
            <a:ext cx="5719915" cy="2113655"/>
            <a:chOff x="6096000" y="2502567"/>
            <a:chExt cx="5719915" cy="2113655"/>
          </a:xfrm>
        </p:grpSpPr>
        <p:grpSp>
          <p:nvGrpSpPr>
            <p:cNvPr id="27" name="组合 26"/>
            <p:cNvGrpSpPr/>
            <p:nvPr/>
          </p:nvGrpSpPr>
          <p:grpSpPr>
            <a:xfrm>
              <a:off x="6096000" y="2502567"/>
              <a:ext cx="5719915" cy="2113655"/>
              <a:chOff x="1062500" y="2655425"/>
              <a:chExt cx="5719915" cy="2113655"/>
            </a:xfrm>
          </p:grpSpPr>
          <p:sp>
            <p:nvSpPr>
              <p:cNvPr id="29" name="文本框 5"/>
              <p:cNvSpPr txBox="1"/>
              <p:nvPr/>
            </p:nvSpPr>
            <p:spPr>
              <a:xfrm>
                <a:off x="1133785" y="2655425"/>
                <a:ext cx="3917409" cy="523220"/>
              </a:xfrm>
              <a:prstGeom prst="rect">
                <a:avLst/>
              </a:prstGeom>
              <a:noFill/>
            </p:spPr>
            <p:txBody>
              <a:bodyPr vert="horz"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prstClr val="black"/>
                    </a:solidFill>
                    <a:effectLst/>
                    <a:uLnTx/>
                    <a:uFillTx/>
                    <a:latin typeface="方正清刻本悦宋简体" panose="02000000000000000000" pitchFamily="2" charset="-122"/>
                    <a:ea typeface="方正清刻本悦宋简体" panose="02000000000000000000" pitchFamily="2" charset="-122"/>
                  </a:rPr>
                  <a:t>中秋习俗</a:t>
                </a:r>
              </a:p>
            </p:txBody>
          </p:sp>
          <p:sp>
            <p:nvSpPr>
              <p:cNvPr id="30" name="Content Placeholder 2"/>
              <p:cNvSpPr txBox="1"/>
              <p:nvPr/>
            </p:nvSpPr>
            <p:spPr>
              <a:xfrm>
                <a:off x="1062500" y="3439433"/>
                <a:ext cx="5719915" cy="1329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45034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800" b="0" i="0" u="none" strike="noStrike" kern="1200" cap="none" spc="300" normalizeH="0" baseline="0" noProof="0" dirty="0">
                    <a:ln>
                      <a:noFill/>
                    </a:ln>
                    <a:solidFill>
                      <a:prstClr val="black"/>
                    </a:solidFill>
                    <a:effectLst/>
                    <a:uLnTx/>
                    <a:uFillTx/>
                    <a:latin typeface="等线" panose="02010600030101010101" charset="-122"/>
                    <a:cs typeface="+mn-cs"/>
                  </a:rPr>
                  <a:t>中秋节的习俗有</a:t>
                </a:r>
                <a:r>
                  <a:rPr kumimoji="0" lang="en-US" altLang="zh-CN" sz="1800" b="0" i="0" u="none" strike="noStrike" kern="1200" cap="none" spc="300" normalizeH="0" baseline="0" noProof="0" dirty="0">
                    <a:ln>
                      <a:noFill/>
                    </a:ln>
                    <a:solidFill>
                      <a:prstClr val="black"/>
                    </a:solidFill>
                    <a:effectLst/>
                    <a:uLnTx/>
                    <a:uFillTx/>
                    <a:latin typeface="等线" panose="02010600030101010101" charset="-122"/>
                    <a:cs typeface="+mn-cs"/>
                  </a:rPr>
                  <a:t>:</a:t>
                </a:r>
                <a:r>
                  <a:rPr kumimoji="0" lang="zh-CN" altLang="en-US" sz="1800" b="0" i="0" u="none" strike="noStrike" kern="1200" cap="none" spc="300" normalizeH="0" baseline="0" noProof="0" dirty="0">
                    <a:ln>
                      <a:noFill/>
                    </a:ln>
                    <a:solidFill>
                      <a:prstClr val="black"/>
                    </a:solidFill>
                    <a:effectLst/>
                    <a:uLnTx/>
                    <a:uFillTx/>
                    <a:latin typeface="等线" panose="02010600030101010101" charset="-122"/>
                    <a:cs typeface="+mn-cs"/>
                  </a:rPr>
                  <a:t>祭月、赏月、拜月、观潮、燃灯、猜谜、吃月饼、赏桂花、饮桂花酒、玩花灯、烧塔等。 </a:t>
                </a:r>
              </a:p>
            </p:txBody>
          </p:sp>
        </p:grpSp>
        <p:sp>
          <p:nvSpPr>
            <p:cNvPr id="28" name="矩形 27"/>
            <p:cNvSpPr/>
            <p:nvPr/>
          </p:nvSpPr>
          <p:spPr>
            <a:xfrm>
              <a:off x="6096000" y="2502567"/>
              <a:ext cx="1758553" cy="52322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1" y="1714693"/>
            <a:ext cx="6705601" cy="5502032"/>
          </a:xfrm>
          <a:prstGeom prst="rect">
            <a:avLst/>
          </a:prstGeom>
        </p:spPr>
      </p:pic>
      <p:sp>
        <p:nvSpPr>
          <p:cNvPr id="23" name="椭圆 22"/>
          <p:cNvSpPr/>
          <p:nvPr/>
        </p:nvSpPr>
        <p:spPr>
          <a:xfrm>
            <a:off x="6042244" y="1125023"/>
            <a:ext cx="5295900" cy="52959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sp>
        <p:nvSpPr>
          <p:cNvPr id="24" name="矩形 23"/>
          <p:cNvSpPr/>
          <p:nvPr/>
        </p:nvSpPr>
        <p:spPr>
          <a:xfrm>
            <a:off x="6828145" y="2262149"/>
            <a:ext cx="3801041" cy="3400283"/>
          </a:xfrm>
          <a:prstGeom prst="rect">
            <a:avLst/>
          </a:prstGeom>
        </p:spPr>
        <p:txBody>
          <a:bodyPr vert="eaVert" wrap="square">
            <a:spAutoFit/>
          </a:bodyPr>
          <a:lstStyle/>
          <a:p>
            <a:pPr fontAlgn="auto">
              <a:lnSpc>
                <a:spcPct val="200000"/>
              </a:lnSpc>
              <a:spcBef>
                <a:spcPts val="0"/>
              </a:spcBef>
              <a:spcAft>
                <a:spcPts val="0"/>
              </a:spcAft>
            </a:pPr>
            <a:r>
              <a:rPr lang="zh-CN" altLang="en-US" sz="2000" spc="600" dirty="0" smtClean="0">
                <a:solidFill>
                  <a:prstClr val="black"/>
                </a:solidFill>
                <a:latin typeface="方正清刻本悦宋简体" panose="02000000000000000000" pitchFamily="2" charset="-122"/>
                <a:ea typeface="方正清刻本悦宋简体" panose="02000000000000000000" pitchFamily="2" charset="-122"/>
              </a:rPr>
              <a:t>凭高眺远，见长空万里，云无留迹。桂魄飞来光射处，冷浸一天秋碧。玉宇琼楼，乘鸾来去，人在清凉国。江山如画，望中烟树历历。</a:t>
            </a:r>
            <a:endParaRPr lang="zh-CN" altLang="en-US" sz="2000" spc="600" dirty="0">
              <a:solidFill>
                <a:prstClr val="black"/>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402640" y="2400788"/>
            <a:ext cx="3270655" cy="1980711"/>
            <a:chOff x="6346068" y="1604234"/>
            <a:chExt cx="5074804" cy="1980711"/>
          </a:xfrm>
        </p:grpSpPr>
        <p:sp>
          <p:nvSpPr>
            <p:cNvPr id="51" name="Content Placeholder 2"/>
            <p:cNvSpPr txBox="1"/>
            <p:nvPr/>
          </p:nvSpPr>
          <p:spPr>
            <a:xfrm>
              <a:off x="6346068" y="2127454"/>
              <a:ext cx="5074804" cy="145749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lnSpc>
                  <a:spcPct val="150000"/>
                </a:lnSpc>
                <a:spcBef>
                  <a:spcPts val="0"/>
                </a:spcBef>
                <a:spcAft>
                  <a:spcPts val="0"/>
                </a:spcAft>
                <a:buFont typeface="Arial" panose="020B0604020202020204" pitchFamily="34" charset="0"/>
                <a:buNone/>
              </a:pPr>
              <a:r>
                <a:rPr lang="zh-CN" altLang="en-US" sz="1600" dirty="0">
                  <a:solidFill>
                    <a:prstClr val="black"/>
                  </a:solidFill>
                  <a:latin typeface="等线" panose="02010600030101010101" charset="-122"/>
                </a:rPr>
                <a:t>您的内容打在这里，或者通过复制您的文本后，在此框中选择粘贴，并选择只保留文字。</a:t>
              </a:r>
              <a:endParaRPr lang="en-US" altLang="zh-CN" sz="1600" dirty="0">
                <a:solidFill>
                  <a:prstClr val="black"/>
                </a:solidFill>
                <a:latin typeface="等线" panose="02010600030101010101" charset="-122"/>
                <a:cs typeface="Arial" panose="020B0604020202020204" pitchFamily="34" charset="0"/>
              </a:endParaRPr>
            </a:p>
          </p:txBody>
        </p:sp>
        <p:sp>
          <p:nvSpPr>
            <p:cNvPr id="52" name="文本框 12"/>
            <p:cNvSpPr txBox="1"/>
            <p:nvPr/>
          </p:nvSpPr>
          <p:spPr>
            <a:xfrm>
              <a:off x="6959193" y="1604234"/>
              <a:ext cx="3848553" cy="523220"/>
            </a:xfrm>
            <a:prstGeom prst="rect">
              <a:avLst/>
            </a:prstGeom>
            <a:noFill/>
          </p:spPr>
          <p:txBody>
            <a:bodyPr wrap="square" rtlCol="0">
              <a:spAutoFit/>
            </a:bodyPr>
            <a:lstStyle/>
            <a:p>
              <a:pPr algn="ctr" fontAlgn="auto">
                <a:spcBef>
                  <a:spcPts val="0"/>
                </a:spcBef>
                <a:spcAft>
                  <a:spcPts val="0"/>
                </a:spcAft>
              </a:pPr>
              <a:r>
                <a:rPr lang="zh-CN" altLang="en-US" sz="2800" dirty="0" smtClean="0">
                  <a:solidFill>
                    <a:prstClr val="black"/>
                  </a:solidFill>
                  <a:latin typeface="方正清刻本悦宋简体" panose="02000000000000000000" pitchFamily="2" charset="-122"/>
                  <a:ea typeface="方正清刻本悦宋简体" panose="02000000000000000000" pitchFamily="2" charset="-122"/>
                </a:rPr>
                <a:t>吃月饼</a:t>
              </a:r>
              <a:endParaRPr lang="zh-CN" altLang="en-US" sz="2800" dirty="0">
                <a:solidFill>
                  <a:prstClr val="black"/>
                </a:solidFill>
                <a:latin typeface="方正清刻本悦宋简体" panose="02000000000000000000" pitchFamily="2" charset="-122"/>
                <a:ea typeface="方正清刻本悦宋简体" panose="02000000000000000000" pitchFamily="2" charset="-122"/>
              </a:endParaRPr>
            </a:p>
          </p:txBody>
        </p:sp>
      </p:grpSp>
      <p:grpSp>
        <p:nvGrpSpPr>
          <p:cNvPr id="53" name="组合 52"/>
          <p:cNvGrpSpPr/>
          <p:nvPr/>
        </p:nvGrpSpPr>
        <p:grpSpPr>
          <a:xfrm>
            <a:off x="8270290" y="2104157"/>
            <a:ext cx="3270655" cy="1980711"/>
            <a:chOff x="6346068" y="1604234"/>
            <a:chExt cx="5074804" cy="1980711"/>
          </a:xfrm>
        </p:grpSpPr>
        <p:sp>
          <p:nvSpPr>
            <p:cNvPr id="54" name="Content Placeholder 2"/>
            <p:cNvSpPr txBox="1"/>
            <p:nvPr/>
          </p:nvSpPr>
          <p:spPr>
            <a:xfrm>
              <a:off x="6346068" y="2127454"/>
              <a:ext cx="5074804" cy="145749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lnSpc>
                  <a:spcPct val="150000"/>
                </a:lnSpc>
                <a:spcBef>
                  <a:spcPts val="0"/>
                </a:spcBef>
                <a:spcAft>
                  <a:spcPts val="0"/>
                </a:spcAft>
                <a:buFont typeface="Arial" panose="020B0604020202020204" pitchFamily="34" charset="0"/>
                <a:buNone/>
              </a:pPr>
              <a:r>
                <a:rPr lang="zh-CN" altLang="en-US" sz="1600" dirty="0">
                  <a:solidFill>
                    <a:prstClr val="black"/>
                  </a:solidFill>
                  <a:latin typeface="等线" panose="02010600030101010101" charset="-122"/>
                </a:rPr>
                <a:t>您的内容打在这里，或者通过复制您的文本后，在此框中选择粘贴，并选择只保留文字。</a:t>
              </a:r>
              <a:endParaRPr lang="en-US" altLang="zh-CN" sz="1600" dirty="0">
                <a:solidFill>
                  <a:prstClr val="black"/>
                </a:solidFill>
                <a:latin typeface="等线" panose="02010600030101010101" charset="-122"/>
                <a:cs typeface="Arial" panose="020B0604020202020204" pitchFamily="34" charset="0"/>
              </a:endParaRPr>
            </a:p>
          </p:txBody>
        </p:sp>
        <p:sp>
          <p:nvSpPr>
            <p:cNvPr id="55" name="文本框 15"/>
            <p:cNvSpPr txBox="1"/>
            <p:nvPr/>
          </p:nvSpPr>
          <p:spPr>
            <a:xfrm>
              <a:off x="6959193" y="1604234"/>
              <a:ext cx="3848553" cy="523220"/>
            </a:xfrm>
            <a:prstGeom prst="rect">
              <a:avLst/>
            </a:prstGeom>
            <a:noFill/>
          </p:spPr>
          <p:txBody>
            <a:bodyPr wrap="square" rtlCol="0">
              <a:spAutoFit/>
            </a:bodyPr>
            <a:lstStyle/>
            <a:p>
              <a:pPr algn="ctr" fontAlgn="auto">
                <a:spcBef>
                  <a:spcPts val="0"/>
                </a:spcBef>
                <a:spcAft>
                  <a:spcPts val="0"/>
                </a:spcAft>
              </a:pPr>
              <a:r>
                <a:rPr lang="zh-CN" altLang="en-US" sz="2800" dirty="0" smtClean="0">
                  <a:solidFill>
                    <a:prstClr val="black"/>
                  </a:solidFill>
                  <a:latin typeface="方正清刻本悦宋简体" panose="02000000000000000000" pitchFamily="2" charset="-122"/>
                  <a:ea typeface="方正清刻本悦宋简体" panose="02000000000000000000" pitchFamily="2" charset="-122"/>
                </a:rPr>
                <a:t>桂花酒</a:t>
              </a:r>
              <a:endParaRPr lang="zh-CN" altLang="en-US" sz="2800" dirty="0">
                <a:solidFill>
                  <a:prstClr val="black"/>
                </a:solidFill>
                <a:latin typeface="方正清刻本悦宋简体" panose="02000000000000000000" pitchFamily="2" charset="-122"/>
                <a:ea typeface="方正清刻本悦宋简体" panose="02000000000000000000" pitchFamily="2" charset="-122"/>
              </a:endParaRPr>
            </a:p>
          </p:txBody>
        </p:sp>
      </p:grpSp>
      <p:pic>
        <p:nvPicPr>
          <p:cNvPr id="56" name="图片 55"/>
          <p:cNvPicPr>
            <a:picLocks noChangeAspect="1"/>
          </p:cNvPicPr>
          <p:nvPr/>
        </p:nvPicPr>
        <p:blipFill>
          <a:blip r:embed="rId3"/>
          <a:stretch>
            <a:fillRect/>
          </a:stretch>
        </p:blipFill>
        <p:spPr>
          <a:xfrm>
            <a:off x="2914268" y="3186028"/>
            <a:ext cx="6115050" cy="3448050"/>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a:off x="5054565" y="1960141"/>
            <a:ext cx="7804186" cy="5259906"/>
          </a:xfrm>
          <a:prstGeom prst="rect">
            <a:avLst/>
          </a:prstGeom>
        </p:spPr>
      </p:pic>
      <p:sp>
        <p:nvSpPr>
          <p:cNvPr id="35" name="Content Placeholder 2"/>
          <p:cNvSpPr txBox="1"/>
          <p:nvPr/>
        </p:nvSpPr>
        <p:spPr>
          <a:xfrm>
            <a:off x="2019695" y="2621256"/>
            <a:ext cx="6840014"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fontAlgn="auto">
              <a:lnSpc>
                <a:spcPct val="200000"/>
              </a:lnSpc>
              <a:spcBef>
                <a:spcPts val="0"/>
              </a:spcBef>
              <a:spcAft>
                <a:spcPts val="0"/>
              </a:spcAft>
              <a:buFont typeface="Wingdings" panose="05000000000000000000" pitchFamily="2" charset="2"/>
              <a:buChar char="l"/>
            </a:pPr>
            <a:r>
              <a:rPr lang="zh-CN" altLang="en-US" sz="1800" spc="300" dirty="0">
                <a:solidFill>
                  <a:prstClr val="black"/>
                </a:solidFill>
                <a:latin typeface="等线" panose="02010600030101010101" charset="-122"/>
              </a:rPr>
              <a:t>金灿灿，银闪闪，一到中秋香气散，用它酿酒请宾客，用它浸渍供美餐。 （打一植物）</a:t>
            </a:r>
            <a:endParaRPr lang="zh-CN" altLang="en-US" sz="1600" spc="300" dirty="0">
              <a:solidFill>
                <a:prstClr val="black"/>
              </a:solidFill>
              <a:latin typeface="等线" panose="02010600030101010101" charset="-122"/>
            </a:endParaRPr>
          </a:p>
        </p:txBody>
      </p:sp>
      <p:sp>
        <p:nvSpPr>
          <p:cNvPr id="36" name="Content Placeholder 2"/>
          <p:cNvSpPr txBox="1"/>
          <p:nvPr/>
        </p:nvSpPr>
        <p:spPr>
          <a:xfrm>
            <a:off x="3124136" y="1024037"/>
            <a:ext cx="6679601"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fontAlgn="auto">
              <a:lnSpc>
                <a:spcPct val="200000"/>
              </a:lnSpc>
              <a:spcBef>
                <a:spcPts val="0"/>
              </a:spcBef>
              <a:spcAft>
                <a:spcPts val="0"/>
              </a:spcAft>
              <a:buFont typeface="Wingdings" panose="05000000000000000000" pitchFamily="2" charset="2"/>
              <a:buChar char="l"/>
            </a:pPr>
            <a:r>
              <a:rPr lang="zh-CN" altLang="en-US" sz="1800" spc="300" dirty="0">
                <a:solidFill>
                  <a:prstClr val="black"/>
                </a:solidFill>
                <a:latin typeface="等线" panose="02010600030101010101" charset="-122"/>
              </a:rPr>
              <a:t>又圆又扁，有咸有甜；你若不相信，面上着个印；你若猜不着，屁股上贴膏药。 （打一食物）</a:t>
            </a:r>
            <a:endParaRPr lang="zh-CN" altLang="en-US" sz="1600" spc="300" dirty="0">
              <a:solidFill>
                <a:prstClr val="black"/>
              </a:solidFill>
              <a:latin typeface="等线" panose="02010600030101010101" charset="-122"/>
            </a:endParaRPr>
          </a:p>
        </p:txBody>
      </p:sp>
      <p:sp>
        <p:nvSpPr>
          <p:cNvPr id="37" name="Content Placeholder 2"/>
          <p:cNvSpPr txBox="1"/>
          <p:nvPr/>
        </p:nvSpPr>
        <p:spPr>
          <a:xfrm>
            <a:off x="826923" y="4218475"/>
            <a:ext cx="6653861" cy="152271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fontAlgn="auto">
              <a:lnSpc>
                <a:spcPct val="200000"/>
              </a:lnSpc>
              <a:spcBef>
                <a:spcPts val="0"/>
              </a:spcBef>
              <a:spcAft>
                <a:spcPts val="0"/>
              </a:spcAft>
              <a:buFont typeface="Wingdings" panose="05000000000000000000" pitchFamily="2" charset="2"/>
              <a:buChar char="l"/>
            </a:pPr>
            <a:r>
              <a:rPr lang="zh-CN" altLang="en-US" sz="1800" spc="300" dirty="0">
                <a:solidFill>
                  <a:prstClr val="black"/>
                </a:solidFill>
                <a:latin typeface="等线" panose="02010600030101010101" charset="-122"/>
              </a:rPr>
              <a:t>春风吹来白花开，中秋过后葫芦来。外穿黄衫藏黑豆，润肺凉心好药材。 （打一水果）</a:t>
            </a:r>
            <a:endParaRPr lang="zh-CN" altLang="en-US" sz="1600" spc="300" dirty="0">
              <a:solidFill>
                <a:prstClr val="black"/>
              </a:solidFill>
              <a:latin typeface="等线" panose="02010600030101010101"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C281DE6-169F-4BF4-9473-D6367F2DD666"/>
  <p:tag name="ISPRING_SCORM_RATE_SLIDES" val="1"/>
  <p:tag name="ISPRINGONLINEFOLDERID" val="0"/>
  <p:tag name="ISPRINGONLINEFOLDERPATH" val="Content List"/>
  <p:tag name="ISPRINGCLOUDFOLDERID" val="0"/>
  <p:tag name="ISPRINGCLOUDFOLDERPATH" val="Repository"/>
  <p:tag name="ISPRING_PLAYERS_CUSTOMIZATION" val="UEsDBBQAAgAIALS7WEk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S7WEm45zzyXgAAAGMAAAAcAAAAdW5pdmVyc2FsL2xvY2FsX3NldHRpbmdzLnhtbA3KvQ5AQAwA4N1TNN39bQbHZrTgARoakfRacUd4e7d9w9f2rxd4+AqHqcO6qBBYV9sO3R0u85A3CCGSbiSm7FANoe+yVmwlmTjGFAOcQh9fM/uEyCP5NIdbBMsu+w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LtYSbd+K21kAQAA7wIAACkAAAB1bml2ZXJzYWwvc2tpbl9jdXN0b21pemF0aW9uX3NldHRpbmdzLnhtbI1Sy2ocMRC8+yuEf2AltV4DkwU9zYIPATv4POwoZrCtCSOZmKCPj8bxst54TaI+dVV3Nd2qPj9MyT7nMj9Nv4YyzekmljKl+7y9QKjfz4/z8nWJOZa8OSJ3Uxrnn7v0fV6xhuYypHFYRruyeYtReH1ISa2cahkzjCLJPPUKOc9t4zpwHdjGOUpsv/lL4o/uEvcxlfOq/eaE/diwSzkuZZfG+LKF0+r31OkGV8swTq0ubwVbox6mVsfWQIxwyX2lGgAEstwRh6uUndQEecw4hmoUBQqIcE46UYmkHFoWOtFUmO8EYpIx6ir1tHUjrY2jtkroCNFtmledrSEYiTEihABzlQsIBqNWDU1Dg1oPCA4MiKqNJgpQsMEEVr3zwnKkqBcYV2YMYHw87nG79+c6ov+9zuGc/xA8+wVn2dVbmzPm6vfPy9KKb+PTj8ehRDSNXy7Dt+vryzc/vnr3wK4mbdt+6unfUEsDBBQAAgAIAK67WE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rrtYSdZFKylNAAAAawAAABsAAAB1bml2ZXJzYWwvdW5pdmVyc2FsLnBuZy54bWyzsa/IzVEoSy0qzszPs1Uy1DNQsrfj5bIpKEoty0wtV6gAigEFIUBJodJWycQIwS3PTCnJAKowMDZDCGakZqZnlNgqmZubwwX1gWYCAFBLAQIAABQAAgAIALS7WEk9PC/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577"/>
</p:tagLst>
</file>

<file path=ppt/theme/theme1.xml><?xml version="1.0" encoding="utf-8"?>
<a:theme xmlns:a="http://schemas.openxmlformats.org/drawingml/2006/main" name=" www.2ppt.com">
  <a:themeElements>
    <a:clrScheme name="自定义 1250">
      <a:dk1>
        <a:sysClr val="windowText" lastClr="000000"/>
      </a:dk1>
      <a:lt1>
        <a:sysClr val="window" lastClr="FFFFFF"/>
      </a:lt1>
      <a:dk2>
        <a:srgbClr val="44546A"/>
      </a:dk2>
      <a:lt2>
        <a:srgbClr val="E7E6E6"/>
      </a:lt2>
      <a:accent1>
        <a:srgbClr val="315B2F"/>
      </a:accent1>
      <a:accent2>
        <a:srgbClr val="5AAB31"/>
      </a:accent2>
      <a:accent3>
        <a:srgbClr val="315B2F"/>
      </a:accent3>
      <a:accent4>
        <a:srgbClr val="5AAB31"/>
      </a:accent4>
      <a:accent5>
        <a:srgbClr val="315B2F"/>
      </a:accent5>
      <a:accent6>
        <a:srgbClr val="5AAB31"/>
      </a:accent6>
      <a:hlink>
        <a:srgbClr val="315B2F"/>
      </a:hlink>
      <a:folHlink>
        <a:srgbClr val="5AAB31"/>
      </a:folHlink>
    </a:clrScheme>
    <a:fontScheme name="yj0mw0i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自定义</PresentationFormat>
  <Paragraphs>44</Paragraphs>
  <Slides>11</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等线</vt:lpstr>
      <vt:lpstr>方正清刻本悦宋简体</vt:lpstr>
      <vt:lpstr>华文隶书</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2022-03-04T03:55:22Z</dcterms:created>
  <dcterms:modified xsi:type="dcterms:W3CDTF">2023-01-10T05:08:14Z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7C619379920D4A588A3F37728EF0E689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