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6" r:id="rId6"/>
    <p:sldId id="270" r:id="rId7"/>
    <p:sldId id="264" r:id="rId8"/>
    <p:sldId id="259" r:id="rId9"/>
    <p:sldId id="267" r:id="rId10"/>
    <p:sldId id="269" r:id="rId11"/>
    <p:sldId id="268" r:id="rId12"/>
    <p:sldId id="265" r:id="rId13"/>
    <p:sldId id="260" r:id="rId14"/>
    <p:sldId id="271" r:id="rId15"/>
    <p:sldId id="273" r:id="rId16"/>
    <p:sldId id="280" r:id="rId17"/>
    <p:sldId id="272" r:id="rId18"/>
    <p:sldId id="261" r:id="rId19"/>
    <p:sldId id="279" r:id="rId20"/>
    <p:sldId id="278" r:id="rId21"/>
    <p:sldId id="274" r:id="rId22"/>
    <p:sldId id="276" r:id="rId23"/>
    <p:sldId id="27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BD30"/>
    <a:srgbClr val="FC8A01"/>
    <a:srgbClr val="D60000"/>
    <a:srgbClr val="DF0100"/>
    <a:srgbClr val="9B2424"/>
    <a:srgbClr val="F5EFDD"/>
    <a:srgbClr val="FFC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4" autoAdjust="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133738964447895E-2"/>
          <c:y val="4.7187335958005998E-2"/>
          <c:w val="0.869734947904239"/>
          <c:h val="0.81483366141732205"/>
        </c:manualLayout>
      </c:layout>
      <c:lineChart>
        <c:grouping val="standard"/>
        <c:varyColors val="0"/>
        <c:ser>
          <c:idx val="0"/>
          <c:order val="0"/>
          <c:tx>
            <c:strRef>
              <c:f>Sheet1!$B$1</c:f>
              <c:strCache>
                <c:ptCount val="1"/>
                <c:pt idx="0">
                  <c:v>Series 1</c:v>
                </c:pt>
              </c:strCache>
            </c:strRef>
          </c:tx>
          <c:spPr>
            <a:ln w="19050" cap="rnd" cmpd="sng" algn="ctr">
              <a:solidFill>
                <a:schemeClr val="accent3"/>
              </a:solidFill>
              <a:prstDash val="solid"/>
              <a:round/>
            </a:ln>
          </c:spPr>
          <c:marker>
            <c:symbol val="none"/>
          </c:marker>
          <c:cat>
            <c:strRef>
              <c:f>Sheet1!$A$2:$A$5</c:f>
              <c:strCache>
                <c:ptCount val="4"/>
                <c:pt idx="0">
                  <c:v>APRIL</c:v>
                </c:pt>
                <c:pt idx="1">
                  <c:v>MAY</c:v>
                </c:pt>
                <c:pt idx="2">
                  <c:v>JUNI</c:v>
                </c:pt>
                <c:pt idx="3">
                  <c:v>JULY</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C42-4068-9C7D-35DC726FAEB9}"/>
            </c:ext>
          </c:extLst>
        </c:ser>
        <c:ser>
          <c:idx val="1"/>
          <c:order val="1"/>
          <c:tx>
            <c:strRef>
              <c:f>Sheet1!$C$1</c:f>
              <c:strCache>
                <c:ptCount val="1"/>
                <c:pt idx="0">
                  <c:v>Series 2</c:v>
                </c:pt>
              </c:strCache>
            </c:strRef>
          </c:tx>
          <c:spPr>
            <a:ln w="19050" cap="rnd" cmpd="sng" algn="ctr">
              <a:solidFill>
                <a:schemeClr val="accent4"/>
              </a:solidFill>
              <a:prstDash val="solid"/>
              <a:round/>
            </a:ln>
          </c:spPr>
          <c:marker>
            <c:symbol val="none"/>
          </c:marker>
          <c:cat>
            <c:strRef>
              <c:f>Sheet1!$A$2:$A$5</c:f>
              <c:strCache>
                <c:ptCount val="4"/>
                <c:pt idx="0">
                  <c:v>APRIL</c:v>
                </c:pt>
                <c:pt idx="1">
                  <c:v>MAY</c:v>
                </c:pt>
                <c:pt idx="2">
                  <c:v>JUNI</c:v>
                </c:pt>
                <c:pt idx="3">
                  <c:v>JULY</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C42-4068-9C7D-35DC726FAEB9}"/>
            </c:ext>
          </c:extLst>
        </c:ser>
        <c:ser>
          <c:idx val="2"/>
          <c:order val="2"/>
          <c:tx>
            <c:strRef>
              <c:f>Sheet1!$D$1</c:f>
              <c:strCache>
                <c:ptCount val="1"/>
                <c:pt idx="0">
                  <c:v>Series 3</c:v>
                </c:pt>
              </c:strCache>
            </c:strRef>
          </c:tx>
          <c:spPr>
            <a:ln w="19050" cap="rnd" cmpd="sng" algn="ctr">
              <a:solidFill>
                <a:schemeClr val="accent1"/>
              </a:solidFill>
              <a:prstDash val="solid"/>
              <a:round/>
            </a:ln>
          </c:spPr>
          <c:marker>
            <c:symbol val="none"/>
          </c:marker>
          <c:cat>
            <c:strRef>
              <c:f>Sheet1!$A$2:$A$5</c:f>
              <c:strCache>
                <c:ptCount val="4"/>
                <c:pt idx="0">
                  <c:v>APRIL</c:v>
                </c:pt>
                <c:pt idx="1">
                  <c:v>MAY</c:v>
                </c:pt>
                <c:pt idx="2">
                  <c:v>JUNI</c:v>
                </c:pt>
                <c:pt idx="3">
                  <c:v>JULY</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C42-4068-9C7D-35DC726FAEB9}"/>
            </c:ext>
          </c:extLst>
        </c:ser>
        <c:dLbls>
          <c:showLegendKey val="0"/>
          <c:showVal val="0"/>
          <c:showCatName val="0"/>
          <c:showSerName val="0"/>
          <c:showPercent val="0"/>
          <c:showBubbleSize val="0"/>
        </c:dLbls>
        <c:smooth val="0"/>
        <c:axId val="281985440"/>
        <c:axId val="281986000"/>
      </c:lineChart>
      <c:catAx>
        <c:axId val="281985440"/>
        <c:scaling>
          <c:orientation val="minMax"/>
        </c:scaling>
        <c:delete val="0"/>
        <c:axPos val="b"/>
        <c:numFmt formatCode="General" sourceLinked="0"/>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6000"/>
        <c:crosses val="autoZero"/>
        <c:auto val="1"/>
        <c:lblAlgn val="ctr"/>
        <c:lblOffset val="100"/>
        <c:noMultiLvlLbl val="0"/>
      </c:catAx>
      <c:valAx>
        <c:axId val="281986000"/>
        <c:scaling>
          <c:orientation val="minMax"/>
        </c:scaling>
        <c:delete val="0"/>
        <c:axPos val="l"/>
        <c:numFmt formatCode="General" sourceLinked="1"/>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5440"/>
        <c:crosses val="autoZero"/>
        <c:crossBetween val="between"/>
      </c:valAx>
    </c:plotArea>
    <c:plotVisOnly val="1"/>
    <c:dispBlanksAs val="gap"/>
    <c:showDLblsOverMax val="0"/>
  </c:chart>
  <c:txPr>
    <a:bodyPr/>
    <a:lstStyle/>
    <a:p>
      <a:pPr>
        <a:defRPr lang="zh-CN" sz="800">
          <a:solidFill>
            <a:schemeClr val="bg1">
              <a:lumMod val="65000"/>
            </a:schemeClr>
          </a:solidFill>
          <a:latin typeface="+mn-lt"/>
          <a:ea typeface="微软雅黑" panose="020B0503020204020204" pitchFamily="34" charset="-122"/>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2" qsCatId="simple" csTypeId="urn:microsoft.com/office/officeart/2005/8/colors/accent1_2#9" csCatId="accent1" phldr="1"/>
      <dgm:spPr/>
      <dgm:t>
        <a:bodyPr/>
        <a:lstStyle/>
        <a:p>
          <a:endParaRPr lang="en-US"/>
        </a:p>
      </dgm:t>
    </dgm:pt>
    <dgm:pt modelId="{8F50B8B5-888D-4864-9E59-5AE47A8EC6C0}">
      <dgm:prSet phldrT="[Text]" custT="1"/>
      <dgm:spPr/>
      <dgm:t>
        <a:bodyPr/>
        <a:lstStyle/>
        <a:p>
          <a:r>
            <a:rPr lang="en-US" sz="1000" dirty="0">
              <a:latin typeface="+mn-lt"/>
              <a:ea typeface="微软雅黑" panose="020B0503020204020204" pitchFamily="34" charset="-122"/>
              <a:cs typeface="+mn-ea"/>
              <a:sym typeface="+mn-lt"/>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chemeClr val="accent3"/>
        </a:solidFill>
      </dgm:spPr>
      <dgm:t>
        <a:bodyPr/>
        <a:lstStyle/>
        <a:p>
          <a:r>
            <a:rPr lang="en-US" sz="1000" dirty="0">
              <a:latin typeface="+mn-lt"/>
              <a:ea typeface="微软雅黑" panose="020B0503020204020204" pitchFamily="34" charset="-122"/>
              <a:cs typeface="+mn-ea"/>
              <a:sym typeface="+mn-lt"/>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chemeClr val="accent4"/>
        </a:solidFill>
      </dgm:spPr>
      <dgm:t>
        <a:bodyPr/>
        <a:lstStyle/>
        <a:p>
          <a:r>
            <a:rPr lang="en-US" sz="1000" dirty="0">
              <a:latin typeface="+mn-lt"/>
              <a:ea typeface="微软雅黑" panose="020B0503020204020204" pitchFamily="34" charset="-122"/>
              <a:cs typeface="+mn-ea"/>
              <a:sym typeface="+mn-lt"/>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chemeClr val="accent6"/>
        </a:solidFill>
      </dgm:spPr>
      <dgm:t>
        <a:bodyPr/>
        <a:lstStyle/>
        <a:p>
          <a:r>
            <a:rPr lang="en-US" sz="1000" dirty="0">
              <a:latin typeface="+mn-lt"/>
              <a:ea typeface="微软雅黑" panose="020B0503020204020204" pitchFamily="34" charset="-122"/>
              <a:cs typeface="+mn-ea"/>
              <a:sym typeface="+mn-lt"/>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zh-CN" altLang="en-US"/>
        </a:p>
      </dgm:t>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zh-CN" alt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zh-CN" alt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zh-CN" alt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zh-CN" altLang="en-US"/>
        </a:p>
      </dgm:t>
    </dgm:pt>
  </dgm:ptLst>
  <dgm:cxnLst>
    <dgm:cxn modelId="{FC7E1A21-5F33-419C-B0CD-5AB04CA6FDD0}" type="presOf" srcId="{1983DEEF-2178-49E4-AC73-9D26197ABA4D}" destId="{4461674B-7841-4BB7-8DDF-01A840B3B8AA}"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068110C7-7222-49FE-9C8C-014EBE9A1707}" srcId="{31CDFD29-5600-451F-91B5-2109C28768B9}" destId="{8F50B8B5-888D-4864-9E59-5AE47A8EC6C0}" srcOrd="0" destOrd="0" parTransId="{2C53C54F-5B24-4F71-A2BF-9FBAE97FE0CD}" sibTransId="{60BC0E20-D399-476A-9392-464DF2C45E71}"/>
    <dgm:cxn modelId="{797D4662-9DA6-44E4-B4E3-5360EA267BA5}" type="presOf" srcId="{CB20022C-5AD3-4067-916D-15599D927FC5}" destId="{B2D5FB7F-98A4-4FE8-8120-F832B0FED003}"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EB26607D-74E2-4D48-BB1B-AFAA6887FFAC}" type="presOf" srcId="{8F50B8B5-888D-4864-9E59-5AE47A8EC6C0}" destId="{B8CA5C69-06DE-4B06-B0A3-7BB569CBF1A4}" srcOrd="0" destOrd="0" presId="urn:microsoft.com/office/officeart/2005/8/layout/matrix2"/>
    <dgm:cxn modelId="{BF4D9A3D-198B-421D-8431-700EC0FC4111}" type="presOf" srcId="{0C90414D-D9D7-4FE1-A564-EA9D368CF73D}" destId="{6B02FEFB-1E12-4B61-8DB6-EF3EC71E4AA3}"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5CE2D837-7D65-440D-887B-286349BD5995}" type="presOf" srcId="{31CDFD29-5600-451F-91B5-2109C28768B9}" destId="{14090DB9-0A23-4C3E-963F-AC6488D34277}" srcOrd="0" destOrd="0" presId="urn:microsoft.com/office/officeart/2005/8/layout/matrix2"/>
    <dgm:cxn modelId="{81F94D87-B552-4153-8A12-112635C4B6FB}" type="presParOf" srcId="{14090DB9-0A23-4C3E-963F-AC6488D34277}" destId="{8F782FA5-10F4-4D7C-B52F-BDC2F0BC9843}" srcOrd="0" destOrd="0" presId="urn:microsoft.com/office/officeart/2005/8/layout/matrix2"/>
    <dgm:cxn modelId="{97F1C967-17AC-4C99-95CE-F3F65A7D3B6D}" type="presParOf" srcId="{14090DB9-0A23-4C3E-963F-AC6488D34277}" destId="{B8CA5C69-06DE-4B06-B0A3-7BB569CBF1A4}" srcOrd="1" destOrd="0" presId="urn:microsoft.com/office/officeart/2005/8/layout/matrix2"/>
    <dgm:cxn modelId="{A2CE949C-E7B5-461B-9F5C-A03E1C16DE9E}" type="presParOf" srcId="{14090DB9-0A23-4C3E-963F-AC6488D34277}" destId="{6B02FEFB-1E12-4B61-8DB6-EF3EC71E4AA3}" srcOrd="2" destOrd="0" presId="urn:microsoft.com/office/officeart/2005/8/layout/matrix2"/>
    <dgm:cxn modelId="{542A1949-0DF3-46C6-9CF6-196790F47047}" type="presParOf" srcId="{14090DB9-0A23-4C3E-963F-AC6488D34277}" destId="{4461674B-7841-4BB7-8DDF-01A840B3B8AA}" srcOrd="3" destOrd="0" presId="urn:microsoft.com/office/officeart/2005/8/layout/matrix2"/>
    <dgm:cxn modelId="{6FC82C5E-BA07-4572-B17E-0707100F53C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763711" y="0"/>
          <a:ext cx="3054850" cy="3054850"/>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962277" y="198565"/>
          <a:ext cx="1221940" cy="12219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1141226" y="377514"/>
        <a:ext cx="864042" cy="864042"/>
      </dsp:txXfrm>
    </dsp:sp>
    <dsp:sp modelId="{6B02FEFB-1E12-4B61-8DB6-EF3EC71E4AA3}">
      <dsp:nvSpPr>
        <dsp:cNvPr id="0" name=""/>
        <dsp:cNvSpPr/>
      </dsp:nvSpPr>
      <dsp:spPr>
        <a:xfrm>
          <a:off x="2398056" y="198565"/>
          <a:ext cx="1221940" cy="122194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2577005" y="377514"/>
        <a:ext cx="864042" cy="864042"/>
      </dsp:txXfrm>
    </dsp:sp>
    <dsp:sp modelId="{4461674B-7841-4BB7-8DDF-01A840B3B8AA}">
      <dsp:nvSpPr>
        <dsp:cNvPr id="0" name=""/>
        <dsp:cNvSpPr/>
      </dsp:nvSpPr>
      <dsp:spPr>
        <a:xfrm>
          <a:off x="962277" y="1634344"/>
          <a:ext cx="1221940" cy="122194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1141226" y="1813293"/>
        <a:ext cx="864042" cy="864042"/>
      </dsp:txXfrm>
    </dsp:sp>
    <dsp:sp modelId="{B2D5FB7F-98A4-4FE8-8120-F832B0FED003}">
      <dsp:nvSpPr>
        <dsp:cNvPr id="0" name=""/>
        <dsp:cNvSpPr/>
      </dsp:nvSpPr>
      <dsp:spPr>
        <a:xfrm>
          <a:off x="2398056" y="1634344"/>
          <a:ext cx="1221940" cy="122194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2577005"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81193-50F6-4886-B606-131252A3333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6EB4-E09A-497C-A86F-743665B0A8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246EB4-E09A-497C-A86F-743665B0A8A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146278-922C-46B4-B5B9-12AFFA22DD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6.xml"/><Relationship Id="rId5" Type="http://schemas.openxmlformats.org/officeDocument/2006/relationships/tags" Target="../tags/tag20.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84407" y="1311894"/>
            <a:ext cx="8582191" cy="124649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万圣节之夜</a:t>
            </a:r>
            <a:r>
              <a:rPr lang="en-US" altLang="zh-CN"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7" name="矩形 471"/>
          <p:cNvSpPr>
            <a:spLocks noChangeArrowheads="1"/>
          </p:cNvSpPr>
          <p:nvPr/>
        </p:nvSpPr>
        <p:spPr bwMode="auto">
          <a:xfrm>
            <a:off x="1947421" y="2558389"/>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ln>
                  <a:solidFill>
                    <a:schemeClr val="tx1"/>
                  </a:solidFill>
                </a:ln>
                <a:solidFill>
                  <a:schemeClr val="bg1"/>
                </a:solidFill>
                <a:ea typeface="微软雅黑" panose="020B0503020204020204" pitchFamily="34" charset="-122"/>
              </a:rPr>
              <a:t>THESIS DEFENSE GENERAL PPT GUIDE TEMPLATE</a:t>
            </a:r>
          </a:p>
        </p:txBody>
      </p:sp>
      <p:sp>
        <p:nvSpPr>
          <p:cNvPr id="8" name="矩形 7"/>
          <p:cNvSpPr>
            <a:spLocks noChangeArrowheads="1"/>
          </p:cNvSpPr>
          <p:nvPr/>
        </p:nvSpPr>
        <p:spPr bwMode="auto">
          <a:xfrm>
            <a:off x="3405978" y="3081609"/>
            <a:ext cx="2124300"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smtClean="0">
                <a:solidFill>
                  <a:srgbClr val="FE982A"/>
                </a:solidFill>
                <a:latin typeface="微软雅黑" panose="020B0503020204020204" pitchFamily="34" charset="-122"/>
                <a:ea typeface="微软雅黑" panose="020B0503020204020204" pitchFamily="34" charset="-122"/>
              </a:rPr>
              <a:t>策划人：</a:t>
            </a:r>
            <a:r>
              <a:rPr lang="en-US" altLang="zh-CN" sz="2000" smtClean="0">
                <a:solidFill>
                  <a:srgbClr val="FE982A"/>
                </a:solidFill>
                <a:latin typeface="微软雅黑" panose="020B0503020204020204" pitchFamily="34" charset="-122"/>
                <a:ea typeface="微软雅黑" panose="020B0503020204020204" pitchFamily="34" charset="-122"/>
              </a:rPr>
              <a:t>PPT818</a:t>
            </a:r>
            <a:endParaRPr lang="en-US" altLang="zh-CN" sz="2000" dirty="0">
              <a:solidFill>
                <a:srgbClr val="FE98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4123" y="3198526"/>
            <a:ext cx="4773972" cy="1469612"/>
            <a:chOff x="594123" y="3198526"/>
            <a:chExt cx="4773972" cy="1469612"/>
          </a:xfrm>
        </p:grpSpPr>
        <p:sp>
          <p:nvSpPr>
            <p:cNvPr id="20" name="MH_Other_10"/>
            <p:cNvSpPr/>
            <p:nvPr/>
          </p:nvSpPr>
          <p:spPr>
            <a:xfrm>
              <a:off x="2646749" y="3676172"/>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21" name="MH_Other_3"/>
            <p:cNvSpPr/>
            <p:nvPr/>
          </p:nvSpPr>
          <p:spPr bwMode="auto">
            <a:xfrm flipV="1">
              <a:off x="2847216" y="4091701"/>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2" name="MH_Other_4"/>
            <p:cNvSpPr/>
            <p:nvPr/>
          </p:nvSpPr>
          <p:spPr bwMode="auto">
            <a:xfrm>
              <a:off x="2847216" y="3676172"/>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3" name="MH_SubTitle_2"/>
            <p:cNvSpPr/>
            <p:nvPr/>
          </p:nvSpPr>
          <p:spPr bwMode="auto">
            <a:xfrm>
              <a:off x="1437515" y="3676172"/>
              <a:ext cx="1409701" cy="491729"/>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24" name="椭圆 23"/>
            <p:cNvSpPr/>
            <p:nvPr/>
          </p:nvSpPr>
          <p:spPr>
            <a:xfrm>
              <a:off x="594123" y="3457473"/>
              <a:ext cx="943840" cy="943840"/>
            </a:xfrm>
            <a:prstGeom prst="ellipse">
              <a:avLst/>
            </a:prstGeom>
            <a:solidFill>
              <a:schemeClr val="accent2"/>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5" name="矩形 24"/>
            <p:cNvSpPr/>
            <p:nvPr/>
          </p:nvSpPr>
          <p:spPr>
            <a:xfrm>
              <a:off x="3480262" y="3198526"/>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813244" y="3676172"/>
              <a:ext cx="505597" cy="50644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grpSp>
        <p:nvGrpSpPr>
          <p:cNvPr id="4" name="组合 3"/>
          <p:cNvGrpSpPr/>
          <p:nvPr/>
        </p:nvGrpSpPr>
        <p:grpSpPr>
          <a:xfrm>
            <a:off x="594123" y="1297744"/>
            <a:ext cx="4773972" cy="1469612"/>
            <a:chOff x="594123" y="1297744"/>
            <a:chExt cx="4773972" cy="1469612"/>
          </a:xfrm>
        </p:grpSpPr>
        <p:sp>
          <p:nvSpPr>
            <p:cNvPr id="12" name="MH_Other_10"/>
            <p:cNvSpPr/>
            <p:nvPr/>
          </p:nvSpPr>
          <p:spPr>
            <a:xfrm>
              <a:off x="2646749" y="1775391"/>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13" name="MH_Other_3"/>
            <p:cNvSpPr/>
            <p:nvPr/>
          </p:nvSpPr>
          <p:spPr bwMode="auto">
            <a:xfrm flipV="1">
              <a:off x="2847216" y="2190920"/>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4" name="MH_Other_4"/>
            <p:cNvSpPr/>
            <p:nvPr/>
          </p:nvSpPr>
          <p:spPr bwMode="auto">
            <a:xfrm>
              <a:off x="2847216" y="1775391"/>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5" name="MH_SubTitle_2"/>
            <p:cNvSpPr/>
            <p:nvPr/>
          </p:nvSpPr>
          <p:spPr bwMode="auto">
            <a:xfrm>
              <a:off x="1437515" y="1775391"/>
              <a:ext cx="1409701" cy="491729"/>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16" name="椭圆 15"/>
            <p:cNvSpPr/>
            <p:nvPr/>
          </p:nvSpPr>
          <p:spPr>
            <a:xfrm>
              <a:off x="594123" y="1556692"/>
              <a:ext cx="943840" cy="943840"/>
            </a:xfrm>
            <a:prstGeom prst="ellipse">
              <a:avLst/>
            </a:prstGeom>
            <a:solidFill>
              <a:schemeClr val="accent1"/>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17" name="矩形 16"/>
            <p:cNvSpPr/>
            <p:nvPr/>
          </p:nvSpPr>
          <p:spPr>
            <a:xfrm>
              <a:off x="3480262" y="1297744"/>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819968" y="1775391"/>
              <a:ext cx="492149" cy="506441"/>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sp>
        <p:nvSpPr>
          <p:cNvPr id="28" name="KSO_Shape"/>
          <p:cNvSpPr/>
          <p:nvPr/>
        </p:nvSpPr>
        <p:spPr bwMode="auto">
          <a:xfrm flipH="1">
            <a:off x="5962120" y="1683496"/>
            <a:ext cx="326139" cy="2597681"/>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32" name="文本框 31"/>
          <p:cNvSpPr txBox="1"/>
          <p:nvPr/>
        </p:nvSpPr>
        <p:spPr>
          <a:xfrm>
            <a:off x="6568497" y="2493724"/>
            <a:ext cx="1990431"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7805</a:t>
            </a:r>
            <a:r>
              <a:rPr lang="zh-CN" altLang="en-US" sz="2100" dirty="0">
                <a:solidFill>
                  <a:schemeClr val="bg1"/>
                </a:solidFill>
                <a:latin typeface="微软雅黑" panose="020B0503020204020204" pitchFamily="34" charset="-122"/>
                <a:ea typeface="微软雅黑" panose="020B0503020204020204" pitchFamily="34" charset="-122"/>
              </a:rPr>
              <a:t>万</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700943" y="3318754"/>
            <a:ext cx="1720826" cy="323165"/>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请输入文本</a:t>
            </a:r>
          </a:p>
        </p:txBody>
      </p:sp>
      <p:sp>
        <p:nvSpPr>
          <p:cNvPr id="2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1"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52097" y="1234726"/>
            <a:ext cx="7439807" cy="705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53811" y="1275852"/>
            <a:ext cx="480622" cy="646331"/>
          </a:xfrm>
          <a:prstGeom prst="rect">
            <a:avLst/>
          </a:prstGeom>
          <a:noFill/>
        </p:spPr>
        <p:txBody>
          <a:bodyPr wrap="square" rtlCol="0">
            <a:spAutoFit/>
          </a:bodyPr>
          <a:lstStyle/>
          <a:p>
            <a:r>
              <a:rPr lang="en-US" altLang="zh-CN" sz="3600" b="1" dirty="0">
                <a:solidFill>
                  <a:schemeClr val="bg1"/>
                </a:solidFill>
                <a:latin typeface="Bernard MT Condensed" panose="02050806060905020404" pitchFamily="18" charset="0"/>
                <a:ea typeface="微软雅黑" panose="020B0503020204020204" pitchFamily="34" charset="-122"/>
              </a:rPr>
              <a:t>“</a:t>
            </a:r>
            <a:endParaRPr lang="zh-CN" altLang="en-US" sz="3600" b="1" dirty="0">
              <a:solidFill>
                <a:schemeClr val="bg1"/>
              </a:solidFill>
              <a:latin typeface="Bernard MT Condensed" panose="02050806060905020404" pitchFamily="18" charset="0"/>
              <a:ea typeface="微软雅黑" panose="020B0503020204020204" pitchFamily="34" charset="-122"/>
            </a:endParaRPr>
          </a:p>
        </p:txBody>
      </p:sp>
      <p:grpSp>
        <p:nvGrpSpPr>
          <p:cNvPr id="5" name="组合 4"/>
          <p:cNvGrpSpPr/>
          <p:nvPr/>
        </p:nvGrpSpPr>
        <p:grpSpPr>
          <a:xfrm>
            <a:off x="5142076" y="2473537"/>
            <a:ext cx="3128187" cy="2428076"/>
            <a:chOff x="5142076" y="2473537"/>
            <a:chExt cx="3128187" cy="2428076"/>
          </a:xfrm>
        </p:grpSpPr>
        <p:sp>
          <p:nvSpPr>
            <p:cNvPr id="27" name="任意多边形: 形状 26"/>
            <p:cNvSpPr/>
            <p:nvPr>
              <p:custDataLst>
                <p:tags r:id="rId5"/>
              </p:custDataLst>
            </p:nvPr>
          </p:nvSpPr>
          <p:spPr>
            <a:xfrm flipH="1">
              <a:off x="7050387"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8" name="任意多边形: 形状 27"/>
            <p:cNvSpPr/>
            <p:nvPr>
              <p:custDataLst>
                <p:tags r:id="rId6"/>
              </p:custDataLst>
            </p:nvPr>
          </p:nvSpPr>
          <p:spPr>
            <a:xfrm flipH="1">
              <a:off x="7621556"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9" name="椭圆 28"/>
            <p:cNvSpPr/>
            <p:nvPr/>
          </p:nvSpPr>
          <p:spPr>
            <a:xfrm>
              <a:off x="7290608" y="2477360"/>
              <a:ext cx="979655" cy="979655"/>
            </a:xfrm>
            <a:prstGeom prst="ellipse">
              <a:avLst/>
            </a:prstGeom>
            <a:solidFill>
              <a:srgbClr val="FEFFFF"/>
            </a:solidFill>
            <a:ln w="3175">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30" name="矩形 29"/>
            <p:cNvSpPr/>
            <p:nvPr/>
          </p:nvSpPr>
          <p:spPr>
            <a:xfrm>
              <a:off x="5142076"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514056"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84</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005023" y="3398144"/>
              <a:ext cx="0" cy="13717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KSO_Shape"/>
            <p:cNvSpPr/>
            <p:nvPr/>
          </p:nvSpPr>
          <p:spPr bwMode="auto">
            <a:xfrm>
              <a:off x="7645432" y="2785161"/>
              <a:ext cx="270005" cy="364051"/>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4" name="组合 3"/>
          <p:cNvGrpSpPr/>
          <p:nvPr/>
        </p:nvGrpSpPr>
        <p:grpSpPr>
          <a:xfrm>
            <a:off x="873739" y="2473537"/>
            <a:ext cx="3128187" cy="2428076"/>
            <a:chOff x="873739" y="2473537"/>
            <a:chExt cx="3128187" cy="2428076"/>
          </a:xfrm>
        </p:grpSpPr>
        <p:sp>
          <p:nvSpPr>
            <p:cNvPr id="12" name="任意多边形: 形状 11"/>
            <p:cNvSpPr/>
            <p:nvPr>
              <p:custDataLst>
                <p:tags r:id="rId3"/>
              </p:custDataLst>
            </p:nvPr>
          </p:nvSpPr>
          <p:spPr>
            <a:xfrm flipH="1">
              <a:off x="2782050"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1" name="任意多边形: 形状 20"/>
            <p:cNvSpPr/>
            <p:nvPr>
              <p:custDataLst>
                <p:tags r:id="rId4"/>
              </p:custDataLst>
            </p:nvPr>
          </p:nvSpPr>
          <p:spPr>
            <a:xfrm flipH="1">
              <a:off x="3353219"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2" name="椭圆 21"/>
            <p:cNvSpPr/>
            <p:nvPr/>
          </p:nvSpPr>
          <p:spPr>
            <a:xfrm>
              <a:off x="3022271" y="2477360"/>
              <a:ext cx="979655" cy="979655"/>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3" name="矩形 22"/>
            <p:cNvSpPr/>
            <p:nvPr/>
          </p:nvSpPr>
          <p:spPr>
            <a:xfrm>
              <a:off x="873739"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245719"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93</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736686" y="3398144"/>
              <a:ext cx="0" cy="1371749"/>
            </a:xfrm>
            <a:prstGeom prst="line">
              <a:avLst/>
            </a:prstGeom>
          </p:spPr>
          <p:style>
            <a:lnRef idx="1">
              <a:schemeClr val="accent1"/>
            </a:lnRef>
            <a:fillRef idx="0">
              <a:schemeClr val="accent1"/>
            </a:fillRef>
            <a:effectRef idx="0">
              <a:schemeClr val="accent1"/>
            </a:effectRef>
            <a:fontRef idx="minor">
              <a:schemeClr val="tx1"/>
            </a:fontRef>
          </p:style>
        </p:cxnSp>
        <p:sp>
          <p:nvSpPr>
            <p:cNvPr id="36" name="KSO_Shape"/>
            <p:cNvSpPr/>
            <p:nvPr/>
          </p:nvSpPr>
          <p:spPr bwMode="auto">
            <a:xfrm>
              <a:off x="3298858" y="2805480"/>
              <a:ext cx="426481" cy="3234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accent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sp>
        <p:nvSpPr>
          <p:cNvPr id="24"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8"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ppt_x</p:attrName>
                                        </p:attrNameLst>
                                      </p:cBhvr>
                                      <p:tavLst>
                                        <p:tav tm="0">
                                          <p:val>
                                            <p:strVal val="#ppt_x-#ppt_w*1.125000"/>
                                          </p:val>
                                        </p:tav>
                                        <p:tav tm="100000">
                                          <p:val>
                                            <p:strVal val="#ppt_x"/>
                                          </p:val>
                                        </p:tav>
                                      </p:tavLst>
                                    </p:anim>
                                    <p:animEffect transition="in" filter="wipe(right)">
                                      <p:cBhvr>
                                        <p:cTn id="31" dur="500"/>
                                        <p:tgtEl>
                                          <p:spTgt spid="33"/>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ppt_x</p:attrName>
                                        </p:attrNameLst>
                                      </p:cBhvr>
                                      <p:tavLst>
                                        <p:tav tm="0">
                                          <p:val>
                                            <p:strVal val="#ppt_x-#ppt_w*1.125000"/>
                                          </p:val>
                                        </p:tav>
                                        <p:tav tm="100000">
                                          <p:val>
                                            <p:strVal val="#ppt_x"/>
                                          </p:val>
                                        </p:tav>
                                      </p:tavLst>
                                    </p:anim>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ardrop 1"/>
          <p:cNvSpPr/>
          <p:nvPr/>
        </p:nvSpPr>
        <p:spPr>
          <a:xfrm rot="8113744">
            <a:off x="585788" y="2700338"/>
            <a:ext cx="993775" cy="99377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cxnSp>
        <p:nvCxnSpPr>
          <p:cNvPr id="4" name="Straight Connector 3"/>
          <p:cNvCxnSpPr/>
          <p:nvPr/>
        </p:nvCxnSpPr>
        <p:spPr>
          <a:xfrm>
            <a:off x="0" y="42021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35038" y="4060825"/>
            <a:ext cx="296863" cy="2968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0" name="Teardrop 9"/>
          <p:cNvSpPr/>
          <p:nvPr/>
        </p:nvSpPr>
        <p:spPr>
          <a:xfrm rot="8113744">
            <a:off x="2344738" y="2359025"/>
            <a:ext cx="1276350" cy="127635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1" name="Oval 10"/>
          <p:cNvSpPr/>
          <p:nvPr/>
        </p:nvSpPr>
        <p:spPr>
          <a:xfrm>
            <a:off x="2833688" y="4060825"/>
            <a:ext cx="296863" cy="296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2" name="Teardrop 11"/>
          <p:cNvSpPr/>
          <p:nvPr/>
        </p:nvSpPr>
        <p:spPr>
          <a:xfrm rot="8113744">
            <a:off x="4346575" y="2101850"/>
            <a:ext cx="1485900" cy="1485900"/>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3" name="Oval 12"/>
          <p:cNvSpPr/>
          <p:nvPr/>
        </p:nvSpPr>
        <p:spPr>
          <a:xfrm>
            <a:off x="4941888" y="4056063"/>
            <a:ext cx="296863" cy="296863"/>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4" name="Teardrop 13"/>
          <p:cNvSpPr/>
          <p:nvPr/>
        </p:nvSpPr>
        <p:spPr>
          <a:xfrm rot="8113744">
            <a:off x="6578600" y="1706563"/>
            <a:ext cx="1811338" cy="1811338"/>
          </a:xfrm>
          <a:prstGeom prst="teardrop">
            <a:avLst/>
          </a:prstGeom>
          <a:solidFill>
            <a:srgbClr val="DF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5" name="Oval 14"/>
          <p:cNvSpPr/>
          <p:nvPr/>
        </p:nvSpPr>
        <p:spPr>
          <a:xfrm>
            <a:off x="7335838" y="4054475"/>
            <a:ext cx="296863" cy="296863"/>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25475" y="4475163"/>
            <a:ext cx="10126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Born.</a:t>
            </a:r>
          </a:p>
        </p:txBody>
      </p:sp>
      <p:sp>
        <p:nvSpPr>
          <p:cNvPr id="17" name="TextBox 16"/>
          <p:cNvSpPr txBox="1"/>
          <p:nvPr/>
        </p:nvSpPr>
        <p:spPr>
          <a:xfrm>
            <a:off x="2525713" y="4475163"/>
            <a:ext cx="10036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Start Up.</a:t>
            </a:r>
          </a:p>
        </p:txBody>
      </p:sp>
      <p:sp>
        <p:nvSpPr>
          <p:cNvPr id="18" name="TextBox 17"/>
          <p:cNvSpPr txBox="1"/>
          <p:nvPr/>
        </p:nvSpPr>
        <p:spPr>
          <a:xfrm>
            <a:off x="4419600" y="4475163"/>
            <a:ext cx="15849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are Launch.</a:t>
            </a:r>
          </a:p>
        </p:txBody>
      </p:sp>
      <p:sp>
        <p:nvSpPr>
          <p:cNvPr id="19" name="TextBox 18"/>
          <p:cNvSpPr txBox="1"/>
          <p:nvPr/>
        </p:nvSpPr>
        <p:spPr>
          <a:xfrm>
            <a:off x="6935788" y="4475163"/>
            <a:ext cx="13059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Success.</a:t>
            </a:r>
          </a:p>
        </p:txBody>
      </p:sp>
      <p:grpSp>
        <p:nvGrpSpPr>
          <p:cNvPr id="26" name="Group 25"/>
          <p:cNvGrpSpPr/>
          <p:nvPr/>
        </p:nvGrpSpPr>
        <p:grpSpPr>
          <a:xfrm>
            <a:off x="7136696" y="2266950"/>
            <a:ext cx="695082" cy="695073"/>
            <a:chOff x="8601075" y="5575300"/>
            <a:chExt cx="433388" cy="433388"/>
          </a:xfrm>
          <a:solidFill>
            <a:schemeClr val="bg1">
              <a:lumMod val="95000"/>
            </a:schemeClr>
          </a:solidFill>
        </p:grpSpPr>
        <p:sp>
          <p:nvSpPr>
            <p:cNvPr id="27" name="Freeform 26"/>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8" name="Freeform 27"/>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9" name="Freeform 28"/>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0" name="Freeform 29"/>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1" name="Freeform 30"/>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2" name="Freeform 31"/>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3" name="Freeform 32"/>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4" name="Freeform 33"/>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5" name="Freeform 34"/>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36" name="Group 35"/>
          <p:cNvGrpSpPr/>
          <p:nvPr/>
        </p:nvGrpSpPr>
        <p:grpSpPr>
          <a:xfrm>
            <a:off x="2729269" y="2776149"/>
            <a:ext cx="508759" cy="441238"/>
            <a:chOff x="5437188" y="5327650"/>
            <a:chExt cx="514350" cy="446088"/>
          </a:xfrm>
          <a:solidFill>
            <a:schemeClr val="bg1">
              <a:lumMod val="95000"/>
            </a:schemeClr>
          </a:solidFill>
        </p:grpSpPr>
        <p:sp>
          <p:nvSpPr>
            <p:cNvPr id="37" name="Freeform 36"/>
            <p:cNvSpPr/>
            <p:nvPr/>
          </p:nvSpPr>
          <p:spPr bwMode="auto">
            <a:xfrm>
              <a:off x="5437188" y="5327650"/>
              <a:ext cx="514350" cy="242888"/>
            </a:xfrm>
            <a:custGeom>
              <a:avLst/>
              <a:gdLst>
                <a:gd name="T0" fmla="*/ 137 w 137"/>
                <a:gd name="T1" fmla="*/ 47 h 65"/>
                <a:gd name="T2" fmla="*/ 73 w 137"/>
                <a:gd name="T3" fmla="*/ 1 h 65"/>
                <a:gd name="T4" fmla="*/ 69 w 137"/>
                <a:gd name="T5" fmla="*/ 0 h 65"/>
                <a:gd name="T6" fmla="*/ 64 w 137"/>
                <a:gd name="T7" fmla="*/ 1 h 65"/>
                <a:gd name="T8" fmla="*/ 0 w 137"/>
                <a:gd name="T9" fmla="*/ 47 h 65"/>
                <a:gd name="T10" fmla="*/ 0 w 137"/>
                <a:gd name="T11" fmla="*/ 64 h 65"/>
                <a:gd name="T12" fmla="*/ 11 w 137"/>
                <a:gd name="T13" fmla="*/ 65 h 65"/>
                <a:gd name="T14" fmla="*/ 11 w 137"/>
                <a:gd name="T15" fmla="*/ 55 h 65"/>
                <a:gd name="T16" fmla="*/ 69 w 137"/>
                <a:gd name="T17" fmla="*/ 14 h 65"/>
                <a:gd name="T18" fmla="*/ 126 w 137"/>
                <a:gd name="T19" fmla="*/ 55 h 65"/>
                <a:gd name="T20" fmla="*/ 126 w 137"/>
                <a:gd name="T21" fmla="*/ 64 h 65"/>
                <a:gd name="T22" fmla="*/ 137 w 137"/>
                <a:gd name="T23" fmla="*/ 64 h 65"/>
                <a:gd name="T24" fmla="*/ 137 w 137"/>
                <a:gd name="T2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5">
                  <a:moveTo>
                    <a:pt x="137" y="47"/>
                  </a:moveTo>
                  <a:cubicBezTo>
                    <a:pt x="73" y="1"/>
                    <a:pt x="73" y="1"/>
                    <a:pt x="73" y="1"/>
                  </a:cubicBezTo>
                  <a:cubicBezTo>
                    <a:pt x="72" y="0"/>
                    <a:pt x="70" y="0"/>
                    <a:pt x="69" y="0"/>
                  </a:cubicBezTo>
                  <a:cubicBezTo>
                    <a:pt x="67" y="0"/>
                    <a:pt x="66" y="0"/>
                    <a:pt x="64" y="1"/>
                  </a:cubicBezTo>
                  <a:cubicBezTo>
                    <a:pt x="0" y="47"/>
                    <a:pt x="0" y="47"/>
                    <a:pt x="0" y="47"/>
                  </a:cubicBezTo>
                  <a:cubicBezTo>
                    <a:pt x="0" y="64"/>
                    <a:pt x="0" y="64"/>
                    <a:pt x="0" y="64"/>
                  </a:cubicBezTo>
                  <a:cubicBezTo>
                    <a:pt x="11" y="65"/>
                    <a:pt x="11" y="65"/>
                    <a:pt x="11" y="65"/>
                  </a:cubicBezTo>
                  <a:cubicBezTo>
                    <a:pt x="11" y="55"/>
                    <a:pt x="11" y="55"/>
                    <a:pt x="11" y="55"/>
                  </a:cubicBezTo>
                  <a:cubicBezTo>
                    <a:pt x="69" y="14"/>
                    <a:pt x="69" y="14"/>
                    <a:pt x="69" y="14"/>
                  </a:cubicBezTo>
                  <a:cubicBezTo>
                    <a:pt x="126" y="55"/>
                    <a:pt x="126" y="55"/>
                    <a:pt x="126" y="55"/>
                  </a:cubicBezTo>
                  <a:cubicBezTo>
                    <a:pt x="126" y="64"/>
                    <a:pt x="126" y="64"/>
                    <a:pt x="126" y="64"/>
                  </a:cubicBezTo>
                  <a:cubicBezTo>
                    <a:pt x="137" y="64"/>
                    <a:pt x="137" y="64"/>
                    <a:pt x="137" y="64"/>
                  </a:cubicBezTo>
                  <a:lnTo>
                    <a:pt x="1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8" name="Freeform 37"/>
            <p:cNvSpPr/>
            <p:nvPr/>
          </p:nvSpPr>
          <p:spPr bwMode="auto">
            <a:xfrm>
              <a:off x="5794376" y="5335588"/>
              <a:ext cx="88900" cy="88900"/>
            </a:xfrm>
            <a:custGeom>
              <a:avLst/>
              <a:gdLst>
                <a:gd name="T0" fmla="*/ 21 w 24"/>
                <a:gd name="T1" fmla="*/ 0 h 24"/>
                <a:gd name="T2" fmla="*/ 4 w 24"/>
                <a:gd name="T3" fmla="*/ 0 h 24"/>
                <a:gd name="T4" fmla="*/ 0 w 24"/>
                <a:gd name="T5" fmla="*/ 3 h 24"/>
                <a:gd name="T6" fmla="*/ 0 w 24"/>
                <a:gd name="T7" fmla="*/ 7 h 24"/>
                <a:gd name="T8" fmla="*/ 24 w 24"/>
                <a:gd name="T9" fmla="*/ 24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4" y="0"/>
                    <a:pt x="4" y="0"/>
                    <a:pt x="4" y="0"/>
                  </a:cubicBezTo>
                  <a:cubicBezTo>
                    <a:pt x="2" y="0"/>
                    <a:pt x="0" y="2"/>
                    <a:pt x="0" y="3"/>
                  </a:cubicBezTo>
                  <a:cubicBezTo>
                    <a:pt x="0" y="7"/>
                    <a:pt x="0" y="7"/>
                    <a:pt x="0" y="7"/>
                  </a:cubicBezTo>
                  <a:cubicBezTo>
                    <a:pt x="24" y="24"/>
                    <a:pt x="24" y="24"/>
                    <a:pt x="24" y="24"/>
                  </a:cubicBezTo>
                  <a:cubicBezTo>
                    <a:pt x="24" y="3"/>
                    <a:pt x="24" y="3"/>
                    <a:pt x="24" y="3"/>
                  </a:cubicBezTo>
                  <a:cubicBezTo>
                    <a:pt x="24" y="1"/>
                    <a:pt x="2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9" name="Oval 38"/>
            <p:cNvSpPr>
              <a:spLocks noChangeArrowheads="1"/>
            </p:cNvSpPr>
            <p:nvPr/>
          </p:nvSpPr>
          <p:spPr bwMode="auto">
            <a:xfrm>
              <a:off x="5621338" y="5514975"/>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0" name="Freeform 39"/>
            <p:cNvSpPr>
              <a:spLocks noEditPoints="1"/>
            </p:cNvSpPr>
            <p:nvPr/>
          </p:nvSpPr>
          <p:spPr bwMode="auto">
            <a:xfrm>
              <a:off x="5478463" y="5365750"/>
              <a:ext cx="434975" cy="407988"/>
            </a:xfrm>
            <a:custGeom>
              <a:avLst/>
              <a:gdLst>
                <a:gd name="T0" fmla="*/ 116 w 116"/>
                <a:gd name="T1" fmla="*/ 40 h 109"/>
                <a:gd name="T2" fmla="*/ 61 w 116"/>
                <a:gd name="T3" fmla="*/ 1 h 109"/>
                <a:gd name="T4" fmla="*/ 58 w 116"/>
                <a:gd name="T5" fmla="*/ 0 h 109"/>
                <a:gd name="T6" fmla="*/ 55 w 116"/>
                <a:gd name="T7" fmla="*/ 1 h 109"/>
                <a:gd name="T8" fmla="*/ 0 w 116"/>
                <a:gd name="T9" fmla="*/ 40 h 109"/>
                <a:gd name="T10" fmla="*/ 0 w 116"/>
                <a:gd name="T11" fmla="*/ 106 h 109"/>
                <a:gd name="T12" fmla="*/ 3 w 116"/>
                <a:gd name="T13" fmla="*/ 109 h 109"/>
                <a:gd name="T14" fmla="*/ 112 w 116"/>
                <a:gd name="T15" fmla="*/ 109 h 109"/>
                <a:gd name="T16" fmla="*/ 116 w 116"/>
                <a:gd name="T17" fmla="*/ 106 h 109"/>
                <a:gd name="T18" fmla="*/ 116 w 116"/>
                <a:gd name="T19" fmla="*/ 40 h 109"/>
                <a:gd name="T20" fmla="*/ 90 w 116"/>
                <a:gd name="T21" fmla="*/ 92 h 109"/>
                <a:gd name="T22" fmla="*/ 84 w 116"/>
                <a:gd name="T23" fmla="*/ 95 h 109"/>
                <a:gd name="T24" fmla="*/ 78 w 116"/>
                <a:gd name="T25" fmla="*/ 92 h 109"/>
                <a:gd name="T26" fmla="*/ 65 w 116"/>
                <a:gd name="T27" fmla="*/ 79 h 109"/>
                <a:gd name="T28" fmla="*/ 53 w 116"/>
                <a:gd name="T29" fmla="*/ 82 h 109"/>
                <a:gd name="T30" fmla="*/ 27 w 116"/>
                <a:gd name="T31" fmla="*/ 56 h 109"/>
                <a:gd name="T32" fmla="*/ 53 w 116"/>
                <a:gd name="T33" fmla="*/ 29 h 109"/>
                <a:gd name="T34" fmla="*/ 80 w 116"/>
                <a:gd name="T35" fmla="*/ 56 h 109"/>
                <a:gd name="T36" fmla="*/ 77 w 116"/>
                <a:gd name="T37" fmla="*/ 68 h 109"/>
                <a:gd name="T38" fmla="*/ 90 w 116"/>
                <a:gd name="T39" fmla="*/ 81 h 109"/>
                <a:gd name="T40" fmla="*/ 90 w 116"/>
                <a:gd name="T41"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9">
                  <a:moveTo>
                    <a:pt x="116" y="40"/>
                  </a:moveTo>
                  <a:cubicBezTo>
                    <a:pt x="61" y="1"/>
                    <a:pt x="61" y="1"/>
                    <a:pt x="61" y="1"/>
                  </a:cubicBezTo>
                  <a:cubicBezTo>
                    <a:pt x="60" y="0"/>
                    <a:pt x="59" y="0"/>
                    <a:pt x="58" y="0"/>
                  </a:cubicBezTo>
                  <a:cubicBezTo>
                    <a:pt x="57" y="0"/>
                    <a:pt x="56" y="0"/>
                    <a:pt x="55" y="1"/>
                  </a:cubicBezTo>
                  <a:cubicBezTo>
                    <a:pt x="0" y="40"/>
                    <a:pt x="0" y="40"/>
                    <a:pt x="0" y="40"/>
                  </a:cubicBezTo>
                  <a:cubicBezTo>
                    <a:pt x="0" y="106"/>
                    <a:pt x="0" y="106"/>
                    <a:pt x="0" y="106"/>
                  </a:cubicBezTo>
                  <a:cubicBezTo>
                    <a:pt x="0" y="108"/>
                    <a:pt x="1" y="109"/>
                    <a:pt x="3" y="109"/>
                  </a:cubicBezTo>
                  <a:cubicBezTo>
                    <a:pt x="112" y="109"/>
                    <a:pt x="112" y="109"/>
                    <a:pt x="112" y="109"/>
                  </a:cubicBezTo>
                  <a:cubicBezTo>
                    <a:pt x="114" y="109"/>
                    <a:pt x="116" y="108"/>
                    <a:pt x="116" y="106"/>
                  </a:cubicBezTo>
                  <a:lnTo>
                    <a:pt x="116" y="40"/>
                  </a:lnTo>
                  <a:close/>
                  <a:moveTo>
                    <a:pt x="90" y="92"/>
                  </a:moveTo>
                  <a:cubicBezTo>
                    <a:pt x="88" y="94"/>
                    <a:pt x="86" y="95"/>
                    <a:pt x="84" y="95"/>
                  </a:cubicBezTo>
                  <a:cubicBezTo>
                    <a:pt x="82" y="95"/>
                    <a:pt x="80" y="94"/>
                    <a:pt x="78" y="92"/>
                  </a:cubicBezTo>
                  <a:cubicBezTo>
                    <a:pt x="65" y="79"/>
                    <a:pt x="65" y="79"/>
                    <a:pt x="65" y="79"/>
                  </a:cubicBezTo>
                  <a:cubicBezTo>
                    <a:pt x="62" y="81"/>
                    <a:pt x="58" y="82"/>
                    <a:pt x="53" y="82"/>
                  </a:cubicBezTo>
                  <a:cubicBezTo>
                    <a:pt x="39" y="82"/>
                    <a:pt x="27" y="71"/>
                    <a:pt x="27" y="56"/>
                  </a:cubicBezTo>
                  <a:cubicBezTo>
                    <a:pt x="27" y="41"/>
                    <a:pt x="39" y="29"/>
                    <a:pt x="53" y="29"/>
                  </a:cubicBezTo>
                  <a:cubicBezTo>
                    <a:pt x="68" y="29"/>
                    <a:pt x="80" y="41"/>
                    <a:pt x="80" y="56"/>
                  </a:cubicBezTo>
                  <a:cubicBezTo>
                    <a:pt x="80" y="60"/>
                    <a:pt x="79" y="64"/>
                    <a:pt x="77" y="68"/>
                  </a:cubicBezTo>
                  <a:cubicBezTo>
                    <a:pt x="90" y="81"/>
                    <a:pt x="90" y="81"/>
                    <a:pt x="90" y="81"/>
                  </a:cubicBezTo>
                  <a:cubicBezTo>
                    <a:pt x="93" y="84"/>
                    <a:pt x="93" y="89"/>
                    <a:pt x="9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1" name="Group 40"/>
          <p:cNvGrpSpPr/>
          <p:nvPr/>
        </p:nvGrpSpPr>
        <p:grpSpPr>
          <a:xfrm>
            <a:off x="950301" y="2996767"/>
            <a:ext cx="265167" cy="361816"/>
            <a:chOff x="8537575" y="5038725"/>
            <a:chExt cx="339725" cy="463550"/>
          </a:xfrm>
          <a:solidFill>
            <a:schemeClr val="bg1">
              <a:lumMod val="95000"/>
            </a:schemeClr>
          </a:solidFill>
        </p:grpSpPr>
        <p:sp>
          <p:nvSpPr>
            <p:cNvPr id="42" name="Freeform 41"/>
            <p:cNvSpPr>
              <a:spLocks noEditPoints="1"/>
            </p:cNvSpPr>
            <p:nvPr/>
          </p:nvSpPr>
          <p:spPr bwMode="auto">
            <a:xfrm>
              <a:off x="8537575" y="5038725"/>
              <a:ext cx="339725" cy="463550"/>
            </a:xfrm>
            <a:custGeom>
              <a:avLst/>
              <a:gdLst>
                <a:gd name="T0" fmla="*/ 69 w 91"/>
                <a:gd name="T1" fmla="*/ 0 h 124"/>
                <a:gd name="T2" fmla="*/ 22 w 91"/>
                <a:gd name="T3" fmla="*/ 0 h 124"/>
                <a:gd name="T4" fmla="*/ 0 w 91"/>
                <a:gd name="T5" fmla="*/ 22 h 124"/>
                <a:gd name="T6" fmla="*/ 0 w 91"/>
                <a:gd name="T7" fmla="*/ 102 h 124"/>
                <a:gd name="T8" fmla="*/ 22 w 91"/>
                <a:gd name="T9" fmla="*/ 124 h 124"/>
                <a:gd name="T10" fmla="*/ 69 w 91"/>
                <a:gd name="T11" fmla="*/ 124 h 124"/>
                <a:gd name="T12" fmla="*/ 91 w 91"/>
                <a:gd name="T13" fmla="*/ 102 h 124"/>
                <a:gd name="T14" fmla="*/ 91 w 91"/>
                <a:gd name="T15" fmla="*/ 22 h 124"/>
                <a:gd name="T16" fmla="*/ 69 w 91"/>
                <a:gd name="T17" fmla="*/ 0 h 124"/>
                <a:gd name="T18" fmla="*/ 45 w 91"/>
                <a:gd name="T19" fmla="*/ 118 h 124"/>
                <a:gd name="T20" fmla="*/ 39 w 91"/>
                <a:gd name="T21" fmla="*/ 111 h 124"/>
                <a:gd name="T22" fmla="*/ 45 w 91"/>
                <a:gd name="T23" fmla="*/ 104 h 124"/>
                <a:gd name="T24" fmla="*/ 52 w 91"/>
                <a:gd name="T25" fmla="*/ 111 h 124"/>
                <a:gd name="T26" fmla="*/ 45 w 91"/>
                <a:gd name="T27" fmla="*/ 118 h 124"/>
                <a:gd name="T28" fmla="*/ 74 w 91"/>
                <a:gd name="T29" fmla="*/ 99 h 124"/>
                <a:gd name="T30" fmla="*/ 17 w 91"/>
                <a:gd name="T31" fmla="*/ 99 h 124"/>
                <a:gd name="T32" fmla="*/ 17 w 91"/>
                <a:gd name="T33" fmla="*/ 16 h 124"/>
                <a:gd name="T34" fmla="*/ 74 w 91"/>
                <a:gd name="T35" fmla="*/ 16 h 124"/>
                <a:gd name="T36" fmla="*/ 74 w 91"/>
                <a:gd name="T37" fmla="*/ 9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4">
                  <a:moveTo>
                    <a:pt x="69" y="0"/>
                  </a:moveTo>
                  <a:cubicBezTo>
                    <a:pt x="22" y="0"/>
                    <a:pt x="22" y="0"/>
                    <a:pt x="22" y="0"/>
                  </a:cubicBezTo>
                  <a:cubicBezTo>
                    <a:pt x="10" y="0"/>
                    <a:pt x="0" y="10"/>
                    <a:pt x="0" y="22"/>
                  </a:cubicBezTo>
                  <a:cubicBezTo>
                    <a:pt x="0" y="102"/>
                    <a:pt x="0" y="102"/>
                    <a:pt x="0" y="102"/>
                  </a:cubicBezTo>
                  <a:cubicBezTo>
                    <a:pt x="0" y="114"/>
                    <a:pt x="10" y="124"/>
                    <a:pt x="22" y="124"/>
                  </a:cubicBezTo>
                  <a:cubicBezTo>
                    <a:pt x="69" y="124"/>
                    <a:pt x="69" y="124"/>
                    <a:pt x="69" y="124"/>
                  </a:cubicBezTo>
                  <a:cubicBezTo>
                    <a:pt x="81" y="124"/>
                    <a:pt x="91" y="114"/>
                    <a:pt x="91" y="102"/>
                  </a:cubicBezTo>
                  <a:cubicBezTo>
                    <a:pt x="91" y="22"/>
                    <a:pt x="91" y="22"/>
                    <a:pt x="91" y="22"/>
                  </a:cubicBezTo>
                  <a:cubicBezTo>
                    <a:pt x="91" y="10"/>
                    <a:pt x="81" y="0"/>
                    <a:pt x="69" y="0"/>
                  </a:cubicBezTo>
                  <a:close/>
                  <a:moveTo>
                    <a:pt x="45" y="118"/>
                  </a:moveTo>
                  <a:cubicBezTo>
                    <a:pt x="42" y="118"/>
                    <a:pt x="39" y="114"/>
                    <a:pt x="39" y="111"/>
                  </a:cubicBezTo>
                  <a:cubicBezTo>
                    <a:pt x="39" y="107"/>
                    <a:pt x="42" y="104"/>
                    <a:pt x="45" y="104"/>
                  </a:cubicBezTo>
                  <a:cubicBezTo>
                    <a:pt x="49" y="104"/>
                    <a:pt x="52" y="107"/>
                    <a:pt x="52" y="111"/>
                  </a:cubicBezTo>
                  <a:cubicBezTo>
                    <a:pt x="52" y="114"/>
                    <a:pt x="49" y="118"/>
                    <a:pt x="45" y="118"/>
                  </a:cubicBezTo>
                  <a:close/>
                  <a:moveTo>
                    <a:pt x="74" y="99"/>
                  </a:moveTo>
                  <a:cubicBezTo>
                    <a:pt x="17" y="99"/>
                    <a:pt x="17" y="99"/>
                    <a:pt x="17" y="99"/>
                  </a:cubicBezTo>
                  <a:cubicBezTo>
                    <a:pt x="17" y="16"/>
                    <a:pt x="17" y="16"/>
                    <a:pt x="17" y="16"/>
                  </a:cubicBezTo>
                  <a:cubicBezTo>
                    <a:pt x="74" y="16"/>
                    <a:pt x="74" y="16"/>
                    <a:pt x="74" y="16"/>
                  </a:cubicBezTo>
                  <a:lnTo>
                    <a:pt x="7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3" name="Freeform 42"/>
            <p:cNvSpPr/>
            <p:nvPr/>
          </p:nvSpPr>
          <p:spPr bwMode="auto">
            <a:xfrm>
              <a:off x="8615363" y="5176838"/>
              <a:ext cx="184150" cy="101600"/>
            </a:xfrm>
            <a:custGeom>
              <a:avLst/>
              <a:gdLst>
                <a:gd name="T0" fmla="*/ 45 w 49"/>
                <a:gd name="T1" fmla="*/ 3 h 27"/>
                <a:gd name="T2" fmla="*/ 40 w 49"/>
                <a:gd name="T3" fmla="*/ 6 h 27"/>
                <a:gd name="T4" fmla="*/ 35 w 49"/>
                <a:gd name="T5" fmla="*/ 18 h 27"/>
                <a:gd name="T6" fmla="*/ 19 w 49"/>
                <a:gd name="T7" fmla="*/ 18 h 27"/>
                <a:gd name="T8" fmla="*/ 16 w 49"/>
                <a:gd name="T9" fmla="*/ 3 h 27"/>
                <a:gd name="T10" fmla="*/ 15 w 49"/>
                <a:gd name="T11" fmla="*/ 2 h 27"/>
                <a:gd name="T12" fmla="*/ 11 w 49"/>
                <a:gd name="T13" fmla="*/ 0 h 27"/>
                <a:gd name="T14" fmla="*/ 5 w 49"/>
                <a:gd name="T15" fmla="*/ 0 h 27"/>
                <a:gd name="T16" fmla="*/ 0 w 49"/>
                <a:gd name="T17" fmla="*/ 4 h 27"/>
                <a:gd name="T18" fmla="*/ 5 w 49"/>
                <a:gd name="T19" fmla="*/ 9 h 27"/>
                <a:gd name="T20" fmla="*/ 8 w 49"/>
                <a:gd name="T21" fmla="*/ 9 h 27"/>
                <a:gd name="T22" fmla="*/ 11 w 49"/>
                <a:gd name="T23" fmla="*/ 23 h 27"/>
                <a:gd name="T24" fmla="*/ 12 w 49"/>
                <a:gd name="T25" fmla="*/ 25 h 27"/>
                <a:gd name="T26" fmla="*/ 12 w 49"/>
                <a:gd name="T27" fmla="*/ 25 h 27"/>
                <a:gd name="T28" fmla="*/ 13 w 49"/>
                <a:gd name="T29" fmla="*/ 25 h 27"/>
                <a:gd name="T30" fmla="*/ 16 w 49"/>
                <a:gd name="T31" fmla="*/ 27 h 27"/>
                <a:gd name="T32" fmla="*/ 38 w 49"/>
                <a:gd name="T33" fmla="*/ 27 h 27"/>
                <a:gd name="T34" fmla="*/ 41 w 49"/>
                <a:gd name="T35" fmla="*/ 26 h 27"/>
                <a:gd name="T36" fmla="*/ 43 w 49"/>
                <a:gd name="T37" fmla="*/ 23 h 27"/>
                <a:gd name="T38" fmla="*/ 48 w 49"/>
                <a:gd name="T39" fmla="*/ 8 h 27"/>
                <a:gd name="T40" fmla="*/ 45 w 49"/>
                <a:gd name="T4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7">
                  <a:moveTo>
                    <a:pt x="45" y="3"/>
                  </a:moveTo>
                  <a:cubicBezTo>
                    <a:pt x="43" y="2"/>
                    <a:pt x="40" y="4"/>
                    <a:pt x="40" y="6"/>
                  </a:cubicBezTo>
                  <a:cubicBezTo>
                    <a:pt x="35" y="18"/>
                    <a:pt x="35" y="18"/>
                    <a:pt x="35" y="18"/>
                  </a:cubicBezTo>
                  <a:cubicBezTo>
                    <a:pt x="19" y="18"/>
                    <a:pt x="19" y="18"/>
                    <a:pt x="19" y="18"/>
                  </a:cubicBezTo>
                  <a:cubicBezTo>
                    <a:pt x="16" y="3"/>
                    <a:pt x="16" y="3"/>
                    <a:pt x="16" y="3"/>
                  </a:cubicBezTo>
                  <a:cubicBezTo>
                    <a:pt x="15" y="3"/>
                    <a:pt x="15" y="2"/>
                    <a:pt x="15" y="2"/>
                  </a:cubicBezTo>
                  <a:cubicBezTo>
                    <a:pt x="14" y="1"/>
                    <a:pt x="13" y="0"/>
                    <a:pt x="11" y="0"/>
                  </a:cubicBezTo>
                  <a:cubicBezTo>
                    <a:pt x="5" y="0"/>
                    <a:pt x="5" y="0"/>
                    <a:pt x="5" y="0"/>
                  </a:cubicBezTo>
                  <a:cubicBezTo>
                    <a:pt x="2" y="0"/>
                    <a:pt x="0" y="2"/>
                    <a:pt x="0" y="4"/>
                  </a:cubicBezTo>
                  <a:cubicBezTo>
                    <a:pt x="0" y="7"/>
                    <a:pt x="2" y="9"/>
                    <a:pt x="5" y="9"/>
                  </a:cubicBezTo>
                  <a:cubicBezTo>
                    <a:pt x="8" y="9"/>
                    <a:pt x="8" y="9"/>
                    <a:pt x="8" y="9"/>
                  </a:cubicBezTo>
                  <a:cubicBezTo>
                    <a:pt x="11" y="23"/>
                    <a:pt x="11" y="23"/>
                    <a:pt x="11" y="23"/>
                  </a:cubicBezTo>
                  <a:cubicBezTo>
                    <a:pt x="12" y="24"/>
                    <a:pt x="12" y="25"/>
                    <a:pt x="12" y="25"/>
                  </a:cubicBezTo>
                  <a:cubicBezTo>
                    <a:pt x="12" y="25"/>
                    <a:pt x="12" y="25"/>
                    <a:pt x="12" y="25"/>
                  </a:cubicBezTo>
                  <a:cubicBezTo>
                    <a:pt x="13" y="25"/>
                    <a:pt x="13" y="25"/>
                    <a:pt x="13" y="25"/>
                  </a:cubicBezTo>
                  <a:cubicBezTo>
                    <a:pt x="13" y="26"/>
                    <a:pt x="15" y="27"/>
                    <a:pt x="16" y="27"/>
                  </a:cubicBezTo>
                  <a:cubicBezTo>
                    <a:pt x="38" y="27"/>
                    <a:pt x="38" y="27"/>
                    <a:pt x="38" y="27"/>
                  </a:cubicBezTo>
                  <a:cubicBezTo>
                    <a:pt x="39" y="27"/>
                    <a:pt x="40" y="26"/>
                    <a:pt x="41" y="26"/>
                  </a:cubicBezTo>
                  <a:cubicBezTo>
                    <a:pt x="42" y="25"/>
                    <a:pt x="42" y="24"/>
                    <a:pt x="43" y="23"/>
                  </a:cubicBezTo>
                  <a:cubicBezTo>
                    <a:pt x="48" y="8"/>
                    <a:pt x="48" y="8"/>
                    <a:pt x="48" y="8"/>
                  </a:cubicBezTo>
                  <a:cubicBezTo>
                    <a:pt x="49" y="6"/>
                    <a:pt x="48" y="3"/>
                    <a:pt x="4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4" name="Oval 43"/>
            <p:cNvSpPr>
              <a:spLocks noChangeArrowheads="1"/>
            </p:cNvSpPr>
            <p:nvPr/>
          </p:nvSpPr>
          <p:spPr bwMode="auto">
            <a:xfrm>
              <a:off x="8659813" y="5289550"/>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5" name="Oval 44"/>
            <p:cNvSpPr>
              <a:spLocks noChangeArrowheads="1"/>
            </p:cNvSpPr>
            <p:nvPr/>
          </p:nvSpPr>
          <p:spPr bwMode="auto">
            <a:xfrm>
              <a:off x="8728075" y="5289550"/>
              <a:ext cx="4762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6" name="Group 45"/>
          <p:cNvGrpSpPr/>
          <p:nvPr/>
        </p:nvGrpSpPr>
        <p:grpSpPr>
          <a:xfrm>
            <a:off x="4785525" y="2636737"/>
            <a:ext cx="608313" cy="448726"/>
            <a:chOff x="10379075" y="5589588"/>
            <a:chExt cx="514350" cy="379412"/>
          </a:xfrm>
          <a:solidFill>
            <a:schemeClr val="bg1">
              <a:lumMod val="95000"/>
            </a:schemeClr>
          </a:solidFill>
        </p:grpSpPr>
        <p:sp>
          <p:nvSpPr>
            <p:cNvPr id="47" name="Freeform 46"/>
            <p:cNvSpPr/>
            <p:nvPr/>
          </p:nvSpPr>
          <p:spPr bwMode="auto">
            <a:xfrm>
              <a:off x="10379075" y="5788025"/>
              <a:ext cx="514350" cy="68262"/>
            </a:xfrm>
            <a:custGeom>
              <a:avLst/>
              <a:gdLst>
                <a:gd name="T0" fmla="*/ 10 w 137"/>
                <a:gd name="T1" fmla="*/ 18 h 18"/>
                <a:gd name="T2" fmla="*/ 0 w 137"/>
                <a:gd name="T3" fmla="*/ 9 h 18"/>
                <a:gd name="T4" fmla="*/ 10 w 137"/>
                <a:gd name="T5" fmla="*/ 0 h 18"/>
                <a:gd name="T6" fmla="*/ 128 w 137"/>
                <a:gd name="T7" fmla="*/ 0 h 18"/>
                <a:gd name="T8" fmla="*/ 137 w 137"/>
                <a:gd name="T9" fmla="*/ 9 h 18"/>
                <a:gd name="T10" fmla="*/ 128 w 137"/>
                <a:gd name="T11" fmla="*/ 18 h 18"/>
                <a:gd name="T12" fmla="*/ 10 w 13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7" h="18">
                  <a:moveTo>
                    <a:pt x="10" y="18"/>
                  </a:moveTo>
                  <a:cubicBezTo>
                    <a:pt x="4" y="18"/>
                    <a:pt x="0" y="14"/>
                    <a:pt x="0" y="9"/>
                  </a:cubicBezTo>
                  <a:cubicBezTo>
                    <a:pt x="0" y="4"/>
                    <a:pt x="4" y="0"/>
                    <a:pt x="10" y="0"/>
                  </a:cubicBezTo>
                  <a:cubicBezTo>
                    <a:pt x="128" y="0"/>
                    <a:pt x="128" y="0"/>
                    <a:pt x="128" y="0"/>
                  </a:cubicBezTo>
                  <a:cubicBezTo>
                    <a:pt x="133" y="0"/>
                    <a:pt x="137" y="4"/>
                    <a:pt x="137" y="9"/>
                  </a:cubicBezTo>
                  <a:cubicBezTo>
                    <a:pt x="137" y="14"/>
                    <a:pt x="133" y="18"/>
                    <a:pt x="128" y="18"/>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8" name="Freeform 47"/>
            <p:cNvSpPr/>
            <p:nvPr/>
          </p:nvSpPr>
          <p:spPr bwMode="auto">
            <a:xfrm>
              <a:off x="10466388" y="5589588"/>
              <a:ext cx="341313" cy="179387"/>
            </a:xfrm>
            <a:custGeom>
              <a:avLst/>
              <a:gdLst>
                <a:gd name="T0" fmla="*/ 45 w 91"/>
                <a:gd name="T1" fmla="*/ 20 h 48"/>
                <a:gd name="T2" fmla="*/ 46 w 91"/>
                <a:gd name="T3" fmla="*/ 20 h 48"/>
                <a:gd name="T4" fmla="*/ 58 w 91"/>
                <a:gd name="T5" fmla="*/ 48 h 48"/>
                <a:gd name="T6" fmla="*/ 79 w 91"/>
                <a:gd name="T7" fmla="*/ 48 h 48"/>
                <a:gd name="T8" fmla="*/ 68 w 91"/>
                <a:gd name="T9" fmla="*/ 20 h 48"/>
                <a:gd name="T10" fmla="*/ 81 w 91"/>
                <a:gd name="T11" fmla="*/ 20 h 48"/>
                <a:gd name="T12" fmla="*/ 91 w 91"/>
                <a:gd name="T13" fmla="*/ 10 h 48"/>
                <a:gd name="T14" fmla="*/ 81 w 91"/>
                <a:gd name="T15" fmla="*/ 0 h 48"/>
                <a:gd name="T16" fmla="*/ 10 w 91"/>
                <a:gd name="T17" fmla="*/ 0 h 48"/>
                <a:gd name="T18" fmla="*/ 0 w 91"/>
                <a:gd name="T19" fmla="*/ 10 h 48"/>
                <a:gd name="T20" fmla="*/ 10 w 91"/>
                <a:gd name="T21" fmla="*/ 20 h 48"/>
                <a:gd name="T22" fmla="*/ 23 w 91"/>
                <a:gd name="T23" fmla="*/ 20 h 48"/>
                <a:gd name="T24" fmla="*/ 12 w 91"/>
                <a:gd name="T25" fmla="*/ 48 h 48"/>
                <a:gd name="T26" fmla="*/ 33 w 91"/>
                <a:gd name="T27" fmla="*/ 48 h 48"/>
                <a:gd name="T28" fmla="*/ 45 w 91"/>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8">
                  <a:moveTo>
                    <a:pt x="45" y="20"/>
                  </a:moveTo>
                  <a:cubicBezTo>
                    <a:pt x="46" y="20"/>
                    <a:pt x="46" y="20"/>
                    <a:pt x="46" y="20"/>
                  </a:cubicBezTo>
                  <a:cubicBezTo>
                    <a:pt x="58" y="48"/>
                    <a:pt x="58" y="48"/>
                    <a:pt x="58" y="48"/>
                  </a:cubicBezTo>
                  <a:cubicBezTo>
                    <a:pt x="79" y="48"/>
                    <a:pt x="79" y="48"/>
                    <a:pt x="79" y="48"/>
                  </a:cubicBezTo>
                  <a:cubicBezTo>
                    <a:pt x="68" y="20"/>
                    <a:pt x="68" y="20"/>
                    <a:pt x="68" y="20"/>
                  </a:cubicBezTo>
                  <a:cubicBezTo>
                    <a:pt x="81" y="20"/>
                    <a:pt x="81" y="20"/>
                    <a:pt x="81" y="20"/>
                  </a:cubicBezTo>
                  <a:cubicBezTo>
                    <a:pt x="86" y="20"/>
                    <a:pt x="91" y="15"/>
                    <a:pt x="91" y="10"/>
                  </a:cubicBezTo>
                  <a:cubicBezTo>
                    <a:pt x="91" y="4"/>
                    <a:pt x="86" y="0"/>
                    <a:pt x="81" y="0"/>
                  </a:cubicBezTo>
                  <a:cubicBezTo>
                    <a:pt x="10" y="0"/>
                    <a:pt x="10" y="0"/>
                    <a:pt x="10" y="0"/>
                  </a:cubicBezTo>
                  <a:cubicBezTo>
                    <a:pt x="4" y="0"/>
                    <a:pt x="0" y="4"/>
                    <a:pt x="0" y="10"/>
                  </a:cubicBezTo>
                  <a:cubicBezTo>
                    <a:pt x="0" y="15"/>
                    <a:pt x="4" y="20"/>
                    <a:pt x="10" y="20"/>
                  </a:cubicBezTo>
                  <a:cubicBezTo>
                    <a:pt x="23" y="20"/>
                    <a:pt x="23" y="20"/>
                    <a:pt x="23" y="20"/>
                  </a:cubicBezTo>
                  <a:cubicBezTo>
                    <a:pt x="12" y="48"/>
                    <a:pt x="12" y="48"/>
                    <a:pt x="12" y="48"/>
                  </a:cubicBezTo>
                  <a:cubicBezTo>
                    <a:pt x="33" y="48"/>
                    <a:pt x="33" y="48"/>
                    <a:pt x="33" y="48"/>
                  </a:cubicBezTo>
                  <a:lnTo>
                    <a:pt x="4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9" name="Freeform 48"/>
            <p:cNvSpPr/>
            <p:nvPr/>
          </p:nvSpPr>
          <p:spPr bwMode="auto">
            <a:xfrm>
              <a:off x="10428288" y="5875338"/>
              <a:ext cx="120650" cy="93662"/>
            </a:xfrm>
            <a:custGeom>
              <a:avLst/>
              <a:gdLst>
                <a:gd name="T0" fmla="*/ 32 w 32"/>
                <a:gd name="T1" fmla="*/ 0 h 25"/>
                <a:gd name="T2" fmla="*/ 10 w 32"/>
                <a:gd name="T3" fmla="*/ 0 h 25"/>
                <a:gd name="T4" fmla="*/ 1 w 32"/>
                <a:gd name="T5" fmla="*/ 24 h 25"/>
                <a:gd name="T6" fmla="*/ 0 w 32"/>
                <a:gd name="T7" fmla="*/ 25 h 25"/>
                <a:gd name="T8" fmla="*/ 2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10" y="0"/>
                    <a:pt x="10" y="0"/>
                    <a:pt x="10" y="0"/>
                  </a:cubicBezTo>
                  <a:cubicBezTo>
                    <a:pt x="1" y="24"/>
                    <a:pt x="1" y="24"/>
                    <a:pt x="1" y="24"/>
                  </a:cubicBezTo>
                  <a:cubicBezTo>
                    <a:pt x="0" y="24"/>
                    <a:pt x="0" y="24"/>
                    <a:pt x="0" y="25"/>
                  </a:cubicBezTo>
                  <a:cubicBezTo>
                    <a:pt x="22" y="25"/>
                    <a:pt x="22" y="25"/>
                    <a:pt x="22" y="25"/>
                  </a:cubicBez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50" name="Freeform 49"/>
            <p:cNvSpPr/>
            <p:nvPr/>
          </p:nvSpPr>
          <p:spPr bwMode="auto">
            <a:xfrm>
              <a:off x="10725150" y="5875338"/>
              <a:ext cx="119063" cy="93662"/>
            </a:xfrm>
            <a:custGeom>
              <a:avLst/>
              <a:gdLst>
                <a:gd name="T0" fmla="*/ 31 w 32"/>
                <a:gd name="T1" fmla="*/ 24 h 25"/>
                <a:gd name="T2" fmla="*/ 22 w 32"/>
                <a:gd name="T3" fmla="*/ 0 h 25"/>
                <a:gd name="T4" fmla="*/ 0 w 32"/>
                <a:gd name="T5" fmla="*/ 0 h 25"/>
                <a:gd name="T6" fmla="*/ 10 w 32"/>
                <a:gd name="T7" fmla="*/ 25 h 25"/>
                <a:gd name="T8" fmla="*/ 32 w 32"/>
                <a:gd name="T9" fmla="*/ 25 h 25"/>
                <a:gd name="T10" fmla="*/ 31 w 32"/>
                <a:gd name="T11" fmla="*/ 24 h 25"/>
              </a:gdLst>
              <a:ahLst/>
              <a:cxnLst>
                <a:cxn ang="0">
                  <a:pos x="T0" y="T1"/>
                </a:cxn>
                <a:cxn ang="0">
                  <a:pos x="T2" y="T3"/>
                </a:cxn>
                <a:cxn ang="0">
                  <a:pos x="T4" y="T5"/>
                </a:cxn>
                <a:cxn ang="0">
                  <a:pos x="T6" y="T7"/>
                </a:cxn>
                <a:cxn ang="0">
                  <a:pos x="T8" y="T9"/>
                </a:cxn>
                <a:cxn ang="0">
                  <a:pos x="T10" y="T11"/>
                </a:cxn>
              </a:cxnLst>
              <a:rect l="0" t="0" r="r" b="b"/>
              <a:pathLst>
                <a:path w="32" h="25">
                  <a:moveTo>
                    <a:pt x="31" y="24"/>
                  </a:moveTo>
                  <a:cubicBezTo>
                    <a:pt x="22" y="0"/>
                    <a:pt x="22" y="0"/>
                    <a:pt x="22" y="0"/>
                  </a:cubicBezTo>
                  <a:cubicBezTo>
                    <a:pt x="0" y="0"/>
                    <a:pt x="0" y="0"/>
                    <a:pt x="0" y="0"/>
                  </a:cubicBezTo>
                  <a:cubicBezTo>
                    <a:pt x="10" y="25"/>
                    <a:pt x="10" y="25"/>
                    <a:pt x="10" y="25"/>
                  </a:cubicBezTo>
                  <a:cubicBezTo>
                    <a:pt x="32" y="25"/>
                    <a:pt x="32" y="25"/>
                    <a:pt x="32" y="25"/>
                  </a:cubicBezTo>
                  <a:cubicBezTo>
                    <a:pt x="32" y="24"/>
                    <a:pt x="32" y="24"/>
                    <a:pt x="3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sp>
        <p:nvSpPr>
          <p:cNvPr id="5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57"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47"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anim calcmode="lin" valueType="num">
                                      <p:cBhvr>
                                        <p:cTn id="56" dur="500" fill="hold"/>
                                        <p:tgtEl>
                                          <p:spTgt spid="46"/>
                                        </p:tgtEl>
                                        <p:attrNameLst>
                                          <p:attrName>ppt_x</p:attrName>
                                        </p:attrNameLst>
                                      </p:cBhvr>
                                      <p:tavLst>
                                        <p:tav tm="0">
                                          <p:val>
                                            <p:strVal val="#ppt_x"/>
                                          </p:val>
                                        </p:tav>
                                        <p:tav tm="100000">
                                          <p:val>
                                            <p:strVal val="#ppt_x"/>
                                          </p:val>
                                        </p:tav>
                                      </p:tavLst>
                                    </p:anim>
                                    <p:anim calcmode="lin" valueType="num">
                                      <p:cBhvr>
                                        <p:cTn id="57" dur="500" fill="hold"/>
                                        <p:tgtEl>
                                          <p:spTgt spid="4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500"/>
                            </p:stCondLst>
                            <p:childTnLst>
                              <p:par>
                                <p:cTn id="71" presetID="47"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p:bldP spid="17" grpId="0"/>
      <p:bldP spid="18" grpId="0"/>
      <p:bldP spid="19" grpId="0"/>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活动执行流程</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64911" y="2903929"/>
            <a:ext cx="1975090" cy="615553"/>
          </a:xfrm>
          <a:prstGeom prst="rect">
            <a:avLst/>
          </a:prstGeom>
          <a:noFill/>
        </p:spPr>
        <p:txBody>
          <a:bodyPr wrap="square" rtlCol="0">
            <a:spAutoFit/>
          </a:bodyPr>
          <a:lstStyle/>
          <a:p>
            <a:pPr algn="ct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ev01"/>
          <p:cNvSpPr/>
          <p:nvPr/>
        </p:nvSpPr>
        <p:spPr>
          <a:xfrm>
            <a:off x="947582" y="1605917"/>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2568687" y="2903929"/>
            <a:ext cx="2016246" cy="615553"/>
          </a:xfrm>
          <a:prstGeom prst="rect">
            <a:avLst/>
          </a:prstGeom>
          <a:noFill/>
        </p:spPr>
        <p:txBody>
          <a:bodyPr wrap="square" rtlCol="0">
            <a:spAutoFit/>
          </a:bodyPr>
          <a:lstStyle/>
          <a:p>
            <a:pPr algn="ctr"/>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ev02"/>
          <p:cNvSpPr/>
          <p:nvPr/>
        </p:nvSpPr>
        <p:spPr>
          <a:xfrm>
            <a:off x="2971937" y="1605917"/>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613621" y="2903929"/>
            <a:ext cx="1999792" cy="615553"/>
          </a:xfrm>
          <a:prstGeom prst="rect">
            <a:avLst/>
          </a:prstGeom>
          <a:noFill/>
        </p:spPr>
        <p:txBody>
          <a:bodyPr wrap="square" rtlCol="0">
            <a:spAutoFit/>
          </a:bodyPr>
          <a:lstStyle/>
          <a:p>
            <a:pPr algn="ct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ev03"/>
          <p:cNvSpPr/>
          <p:nvPr/>
        </p:nvSpPr>
        <p:spPr>
          <a:xfrm>
            <a:off x="5008643" y="1605917"/>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 name="TextBox 38"/>
          <p:cNvSpPr txBox="1"/>
          <p:nvPr/>
        </p:nvSpPr>
        <p:spPr>
          <a:xfrm>
            <a:off x="6642101" y="2903929"/>
            <a:ext cx="1917483" cy="615553"/>
          </a:xfrm>
          <a:prstGeom prst="rect">
            <a:avLst/>
          </a:prstGeom>
          <a:noFill/>
        </p:spPr>
        <p:txBody>
          <a:bodyPr wrap="square" rtlCol="0">
            <a:spAutoFit/>
          </a:bodyPr>
          <a:lstStyle/>
          <a:p>
            <a:pPr algn="ctr"/>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ev04"/>
          <p:cNvSpPr/>
          <p:nvPr/>
        </p:nvSpPr>
        <p:spPr>
          <a:xfrm>
            <a:off x="6995969" y="1605917"/>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2"/>
          <p:cNvSpPr>
            <a:spLocks noEditPoints="1"/>
          </p:cNvSpPr>
          <p:nvPr/>
        </p:nvSpPr>
        <p:spPr bwMode="auto">
          <a:xfrm>
            <a:off x="7369246" y="1961626"/>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2"/>
          <p:cNvSpPr>
            <a:spLocks noEditPoints="1"/>
          </p:cNvSpPr>
          <p:nvPr/>
        </p:nvSpPr>
        <p:spPr bwMode="auto">
          <a:xfrm>
            <a:off x="1300095" y="1993570"/>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78"/>
          <p:cNvSpPr>
            <a:spLocks noEditPoints="1"/>
          </p:cNvSpPr>
          <p:nvPr/>
        </p:nvSpPr>
        <p:spPr bwMode="auto">
          <a:xfrm>
            <a:off x="5361156" y="2020722"/>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86"/>
          <p:cNvSpPr>
            <a:spLocks noEditPoints="1"/>
          </p:cNvSpPr>
          <p:nvPr/>
        </p:nvSpPr>
        <p:spPr bwMode="auto">
          <a:xfrm>
            <a:off x="3403989" y="1920014"/>
            <a:ext cx="345642"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17"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2" presetClass="entr" presetSubtype="4" accel="50000" decel="5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ppt_x"/>
                                          </p:val>
                                        </p:tav>
                                        <p:tav tm="100000">
                                          <p:val>
                                            <p:strVal val="#ppt_x"/>
                                          </p:val>
                                        </p:tav>
                                      </p:tavLst>
                                    </p:anim>
                                    <p:anim calcmode="lin" valueType="num">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2" presetClass="entr" presetSubtype="4" accel="50000" decel="5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1000" fill="hold"/>
                                        <p:tgtEl>
                                          <p:spTgt spid="35"/>
                                        </p:tgtEl>
                                        <p:attrNameLst>
                                          <p:attrName>ppt_x</p:attrName>
                                        </p:attrNameLst>
                                      </p:cBhvr>
                                      <p:tavLst>
                                        <p:tav tm="0">
                                          <p:val>
                                            <p:strVal val="#ppt_x"/>
                                          </p:val>
                                        </p:tav>
                                        <p:tav tm="100000">
                                          <p:val>
                                            <p:strVal val="#ppt_x"/>
                                          </p:val>
                                        </p:tav>
                                      </p:tavLst>
                                    </p:anim>
                                    <p:anim calcmode="lin" valueType="num">
                                      <p:cBhvr additive="base">
                                        <p:cTn id="51" dur="100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1000" fill="hold"/>
                                        <p:tgtEl>
                                          <p:spTgt spid="39"/>
                                        </p:tgtEl>
                                        <p:attrNameLst>
                                          <p:attrName>ppt_x</p:attrName>
                                        </p:attrNameLst>
                                      </p:cBhvr>
                                      <p:tavLst>
                                        <p:tav tm="0">
                                          <p:val>
                                            <p:strVal val="#ppt_x"/>
                                          </p:val>
                                        </p:tav>
                                        <p:tav tm="100000">
                                          <p:val>
                                            <p:strVal val="#ppt_x"/>
                                          </p:val>
                                        </p:tav>
                                      </p:tavLst>
                                    </p:anim>
                                    <p:anim calcmode="lin" valueType="num">
                                      <p:cBhvr additive="base">
                                        <p:cTn id="67" dur="10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p:bldP spid="34" grpId="0" animBg="1"/>
      <p:bldP spid="35" grpId="0"/>
      <p:bldP spid="38" grpId="0" animBg="1"/>
      <p:bldP spid="39" grpId="0"/>
      <p:bldP spid="40" grpId="0" animBg="1"/>
      <p:bldP spid="41" grpId="0" animBg="1"/>
      <p:bldP spid="42" grpId="0" animBg="1"/>
      <p:bldP spid="43" grpId="0" animBg="1"/>
      <p:bldP spid="4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769938" y="2541840"/>
            <a:ext cx="1613466" cy="345642"/>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6"/>
          <p:cNvGrpSpPr/>
          <p:nvPr/>
        </p:nvGrpSpPr>
        <p:grpSpPr>
          <a:xfrm>
            <a:off x="2260906" y="2541840"/>
            <a:ext cx="1613466" cy="345642"/>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40"/>
          <p:cNvGrpSpPr/>
          <p:nvPr/>
        </p:nvGrpSpPr>
        <p:grpSpPr>
          <a:xfrm>
            <a:off x="3751874" y="2541840"/>
            <a:ext cx="1613466" cy="345642"/>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43"/>
          <p:cNvGrpSpPr/>
          <p:nvPr/>
        </p:nvGrpSpPr>
        <p:grpSpPr>
          <a:xfrm>
            <a:off x="5242842" y="2541840"/>
            <a:ext cx="1613466" cy="345642"/>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9"/>
          <p:cNvGrpSpPr/>
          <p:nvPr/>
        </p:nvGrpSpPr>
        <p:grpSpPr>
          <a:xfrm>
            <a:off x="6733811" y="2541840"/>
            <a:ext cx="1613466" cy="345642"/>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129556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2012</a:t>
            </a:r>
            <a:endParaRPr 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2820121"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2013</a:t>
            </a:r>
            <a:endParaRPr lang="en-US"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2909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2014</a:t>
            </a:r>
            <a:endParaRPr lang="en-US" sz="1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5812072"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2015</a:t>
            </a:r>
            <a:endParaRPr lang="en-US"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73"/>
          <p:cNvSpPr txBox="1"/>
          <p:nvPr/>
        </p:nvSpPr>
        <p:spPr>
          <a:xfrm>
            <a:off x="7325602" y="2975868"/>
            <a:ext cx="455253" cy="246221"/>
          </a:xfrm>
          <a:prstGeom prst="rect">
            <a:avLst/>
          </a:prstGeom>
          <a:noFill/>
          <a:ln>
            <a:noFill/>
          </a:ln>
        </p:spPr>
        <p:txBody>
          <a:bodyPr wrap="none" lIns="0" tIns="0" rIns="0" bIns="0" rtlCol="0" anchor="ctr">
            <a:spAutoFit/>
          </a:bodyPr>
          <a:lstStyle/>
          <a:p>
            <a:pPr algn="ctr" defTabSz="914400">
              <a:spcBef>
                <a:spcPct val="20000"/>
              </a:spcBef>
              <a:defRPr/>
            </a:pPr>
            <a:r>
              <a:rPr lang="en-US" sz="16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2017</a:t>
            </a:r>
            <a:endParaRPr lang="en-US" sz="16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a:stCxn id="65" idx="7"/>
          </p:cNvCxnSpPr>
          <p:nvPr/>
        </p:nvCxnSpPr>
        <p:spPr>
          <a:xfrm flipH="1">
            <a:off x="1574466" y="2099038"/>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8" idx="7"/>
          </p:cNvCxnSpPr>
          <p:nvPr/>
        </p:nvCxnSpPr>
        <p:spPr>
          <a:xfrm flipH="1">
            <a:off x="4559094" y="2094275"/>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3" idx="7"/>
          </p:cNvCxnSpPr>
          <p:nvPr/>
        </p:nvCxnSpPr>
        <p:spPr>
          <a:xfrm flipH="1">
            <a:off x="7538436" y="2094275"/>
            <a:ext cx="1" cy="614898"/>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7"/>
          </p:cNvCxnSpPr>
          <p:nvPr/>
        </p:nvCxnSpPr>
        <p:spPr>
          <a:xfrm flipV="1">
            <a:off x="3066185" y="2718698"/>
            <a:ext cx="0"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3" idx="7"/>
          </p:cNvCxnSpPr>
          <p:nvPr/>
        </p:nvCxnSpPr>
        <p:spPr>
          <a:xfrm rot="10800000" flipH="1">
            <a:off x="6048361" y="2718698"/>
            <a:ext cx="1" cy="61489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88"/>
          <p:cNvGrpSpPr/>
          <p:nvPr/>
        </p:nvGrpSpPr>
        <p:grpSpPr>
          <a:xfrm>
            <a:off x="769938" y="3351123"/>
            <a:ext cx="1506506" cy="679291"/>
            <a:chOff x="590510" y="661615"/>
            <a:chExt cx="1470132" cy="369169"/>
          </a:xfrm>
        </p:grpSpPr>
        <p:sp>
          <p:nvSpPr>
            <p:cNvPr id="106" name="TextBox 105"/>
            <p:cNvSpPr txBox="1"/>
            <p:nvPr/>
          </p:nvSpPr>
          <p:spPr>
            <a:xfrm>
              <a:off x="850009" y="661615"/>
              <a:ext cx="1051209" cy="100359"/>
            </a:xfrm>
            <a:prstGeom prst="rect">
              <a:avLst/>
            </a:prstGeom>
            <a:noFill/>
          </p:spPr>
          <p:txBody>
            <a:bodyPr wrap="none" lIns="0" tIns="0" rIns="0" bIns="0" rtlCol="0" anchor="t">
              <a:spAutoFit/>
            </a:bodyPr>
            <a:lstStyle/>
            <a:p>
              <a:pPr algn="ctr"/>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06"/>
            <p:cNvSpPr txBox="1"/>
            <p:nvPr/>
          </p:nvSpPr>
          <p:spPr>
            <a:xfrm>
              <a:off x="590510" y="779887"/>
              <a:ext cx="1470132"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88"/>
          <p:cNvGrpSpPr/>
          <p:nvPr/>
        </p:nvGrpSpPr>
        <p:grpSpPr>
          <a:xfrm>
            <a:off x="3792551" y="3351119"/>
            <a:ext cx="1528341" cy="525404"/>
            <a:chOff x="569202" y="661615"/>
            <a:chExt cx="1491440" cy="285537"/>
          </a:xfrm>
        </p:grpSpPr>
        <p:sp>
          <p:nvSpPr>
            <p:cNvPr id="109" name="TextBox 108"/>
            <p:cNvSpPr txBox="1"/>
            <p:nvPr/>
          </p:nvSpPr>
          <p:spPr>
            <a:xfrm>
              <a:off x="789317" y="661615"/>
              <a:ext cx="1051209" cy="100359"/>
            </a:xfrm>
            <a:prstGeom prst="rect">
              <a:avLst/>
            </a:prstGeom>
            <a:noFill/>
          </p:spPr>
          <p:txBody>
            <a:bodyPr wrap="none" lIns="0" tIns="0" rIns="0" bIns="0" rtlCol="0" anchor="t">
              <a:spAutoFit/>
            </a:bodyPr>
            <a:lstStyle/>
            <a:p>
              <a:pPr algn="ctr"/>
              <a:r>
                <a:rPr lang="zh-CN" alt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569202" y="779887"/>
              <a:ext cx="1491440"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88"/>
          <p:cNvGrpSpPr/>
          <p:nvPr/>
        </p:nvGrpSpPr>
        <p:grpSpPr>
          <a:xfrm>
            <a:off x="6790001" y="3351119"/>
            <a:ext cx="1526454" cy="525404"/>
            <a:chOff x="571042" y="661615"/>
            <a:chExt cx="1489599" cy="285537"/>
          </a:xfrm>
        </p:grpSpPr>
        <p:sp>
          <p:nvSpPr>
            <p:cNvPr id="112" name="TextBox 111"/>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571042" y="779887"/>
              <a:ext cx="1489599"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88"/>
          <p:cNvGrpSpPr/>
          <p:nvPr/>
        </p:nvGrpSpPr>
        <p:grpSpPr>
          <a:xfrm>
            <a:off x="2303204" y="1189186"/>
            <a:ext cx="1489083" cy="679291"/>
            <a:chOff x="607512" y="661615"/>
            <a:chExt cx="1453130" cy="369169"/>
          </a:xfrm>
        </p:grpSpPr>
        <p:sp>
          <p:nvSpPr>
            <p:cNvPr id="115" name="TextBox 114"/>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607512" y="779887"/>
              <a:ext cx="145313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8"/>
          <p:cNvGrpSpPr/>
          <p:nvPr/>
        </p:nvGrpSpPr>
        <p:grpSpPr>
          <a:xfrm>
            <a:off x="5294213" y="1246793"/>
            <a:ext cx="1490969" cy="679291"/>
            <a:chOff x="605672" y="661615"/>
            <a:chExt cx="1454970" cy="369169"/>
          </a:xfrm>
        </p:grpSpPr>
        <p:sp>
          <p:nvSpPr>
            <p:cNvPr id="118" name="TextBox 117"/>
            <p:cNvSpPr txBox="1"/>
            <p:nvPr/>
          </p:nvSpPr>
          <p:spPr>
            <a:xfrm>
              <a:off x="807552" y="661615"/>
              <a:ext cx="1051209" cy="100359"/>
            </a:xfrm>
            <a:prstGeom prst="rect">
              <a:avLst/>
            </a:prstGeom>
            <a:noFill/>
          </p:spPr>
          <p:txBody>
            <a:bodyPr wrap="none" lIns="0" tIns="0" rIns="0" bIns="0" rtlCol="0" anchor="t">
              <a:spAutoFit/>
            </a:bodyPr>
            <a:lstStyle/>
            <a:p>
              <a:pPr algn="ctr"/>
              <a:r>
                <a:rPr lang="zh-CN" alt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605672" y="779887"/>
              <a:ext cx="145497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1295011" y="1424374"/>
            <a:ext cx="558911" cy="558911"/>
            <a:chOff x="1295010" y="1424373"/>
            <a:chExt cx="558911" cy="558911"/>
          </a:xfrm>
        </p:grpSpPr>
        <p:sp>
          <p:nvSpPr>
            <p:cNvPr id="65" name="Teardrop 64"/>
            <p:cNvSpPr/>
            <p:nvPr/>
          </p:nvSpPr>
          <p:spPr>
            <a:xfrm rot="8100000">
              <a:off x="1295010" y="1424373"/>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75"/>
          <p:cNvGrpSpPr/>
          <p:nvPr/>
        </p:nvGrpSpPr>
        <p:grpSpPr>
          <a:xfrm>
            <a:off x="4279639" y="1419611"/>
            <a:ext cx="558911" cy="558911"/>
            <a:chOff x="4279638" y="1419610"/>
            <a:chExt cx="558911" cy="558911"/>
          </a:xfrm>
        </p:grpSpPr>
        <p:sp>
          <p:nvSpPr>
            <p:cNvPr id="88" name="Teardrop 87"/>
            <p:cNvSpPr/>
            <p:nvPr/>
          </p:nvSpPr>
          <p:spPr>
            <a:xfrm rot="8100000">
              <a:off x="4279638" y="1419610"/>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Group 78"/>
          <p:cNvGrpSpPr/>
          <p:nvPr/>
        </p:nvGrpSpPr>
        <p:grpSpPr>
          <a:xfrm>
            <a:off x="7258981" y="1419611"/>
            <a:ext cx="558911" cy="558911"/>
            <a:chOff x="7258980" y="1419610"/>
            <a:chExt cx="558911" cy="558911"/>
          </a:xfrm>
        </p:grpSpPr>
        <p:sp>
          <p:nvSpPr>
            <p:cNvPr id="93" name="Teardrop 92"/>
            <p:cNvSpPr/>
            <p:nvPr/>
          </p:nvSpPr>
          <p:spPr>
            <a:xfrm rot="8100000">
              <a:off x="7258980" y="1419610"/>
              <a:ext cx="558911" cy="5589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Group 76"/>
          <p:cNvGrpSpPr/>
          <p:nvPr/>
        </p:nvGrpSpPr>
        <p:grpSpPr>
          <a:xfrm>
            <a:off x="5768906" y="3449351"/>
            <a:ext cx="558911" cy="558911"/>
            <a:chOff x="5768905" y="3449350"/>
            <a:chExt cx="558911" cy="558911"/>
          </a:xfrm>
        </p:grpSpPr>
        <p:sp>
          <p:nvSpPr>
            <p:cNvPr id="103" name="Teardrop 102"/>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Group 72"/>
          <p:cNvGrpSpPr/>
          <p:nvPr/>
        </p:nvGrpSpPr>
        <p:grpSpPr>
          <a:xfrm>
            <a:off x="2786730" y="3449351"/>
            <a:ext cx="558911" cy="558911"/>
            <a:chOff x="2786729" y="3449350"/>
            <a:chExt cx="558911" cy="558911"/>
          </a:xfrm>
        </p:grpSpPr>
        <p:sp>
          <p:nvSpPr>
            <p:cNvPr id="98" name="Teardrop 97"/>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66"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upRight)">
                                      <p:cBhvr>
                                        <p:cTn id="12" dur="500"/>
                                        <p:tgtEl>
                                          <p:spTgt spid="75"/>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ppt_x"/>
                                          </p:val>
                                        </p:tav>
                                        <p:tav tm="100000">
                                          <p:val>
                                            <p:strVal val="#ppt_x"/>
                                          </p:val>
                                        </p:tav>
                                      </p:tavLst>
                                    </p:anim>
                                    <p:anim calcmode="lin" valueType="num">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8" presetClass="entr" presetSubtype="3"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strips(upRight)">
                                      <p:cBhvr>
                                        <p:cTn id="36" dur="500"/>
                                        <p:tgtEl>
                                          <p:spTgt spid="96"/>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ppt_x"/>
                                          </p:val>
                                        </p:tav>
                                        <p:tav tm="100000">
                                          <p:val>
                                            <p:strVal val="#ppt_x"/>
                                          </p:val>
                                        </p:tav>
                                      </p:tavLst>
                                    </p:anim>
                                    <p:anim calcmode="lin" valueType="num">
                                      <p:cBhvr additive="base">
                                        <p:cTn id="41" dur="500" fill="hold"/>
                                        <p:tgtEl>
                                          <p:spTgt spid="73"/>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0-#ppt_h/2"/>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 presetClass="entr" presetSubtype="8"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8" presetClass="entr" presetSubtype="12"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strips(downLeft)">
                                      <p:cBhvr>
                                        <p:cTn id="60" dur="500"/>
                                        <p:tgtEl>
                                          <p:spTgt spid="86"/>
                                        </p:tgtEl>
                                      </p:cBhvr>
                                    </p:animEffect>
                                  </p:childTnLst>
                                </p:cTn>
                              </p:par>
                            </p:childTnLst>
                          </p:cTn>
                        </p:par>
                        <p:par>
                          <p:cTn id="61" fill="hold">
                            <p:stCondLst>
                              <p:cond delay="5000"/>
                            </p:stCondLst>
                            <p:childTnLst>
                              <p:par>
                                <p:cTn id="62" presetID="2" presetClass="entr" presetSubtype="1" accel="50000" decel="5000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0-#ppt_h/2"/>
                                          </p:val>
                                        </p:tav>
                                        <p:tav tm="100000">
                                          <p:val>
                                            <p:strVal val="#ppt_y"/>
                                          </p:val>
                                        </p:tav>
                                      </p:tavLst>
                                    </p:anim>
                                  </p:childTnLst>
                                </p:cTn>
                              </p:par>
                            </p:childTnLst>
                          </p:cTn>
                        </p:par>
                        <p:par>
                          <p:cTn id="66" fill="hold">
                            <p:stCondLst>
                              <p:cond delay="5500"/>
                            </p:stCondLst>
                            <p:childTnLst>
                              <p:par>
                                <p:cTn id="67" presetID="2" presetClass="entr" presetSubtype="4" accel="50000" decel="50000"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18" presetClass="entr" presetSubtype="3" fill="hold"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strips(upRight)">
                                      <p:cBhvr>
                                        <p:cTn id="84" dur="500"/>
                                        <p:tgtEl>
                                          <p:spTgt spid="101"/>
                                        </p:tgtEl>
                                      </p:cBhvr>
                                    </p:animEffect>
                                  </p:childTnLst>
                                </p:cTn>
                              </p:par>
                            </p:childTnLst>
                          </p:cTn>
                        </p:par>
                        <p:par>
                          <p:cTn id="85" fill="hold">
                            <p:stCondLst>
                              <p:cond delay="7000"/>
                            </p:stCondLst>
                            <p:childTnLst>
                              <p:par>
                                <p:cTn id="86" presetID="2" presetClass="entr" presetSubtype="4" accel="50000" decel="50000" fill="hold" nodeType="afterEffect">
                                  <p:stCondLst>
                                    <p:cond delay="0"/>
                                  </p:stCondLst>
                                  <p:childTnLst>
                                    <p:set>
                                      <p:cBhvr>
                                        <p:cTn id="87" dur="1" fill="hold">
                                          <p:stCondLst>
                                            <p:cond delay="0"/>
                                          </p:stCondLst>
                                        </p:cTn>
                                        <p:tgtEl>
                                          <p:spTgt spid="77"/>
                                        </p:tgtEl>
                                        <p:attrNameLst>
                                          <p:attrName>style.visibility</p:attrName>
                                        </p:attrNameLst>
                                      </p:cBhvr>
                                      <p:to>
                                        <p:strVal val="visible"/>
                                      </p:to>
                                    </p:set>
                                    <p:anim calcmode="lin" valueType="num">
                                      <p:cBhvr additive="base">
                                        <p:cTn id="88" dur="500" fill="hold"/>
                                        <p:tgtEl>
                                          <p:spTgt spid="77"/>
                                        </p:tgtEl>
                                        <p:attrNameLst>
                                          <p:attrName>ppt_x</p:attrName>
                                        </p:attrNameLst>
                                      </p:cBhvr>
                                      <p:tavLst>
                                        <p:tav tm="0">
                                          <p:val>
                                            <p:strVal val="#ppt_x"/>
                                          </p:val>
                                        </p:tav>
                                        <p:tav tm="100000">
                                          <p:val>
                                            <p:strVal val="#ppt_x"/>
                                          </p:val>
                                        </p:tav>
                                      </p:tavLst>
                                    </p:anim>
                                    <p:anim calcmode="lin" valueType="num">
                                      <p:cBhvr additive="base">
                                        <p:cTn id="89" dur="500" fill="hold"/>
                                        <p:tgtEl>
                                          <p:spTgt spid="77"/>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1" accel="50000" decel="5000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0-#ppt_h/2"/>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anim calcmode="lin" valueType="num">
                                      <p:cBhvr>
                                        <p:cTn id="98" dur="500" fill="hold"/>
                                        <p:tgtEl>
                                          <p:spTgt spid="18"/>
                                        </p:tgtEl>
                                        <p:attrNameLst>
                                          <p:attrName>ppt_x</p:attrName>
                                        </p:attrNameLst>
                                      </p:cBhvr>
                                      <p:tavLst>
                                        <p:tav tm="0">
                                          <p:val>
                                            <p:strVal val="#ppt_x"/>
                                          </p:val>
                                        </p:tav>
                                        <p:tav tm="100000">
                                          <p:val>
                                            <p:strVal val="#ppt_x"/>
                                          </p:val>
                                        </p:tav>
                                      </p:tavLst>
                                    </p:anim>
                                    <p:anim calcmode="lin" valueType="num">
                                      <p:cBhvr>
                                        <p:cTn id="99" dur="500" fill="hold"/>
                                        <p:tgtEl>
                                          <p:spTgt spid="1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 presetClass="entr" presetSubtype="8"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18" presetClass="entr" presetSubtype="12" fill="hold" nodeType="after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strips(downLeft)">
                                      <p:cBhvr>
                                        <p:cTn id="108" dur="500"/>
                                        <p:tgtEl>
                                          <p:spTgt spid="91"/>
                                        </p:tgtEl>
                                      </p:cBhvr>
                                    </p:animEffect>
                                  </p:childTnLst>
                                </p:cTn>
                              </p:par>
                            </p:childTnLst>
                          </p:cTn>
                        </p:par>
                        <p:par>
                          <p:cTn id="109" fill="hold">
                            <p:stCondLst>
                              <p:cond delay="9000"/>
                            </p:stCondLst>
                            <p:childTnLst>
                              <p:par>
                                <p:cTn id="110" presetID="2" presetClass="entr" presetSubtype="1" accel="50000" decel="50000"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additive="base">
                                        <p:cTn id="112" dur="500" fill="hold"/>
                                        <p:tgtEl>
                                          <p:spTgt spid="79"/>
                                        </p:tgtEl>
                                        <p:attrNameLst>
                                          <p:attrName>ppt_x</p:attrName>
                                        </p:attrNameLst>
                                      </p:cBhvr>
                                      <p:tavLst>
                                        <p:tav tm="0">
                                          <p:val>
                                            <p:strVal val="#ppt_x"/>
                                          </p:val>
                                        </p:tav>
                                        <p:tav tm="100000">
                                          <p:val>
                                            <p:strVal val="#ppt_x"/>
                                          </p:val>
                                        </p:tav>
                                      </p:tavLst>
                                    </p:anim>
                                    <p:anim calcmode="lin" valueType="num">
                                      <p:cBhvr additive="base">
                                        <p:cTn id="113" dur="500" fill="hold"/>
                                        <p:tgtEl>
                                          <p:spTgt spid="79"/>
                                        </p:tgtEl>
                                        <p:attrNameLst>
                                          <p:attrName>ppt_y</p:attrName>
                                        </p:attrNameLst>
                                      </p:cBhvr>
                                      <p:tavLst>
                                        <p:tav tm="0">
                                          <p:val>
                                            <p:strVal val="0-#ppt_h/2"/>
                                          </p:val>
                                        </p:tav>
                                        <p:tav tm="100000">
                                          <p:val>
                                            <p:strVal val="#ppt_y"/>
                                          </p:val>
                                        </p:tav>
                                      </p:tavLst>
                                    </p:anim>
                                  </p:childTnLst>
                                </p:cTn>
                              </p:par>
                            </p:childTnLst>
                          </p:cTn>
                        </p:par>
                        <p:par>
                          <p:cTn id="114" fill="hold">
                            <p:stCondLst>
                              <p:cond delay="9500"/>
                            </p:stCondLst>
                            <p:childTnLst>
                              <p:par>
                                <p:cTn id="115" presetID="2" presetClass="entr" presetSubtype="4" accel="50000" decel="5000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additive="base">
                                        <p:cTn id="117" dur="500" fill="hold"/>
                                        <p:tgtEl>
                                          <p:spTgt spid="74"/>
                                        </p:tgtEl>
                                        <p:attrNameLst>
                                          <p:attrName>ppt_x</p:attrName>
                                        </p:attrNameLst>
                                      </p:cBhvr>
                                      <p:tavLst>
                                        <p:tav tm="0">
                                          <p:val>
                                            <p:strVal val="#ppt_x"/>
                                          </p:val>
                                        </p:tav>
                                        <p:tav tm="100000">
                                          <p:val>
                                            <p:strVal val="#ppt_x"/>
                                          </p:val>
                                        </p:tav>
                                      </p:tavLst>
                                    </p:anim>
                                    <p:anim calcmode="lin" valueType="num">
                                      <p:cBhvr additive="base">
                                        <p:cTn id="118" dur="500" fill="hold"/>
                                        <p:tgtEl>
                                          <p:spTgt spid="74"/>
                                        </p:tgtEl>
                                        <p:attrNameLst>
                                          <p:attrName>ppt_y</p:attrName>
                                        </p:attrNameLst>
                                      </p:cBhvr>
                                      <p:tavLst>
                                        <p:tav tm="0">
                                          <p:val>
                                            <p:strVal val="1+#ppt_h/2"/>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anim calcmode="lin" valueType="num">
                                      <p:cBhvr>
                                        <p:cTn id="122" dur="500" fill="hold"/>
                                        <p:tgtEl>
                                          <p:spTgt spid="16"/>
                                        </p:tgtEl>
                                        <p:attrNameLst>
                                          <p:attrName>ppt_x</p:attrName>
                                        </p:attrNameLst>
                                      </p:cBhvr>
                                      <p:tavLst>
                                        <p:tav tm="0">
                                          <p:val>
                                            <p:strVal val="#ppt_x"/>
                                          </p:val>
                                        </p:tav>
                                        <p:tav tm="100000">
                                          <p:val>
                                            <p:strVal val="#ppt_x"/>
                                          </p:val>
                                        </p:tav>
                                      </p:tavLst>
                                    </p:anim>
                                    <p:anim calcmode="lin" valueType="num">
                                      <p:cBhvr>
                                        <p:cTn id="123" dur="500" fill="hold"/>
                                        <p:tgtEl>
                                          <p:spTgt spid="16"/>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10" presetClass="entr" presetSubtype="0"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ipe(left)">
                                      <p:cBhvr>
                                        <p:cTn id="1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P spid="59"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65392"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5" name="Straight Connector 54"/>
          <p:cNvCxnSpPr/>
          <p:nvPr/>
        </p:nvCxnSpPr>
        <p:spPr>
          <a:xfrm flipH="1">
            <a:off x="5172783" y="2623900"/>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12310" y="1176340"/>
            <a:ext cx="1834744" cy="338682"/>
          </a:xfrm>
          <a:prstGeom prst="rect">
            <a:avLst/>
          </a:prstGeom>
          <a:noFill/>
        </p:spPr>
        <p:txBody>
          <a:bodyPr wrap="square" rtlCol="0">
            <a:spAutoFit/>
          </a:bodyPr>
          <a:lstStyle/>
          <a:p>
            <a:pPr algn="ctr"/>
            <a:r>
              <a:rPr lang="en-US" sz="1600" b="1" dirty="0">
                <a:solidFill>
                  <a:schemeClr val="accent3"/>
                </a:solidFill>
                <a:ea typeface="微软雅黑" panose="020B0503020204020204" pitchFamily="34" charset="-122"/>
                <a:cs typeface="+mn-ea"/>
                <a:sym typeface="+mn-lt"/>
              </a:rPr>
              <a:t>THIRD</a:t>
            </a:r>
          </a:p>
        </p:txBody>
      </p:sp>
      <p:cxnSp>
        <p:nvCxnSpPr>
          <p:cNvPr id="65" name="Straight Connector 64"/>
          <p:cNvCxnSpPr/>
          <p:nvPr/>
        </p:nvCxnSpPr>
        <p:spPr>
          <a:xfrm flipH="1">
            <a:off x="5172783" y="1742817"/>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7910"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sp>
        <p:nvSpPr>
          <p:cNvPr id="33" name="TextBox 32"/>
          <p:cNvSpPr txBox="1"/>
          <p:nvPr/>
        </p:nvSpPr>
        <p:spPr>
          <a:xfrm>
            <a:off x="631437"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cxnSp>
        <p:nvCxnSpPr>
          <p:cNvPr id="52" name="Straight Connector 51"/>
          <p:cNvCxnSpPr/>
          <p:nvPr/>
        </p:nvCxnSpPr>
        <p:spPr>
          <a:xfrm flipH="1">
            <a:off x="850719" y="2639289"/>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67910" y="1176340"/>
            <a:ext cx="1834744" cy="338682"/>
          </a:xfrm>
          <a:prstGeom prst="rect">
            <a:avLst/>
          </a:prstGeom>
          <a:noFill/>
        </p:spPr>
        <p:txBody>
          <a:bodyPr wrap="square" rtlCol="0">
            <a:spAutoFit/>
          </a:bodyPr>
          <a:lstStyle/>
          <a:p>
            <a:pPr algn="ctr"/>
            <a:r>
              <a:rPr lang="en-US" sz="1600" b="1" dirty="0">
                <a:solidFill>
                  <a:schemeClr val="accent1"/>
                </a:solidFill>
                <a:ea typeface="微软雅黑" panose="020B0503020204020204" pitchFamily="34" charset="-122"/>
                <a:cs typeface="+mn-ea"/>
                <a:sym typeface="+mn-lt"/>
              </a:rPr>
              <a:t>FIRST</a:t>
            </a:r>
          </a:p>
        </p:txBody>
      </p:sp>
      <p:cxnSp>
        <p:nvCxnSpPr>
          <p:cNvPr id="63" name="Straight Connector 62"/>
          <p:cNvCxnSpPr/>
          <p:nvPr/>
        </p:nvCxnSpPr>
        <p:spPr>
          <a:xfrm flipH="1">
            <a:off x="850719" y="1742817"/>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743156" y="2955691"/>
            <a:ext cx="2056662"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74" name="Straight Connector 73"/>
          <p:cNvCxnSpPr/>
          <p:nvPr/>
        </p:nvCxnSpPr>
        <p:spPr>
          <a:xfrm flipH="1">
            <a:off x="7258069" y="2623900"/>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854115" y="1176340"/>
            <a:ext cx="1834744" cy="338682"/>
          </a:xfrm>
          <a:prstGeom prst="rect">
            <a:avLst/>
          </a:prstGeom>
          <a:noFill/>
        </p:spPr>
        <p:txBody>
          <a:bodyPr wrap="square" rtlCol="0">
            <a:spAutoFit/>
          </a:bodyPr>
          <a:lstStyle/>
          <a:p>
            <a:pPr algn="ctr"/>
            <a:r>
              <a:rPr lang="en-US" sz="1600" b="1" dirty="0">
                <a:solidFill>
                  <a:schemeClr val="accent4"/>
                </a:solidFill>
                <a:ea typeface="微软雅黑" panose="020B0503020204020204" pitchFamily="34" charset="-122"/>
                <a:cs typeface="+mn-ea"/>
                <a:sym typeface="+mn-lt"/>
              </a:rPr>
              <a:t>FOURTH</a:t>
            </a:r>
          </a:p>
        </p:txBody>
      </p:sp>
      <p:cxnSp>
        <p:nvCxnSpPr>
          <p:cNvPr id="70" name="Straight Connector 69"/>
          <p:cNvCxnSpPr/>
          <p:nvPr/>
        </p:nvCxnSpPr>
        <p:spPr>
          <a:xfrm flipH="1">
            <a:off x="7258069" y="1742817"/>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517444" y="2955691"/>
            <a:ext cx="2112855"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4" name="Straight Connector 53"/>
          <p:cNvCxnSpPr/>
          <p:nvPr/>
        </p:nvCxnSpPr>
        <p:spPr>
          <a:xfrm flipH="1">
            <a:off x="3035224" y="2623900"/>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04336" y="1176340"/>
            <a:ext cx="1834744" cy="338682"/>
          </a:xfrm>
          <a:prstGeom prst="rect">
            <a:avLst/>
          </a:prstGeom>
          <a:noFill/>
        </p:spPr>
        <p:txBody>
          <a:bodyPr wrap="square" rtlCol="0">
            <a:spAutoFit/>
          </a:bodyPr>
          <a:lstStyle/>
          <a:p>
            <a:pPr algn="ctr"/>
            <a:r>
              <a:rPr lang="en-US" sz="1600" b="1" dirty="0">
                <a:solidFill>
                  <a:schemeClr val="accent2"/>
                </a:solidFill>
                <a:ea typeface="微软雅黑" panose="020B0503020204020204" pitchFamily="34" charset="-122"/>
                <a:cs typeface="+mn-ea"/>
                <a:sym typeface="+mn-lt"/>
              </a:rPr>
              <a:t>SECOND</a:t>
            </a:r>
          </a:p>
        </p:txBody>
      </p:sp>
      <p:cxnSp>
        <p:nvCxnSpPr>
          <p:cNvPr id="64" name="Straight Connector 63"/>
          <p:cNvCxnSpPr/>
          <p:nvPr/>
        </p:nvCxnSpPr>
        <p:spPr>
          <a:xfrm flipH="1">
            <a:off x="3035224" y="1742817"/>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781294"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3" name="TextBox 52"/>
          <p:cNvSpPr txBox="1"/>
          <p:nvPr/>
        </p:nvSpPr>
        <p:spPr>
          <a:xfrm>
            <a:off x="4913352"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6" name="TextBox 55"/>
          <p:cNvSpPr txBox="1"/>
          <p:nvPr/>
        </p:nvSpPr>
        <p:spPr>
          <a:xfrm>
            <a:off x="7004139"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60" name="Freeform 181"/>
          <p:cNvSpPr>
            <a:spLocks noEditPoints="1"/>
          </p:cNvSpPr>
          <p:nvPr/>
        </p:nvSpPr>
        <p:spPr bwMode="auto">
          <a:xfrm>
            <a:off x="3376186" y="2009139"/>
            <a:ext cx="354081" cy="355131"/>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1" name="Freeform 500"/>
          <p:cNvSpPr>
            <a:spLocks noChangeAspect="1" noEditPoints="1"/>
          </p:cNvSpPr>
          <p:nvPr/>
        </p:nvSpPr>
        <p:spPr bwMode="auto">
          <a:xfrm>
            <a:off x="5494937" y="2009139"/>
            <a:ext cx="359979" cy="359979"/>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2" name="Freeform 513"/>
          <p:cNvSpPr>
            <a:spLocks noChangeAspect="1" noEditPoints="1"/>
          </p:cNvSpPr>
          <p:nvPr/>
        </p:nvSpPr>
        <p:spPr bwMode="auto">
          <a:xfrm>
            <a:off x="7620000" y="2009139"/>
            <a:ext cx="369594" cy="359979"/>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6" name="Freeform 139"/>
          <p:cNvSpPr>
            <a:spLocks noChangeAspect="1" noEditPoints="1"/>
          </p:cNvSpPr>
          <p:nvPr/>
        </p:nvSpPr>
        <p:spPr bwMode="auto">
          <a:xfrm>
            <a:off x="1173943" y="2027650"/>
            <a:ext cx="380385" cy="312660"/>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26"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28"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left)">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p:tgtEl>
                                          <p:spTgt spid="57"/>
                                        </p:tgtEl>
                                        <p:attrNameLst>
                                          <p:attrName>ppt_y</p:attrName>
                                        </p:attrNameLst>
                                      </p:cBhvr>
                                      <p:tavLst>
                                        <p:tav tm="0">
                                          <p:val>
                                            <p:strVal val="#ppt_y+#ppt_h*1.125000"/>
                                          </p:val>
                                        </p:tav>
                                        <p:tav tm="100000">
                                          <p:val>
                                            <p:strVal val="#ppt_y"/>
                                          </p:val>
                                        </p:tav>
                                      </p:tavLst>
                                    </p:anim>
                                    <p:animEffect transition="in" filter="wipe(up)">
                                      <p:cBhvr>
                                        <p:cTn id="50" dur="500"/>
                                        <p:tgtEl>
                                          <p:spTgt spid="5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ppt_y</p:attrName>
                                        </p:attrNameLst>
                                      </p:cBhvr>
                                      <p:tavLst>
                                        <p:tav tm="0">
                                          <p:val>
                                            <p:strVal val="#ppt_y+#ppt_h*1.125000"/>
                                          </p:val>
                                        </p:tav>
                                        <p:tav tm="100000">
                                          <p:val>
                                            <p:strVal val="#ppt_y"/>
                                          </p:val>
                                        </p:tav>
                                      </p:tavLst>
                                    </p:anim>
                                    <p:animEffect transition="in" filter="wipe(up)">
                                      <p:cBhvr>
                                        <p:cTn id="54" dur="500"/>
                                        <p:tgtEl>
                                          <p:spTgt spid="58"/>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p:tgtEl>
                                          <p:spTgt spid="59"/>
                                        </p:tgtEl>
                                        <p:attrNameLst>
                                          <p:attrName>ppt_y</p:attrName>
                                        </p:attrNameLst>
                                      </p:cBhvr>
                                      <p:tavLst>
                                        <p:tav tm="0">
                                          <p:val>
                                            <p:strVal val="#ppt_y+#ppt_h*1.125000"/>
                                          </p:val>
                                        </p:tav>
                                        <p:tav tm="100000">
                                          <p:val>
                                            <p:strVal val="#ppt_y"/>
                                          </p:val>
                                        </p:tav>
                                      </p:tavLst>
                                    </p:anim>
                                    <p:animEffect transition="in" filter="wipe(up)">
                                      <p:cBhvr>
                                        <p:cTn id="58" dur="500"/>
                                        <p:tgtEl>
                                          <p:spTgt spid="5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p:tgtEl>
                                          <p:spTgt spid="69"/>
                                        </p:tgtEl>
                                        <p:attrNameLst>
                                          <p:attrName>ppt_y</p:attrName>
                                        </p:attrNameLst>
                                      </p:cBhvr>
                                      <p:tavLst>
                                        <p:tav tm="0">
                                          <p:val>
                                            <p:strVal val="#ppt_y+#ppt_h*1.125000"/>
                                          </p:val>
                                        </p:tav>
                                        <p:tav tm="100000">
                                          <p:val>
                                            <p:strVal val="#ppt_y"/>
                                          </p:val>
                                        </p:tav>
                                      </p:tavLst>
                                    </p:anim>
                                    <p:animEffect transition="in" filter="wipe(up)">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ppt_x</p:attrName>
                                        </p:attrNameLst>
                                      </p:cBhvr>
                                      <p:tavLst>
                                        <p:tav tm="0">
                                          <p:val>
                                            <p:strVal val="#ppt_x"/>
                                          </p:val>
                                        </p:tav>
                                        <p:tav tm="100000">
                                          <p:val>
                                            <p:strVal val="#ppt_x"/>
                                          </p:val>
                                        </p:tav>
                                      </p:tavLst>
                                    </p:anim>
                                    <p:anim calcmode="lin" valueType="num">
                                      <p:cBhvr>
                                        <p:cTn id="8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p:tgtEl>
                                          <p:spTgt spid="32"/>
                                        </p:tgtEl>
                                        <p:attrNameLst>
                                          <p:attrName>ppt_y</p:attrName>
                                        </p:attrNameLst>
                                      </p:cBhvr>
                                      <p:tavLst>
                                        <p:tav tm="0">
                                          <p:val>
                                            <p:strVal val="#ppt_y+#ppt_h*1.125000"/>
                                          </p:val>
                                        </p:tav>
                                        <p:tav tm="100000">
                                          <p:val>
                                            <p:strVal val="#ppt_y"/>
                                          </p:val>
                                        </p:tav>
                                      </p:tavLst>
                                    </p:anim>
                                    <p:animEffect transition="in" filter="wipe(up)">
                                      <p:cBhvr>
                                        <p:cTn id="90" dur="500"/>
                                        <p:tgtEl>
                                          <p:spTgt spid="32"/>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p:tgtEl>
                                          <p:spTgt spid="37"/>
                                        </p:tgtEl>
                                        <p:attrNameLst>
                                          <p:attrName>ppt_y</p:attrName>
                                        </p:attrNameLst>
                                      </p:cBhvr>
                                      <p:tavLst>
                                        <p:tav tm="0">
                                          <p:val>
                                            <p:strVal val="#ppt_y+#ppt_h*1.125000"/>
                                          </p:val>
                                        </p:tav>
                                        <p:tav tm="100000">
                                          <p:val>
                                            <p:strVal val="#ppt_y"/>
                                          </p:val>
                                        </p:tav>
                                      </p:tavLst>
                                    </p:anim>
                                    <p:animEffect transition="in" filter="wipe(up)">
                                      <p:cBhvr>
                                        <p:cTn id="94" dur="500"/>
                                        <p:tgtEl>
                                          <p:spTgt spid="37"/>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ppt_y</p:attrName>
                                        </p:attrNameLst>
                                      </p:cBhvr>
                                      <p:tavLst>
                                        <p:tav tm="0">
                                          <p:val>
                                            <p:strVal val="#ppt_y+#ppt_h*1.125000"/>
                                          </p:val>
                                        </p:tav>
                                        <p:tav tm="100000">
                                          <p:val>
                                            <p:strVal val="#ppt_y"/>
                                          </p:val>
                                        </p:tav>
                                      </p:tavLst>
                                    </p:anim>
                                    <p:animEffect transition="in" filter="wipe(up)">
                                      <p:cBhvr>
                                        <p:cTn id="98" dur="500"/>
                                        <p:tgtEl>
                                          <p:spTgt spid="41"/>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p:tgtEl>
                                          <p:spTgt spid="71"/>
                                        </p:tgtEl>
                                        <p:attrNameLst>
                                          <p:attrName>ppt_y</p:attrName>
                                        </p:attrNameLst>
                                      </p:cBhvr>
                                      <p:tavLst>
                                        <p:tav tm="0">
                                          <p:val>
                                            <p:strVal val="#ppt_y+#ppt_h*1.125000"/>
                                          </p:val>
                                        </p:tav>
                                        <p:tav tm="100000">
                                          <p:val>
                                            <p:strVal val="#ppt_y"/>
                                          </p:val>
                                        </p:tav>
                                      </p:tavLst>
                                    </p:anim>
                                    <p:animEffect transition="in" filter="wipe(up)">
                                      <p:cBhvr>
                                        <p:cTn id="102" dur="500"/>
                                        <p:tgtEl>
                                          <p:spTgt spid="71"/>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P spid="32" grpId="0"/>
      <p:bldP spid="33" grpId="0"/>
      <p:bldP spid="57" grpId="0"/>
      <p:bldP spid="71" grpId="0"/>
      <p:bldP spid="69" grpId="0"/>
      <p:bldP spid="37" grpId="0"/>
      <p:bldP spid="58" grpId="0"/>
      <p:bldP spid="51" grpId="0"/>
      <p:bldP spid="53" grpId="0"/>
      <p:bldP spid="56" grpId="0"/>
      <p:bldP spid="60" grpId="0" animBg="1"/>
      <p:bldP spid="61" grpId="0" animBg="1"/>
      <p:bldP spid="62" grpId="0" animBg="1"/>
      <p:bldP spid="6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769938" y="1380980"/>
            <a:ext cx="2621653" cy="518900"/>
            <a:chOff x="885153" y="1438589"/>
            <a:chExt cx="2621653" cy="518900"/>
          </a:xfrm>
        </p:grpSpPr>
        <p:sp>
          <p:nvSpPr>
            <p:cNvPr id="7" name="TextBox 6"/>
            <p:cNvSpPr txBox="1"/>
            <p:nvPr/>
          </p:nvSpPr>
          <p:spPr>
            <a:xfrm>
              <a:off x="2429588" y="1438589"/>
              <a:ext cx="1077218" cy="215444"/>
            </a:xfrm>
            <a:prstGeom prst="rect">
              <a:avLst/>
            </a:prstGeom>
            <a:noFill/>
          </p:spPr>
          <p:txBody>
            <a:bodyPr wrap="none" lIns="0" tIns="0" rIns="0" bIns="0" rtlCol="0" anchor="ctr">
              <a:spAutoFit/>
            </a:bodyPr>
            <a:lstStyle/>
            <a:p>
              <a:pPr algn="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885153" y="1649712"/>
              <a:ext cx="2621652"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25" name="Oval 24"/>
          <p:cNvSpPr/>
          <p:nvPr/>
        </p:nvSpPr>
        <p:spPr>
          <a:xfrm>
            <a:off x="3463334" y="1380983"/>
            <a:ext cx="723797" cy="70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9"/>
          <p:cNvGrpSpPr/>
          <p:nvPr/>
        </p:nvGrpSpPr>
        <p:grpSpPr>
          <a:xfrm>
            <a:off x="769939" y="2397905"/>
            <a:ext cx="2621653" cy="511531"/>
            <a:chOff x="885153" y="2455515"/>
            <a:chExt cx="2621653" cy="511531"/>
          </a:xfrm>
        </p:grpSpPr>
        <p:sp>
          <p:nvSpPr>
            <p:cNvPr id="29" name="TextBox 28"/>
            <p:cNvSpPr txBox="1"/>
            <p:nvPr/>
          </p:nvSpPr>
          <p:spPr>
            <a:xfrm>
              <a:off x="1876551" y="2455515"/>
              <a:ext cx="1630255" cy="215444"/>
            </a:xfrm>
            <a:prstGeom prst="rect">
              <a:avLst/>
            </a:prstGeom>
            <a:noFill/>
          </p:spPr>
          <p:txBody>
            <a:bodyPr wrap="square" lIns="0" tIns="0" rIns="0" bIns="0" rtlCol="0" anchor="ctr">
              <a:spAutoFit/>
            </a:bodyPr>
            <a:lstStyle/>
            <a:p>
              <a:pPr algn="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85153" y="2659269"/>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1" name="Oval 30"/>
          <p:cNvSpPr/>
          <p:nvPr/>
        </p:nvSpPr>
        <p:spPr>
          <a:xfrm>
            <a:off x="3463334" y="2387672"/>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0"/>
          <p:cNvGrpSpPr/>
          <p:nvPr/>
        </p:nvGrpSpPr>
        <p:grpSpPr>
          <a:xfrm>
            <a:off x="769939" y="3406027"/>
            <a:ext cx="2621653" cy="521056"/>
            <a:chOff x="885152" y="3463637"/>
            <a:chExt cx="2621653" cy="521056"/>
          </a:xfrm>
        </p:grpSpPr>
        <p:sp>
          <p:nvSpPr>
            <p:cNvPr id="34" name="TextBox 33"/>
            <p:cNvSpPr txBox="1"/>
            <p:nvPr/>
          </p:nvSpPr>
          <p:spPr>
            <a:xfrm>
              <a:off x="2429587" y="3463637"/>
              <a:ext cx="1077218" cy="215444"/>
            </a:xfrm>
            <a:prstGeom prst="rect">
              <a:avLst/>
            </a:prstGeom>
            <a:noFill/>
          </p:spPr>
          <p:txBody>
            <a:bodyPr wrap="none" lIns="0" tIns="0" rIns="0" bIns="0" rtlCol="0" anchor="ctr">
              <a:spAutoFit/>
            </a:bodyPr>
            <a:lstStyle/>
            <a:p>
              <a:pPr algn="r"/>
              <a:r>
                <a:rPr lang="zh-CN" alt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885152" y="3676916"/>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6" name="Oval 35"/>
          <p:cNvSpPr/>
          <p:nvPr/>
        </p:nvSpPr>
        <p:spPr>
          <a:xfrm>
            <a:off x="3463334" y="3395794"/>
            <a:ext cx="723797" cy="7030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2"/>
          <p:cNvGrpSpPr/>
          <p:nvPr/>
        </p:nvGrpSpPr>
        <p:grpSpPr>
          <a:xfrm>
            <a:off x="5724140" y="1389782"/>
            <a:ext cx="2649923" cy="511530"/>
            <a:chOff x="5638262" y="1447391"/>
            <a:chExt cx="2649923" cy="511532"/>
          </a:xfrm>
        </p:grpSpPr>
        <p:sp>
          <p:nvSpPr>
            <p:cNvPr id="57" name="TextBox 56"/>
            <p:cNvSpPr txBox="1"/>
            <p:nvPr/>
          </p:nvSpPr>
          <p:spPr>
            <a:xfrm>
              <a:off x="5638263" y="1447391"/>
              <a:ext cx="1077218" cy="215445"/>
            </a:xfrm>
            <a:prstGeom prst="rect">
              <a:avLst/>
            </a:prstGeom>
            <a:noFill/>
          </p:spPr>
          <p:txBody>
            <a:bodyPr wrap="none" lIns="0" tIns="0" rIns="0" bIns="0" rtlCol="0" anchor="ctr">
              <a:spAutoFit/>
            </a:bodyPr>
            <a:lstStyle/>
            <a:p>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5638262" y="1651145"/>
              <a:ext cx="2649923" cy="307778"/>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59" name="Oval 58"/>
          <p:cNvSpPr/>
          <p:nvPr/>
        </p:nvSpPr>
        <p:spPr>
          <a:xfrm>
            <a:off x="4917643" y="137954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6"/>
          <p:cNvGrpSpPr/>
          <p:nvPr/>
        </p:nvGrpSpPr>
        <p:grpSpPr>
          <a:xfrm>
            <a:off x="5724140" y="2365296"/>
            <a:ext cx="2649923" cy="544139"/>
            <a:chOff x="5638262" y="2422907"/>
            <a:chExt cx="2649923" cy="544139"/>
          </a:xfrm>
        </p:grpSpPr>
        <p:sp>
          <p:nvSpPr>
            <p:cNvPr id="61" name="TextBox 60"/>
            <p:cNvSpPr txBox="1"/>
            <p:nvPr/>
          </p:nvSpPr>
          <p:spPr>
            <a:xfrm>
              <a:off x="5638263" y="2422907"/>
              <a:ext cx="1077218" cy="215444"/>
            </a:xfrm>
            <a:prstGeom prst="rect">
              <a:avLst/>
            </a:prstGeom>
            <a:noFill/>
          </p:spPr>
          <p:txBody>
            <a:bodyPr wrap="none" lIns="0" tIns="0" rIns="0" bIns="0" rtlCol="0" anchor="ctr">
              <a:spAutoFit/>
            </a:bodyPr>
            <a:lstStyle/>
            <a:p>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5638262" y="2659269"/>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3" name="Oval 62"/>
          <p:cNvSpPr/>
          <p:nvPr/>
        </p:nvSpPr>
        <p:spPr>
          <a:xfrm>
            <a:off x="4917643" y="2387672"/>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37"/>
          <p:cNvGrpSpPr/>
          <p:nvPr/>
        </p:nvGrpSpPr>
        <p:grpSpPr>
          <a:xfrm>
            <a:off x="5724140" y="3396502"/>
            <a:ext cx="2649923" cy="511531"/>
            <a:chOff x="5638262" y="3454112"/>
            <a:chExt cx="2649923" cy="511531"/>
          </a:xfrm>
        </p:grpSpPr>
        <p:sp>
          <p:nvSpPr>
            <p:cNvPr id="65" name="TextBox 64"/>
            <p:cNvSpPr txBox="1"/>
            <p:nvPr/>
          </p:nvSpPr>
          <p:spPr>
            <a:xfrm>
              <a:off x="5638263" y="3454112"/>
              <a:ext cx="1077218" cy="215444"/>
            </a:xfrm>
            <a:prstGeom prst="rect">
              <a:avLst/>
            </a:prstGeom>
            <a:noFill/>
          </p:spPr>
          <p:txBody>
            <a:bodyPr wrap="none" lIns="0" tIns="0" rIns="0" bIns="0" rtlCol="0" anchor="ctr">
              <a:spAutoFit/>
            </a:bodyPr>
            <a:lstStyle/>
            <a:p>
              <a:r>
                <a:rPr lang="zh-CN" alt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638262" y="3657866"/>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7" name="Oval 66"/>
          <p:cNvSpPr/>
          <p:nvPr/>
        </p:nvSpPr>
        <p:spPr>
          <a:xfrm>
            <a:off x="4917643" y="3395793"/>
            <a:ext cx="723797" cy="703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8" name="Straight Connector 67"/>
          <p:cNvCxnSpPr/>
          <p:nvPr/>
        </p:nvCxnSpPr>
        <p:spPr>
          <a:xfrm flipV="1">
            <a:off x="4572000" y="1330753"/>
            <a:ext cx="0" cy="274615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Freeform 56"/>
          <p:cNvSpPr>
            <a:spLocks noEditPoints="1"/>
          </p:cNvSpPr>
          <p:nvPr/>
        </p:nvSpPr>
        <p:spPr bwMode="auto">
          <a:xfrm>
            <a:off x="5106719" y="2566389"/>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a:spLocks noEditPoints="1"/>
          </p:cNvSpPr>
          <p:nvPr/>
        </p:nvSpPr>
        <p:spPr bwMode="auto">
          <a:xfrm>
            <a:off x="3640047" y="1547335"/>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5"/>
          <p:cNvSpPr/>
          <p:nvPr/>
        </p:nvSpPr>
        <p:spPr bwMode="auto">
          <a:xfrm>
            <a:off x="3659426" y="2573403"/>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a:spLocks noEditPoints="1"/>
          </p:cNvSpPr>
          <p:nvPr/>
        </p:nvSpPr>
        <p:spPr bwMode="auto">
          <a:xfrm>
            <a:off x="3676911" y="353064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17"/>
          <p:cNvSpPr>
            <a:spLocks noEditPoints="1"/>
          </p:cNvSpPr>
          <p:nvPr/>
        </p:nvSpPr>
        <p:spPr bwMode="auto">
          <a:xfrm>
            <a:off x="5090100" y="1589007"/>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5"/>
          <p:cNvSpPr>
            <a:spLocks noEditPoints="1"/>
          </p:cNvSpPr>
          <p:nvPr/>
        </p:nvSpPr>
        <p:spPr bwMode="auto">
          <a:xfrm>
            <a:off x="5127861" y="3605253"/>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39"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upRight)">
                                      <p:cBhvr>
                                        <p:cTn id="7" dur="500"/>
                                        <p:tgtEl>
                                          <p:spTgt spid="6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ppt_x"/>
                                          </p:val>
                                        </p:tav>
                                        <p:tav tm="100000">
                                          <p:val>
                                            <p:strVal val="#ppt_x"/>
                                          </p:val>
                                        </p:tav>
                                      </p:tavLst>
                                    </p:anim>
                                    <p:anim calcmode="lin" valueType="num">
                                      <p:cBhvr additive="base">
                                        <p:cTn id="27" dur="500" fill="hold"/>
                                        <p:tgtEl>
                                          <p:spTgt spid="5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4" accel="50000" decel="5000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2" presetClass="entr" presetSubtype="8" accel="50000" decel="5000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ppt_w</p:attrName>
                                        </p:attrNameLst>
                                      </p:cBhvr>
                                      <p:tavLst>
                                        <p:tav tm="0">
                                          <p:val>
                                            <p:fltVal val="0"/>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animEffect transition="in" filter="fade">
                                      <p:cBhvr>
                                        <p:cTn id="78" dur="500"/>
                                        <p:tgtEl>
                                          <p:spTgt spid="45"/>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additive="base">
                                        <p:cTn id="86" dur="500" fill="hold"/>
                                        <p:tgtEl>
                                          <p:spTgt spid="67"/>
                                        </p:tgtEl>
                                        <p:attrNameLst>
                                          <p:attrName>ppt_x</p:attrName>
                                        </p:attrNameLst>
                                      </p:cBhvr>
                                      <p:tavLst>
                                        <p:tav tm="0">
                                          <p:val>
                                            <p:strVal val="#ppt_x"/>
                                          </p:val>
                                        </p:tav>
                                        <p:tav tm="100000">
                                          <p:val>
                                            <p:strVal val="#ppt_x"/>
                                          </p:val>
                                        </p:tav>
                                      </p:tavLst>
                                    </p:anim>
                                    <p:anim calcmode="lin" valueType="num">
                                      <p:cBhvr additive="base">
                                        <p:cTn id="87" dur="500" fill="hold"/>
                                        <p:tgtEl>
                                          <p:spTgt spid="6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1+#ppt_w/2"/>
                                          </p:val>
                                        </p:tav>
                                        <p:tav tm="100000">
                                          <p:val>
                                            <p:strVal val="#ppt_x"/>
                                          </p:val>
                                        </p:tav>
                                      </p:tavLst>
                                    </p:anim>
                                    <p:anim calcmode="lin" valueType="num">
                                      <p:cBhvr additive="base">
                                        <p:cTn id="97" dur="500" fill="hold"/>
                                        <p:tgtEl>
                                          <p:spTgt spid="11"/>
                                        </p:tgtEl>
                                        <p:attrNameLst>
                                          <p:attrName>ppt_y</p:attrName>
                                        </p:attrNameLst>
                                      </p:cBhvr>
                                      <p:tavLst>
                                        <p:tav tm="0">
                                          <p:val>
                                            <p:strVal val="#ppt_y"/>
                                          </p:val>
                                        </p:tav>
                                        <p:tav tm="100000">
                                          <p:val>
                                            <p:strVal val="#ppt_y"/>
                                          </p:val>
                                        </p:tav>
                                      </p:tavLst>
                                    </p:anim>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59" grpId="0" animBg="1"/>
      <p:bldP spid="63" grpId="0" animBg="1"/>
      <p:bldP spid="67" grpId="0" animBg="1"/>
      <p:bldP spid="42" grpId="0" animBg="1"/>
      <p:bldP spid="43" grpId="0" animBg="1"/>
      <p:bldP spid="44" grpId="0" animBg="1"/>
      <p:bldP spid="45" grpId="0" animBg="1"/>
      <p:bldP spid="46" grpId="0" animBg="1"/>
      <p:bldP spid="4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活动经费预算</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4357700"/>
            <a:ext cx="9144000" cy="7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grpSp>
        <p:nvGrpSpPr>
          <p:cNvPr id="4" name="Group 14"/>
          <p:cNvGrpSpPr/>
          <p:nvPr/>
        </p:nvGrpSpPr>
        <p:grpSpPr>
          <a:xfrm>
            <a:off x="4837447" y="1305890"/>
            <a:ext cx="3571900" cy="1003521"/>
            <a:chOff x="4500562" y="3071816"/>
            <a:chExt cx="3571900" cy="1003521"/>
          </a:xfrm>
        </p:grpSpPr>
        <p:sp>
          <p:nvSpPr>
            <p:cNvPr id="35" name="Rectangle 34"/>
            <p:cNvSpPr/>
            <p:nvPr/>
          </p:nvSpPr>
          <p:spPr>
            <a:xfrm>
              <a:off x="4500562" y="3429006"/>
              <a:ext cx="3571900" cy="646331"/>
            </a:xfrm>
            <a:prstGeom prst="rect">
              <a:avLst/>
            </a:prstGeom>
          </p:spPr>
          <p:txBody>
            <a:bodyPr wrap="square">
              <a:spAutoFit/>
            </a:bodyPr>
            <a:lstStyle/>
            <a:p>
              <a:r>
                <a:rPr lang="ms-MY" sz="900" dirty="0">
                  <a:solidFill>
                    <a:schemeClr val="bg1"/>
                  </a:solidFill>
                  <a:ea typeface="微软雅黑" panose="020B0503020204020204" pitchFamily="34" charset="-122"/>
                  <a:cs typeface="+mn-ea"/>
                  <a:sym typeface="+mn-lt"/>
                </a:rPr>
                <a:t>consectetur adipiscing elit. Lorem ipsum dolor sit ametelit. Lorem ipsum dolor sit amet, , consectetur adipiscing elit. Praesent sodales odio sit amet odio tristique quis tempus odio Lorem ipsum dolor sit amet, consectetur adipiscing , consectetur adipiscing elit. </a:t>
              </a:r>
              <a:endParaRPr lang="id-ID" sz="900" dirty="0">
                <a:solidFill>
                  <a:schemeClr val="bg1"/>
                </a:solidFill>
                <a:ea typeface="微软雅黑" panose="020B0503020204020204" pitchFamily="34" charset="-122"/>
                <a:cs typeface="+mn-ea"/>
                <a:sym typeface="+mn-lt"/>
              </a:endParaRPr>
            </a:p>
          </p:txBody>
        </p:sp>
        <p:sp>
          <p:nvSpPr>
            <p:cNvPr id="36" name="Rectangle 35"/>
            <p:cNvSpPr/>
            <p:nvPr/>
          </p:nvSpPr>
          <p:spPr>
            <a:xfrm>
              <a:off x="4500562" y="3071816"/>
              <a:ext cx="1082348" cy="307777"/>
            </a:xfrm>
            <a:prstGeom prst="rect">
              <a:avLst/>
            </a:prstGeom>
          </p:spPr>
          <p:txBody>
            <a:bodyPr wrap="none">
              <a:spAutoFit/>
            </a:bodyPr>
            <a:lstStyle/>
            <a:p>
              <a:r>
                <a:rPr lang="zh-CN" altLang="en-US" sz="1400" dirty="0">
                  <a:solidFill>
                    <a:schemeClr val="bg1"/>
                  </a:solidFill>
                  <a:ea typeface="微软雅黑" panose="020B0503020204020204" pitchFamily="34" charset="-122"/>
                  <a:cs typeface="+mn-ea"/>
                  <a:sym typeface="+mn-lt"/>
                </a:rPr>
                <a:t>投资回报率</a:t>
              </a:r>
            </a:p>
          </p:txBody>
        </p:sp>
      </p:grpSp>
      <p:graphicFrame>
        <p:nvGraphicFramePr>
          <p:cNvPr id="37" name="Chart 36"/>
          <p:cNvGraphicFramePr/>
          <p:nvPr/>
        </p:nvGraphicFramePr>
        <p:xfrm>
          <a:off x="1012155" y="1663080"/>
          <a:ext cx="3559845" cy="2070194"/>
        </p:xfrm>
        <a:graphic>
          <a:graphicData uri="http://schemas.openxmlformats.org/drawingml/2006/chart">
            <c:chart xmlns:c="http://schemas.openxmlformats.org/drawingml/2006/chart" xmlns:r="http://schemas.openxmlformats.org/officeDocument/2006/relationships" r:id="rId5"/>
          </a:graphicData>
        </a:graphic>
      </p:graphicFrame>
      <p:sp>
        <p:nvSpPr>
          <p:cNvPr id="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11"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Left)">
                                      <p:cBhvr>
                                        <p:cTn id="7" dur="500"/>
                                        <p:tgtEl>
                                          <p:spTgt spid="3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Graphic spid="37" grpId="0">
        <p:bldAsOne/>
      </p:bldGraphic>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2" cstate="email"/>
          <a:srcRect/>
          <a:stretch>
            <a:fillRect/>
          </a:stretch>
        </p:blipFill>
        <p:spPr>
          <a:xfrm>
            <a:off x="0" y="0"/>
            <a:ext cx="5505158" cy="5124390"/>
          </a:xfrm>
          <a:prstGeom prst="rect">
            <a:avLst/>
          </a:prstGeom>
        </p:spPr>
      </p:pic>
      <p:pic>
        <p:nvPicPr>
          <p:cNvPr id="15" name="图片 14"/>
          <p:cNvPicPr>
            <a:picLocks noChangeAspect="1"/>
          </p:cNvPicPr>
          <p:nvPr/>
        </p:nvPicPr>
        <p:blipFill>
          <a:blip r:embed="rId13" cstate="email"/>
          <a:stretch>
            <a:fillRect/>
          </a:stretch>
        </p:blipFill>
        <p:spPr>
          <a:xfrm>
            <a:off x="606675" y="1422"/>
            <a:ext cx="4169493" cy="4169493"/>
          </a:xfrm>
          <a:prstGeom prst="rect">
            <a:avLst/>
          </a:prstGeom>
        </p:spPr>
      </p:pic>
      <p:sp>
        <p:nvSpPr>
          <p:cNvPr id="16" name="文本框 15"/>
          <p:cNvSpPr txBox="1"/>
          <p:nvPr/>
        </p:nvSpPr>
        <p:spPr>
          <a:xfrm>
            <a:off x="2017424" y="1836862"/>
            <a:ext cx="2178639" cy="830997"/>
          </a:xfrm>
          <a:prstGeom prst="rect">
            <a:avLst/>
          </a:prstGeom>
          <a:noFill/>
          <a:ln>
            <a:noFill/>
          </a:ln>
        </p:spPr>
        <p:txBody>
          <a:bodyPr wrap="square" rtlCol="0">
            <a:spAutoFit/>
          </a:bodyPr>
          <a:lstStyle/>
          <a:p>
            <a:r>
              <a:rPr lang="zh-CN" altLang="en-US" sz="4800" b="1" dirty="0">
                <a:ln>
                  <a:solidFill>
                    <a:srgbClr val="000000"/>
                  </a:solidFill>
                </a:ln>
                <a:solidFill>
                  <a:srgbClr val="F5EFD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17" name="MH_Others_1"/>
          <p:cNvSpPr txBox="1"/>
          <p:nvPr>
            <p:custDataLst>
              <p:tags r:id="rId1"/>
            </p:custDataLst>
          </p:nvPr>
        </p:nvSpPr>
        <p:spPr>
          <a:xfrm>
            <a:off x="1054768" y="2570455"/>
            <a:ext cx="1925311" cy="523220"/>
          </a:xfrm>
          <a:prstGeom prst="rect">
            <a:avLst/>
          </a:prstGeom>
          <a:noFill/>
          <a:ln>
            <a:noFill/>
          </a:ln>
        </p:spPr>
        <p:txBody>
          <a:bodyPr wrap="none">
            <a:noAutofit/>
          </a:bodyPr>
          <a:lstStyle/>
          <a:p>
            <a:pPr algn="dist">
              <a:defRPr/>
            </a:pPr>
            <a:r>
              <a:rPr lang="en-US" altLang="zh-CN" b="1" spc="400" dirty="0">
                <a:ln>
                  <a:solidFill>
                    <a:schemeClr val="tx1"/>
                  </a:solidFill>
                </a:ln>
                <a:solidFill>
                  <a:srgbClr val="FC8A01"/>
                </a:solidFill>
                <a:latin typeface="微软雅黑" panose="020B0503020204020204" pitchFamily="34" charset="-122"/>
                <a:ea typeface="微软雅黑" panose="020B0503020204020204" pitchFamily="34" charset="-122"/>
              </a:rPr>
              <a:t>CONTENTS</a:t>
            </a:r>
            <a:endParaRPr lang="zh-CN" altLang="en-US" b="1" spc="400" dirty="0">
              <a:ln>
                <a:solidFill>
                  <a:schemeClr val="tx1"/>
                </a:solidFill>
              </a:ln>
              <a:solidFill>
                <a:srgbClr val="FC8A01"/>
              </a:solidFill>
              <a:latin typeface="微软雅黑" panose="020B0503020204020204" pitchFamily="34" charset="-122"/>
              <a:ea typeface="微软雅黑" panose="020B0503020204020204" pitchFamily="34" charset="-122"/>
            </a:endParaRPr>
          </a:p>
        </p:txBody>
      </p:sp>
      <p:sp>
        <p:nvSpPr>
          <p:cNvPr id="18" name="MH_Entry_1"/>
          <p:cNvSpPr/>
          <p:nvPr>
            <p:custDataLst>
              <p:tags r:id="rId2"/>
            </p:custDataLst>
          </p:nvPr>
        </p:nvSpPr>
        <p:spPr>
          <a:xfrm>
            <a:off x="5505159" y="160431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活动背景介绍</a:t>
            </a:r>
          </a:p>
        </p:txBody>
      </p:sp>
      <p:sp>
        <p:nvSpPr>
          <p:cNvPr id="19" name="MH_Entry_2"/>
          <p:cNvSpPr/>
          <p:nvPr>
            <p:custDataLst>
              <p:tags r:id="rId3"/>
            </p:custDataLst>
          </p:nvPr>
        </p:nvSpPr>
        <p:spPr>
          <a:xfrm>
            <a:off x="5505158" y="2337909"/>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活动受众分析</a:t>
            </a:r>
          </a:p>
        </p:txBody>
      </p:sp>
      <p:sp>
        <p:nvSpPr>
          <p:cNvPr id="20" name="MH_Entry_1"/>
          <p:cNvSpPr/>
          <p:nvPr>
            <p:custDataLst>
              <p:tags r:id="rId4"/>
            </p:custDataLst>
          </p:nvPr>
        </p:nvSpPr>
        <p:spPr>
          <a:xfrm>
            <a:off x="5505158" y="2952041"/>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活动执行流程</a:t>
            </a:r>
          </a:p>
        </p:txBody>
      </p:sp>
      <p:sp>
        <p:nvSpPr>
          <p:cNvPr id="21" name="MH_Entry_2"/>
          <p:cNvSpPr/>
          <p:nvPr>
            <p:custDataLst>
              <p:tags r:id="rId5"/>
            </p:custDataLst>
          </p:nvPr>
        </p:nvSpPr>
        <p:spPr>
          <a:xfrm>
            <a:off x="5456288" y="364800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2" name="MH_Number_2"/>
          <p:cNvSpPr/>
          <p:nvPr>
            <p:custDataLst>
              <p:tags r:id="rId6"/>
            </p:custDataLst>
          </p:nvPr>
        </p:nvSpPr>
        <p:spPr>
          <a:xfrm>
            <a:off x="4799026" y="2356497"/>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MH_Number_1"/>
          <p:cNvSpPr/>
          <p:nvPr>
            <p:custDataLst>
              <p:tags r:id="rId7"/>
            </p:custDataLst>
          </p:nvPr>
        </p:nvSpPr>
        <p:spPr>
          <a:xfrm>
            <a:off x="4807302" y="29920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Number_2"/>
          <p:cNvSpPr/>
          <p:nvPr>
            <p:custDataLst>
              <p:tags r:id="rId8"/>
            </p:custDataLst>
          </p:nvPr>
        </p:nvSpPr>
        <p:spPr>
          <a:xfrm>
            <a:off x="4807246" y="3647478"/>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Number_1"/>
          <p:cNvSpPr/>
          <p:nvPr>
            <p:custDataLst>
              <p:tags r:id="rId9"/>
            </p:custDataLst>
          </p:nvPr>
        </p:nvSpPr>
        <p:spPr>
          <a:xfrm>
            <a:off x="4799026" y="16043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642910" y="1785932"/>
            <a:ext cx="2286016" cy="839750"/>
            <a:chOff x="642910" y="1785932"/>
            <a:chExt cx="2286016" cy="839750"/>
          </a:xfrm>
        </p:grpSpPr>
        <p:sp>
          <p:nvSpPr>
            <p:cNvPr id="89" name="Rectangle 88"/>
            <p:cNvSpPr/>
            <p:nvPr/>
          </p:nvSpPr>
          <p:spPr>
            <a:xfrm>
              <a:off x="642910" y="207168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0" name="Rectangle 89"/>
            <p:cNvSpPr/>
            <p:nvPr/>
          </p:nvSpPr>
          <p:spPr>
            <a:xfrm>
              <a:off x="642910" y="178593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技术研究</a:t>
              </a:r>
            </a:p>
          </p:txBody>
        </p:sp>
      </p:grpSp>
      <p:grpSp>
        <p:nvGrpSpPr>
          <p:cNvPr id="4" name="Group 22"/>
          <p:cNvGrpSpPr/>
          <p:nvPr/>
        </p:nvGrpSpPr>
        <p:grpSpPr>
          <a:xfrm>
            <a:off x="642910" y="3214692"/>
            <a:ext cx="2286016" cy="839750"/>
            <a:chOff x="642910" y="3214692"/>
            <a:chExt cx="2286016" cy="839750"/>
          </a:xfrm>
        </p:grpSpPr>
        <p:sp>
          <p:nvSpPr>
            <p:cNvPr id="91" name="Rectangle 90"/>
            <p:cNvSpPr/>
            <p:nvPr/>
          </p:nvSpPr>
          <p:spPr>
            <a:xfrm>
              <a:off x="642910" y="350044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2" name="Rectangle 91"/>
            <p:cNvSpPr/>
            <p:nvPr/>
          </p:nvSpPr>
          <p:spPr>
            <a:xfrm>
              <a:off x="642910" y="321469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营销宣传</a:t>
              </a:r>
            </a:p>
          </p:txBody>
        </p:sp>
      </p:grpSp>
      <p:grpSp>
        <p:nvGrpSpPr>
          <p:cNvPr id="5" name="Group 23"/>
          <p:cNvGrpSpPr/>
          <p:nvPr/>
        </p:nvGrpSpPr>
        <p:grpSpPr>
          <a:xfrm>
            <a:off x="6215074" y="3214692"/>
            <a:ext cx="2286016" cy="839750"/>
            <a:chOff x="6215074" y="3214692"/>
            <a:chExt cx="2286016" cy="839750"/>
          </a:xfrm>
        </p:grpSpPr>
        <p:sp>
          <p:nvSpPr>
            <p:cNvPr id="93" name="Rectangle 92"/>
            <p:cNvSpPr/>
            <p:nvPr/>
          </p:nvSpPr>
          <p:spPr>
            <a:xfrm>
              <a:off x="6215074" y="350044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4" name="Rectangle 93"/>
            <p:cNvSpPr/>
            <p:nvPr/>
          </p:nvSpPr>
          <p:spPr>
            <a:xfrm>
              <a:off x="6572264" y="321469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硬件采购</a:t>
              </a:r>
            </a:p>
          </p:txBody>
        </p:sp>
      </p:grpSp>
      <p:grpSp>
        <p:nvGrpSpPr>
          <p:cNvPr id="6" name="Group 24"/>
          <p:cNvGrpSpPr/>
          <p:nvPr/>
        </p:nvGrpSpPr>
        <p:grpSpPr>
          <a:xfrm>
            <a:off x="6215074" y="1785932"/>
            <a:ext cx="2286016" cy="839750"/>
            <a:chOff x="6215074" y="1785932"/>
            <a:chExt cx="2286016" cy="839750"/>
          </a:xfrm>
        </p:grpSpPr>
        <p:sp>
          <p:nvSpPr>
            <p:cNvPr id="95" name="Rectangle 94"/>
            <p:cNvSpPr/>
            <p:nvPr/>
          </p:nvSpPr>
          <p:spPr>
            <a:xfrm>
              <a:off x="6215074" y="207168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6" name="Rectangle 95"/>
            <p:cNvSpPr/>
            <p:nvPr/>
          </p:nvSpPr>
          <p:spPr>
            <a:xfrm>
              <a:off x="6572264" y="178593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人才引进</a:t>
              </a:r>
            </a:p>
          </p:txBody>
        </p:sp>
      </p:grpSp>
      <p:grpSp>
        <p:nvGrpSpPr>
          <p:cNvPr id="25" name="Group 24"/>
          <p:cNvGrpSpPr/>
          <p:nvPr/>
        </p:nvGrpSpPr>
        <p:grpSpPr>
          <a:xfrm>
            <a:off x="2357422" y="1500180"/>
            <a:ext cx="4582274" cy="3054850"/>
            <a:chOff x="2357422" y="1500180"/>
            <a:chExt cx="4582274" cy="3054850"/>
          </a:xfrm>
        </p:grpSpPr>
        <p:graphicFrame>
          <p:nvGraphicFramePr>
            <p:cNvPr id="8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17"/>
            <p:cNvSpPr/>
            <p:nvPr/>
          </p:nvSpPr>
          <p:spPr>
            <a:xfrm>
              <a:off x="3428992"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S</a:t>
              </a:r>
            </a:p>
          </p:txBody>
        </p:sp>
        <p:sp>
          <p:nvSpPr>
            <p:cNvPr id="19" name="Rectangle 18"/>
            <p:cNvSpPr/>
            <p:nvPr/>
          </p:nvSpPr>
          <p:spPr>
            <a:xfrm>
              <a:off x="4929190"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W</a:t>
              </a:r>
            </a:p>
          </p:txBody>
        </p:sp>
        <p:sp>
          <p:nvSpPr>
            <p:cNvPr id="20" name="Rectangle 19"/>
            <p:cNvSpPr/>
            <p:nvPr/>
          </p:nvSpPr>
          <p:spPr>
            <a:xfrm>
              <a:off x="3428992" y="321469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O</a:t>
              </a:r>
            </a:p>
          </p:txBody>
        </p:sp>
        <p:sp>
          <p:nvSpPr>
            <p:cNvPr id="21" name="Rectangle 20"/>
            <p:cNvSpPr/>
            <p:nvPr/>
          </p:nvSpPr>
          <p:spPr>
            <a:xfrm>
              <a:off x="4929190" y="3286130"/>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T</a:t>
              </a:r>
            </a:p>
          </p:txBody>
        </p:sp>
      </p:grpSp>
      <p:sp>
        <p:nvSpPr>
          <p:cNvPr id="2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par>
                                <p:cTn id="12" presetID="1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Left)">
                                      <p:cBhvr>
                                        <p:cTn id="14" dur="500"/>
                                        <p:tgtEl>
                                          <p:spTgt spid="6"/>
                                        </p:tgtEl>
                                      </p:cBhvr>
                                    </p:animEffect>
                                  </p:childTnLst>
                                </p:cTn>
                              </p:par>
                              <p:par>
                                <p:cTn id="15" presetID="1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672848" y="1238605"/>
            <a:ext cx="2151201" cy="2614869"/>
            <a:chOff x="1208671" y="1659213"/>
            <a:chExt cx="2151201" cy="2614869"/>
          </a:xfrm>
          <a:solidFill>
            <a:schemeClr val="accent1"/>
          </a:solidFill>
        </p:grpSpPr>
        <p:sp>
          <p:nvSpPr>
            <p:cNvPr id="25" name="Oval 2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Isosceles Triangle 31"/>
            <p:cNvSpPr/>
            <p:nvPr/>
          </p:nvSpPr>
          <p:spPr>
            <a:xfrm rot="10800000">
              <a:off x="2007871" y="3719631"/>
              <a:ext cx="552799" cy="554451"/>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6"/>
          <p:cNvGrpSpPr/>
          <p:nvPr/>
        </p:nvGrpSpPr>
        <p:grpSpPr>
          <a:xfrm>
            <a:off x="1091021" y="2054922"/>
            <a:ext cx="1314852" cy="709468"/>
            <a:chOff x="664833" y="1363501"/>
            <a:chExt cx="1314852" cy="709467"/>
          </a:xfrm>
        </p:grpSpPr>
        <p:sp>
          <p:nvSpPr>
            <p:cNvPr id="55" name="TextBox 54"/>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56" name="Rectangle 55"/>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4"/>
          <p:cNvGrpSpPr/>
          <p:nvPr/>
        </p:nvGrpSpPr>
        <p:grpSpPr>
          <a:xfrm>
            <a:off x="2567837" y="1238605"/>
            <a:ext cx="2151201" cy="2557262"/>
            <a:chOff x="1208671" y="1659213"/>
            <a:chExt cx="2151201" cy="2557262"/>
          </a:xfrm>
          <a:solidFill>
            <a:schemeClr val="accent2"/>
          </a:solidFill>
        </p:grpSpPr>
        <p:sp>
          <p:nvSpPr>
            <p:cNvPr id="36" name="Oval 35"/>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Isosceles Triangle 40"/>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6"/>
          <p:cNvGrpSpPr/>
          <p:nvPr/>
        </p:nvGrpSpPr>
        <p:grpSpPr>
          <a:xfrm>
            <a:off x="2986011" y="2069520"/>
            <a:ext cx="1314852" cy="709468"/>
            <a:chOff x="664833" y="1363501"/>
            <a:chExt cx="1314852" cy="709467"/>
          </a:xfrm>
        </p:grpSpPr>
        <p:sp>
          <p:nvSpPr>
            <p:cNvPr id="27" name="TextBox 26"/>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28" name="Rectangle 27"/>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3"/>
          <p:cNvGrpSpPr/>
          <p:nvPr/>
        </p:nvGrpSpPr>
        <p:grpSpPr>
          <a:xfrm>
            <a:off x="4437044" y="1238605"/>
            <a:ext cx="2151201" cy="2557262"/>
            <a:chOff x="1208671" y="1659213"/>
            <a:chExt cx="2151201" cy="2557262"/>
          </a:xfrm>
          <a:solidFill>
            <a:schemeClr val="accent3"/>
          </a:solidFill>
        </p:grpSpPr>
        <p:sp>
          <p:nvSpPr>
            <p:cNvPr id="45" name="Oval 4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45"/>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56"/>
          <p:cNvGrpSpPr/>
          <p:nvPr/>
        </p:nvGrpSpPr>
        <p:grpSpPr>
          <a:xfrm>
            <a:off x="4855218" y="2020104"/>
            <a:ext cx="1314852" cy="709468"/>
            <a:chOff x="664833" y="1363501"/>
            <a:chExt cx="1314852" cy="709467"/>
          </a:xfrm>
        </p:grpSpPr>
        <p:sp>
          <p:nvSpPr>
            <p:cNvPr id="30" name="TextBox 29"/>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31" name="Rectangle 30"/>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8"/>
          <p:cNvGrpSpPr/>
          <p:nvPr/>
        </p:nvGrpSpPr>
        <p:grpSpPr>
          <a:xfrm>
            <a:off x="6338075" y="1238605"/>
            <a:ext cx="2151201" cy="2614869"/>
            <a:chOff x="1208671" y="1659213"/>
            <a:chExt cx="2151201" cy="2614869"/>
          </a:xfrm>
          <a:solidFill>
            <a:schemeClr val="accent4"/>
          </a:solidFill>
        </p:grpSpPr>
        <p:sp>
          <p:nvSpPr>
            <p:cNvPr id="50" name="Oval 49"/>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2007871" y="3719631"/>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6"/>
          <p:cNvGrpSpPr/>
          <p:nvPr/>
        </p:nvGrpSpPr>
        <p:grpSpPr>
          <a:xfrm>
            <a:off x="6756249" y="2006490"/>
            <a:ext cx="1314852" cy="709468"/>
            <a:chOff x="664833" y="1363501"/>
            <a:chExt cx="1314852" cy="709467"/>
          </a:xfrm>
        </p:grpSpPr>
        <p:sp>
          <p:nvSpPr>
            <p:cNvPr id="39" name="TextBox 38"/>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Rectangle 39"/>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245"/>
          <p:cNvSpPr/>
          <p:nvPr/>
        </p:nvSpPr>
        <p:spPr bwMode="auto">
          <a:xfrm>
            <a:off x="1472049" y="1621631"/>
            <a:ext cx="439951" cy="4399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5"/>
          <p:cNvSpPr>
            <a:spLocks noEditPoints="1"/>
          </p:cNvSpPr>
          <p:nvPr/>
        </p:nvSpPr>
        <p:spPr bwMode="auto">
          <a:xfrm>
            <a:off x="5314542" y="1608621"/>
            <a:ext cx="403249" cy="301016"/>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05"/>
          <p:cNvSpPr>
            <a:spLocks noEditPoints="1"/>
          </p:cNvSpPr>
          <p:nvPr/>
        </p:nvSpPr>
        <p:spPr bwMode="auto">
          <a:xfrm>
            <a:off x="3448439" y="1614877"/>
            <a:ext cx="382873" cy="37732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4"/>
          <p:cNvSpPr>
            <a:spLocks noEditPoints="1"/>
          </p:cNvSpPr>
          <p:nvPr/>
        </p:nvSpPr>
        <p:spPr bwMode="auto">
          <a:xfrm>
            <a:off x="7247398" y="1621630"/>
            <a:ext cx="330812" cy="330812"/>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p:nvPr/>
        </p:nvGrpSpPr>
        <p:grpSpPr>
          <a:xfrm>
            <a:off x="1363192" y="3702271"/>
            <a:ext cx="770510" cy="770510"/>
            <a:chOff x="2786183" y="1189182"/>
            <a:chExt cx="921712" cy="921712"/>
          </a:xfrm>
        </p:grpSpPr>
        <p:sp>
          <p:nvSpPr>
            <p:cNvPr id="34" name="Oval 33"/>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7" name="Group 36"/>
          <p:cNvGrpSpPr/>
          <p:nvPr/>
        </p:nvGrpSpPr>
        <p:grpSpPr>
          <a:xfrm>
            <a:off x="3258183" y="3644665"/>
            <a:ext cx="770510" cy="770510"/>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44" name="Group 43"/>
          <p:cNvGrpSpPr/>
          <p:nvPr/>
        </p:nvGrpSpPr>
        <p:grpSpPr>
          <a:xfrm>
            <a:off x="7028421" y="3689358"/>
            <a:ext cx="770510" cy="770510"/>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49" name="Group 48"/>
          <p:cNvGrpSpPr/>
          <p:nvPr/>
        </p:nvGrpSpPr>
        <p:grpSpPr>
          <a:xfrm>
            <a:off x="5127390" y="3689358"/>
            <a:ext cx="770510" cy="770510"/>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p>
          </p:txBody>
        </p:sp>
      </p:grpSp>
      <p:sp>
        <p:nvSpPr>
          <p:cNvPr id="61"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3"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2" presetClass="entr" presetSubtype="4" accel="50000" decel="5000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4500"/>
                            </p:stCondLst>
                            <p:childTnLst>
                              <p:par>
                                <p:cTn id="71" presetID="2" presetClass="entr" presetSubtype="4" accel="50000" decel="5000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par>
                                <p:cTn id="81" presetID="42"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anim calcmode="lin" valueType="num">
                                      <p:cBhvr>
                                        <p:cTn id="84" dur="500" fill="hold"/>
                                        <p:tgtEl>
                                          <p:spTgt spid="11"/>
                                        </p:tgtEl>
                                        <p:attrNameLst>
                                          <p:attrName>ppt_x</p:attrName>
                                        </p:attrNameLst>
                                      </p:cBhvr>
                                      <p:tavLst>
                                        <p:tav tm="0">
                                          <p:val>
                                            <p:strVal val="#ppt_x"/>
                                          </p:val>
                                        </p:tav>
                                        <p:tav tm="100000">
                                          <p:val>
                                            <p:strVal val="#ppt_x"/>
                                          </p:val>
                                        </p:tav>
                                      </p:tavLst>
                                    </p:anim>
                                    <p:anim calcmode="lin" valueType="num">
                                      <p:cBhvr>
                                        <p:cTn id="85" dur="500" fill="hold"/>
                                        <p:tgtEl>
                                          <p:spTgt spid="1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left)">
                                      <p:cBhvr>
                                        <p:cTn id="9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8" grpId="0" animBg="1"/>
      <p:bldP spid="60"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65437"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FRESH </a:t>
            </a:r>
            <a:r>
              <a:rPr lang="zh-CN" alt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你的标题</a:t>
            </a: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S</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2507876"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3D DESIGN</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Down Arrow Callout 31"/>
          <p:cNvSpPr/>
          <p:nvPr/>
        </p:nvSpPr>
        <p:spPr>
          <a:xfrm>
            <a:off x="365437" y="1067939"/>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4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Up Arrow Callout 59"/>
          <p:cNvSpPr/>
          <p:nvPr/>
        </p:nvSpPr>
        <p:spPr>
          <a:xfrm>
            <a:off x="2507876" y="2488744"/>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4628355"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VIDEO </a:t>
            </a:r>
            <a:r>
              <a:rPr lang="en-US" sz="16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a:r>
            <a:br>
              <a:rPr lang="en-US" sz="16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Down Arrow Callout 14"/>
          <p:cNvSpPr/>
          <p:nvPr/>
        </p:nvSpPr>
        <p:spPr>
          <a:xfrm>
            <a:off x="4628355" y="1067939"/>
            <a:ext cx="2007972" cy="1996875"/>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000" dirty="0">
                <a:latin typeface="Arial" panose="020B0604020202020204" pitchFamily="34" charset="0"/>
                <a:ea typeface="微软雅黑" panose="020B0503020204020204" pitchFamily="34" charset="-122"/>
                <a:sym typeface="Arial" panose="020B0604020202020204" pitchFamily="34" charset="0"/>
              </a:rPr>
              <a:t> </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6759814"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MOBILE APP</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Up Arrow Callout 18"/>
          <p:cNvSpPr/>
          <p:nvPr/>
        </p:nvSpPr>
        <p:spPr>
          <a:xfrm>
            <a:off x="6759814" y="2488744"/>
            <a:ext cx="2007972" cy="2016245"/>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6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167667" y="1771621"/>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6"/>
          <p:cNvSpPr>
            <a:spLocks noEditPoints="1"/>
          </p:cNvSpPr>
          <p:nvPr/>
        </p:nvSpPr>
        <p:spPr bwMode="auto">
          <a:xfrm>
            <a:off x="3277755" y="3370888"/>
            <a:ext cx="468217" cy="46821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6"/>
          <p:cNvSpPr>
            <a:spLocks noEditPoints="1"/>
          </p:cNvSpPr>
          <p:nvPr/>
        </p:nvSpPr>
        <p:spPr bwMode="auto">
          <a:xfrm>
            <a:off x="7589425" y="3356899"/>
            <a:ext cx="348752" cy="58678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1"/>
          <p:cNvSpPr/>
          <p:nvPr/>
        </p:nvSpPr>
        <p:spPr bwMode="auto">
          <a:xfrm>
            <a:off x="5378498" y="1814153"/>
            <a:ext cx="476853" cy="345546"/>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3"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1" accel="50000" decel="5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8" grpId="0" animBg="1"/>
      <p:bldP spid="32" grpId="0" animBg="1"/>
      <p:bldP spid="60" grpId="0" animBg="1"/>
      <p:bldP spid="14" grpId="0" animBg="1"/>
      <p:bldP spid="15" grpId="0" animBg="1"/>
      <p:bldP spid="18" grpId="0" animBg="1"/>
      <p:bldP spid="19" grpId="0" animBg="1"/>
      <p:bldP spid="13" grpId="0" animBg="1"/>
      <p:bldP spid="16" grpId="0" animBg="1"/>
      <p:bldP spid="20" grpId="0" animBg="1"/>
      <p:bldP spid="22"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C262CF-5CC9-4929-99CD-9F101191856B}" type="slidenum">
              <a:rPr lang="en-GB" smtClean="0">
                <a:ea typeface="微软雅黑" panose="020B0503020204020204" pitchFamily="34" charset="-122"/>
                <a:cs typeface="+mn-ea"/>
                <a:sym typeface="+mn-lt"/>
              </a:rPr>
              <a:t>23</a:t>
            </a:fld>
            <a:endParaRPr lang="en-GB">
              <a:ea typeface="微软雅黑" panose="020B0503020204020204" pitchFamily="34" charset="-122"/>
              <a:cs typeface="+mn-ea"/>
              <a:sym typeface="+mn-lt"/>
            </a:endParaRPr>
          </a:p>
        </p:txBody>
      </p:sp>
      <p:cxnSp>
        <p:nvCxnSpPr>
          <p:cNvPr id="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95112"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6" name="Oval 5"/>
          <p:cNvSpPr/>
          <p:nvPr/>
        </p:nvSpPr>
        <p:spPr>
          <a:xfrm>
            <a:off x="8509984"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7" name="Oval 6"/>
          <p:cNvSpPr/>
          <p:nvPr/>
        </p:nvSpPr>
        <p:spPr>
          <a:xfrm>
            <a:off x="4506257" y="2682315"/>
            <a:ext cx="180593" cy="1805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8" name="Oval 7"/>
          <p:cNvSpPr/>
          <p:nvPr/>
        </p:nvSpPr>
        <p:spPr>
          <a:xfrm>
            <a:off x="1832161" y="2671924"/>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1"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2"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3"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4"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5" name="Rectangle 14"/>
          <p:cNvSpPr/>
          <p:nvPr/>
        </p:nvSpPr>
        <p:spPr>
          <a:xfrm>
            <a:off x="5926183" y="1031144"/>
            <a:ext cx="2764394" cy="186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16"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7"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8" name="Oval 17"/>
          <p:cNvSpPr/>
          <p:nvPr/>
        </p:nvSpPr>
        <p:spPr>
          <a:xfrm>
            <a:off x="4900420"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9" name="Oval 18"/>
          <p:cNvSpPr/>
          <p:nvPr/>
        </p:nvSpPr>
        <p:spPr>
          <a:xfrm>
            <a:off x="6970433" y="3244011"/>
            <a:ext cx="515252" cy="5152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20" name="TextBox 19"/>
          <p:cNvSpPr txBox="1"/>
          <p:nvPr/>
        </p:nvSpPr>
        <p:spPr>
          <a:xfrm>
            <a:off x="1162983"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sz="1500" b="1" dirty="0">
              <a:solidFill>
                <a:schemeClr val="bg1"/>
              </a:solidFill>
              <a:ea typeface="微软雅黑" panose="020B0503020204020204" pitchFamily="34" charset="-122"/>
              <a:cs typeface="+mn-ea"/>
              <a:sym typeface="+mn-lt"/>
            </a:endParaRPr>
          </a:p>
        </p:txBody>
      </p:sp>
      <p:sp>
        <p:nvSpPr>
          <p:cNvPr id="21" name="Rectangle 20"/>
          <p:cNvSpPr/>
          <p:nvPr/>
        </p:nvSpPr>
        <p:spPr>
          <a:xfrm>
            <a:off x="6970433"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2" name="TextBox 21"/>
          <p:cNvSpPr txBox="1"/>
          <p:nvPr/>
        </p:nvSpPr>
        <p:spPr>
          <a:xfrm>
            <a:off x="3300515"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3" name="TextBox 22"/>
          <p:cNvSpPr txBox="1"/>
          <p:nvPr/>
        </p:nvSpPr>
        <p:spPr>
          <a:xfrm>
            <a:off x="5400062"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4" name="TextBox 23"/>
          <p:cNvSpPr txBox="1"/>
          <p:nvPr/>
        </p:nvSpPr>
        <p:spPr>
          <a:xfrm>
            <a:off x="7470670" y="3459978"/>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5" name="Rectangle 24"/>
          <p:cNvSpPr/>
          <p:nvPr/>
        </p:nvSpPr>
        <p:spPr>
          <a:xfrm>
            <a:off x="2762887"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6" name="Rectangle 25"/>
          <p:cNvSpPr/>
          <p:nvPr/>
        </p:nvSpPr>
        <p:spPr>
          <a:xfrm>
            <a:off x="49004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7" name="Rectangle 26"/>
          <p:cNvSpPr/>
          <p:nvPr/>
        </p:nvSpPr>
        <p:spPr>
          <a:xfrm>
            <a:off x="6172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8" name="TextBox 27"/>
          <p:cNvSpPr txBox="1"/>
          <p:nvPr/>
        </p:nvSpPr>
        <p:spPr>
          <a:xfrm>
            <a:off x="8355502"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2018</a:t>
            </a:r>
            <a:endParaRPr lang="en-GB" sz="1350" dirty="0">
              <a:ea typeface="微软雅黑" panose="020B0503020204020204" pitchFamily="34" charset="-122"/>
              <a:cs typeface="+mn-ea"/>
              <a:sym typeface="+mn-lt"/>
            </a:endParaRPr>
          </a:p>
        </p:txBody>
      </p:sp>
      <p:sp>
        <p:nvSpPr>
          <p:cNvPr id="29" name="TextBox 28"/>
          <p:cNvSpPr txBox="1"/>
          <p:nvPr/>
        </p:nvSpPr>
        <p:spPr>
          <a:xfrm>
            <a:off x="7020926"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2017</a:t>
            </a:r>
            <a:endParaRPr lang="en-GB" sz="1350" dirty="0">
              <a:ea typeface="微软雅黑" panose="020B0503020204020204" pitchFamily="34" charset="-122"/>
              <a:cs typeface="+mn-ea"/>
              <a:sym typeface="+mn-lt"/>
            </a:endParaRPr>
          </a:p>
        </p:txBody>
      </p:sp>
      <p:sp>
        <p:nvSpPr>
          <p:cNvPr id="30" name="TextBox 29"/>
          <p:cNvSpPr txBox="1"/>
          <p:nvPr/>
        </p:nvSpPr>
        <p:spPr>
          <a:xfrm>
            <a:off x="5686351"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2016</a:t>
            </a:r>
            <a:endParaRPr lang="en-GB" sz="1350" dirty="0">
              <a:ea typeface="微软雅黑" panose="020B0503020204020204" pitchFamily="34" charset="-122"/>
              <a:cs typeface="+mn-ea"/>
              <a:sym typeface="+mn-lt"/>
            </a:endParaRPr>
          </a:p>
        </p:txBody>
      </p:sp>
      <p:sp>
        <p:nvSpPr>
          <p:cNvPr id="31" name="TextBox 30"/>
          <p:cNvSpPr txBox="1"/>
          <p:nvPr/>
        </p:nvSpPr>
        <p:spPr>
          <a:xfrm>
            <a:off x="4351775" y="2917369"/>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2015</a:t>
            </a:r>
            <a:endParaRPr lang="en-GB" sz="1350" dirty="0">
              <a:ea typeface="微软雅黑" panose="020B0503020204020204" pitchFamily="34" charset="-122"/>
              <a:cs typeface="+mn-ea"/>
              <a:sym typeface="+mn-lt"/>
            </a:endParaRPr>
          </a:p>
        </p:txBody>
      </p:sp>
      <p:sp>
        <p:nvSpPr>
          <p:cNvPr id="32" name="TextBox 31"/>
          <p:cNvSpPr txBox="1"/>
          <p:nvPr/>
        </p:nvSpPr>
        <p:spPr>
          <a:xfrm>
            <a:off x="3014727" y="2912871"/>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2014</a:t>
            </a:r>
            <a:endParaRPr lang="en-GB" sz="1350" dirty="0">
              <a:ea typeface="微软雅黑" panose="020B0503020204020204" pitchFamily="34" charset="-122"/>
              <a:cs typeface="+mn-ea"/>
              <a:sym typeface="+mn-lt"/>
            </a:endParaRPr>
          </a:p>
        </p:txBody>
      </p:sp>
      <p:sp>
        <p:nvSpPr>
          <p:cNvPr id="33" name="TextBox 32"/>
          <p:cNvSpPr txBox="1"/>
          <p:nvPr/>
        </p:nvSpPr>
        <p:spPr>
          <a:xfrm>
            <a:off x="1677678" y="2918644"/>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2013</a:t>
            </a:r>
            <a:endParaRPr lang="en-GB" sz="1350" dirty="0">
              <a:ea typeface="微软雅黑" panose="020B0503020204020204" pitchFamily="34" charset="-122"/>
              <a:cs typeface="+mn-ea"/>
              <a:sym typeface="+mn-lt"/>
            </a:endParaRPr>
          </a:p>
        </p:txBody>
      </p:sp>
      <p:sp>
        <p:nvSpPr>
          <p:cNvPr id="34" name="TextBox 33"/>
          <p:cNvSpPr txBox="1"/>
          <p:nvPr/>
        </p:nvSpPr>
        <p:spPr>
          <a:xfrm>
            <a:off x="340629"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2012</a:t>
            </a:r>
            <a:endParaRPr lang="en-GB" sz="1350" dirty="0">
              <a:ea typeface="微软雅黑" panose="020B0503020204020204" pitchFamily="34" charset="-122"/>
              <a:cs typeface="+mn-ea"/>
              <a:sym typeface="+mn-lt"/>
            </a:endParaRPr>
          </a:p>
        </p:txBody>
      </p:sp>
      <p:grpSp>
        <p:nvGrpSpPr>
          <p:cNvPr id="37" name="Group 36"/>
          <p:cNvGrpSpPr/>
          <p:nvPr/>
        </p:nvGrpSpPr>
        <p:grpSpPr>
          <a:xfrm>
            <a:off x="7084150" y="3389078"/>
            <a:ext cx="287816" cy="234189"/>
            <a:chOff x="10074275" y="4479132"/>
            <a:chExt cx="464344" cy="377825"/>
          </a:xfrm>
          <a:solidFill>
            <a:schemeClr val="bg2"/>
          </a:solidFill>
        </p:grpSpPr>
        <p:sp>
          <p:nvSpPr>
            <p:cNvPr id="38"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39"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40" name="Group 39"/>
          <p:cNvGrpSpPr/>
          <p:nvPr/>
        </p:nvGrpSpPr>
        <p:grpSpPr>
          <a:xfrm>
            <a:off x="5014137" y="3352916"/>
            <a:ext cx="287816" cy="288309"/>
            <a:chOff x="9145588" y="4435475"/>
            <a:chExt cx="464344" cy="465138"/>
          </a:xfrm>
          <a:solidFill>
            <a:schemeClr val="bg2"/>
          </a:solidFill>
        </p:grpSpPr>
        <p:sp>
          <p:nvSpPr>
            <p:cNvPr id="4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0" name="Group 49"/>
          <p:cNvGrpSpPr/>
          <p:nvPr/>
        </p:nvGrpSpPr>
        <p:grpSpPr>
          <a:xfrm>
            <a:off x="2876604" y="3350590"/>
            <a:ext cx="287816" cy="287816"/>
            <a:chOff x="4439444" y="1652588"/>
            <a:chExt cx="464344" cy="464344"/>
          </a:xfrm>
          <a:solidFill>
            <a:schemeClr val="bg2"/>
          </a:solidFill>
        </p:grpSpPr>
        <p:sp>
          <p:nvSpPr>
            <p:cNvPr id="5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4" name="Group 53"/>
          <p:cNvGrpSpPr/>
          <p:nvPr/>
        </p:nvGrpSpPr>
        <p:grpSpPr>
          <a:xfrm>
            <a:off x="736591" y="3391811"/>
            <a:ext cx="287816" cy="224841"/>
            <a:chOff x="2581275" y="1710532"/>
            <a:chExt cx="464344" cy="362744"/>
          </a:xfrm>
          <a:solidFill>
            <a:schemeClr val="bg2"/>
          </a:solidFill>
        </p:grpSpPr>
        <p:sp>
          <p:nvSpPr>
            <p:cNvPr id="5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sp>
        <p:nvSpPr>
          <p:cNvPr id="6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500"/>
                                        <p:tgtEl>
                                          <p:spTgt spid="24"/>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childTnLst>
                          </p:cTn>
                        </p:par>
                        <p:par>
                          <p:cTn id="135" fill="hold">
                            <p:stCondLst>
                              <p:cond delay="15500"/>
                            </p:stCondLst>
                            <p:childTnLst>
                              <p:par>
                                <p:cTn id="136" presetID="10" presetClass="entr" presetSubtype="0" fill="hold" grpId="0" nodeType="after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childTnLst>
                          </p:cTn>
                        </p:par>
                        <p:par>
                          <p:cTn id="139" fill="hold">
                            <p:stCondLst>
                              <p:cond delay="16000"/>
                            </p:stCondLst>
                            <p:childTnLst>
                              <p:par>
                                <p:cTn id="140" presetID="22" presetClass="entr" presetSubtype="8"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wipe(left)">
                                      <p:cBhvr>
                                        <p:cTn id="1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活动背景介绍</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椭圆 6"/>
          <p:cNvSpPr/>
          <p:nvPr/>
        </p:nvSpPr>
        <p:spPr>
          <a:xfrm>
            <a:off x="4096941" y="2436019"/>
            <a:ext cx="1293019" cy="1293019"/>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8" name="椭圆 7"/>
          <p:cNvSpPr/>
          <p:nvPr/>
        </p:nvSpPr>
        <p:spPr>
          <a:xfrm>
            <a:off x="6054329" y="2800350"/>
            <a:ext cx="561975" cy="56316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500">
                <a:solidFill>
                  <a:schemeClr val="bg1"/>
                </a:solidFill>
                <a:latin typeface="微软雅黑" panose="020B0503020204020204" pitchFamily="34" charset="-122"/>
                <a:ea typeface="微软雅黑" panose="020B0503020204020204" pitchFamily="34" charset="-122"/>
              </a:rPr>
              <a:t>60</a:t>
            </a:r>
            <a:r>
              <a:rPr lang="en-US" altLang="zh-CN" sz="675">
                <a:solidFill>
                  <a:schemeClr val="bg1"/>
                </a:solidFill>
                <a:latin typeface="微软雅黑" panose="020B0503020204020204" pitchFamily="34" charset="-122"/>
                <a:ea typeface="微软雅黑" panose="020B0503020204020204" pitchFamily="34" charset="-122"/>
              </a:rPr>
              <a:t>%</a:t>
            </a:r>
            <a:endParaRPr lang="zh-CN" altLang="en-US" sz="675">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2600325" y="2166937"/>
            <a:ext cx="386954" cy="38576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chemeClr val="bg1"/>
                </a:solidFill>
                <a:latin typeface="微软雅黑" panose="020B0503020204020204" pitchFamily="34" charset="-122"/>
                <a:ea typeface="微软雅黑" panose="020B0503020204020204" pitchFamily="34" charset="-122"/>
              </a:rPr>
              <a:t>40</a:t>
            </a:r>
            <a:r>
              <a:rPr lang="en-US" altLang="zh-CN" sz="525">
                <a:solidFill>
                  <a:schemeClr val="bg1"/>
                </a:solidFill>
                <a:latin typeface="微软雅黑" panose="020B0503020204020204" pitchFamily="34" charset="-122"/>
                <a:ea typeface="微软雅黑" panose="020B0503020204020204" pitchFamily="34" charset="-122"/>
              </a:rPr>
              <a:t>%</a:t>
            </a:r>
            <a:endParaRPr lang="zh-CN" altLang="en-US" sz="525">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a:stCxn id="7" idx="6"/>
            <a:endCxn id="8" idx="2"/>
          </p:cNvCxnSpPr>
          <p:nvPr/>
        </p:nvCxnSpPr>
        <p:spPr>
          <a:xfrm flipV="1">
            <a:off x="5389960" y="3082529"/>
            <a:ext cx="6643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9" idx="6"/>
          </p:cNvCxnSpPr>
          <p:nvPr/>
        </p:nvCxnSpPr>
        <p:spPr>
          <a:xfrm flipH="1">
            <a:off x="2987279" y="2359819"/>
            <a:ext cx="8346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821907" y="1801417"/>
            <a:ext cx="1117997" cy="111680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15" name="KSO_Shape"/>
          <p:cNvSpPr/>
          <p:nvPr/>
        </p:nvSpPr>
        <p:spPr bwMode="auto">
          <a:xfrm>
            <a:off x="4312444" y="1975248"/>
            <a:ext cx="165497" cy="31194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87479" y="2932510"/>
            <a:ext cx="310753" cy="230981"/>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8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2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13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0" presetClass="entr" presetSubtype="0" fill="hold" grpId="0" nodeType="withEffect">
                                  <p:stCondLst>
                                    <p:cond delay="17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Oval 59"/>
          <p:cNvSpPr/>
          <p:nvPr/>
        </p:nvSpPr>
        <p:spPr>
          <a:xfrm>
            <a:off x="2964656" y="1758368"/>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sp>
        <p:nvSpPr>
          <p:cNvPr id="61" name="Oval 60"/>
          <p:cNvSpPr/>
          <p:nvPr/>
        </p:nvSpPr>
        <p:spPr>
          <a:xfrm>
            <a:off x="5264944" y="1758368"/>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2" name="Oval 61"/>
          <p:cNvSpPr/>
          <p:nvPr/>
        </p:nvSpPr>
        <p:spPr>
          <a:xfrm>
            <a:off x="2964656" y="3101195"/>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5" name="Oval 64"/>
          <p:cNvSpPr/>
          <p:nvPr/>
        </p:nvSpPr>
        <p:spPr>
          <a:xfrm>
            <a:off x="5264944" y="3101195"/>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grpSp>
        <p:nvGrpSpPr>
          <p:cNvPr id="66" name="Group 65"/>
          <p:cNvGrpSpPr/>
          <p:nvPr/>
        </p:nvGrpSpPr>
        <p:grpSpPr>
          <a:xfrm rot="5400000">
            <a:off x="2293130" y="2194997"/>
            <a:ext cx="885851" cy="41139"/>
            <a:chOff x="5071484" y="4559432"/>
            <a:chExt cx="1599308" cy="74272"/>
          </a:xfrm>
        </p:grpSpPr>
        <p:sp>
          <p:nvSpPr>
            <p:cNvPr id="71" name="Oval 70"/>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72" name="Group 71"/>
            <p:cNvGrpSpPr/>
            <p:nvPr/>
          </p:nvGrpSpPr>
          <p:grpSpPr>
            <a:xfrm>
              <a:off x="5071484" y="4596568"/>
              <a:ext cx="1599308" cy="0"/>
              <a:chOff x="5071484" y="4596568"/>
              <a:chExt cx="1599308" cy="0"/>
            </a:xfrm>
          </p:grpSpPr>
          <p:cxnSp>
            <p:nvCxnSpPr>
              <p:cNvPr id="73" name="Straight Connector 72"/>
              <p:cNvCxnSpPr>
                <a:endCxn id="71"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rot="5400000">
            <a:off x="2293130" y="3537826"/>
            <a:ext cx="885851" cy="41139"/>
            <a:chOff x="5071484" y="4559432"/>
            <a:chExt cx="1599308" cy="74272"/>
          </a:xfrm>
        </p:grpSpPr>
        <p:sp>
          <p:nvSpPr>
            <p:cNvPr id="86" name="Oval 85"/>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87" name="Group 86"/>
            <p:cNvGrpSpPr/>
            <p:nvPr/>
          </p:nvGrpSpPr>
          <p:grpSpPr>
            <a:xfrm>
              <a:off x="5071484" y="4596568"/>
              <a:ext cx="1599308" cy="0"/>
              <a:chOff x="5071484" y="4596568"/>
              <a:chExt cx="1599308" cy="0"/>
            </a:xfrm>
          </p:grpSpPr>
          <p:cxnSp>
            <p:nvCxnSpPr>
              <p:cNvPr id="88" name="Straight Connector 87"/>
              <p:cNvCxnSpPr>
                <a:endCxn id="86"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rot="5400000">
            <a:off x="5965019" y="2194998"/>
            <a:ext cx="885851" cy="41139"/>
            <a:chOff x="5071484" y="4559432"/>
            <a:chExt cx="1599308" cy="74272"/>
          </a:xfrm>
        </p:grpSpPr>
        <p:sp>
          <p:nvSpPr>
            <p:cNvPr id="94" name="Oval 93"/>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95" name="Group 94"/>
            <p:cNvGrpSpPr/>
            <p:nvPr/>
          </p:nvGrpSpPr>
          <p:grpSpPr>
            <a:xfrm>
              <a:off x="5071484" y="4596568"/>
              <a:ext cx="1599308" cy="0"/>
              <a:chOff x="5071484" y="4596568"/>
              <a:chExt cx="1599308" cy="0"/>
            </a:xfrm>
          </p:grpSpPr>
          <p:cxnSp>
            <p:nvCxnSpPr>
              <p:cNvPr id="96" name="Straight Connector 95"/>
              <p:cNvCxnSpPr>
                <a:endCxn id="94"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rot="5400000">
            <a:off x="5965019" y="3537827"/>
            <a:ext cx="885851" cy="41139"/>
            <a:chOff x="5071484" y="4559432"/>
            <a:chExt cx="1599308" cy="74272"/>
          </a:xfrm>
        </p:grpSpPr>
        <p:sp>
          <p:nvSpPr>
            <p:cNvPr id="99" name="Oval 98"/>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100" name="Group 99"/>
            <p:cNvGrpSpPr/>
            <p:nvPr/>
          </p:nvGrpSpPr>
          <p:grpSpPr>
            <a:xfrm>
              <a:off x="5071484" y="4596568"/>
              <a:ext cx="1599308" cy="0"/>
              <a:chOff x="5071484" y="4596568"/>
              <a:chExt cx="1599308" cy="0"/>
            </a:xfrm>
          </p:grpSpPr>
          <p:cxnSp>
            <p:nvCxnSpPr>
              <p:cNvPr id="136" name="Straight Connector 135"/>
              <p:cNvCxnSpPr>
                <a:endCxn id="99"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8" name="TextBox 137"/>
          <p:cNvSpPr txBox="1"/>
          <p:nvPr/>
        </p:nvSpPr>
        <p:spPr>
          <a:xfrm>
            <a:off x="6559907" y="1894915"/>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39" name="TextBox 138"/>
          <p:cNvSpPr txBox="1"/>
          <p:nvPr/>
        </p:nvSpPr>
        <p:spPr>
          <a:xfrm>
            <a:off x="6559907" y="2158913"/>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0" name="TextBox 139"/>
          <p:cNvSpPr txBox="1"/>
          <p:nvPr/>
        </p:nvSpPr>
        <p:spPr>
          <a:xfrm>
            <a:off x="6559907" y="3278113"/>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1" name="TextBox 140"/>
          <p:cNvSpPr txBox="1"/>
          <p:nvPr/>
        </p:nvSpPr>
        <p:spPr>
          <a:xfrm>
            <a:off x="6559907" y="3542111"/>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2" name="TextBox 141"/>
          <p:cNvSpPr txBox="1"/>
          <p:nvPr/>
        </p:nvSpPr>
        <p:spPr>
          <a:xfrm>
            <a:off x="1618503" y="1894915"/>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43" name="TextBox 142"/>
          <p:cNvSpPr txBox="1"/>
          <p:nvPr/>
        </p:nvSpPr>
        <p:spPr>
          <a:xfrm>
            <a:off x="883882" y="2158913"/>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4" name="TextBox 143"/>
          <p:cNvSpPr txBox="1"/>
          <p:nvPr/>
        </p:nvSpPr>
        <p:spPr>
          <a:xfrm>
            <a:off x="1618503" y="3278113"/>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5" name="TextBox 144"/>
          <p:cNvSpPr txBox="1"/>
          <p:nvPr/>
        </p:nvSpPr>
        <p:spPr>
          <a:xfrm>
            <a:off x="883882" y="3542111"/>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grpSp>
        <p:nvGrpSpPr>
          <p:cNvPr id="146" name="Group 145"/>
          <p:cNvGrpSpPr/>
          <p:nvPr/>
        </p:nvGrpSpPr>
        <p:grpSpPr>
          <a:xfrm>
            <a:off x="3245047" y="2038001"/>
            <a:ext cx="367904" cy="369094"/>
            <a:chOff x="1588" y="3175"/>
            <a:chExt cx="490538" cy="492125"/>
          </a:xfrm>
          <a:solidFill>
            <a:schemeClr val="bg1"/>
          </a:solidFill>
        </p:grpSpPr>
        <p:sp>
          <p:nvSpPr>
            <p:cNvPr id="147" name="Freeform 5"/>
            <p:cNvSpPr>
              <a:spLocks noEditPoints="1"/>
            </p:cNvSpPr>
            <p:nvPr/>
          </p:nvSpPr>
          <p:spPr bwMode="auto">
            <a:xfrm>
              <a:off x="1588" y="317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48" name="Freeform 6"/>
            <p:cNvSpPr/>
            <p:nvPr/>
          </p:nvSpPr>
          <p:spPr bwMode="auto">
            <a:xfrm>
              <a:off x="201613" y="8096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149" name="Freeform 10"/>
          <p:cNvSpPr>
            <a:spLocks noEditPoints="1"/>
          </p:cNvSpPr>
          <p:nvPr/>
        </p:nvSpPr>
        <p:spPr bwMode="auto">
          <a:xfrm>
            <a:off x="3210519" y="3372862"/>
            <a:ext cx="369094" cy="36790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0" name="Freeform 14"/>
          <p:cNvSpPr>
            <a:spLocks noEditPoints="1"/>
          </p:cNvSpPr>
          <p:nvPr/>
        </p:nvSpPr>
        <p:spPr bwMode="auto">
          <a:xfrm>
            <a:off x="5542360" y="2023547"/>
            <a:ext cx="373856" cy="357188"/>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grpSp>
        <p:nvGrpSpPr>
          <p:cNvPr id="151" name="Group 150"/>
          <p:cNvGrpSpPr/>
          <p:nvPr/>
        </p:nvGrpSpPr>
        <p:grpSpPr>
          <a:xfrm>
            <a:off x="5545335" y="3419078"/>
            <a:ext cx="367904" cy="323850"/>
            <a:chOff x="1588" y="-3175"/>
            <a:chExt cx="490538" cy="431800"/>
          </a:xfrm>
          <a:solidFill>
            <a:schemeClr val="bg1"/>
          </a:solidFill>
        </p:grpSpPr>
        <p:sp>
          <p:nvSpPr>
            <p:cNvPr id="152" name="Freeform 18"/>
            <p:cNvSpPr>
              <a:spLocks noEditPoints="1"/>
            </p:cNvSpPr>
            <p:nvPr/>
          </p:nvSpPr>
          <p:spPr bwMode="auto">
            <a:xfrm>
              <a:off x="1588" y="-3175"/>
              <a:ext cx="490538" cy="431800"/>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3" name="Freeform 19"/>
            <p:cNvSpPr>
              <a:spLocks noEditPoints="1"/>
            </p:cNvSpPr>
            <p:nvPr/>
          </p:nvSpPr>
          <p:spPr bwMode="auto">
            <a:xfrm>
              <a:off x="58738" y="57150"/>
              <a:ext cx="376238" cy="279400"/>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4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49"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50"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p:cTn id="14" dur="500" fill="hold"/>
                                        <p:tgtEl>
                                          <p:spTgt spid="146"/>
                                        </p:tgtEl>
                                        <p:attrNameLst>
                                          <p:attrName>ppt_w</p:attrName>
                                        </p:attrNameLst>
                                      </p:cBhvr>
                                      <p:tavLst>
                                        <p:tav tm="0">
                                          <p:val>
                                            <p:fltVal val="0"/>
                                          </p:val>
                                        </p:tav>
                                        <p:tav tm="100000">
                                          <p:val>
                                            <p:strVal val="#ppt_w"/>
                                          </p:val>
                                        </p:tav>
                                      </p:tavLst>
                                    </p:anim>
                                    <p:anim calcmode="lin" valueType="num">
                                      <p:cBhvr>
                                        <p:cTn id="15" dur="500" fill="hold"/>
                                        <p:tgtEl>
                                          <p:spTgt spid="146"/>
                                        </p:tgtEl>
                                        <p:attrNameLst>
                                          <p:attrName>ppt_h</p:attrName>
                                        </p:attrNameLst>
                                      </p:cBhvr>
                                      <p:tavLst>
                                        <p:tav tm="0">
                                          <p:val>
                                            <p:fltVal val="0"/>
                                          </p:val>
                                        </p:tav>
                                        <p:tav tm="100000">
                                          <p:val>
                                            <p:strVal val="#ppt_h"/>
                                          </p:val>
                                        </p:tav>
                                      </p:tavLst>
                                    </p:anim>
                                    <p:animEffect transition="in" filter="fade">
                                      <p:cBhvr>
                                        <p:cTn id="16" dur="500"/>
                                        <p:tgtEl>
                                          <p:spTgt spid="14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p:cTn id="19" dur="500" fill="hold"/>
                                        <p:tgtEl>
                                          <p:spTgt spid="150"/>
                                        </p:tgtEl>
                                        <p:attrNameLst>
                                          <p:attrName>ppt_w</p:attrName>
                                        </p:attrNameLst>
                                      </p:cBhvr>
                                      <p:tavLst>
                                        <p:tav tm="0">
                                          <p:val>
                                            <p:fltVal val="0"/>
                                          </p:val>
                                        </p:tav>
                                        <p:tav tm="100000">
                                          <p:val>
                                            <p:strVal val="#ppt_w"/>
                                          </p:val>
                                        </p:tav>
                                      </p:tavLst>
                                    </p:anim>
                                    <p:anim calcmode="lin" valueType="num">
                                      <p:cBhvr>
                                        <p:cTn id="20" dur="500" fill="hold"/>
                                        <p:tgtEl>
                                          <p:spTgt spid="150"/>
                                        </p:tgtEl>
                                        <p:attrNameLst>
                                          <p:attrName>ppt_h</p:attrName>
                                        </p:attrNameLst>
                                      </p:cBhvr>
                                      <p:tavLst>
                                        <p:tav tm="0">
                                          <p:val>
                                            <p:fltVal val="0"/>
                                          </p:val>
                                        </p:tav>
                                        <p:tav tm="100000">
                                          <p:val>
                                            <p:strVal val="#ppt_h"/>
                                          </p:val>
                                        </p:tav>
                                      </p:tavLst>
                                    </p:anim>
                                    <p:animEffect transition="in" filter="fade">
                                      <p:cBhvr>
                                        <p:cTn id="21" dur="500"/>
                                        <p:tgtEl>
                                          <p:spTgt spid="150"/>
                                        </p:tgtEl>
                                      </p:cBhvr>
                                    </p:animEffect>
                                  </p:childTnLst>
                                </p:cTn>
                              </p:par>
                              <p:par>
                                <p:cTn id="22" presetID="16" presetClass="entr" presetSubtype="42"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outHorizontal)">
                                      <p:cBhvr>
                                        <p:cTn id="24" dur="500"/>
                                        <p:tgtEl>
                                          <p:spTgt spid="66"/>
                                        </p:tgtEl>
                                      </p:cBhvr>
                                    </p:animEffect>
                                  </p:childTnLst>
                                </p:cTn>
                              </p:par>
                              <p:par>
                                <p:cTn id="25" presetID="16" presetClass="entr" presetSubtype="42"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arn(outHorizontal)">
                                      <p:cBhvr>
                                        <p:cTn id="27" dur="500"/>
                                        <p:tgtEl>
                                          <p:spTgt spid="93"/>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right)">
                                      <p:cBhvr>
                                        <p:cTn id="31" dur="500"/>
                                        <p:tgtEl>
                                          <p:spTgt spid="1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500"/>
                                        <p:tgtEl>
                                          <p:spTgt spid="13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par>
                                <p:cTn id="55" presetID="53" presetClass="entr" presetSubtype="16"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p:cTn id="57" dur="500" fill="hold"/>
                                        <p:tgtEl>
                                          <p:spTgt spid="151"/>
                                        </p:tgtEl>
                                        <p:attrNameLst>
                                          <p:attrName>ppt_w</p:attrName>
                                        </p:attrNameLst>
                                      </p:cBhvr>
                                      <p:tavLst>
                                        <p:tav tm="0">
                                          <p:val>
                                            <p:fltVal val="0"/>
                                          </p:val>
                                        </p:tav>
                                        <p:tav tm="100000">
                                          <p:val>
                                            <p:strVal val="#ppt_w"/>
                                          </p:val>
                                        </p:tav>
                                      </p:tavLst>
                                    </p:anim>
                                    <p:anim calcmode="lin" valueType="num">
                                      <p:cBhvr>
                                        <p:cTn id="58" dur="500" fill="hold"/>
                                        <p:tgtEl>
                                          <p:spTgt spid="151"/>
                                        </p:tgtEl>
                                        <p:attrNameLst>
                                          <p:attrName>ppt_h</p:attrName>
                                        </p:attrNameLst>
                                      </p:cBhvr>
                                      <p:tavLst>
                                        <p:tav tm="0">
                                          <p:val>
                                            <p:fltVal val="0"/>
                                          </p:val>
                                        </p:tav>
                                        <p:tav tm="100000">
                                          <p:val>
                                            <p:strVal val="#ppt_h"/>
                                          </p:val>
                                        </p:tav>
                                      </p:tavLst>
                                    </p:anim>
                                    <p:animEffect transition="in" filter="fade">
                                      <p:cBhvr>
                                        <p:cTn id="59" dur="500"/>
                                        <p:tgtEl>
                                          <p:spTgt spid="151"/>
                                        </p:tgtEl>
                                      </p:cBhvr>
                                    </p:animEffect>
                                  </p:childTnLst>
                                </p:cTn>
                              </p:par>
                              <p:par>
                                <p:cTn id="60" presetID="16" presetClass="entr" presetSubtype="4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arn(outHorizontal)">
                                      <p:cBhvr>
                                        <p:cTn id="62" dur="500"/>
                                        <p:tgtEl>
                                          <p:spTgt spid="82"/>
                                        </p:tgtEl>
                                      </p:cBhvr>
                                    </p:animEffect>
                                  </p:childTnLst>
                                </p:cTn>
                              </p:par>
                              <p:par>
                                <p:cTn id="63" presetID="16" presetClass="entr" presetSubtype="42"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arn(outHorizontal)">
                                      <p:cBhvr>
                                        <p:cTn id="65" dur="500"/>
                                        <p:tgtEl>
                                          <p:spTgt spid="98"/>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right)">
                                      <p:cBhvr>
                                        <p:cTn id="69" dur="500"/>
                                        <p:tgtEl>
                                          <p:spTgt spid="14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wipe(left)">
                                      <p:cBhvr>
                                        <p:cTn id="72" dur="500"/>
                                        <p:tgtEl>
                                          <p:spTgt spid="14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fade">
                                      <p:cBhvr>
                                        <p:cTn id="79" dur="500"/>
                                        <p:tgtEl>
                                          <p:spTgt spid="141"/>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5" grpId="0" animBg="1"/>
      <p:bldP spid="138" grpId="0"/>
      <p:bldP spid="139" grpId="0"/>
      <p:bldP spid="140" grpId="0"/>
      <p:bldP spid="141" grpId="0"/>
      <p:bldP spid="142" grpId="0"/>
      <p:bldP spid="143" grpId="0"/>
      <p:bldP spid="144" grpId="0"/>
      <p:bldP spid="145" grpId="0"/>
      <p:bldP spid="149" grpId="0" animBg="1"/>
      <p:bldP spid="150"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52097" y="3747088"/>
            <a:ext cx="7439807"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flipH="1">
            <a:off x="576178"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27" name="KSO_Shape"/>
          <p:cNvSpPr/>
          <p:nvPr/>
        </p:nvSpPr>
        <p:spPr bwMode="auto">
          <a:xfrm>
            <a:off x="8341729"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grpSp>
        <p:nvGrpSpPr>
          <p:cNvPr id="4" name="组合 3"/>
          <p:cNvGrpSpPr/>
          <p:nvPr/>
        </p:nvGrpSpPr>
        <p:grpSpPr>
          <a:xfrm>
            <a:off x="2158306" y="1438762"/>
            <a:ext cx="4827388" cy="1225154"/>
            <a:chOff x="2158306" y="1438762"/>
            <a:chExt cx="4827388" cy="1225154"/>
          </a:xfrm>
        </p:grpSpPr>
        <p:sp>
          <p:nvSpPr>
            <p:cNvPr id="28" name="MH_SubTitle_1"/>
            <p:cNvSpPr/>
            <p:nvPr>
              <p:custDataLst>
                <p:tags r:id="rId3"/>
              </p:custDataLst>
            </p:nvPr>
          </p:nvSpPr>
          <p:spPr>
            <a:xfrm rot="5400000">
              <a:off x="5149290" y="520330"/>
              <a:ext cx="917972" cy="2754837"/>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anchor="ctr">
              <a:normAutofit/>
            </a:bodyPr>
            <a:lstStyle/>
            <a:p>
              <a:pPr algn="ctr">
                <a:lnSpc>
                  <a:spcPct val="110000"/>
                </a:lnSpc>
                <a:defRPr/>
              </a:pPr>
              <a:endParaRPr lang="zh-CN" altLang="en-US" sz="1500" dirty="0">
                <a:solidFill>
                  <a:srgbClr val="FFFFFF"/>
                </a:solidFill>
                <a:ea typeface="微软雅黑" panose="020B0503020204020204" pitchFamily="34" charset="-122"/>
              </a:endParaRPr>
            </a:p>
          </p:txBody>
        </p:sp>
        <p:sp>
          <p:nvSpPr>
            <p:cNvPr id="29" name="MH_SubTitle_2"/>
            <p:cNvSpPr/>
            <p:nvPr>
              <p:custDataLst>
                <p:tags r:id="rId4"/>
              </p:custDataLst>
            </p:nvPr>
          </p:nvSpPr>
          <p:spPr>
            <a:xfrm rot="5400000">
              <a:off x="3076738" y="827512"/>
              <a:ext cx="917972" cy="2754836"/>
            </a:xfrm>
            <a:custGeom>
              <a:avLst/>
              <a:gdLst>
                <a:gd name="connsiteX0" fmla="*/ 0 w 1224000"/>
                <a:gd name="connsiteY0" fmla="*/ 0 h 1872209"/>
                <a:gd name="connsiteX1" fmla="*/ 1224000 w 1224000"/>
                <a:gd name="connsiteY1" fmla="*/ 0 h 1872209"/>
                <a:gd name="connsiteX2" fmla="*/ 1224000 w 1224000"/>
                <a:gd name="connsiteY2" fmla="*/ 1466588 h 1872209"/>
                <a:gd name="connsiteX3" fmla="*/ 612000 w 1224000"/>
                <a:gd name="connsiteY3" fmla="*/ 1872209 h 1872209"/>
                <a:gd name="connsiteX4" fmla="*/ 0 w 1224000"/>
                <a:gd name="connsiteY4" fmla="*/ 1466588 h 18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09">
                  <a:moveTo>
                    <a:pt x="0" y="0"/>
                  </a:moveTo>
                  <a:lnTo>
                    <a:pt x="1224000" y="0"/>
                  </a:lnTo>
                  <a:lnTo>
                    <a:pt x="1224000" y="1466588"/>
                  </a:lnTo>
                  <a:lnTo>
                    <a:pt x="612000" y="1872209"/>
                  </a:lnTo>
                  <a:lnTo>
                    <a:pt x="0" y="1466588"/>
                  </a:lnTo>
                  <a:close/>
                </a:path>
              </a:pathLst>
            </a:custGeom>
            <a:solidFill>
              <a:srgbClr val="E9BD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normAutofit/>
            </a:bodyPr>
            <a:lstStyle/>
            <a:p>
              <a:pPr algn="ctr">
                <a:lnSpc>
                  <a:spcPct val="110000"/>
                </a:lnSpc>
                <a:defRPr/>
              </a:pPr>
              <a:endParaRPr lang="zh-CN" altLang="en-US" sz="1500" dirty="0">
                <a:solidFill>
                  <a:srgbClr val="FC8A01"/>
                </a:solidFill>
                <a:ea typeface="微软雅黑" panose="020B0503020204020204" pitchFamily="34" charset="-122"/>
              </a:endParaRPr>
            </a:p>
          </p:txBody>
        </p:sp>
        <p:sp>
          <p:nvSpPr>
            <p:cNvPr id="30" name="MH_Other_1"/>
            <p:cNvSpPr/>
            <p:nvPr>
              <p:custDataLst>
                <p:tags r:id="rId5"/>
              </p:custDataLst>
            </p:nvPr>
          </p:nvSpPr>
          <p:spPr>
            <a:xfrm rot="5400000" flipH="1">
              <a:off x="4418410" y="1251211"/>
              <a:ext cx="307181" cy="68228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31" name="KSO_Shape"/>
          <p:cNvSpPr/>
          <p:nvPr/>
        </p:nvSpPr>
        <p:spPr>
          <a:xfrm>
            <a:off x="6263200" y="1711132"/>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2" name="KSO_Shape"/>
          <p:cNvSpPr/>
          <p:nvPr/>
        </p:nvSpPr>
        <p:spPr>
          <a:xfrm flipH="1">
            <a:off x="2546470" y="2018314"/>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3" name="矩形 32"/>
          <p:cNvSpPr/>
          <p:nvPr/>
        </p:nvSpPr>
        <p:spPr>
          <a:xfrm>
            <a:off x="252083" y="1711133"/>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997082" y="1375118"/>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2944729" y="1899534"/>
            <a:ext cx="1894833"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下半年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4913142" y="1576691"/>
            <a:ext cx="1350058"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上半年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326068" y="3292084"/>
            <a:ext cx="84918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9"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20"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31" grpId="0" animBg="1"/>
      <p:bldP spid="32" grpId="0" animBg="1"/>
      <p:bldP spid="33" grpId="0"/>
      <p:bldP spid="34" grpId="0"/>
      <p:bldP spid="35" grpId="0"/>
      <p:bldP spid="36"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bwMode="auto">
          <a:xfrm>
            <a:off x="4842030" y="3561440"/>
            <a:ext cx="642938" cy="642938"/>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0" name="组合 9"/>
          <p:cNvGrpSpPr/>
          <p:nvPr/>
        </p:nvGrpSpPr>
        <p:grpSpPr bwMode="auto">
          <a:xfrm>
            <a:off x="792956" y="3561440"/>
            <a:ext cx="642938" cy="642938"/>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3" name="组合 12"/>
          <p:cNvGrpSpPr/>
          <p:nvPr/>
        </p:nvGrpSpPr>
        <p:grpSpPr bwMode="auto">
          <a:xfrm>
            <a:off x="4842030" y="2486194"/>
            <a:ext cx="642938" cy="642938"/>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6" name="组合 15"/>
          <p:cNvGrpSpPr/>
          <p:nvPr/>
        </p:nvGrpSpPr>
        <p:grpSpPr bwMode="auto">
          <a:xfrm>
            <a:off x="792956" y="1479731"/>
            <a:ext cx="642938" cy="642938"/>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9" name="组合 18"/>
          <p:cNvGrpSpPr/>
          <p:nvPr/>
        </p:nvGrpSpPr>
        <p:grpSpPr bwMode="auto">
          <a:xfrm>
            <a:off x="4842030" y="1479731"/>
            <a:ext cx="642938" cy="642938"/>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22" name="组合 21"/>
          <p:cNvGrpSpPr/>
          <p:nvPr/>
        </p:nvGrpSpPr>
        <p:grpSpPr bwMode="auto">
          <a:xfrm>
            <a:off x="792956" y="2486194"/>
            <a:ext cx="642938" cy="642938"/>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sp>
        <p:nvSpPr>
          <p:cNvPr id="25" name="TextBox 55"/>
          <p:cNvSpPr txBox="1">
            <a:spLocks noChangeArrowheads="1"/>
          </p:cNvSpPr>
          <p:nvPr/>
        </p:nvSpPr>
        <p:spPr bwMode="auto">
          <a:xfrm>
            <a:off x="5634466"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Box 55"/>
          <p:cNvSpPr txBox="1">
            <a:spLocks noChangeArrowheads="1"/>
          </p:cNvSpPr>
          <p:nvPr/>
        </p:nvSpPr>
        <p:spPr bwMode="auto">
          <a:xfrm>
            <a:off x="5634466"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55"/>
          <p:cNvSpPr txBox="1">
            <a:spLocks noChangeArrowheads="1"/>
          </p:cNvSpPr>
          <p:nvPr/>
        </p:nvSpPr>
        <p:spPr bwMode="auto">
          <a:xfrm>
            <a:off x="5634466"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1548904"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1548904"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1548904"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50" fill="hold"/>
                                        <p:tgtEl>
                                          <p:spTgt spid="16"/>
                                        </p:tgtEl>
                                        <p:attrNameLst>
                                          <p:attrName>ppt_w</p:attrName>
                                        </p:attrNameLst>
                                      </p:cBhvr>
                                      <p:tavLst>
                                        <p:tav tm="0">
                                          <p:val>
                                            <p:fltVal val="0"/>
                                          </p:val>
                                        </p:tav>
                                        <p:tav tm="100000">
                                          <p:val>
                                            <p:strVal val="#ppt_w"/>
                                          </p:val>
                                        </p:tav>
                                      </p:tavLst>
                                    </p:anim>
                                    <p:anim calcmode="lin" valueType="num">
                                      <p:cBhvr>
                                        <p:cTn id="16" dur="350" fill="hold"/>
                                        <p:tgtEl>
                                          <p:spTgt spid="16"/>
                                        </p:tgtEl>
                                        <p:attrNameLst>
                                          <p:attrName>ppt_h</p:attrName>
                                        </p:attrNameLst>
                                      </p:cBhvr>
                                      <p:tavLst>
                                        <p:tav tm="0">
                                          <p:val>
                                            <p:fltVal val="0"/>
                                          </p:val>
                                        </p:tav>
                                        <p:tav tm="100000">
                                          <p:val>
                                            <p:strVal val="#ppt_h"/>
                                          </p:val>
                                        </p:tav>
                                      </p:tavLst>
                                    </p:anim>
                                    <p:anim calcmode="lin" valueType="num">
                                      <p:cBhvr>
                                        <p:cTn id="17" dur="350" fill="hold"/>
                                        <p:tgtEl>
                                          <p:spTgt spid="16"/>
                                        </p:tgtEl>
                                        <p:attrNameLst>
                                          <p:attrName>style.rotation</p:attrName>
                                        </p:attrNameLst>
                                      </p:cBhvr>
                                      <p:tavLst>
                                        <p:tav tm="0">
                                          <p:val>
                                            <p:fltVal val="360"/>
                                          </p:val>
                                        </p:tav>
                                        <p:tav tm="100000">
                                          <p:val>
                                            <p:fltVal val="0"/>
                                          </p:val>
                                        </p:tav>
                                      </p:tavLst>
                                    </p:anim>
                                    <p:animEffect transition="in" filter="fade">
                                      <p:cBhvr>
                                        <p:cTn id="18" dur="35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50" fill="hold"/>
                                        <p:tgtEl>
                                          <p:spTgt spid="19"/>
                                        </p:tgtEl>
                                        <p:attrNameLst>
                                          <p:attrName>ppt_w</p:attrName>
                                        </p:attrNameLst>
                                      </p:cBhvr>
                                      <p:tavLst>
                                        <p:tav tm="0">
                                          <p:val>
                                            <p:fltVal val="0"/>
                                          </p:val>
                                        </p:tav>
                                        <p:tav tm="100000">
                                          <p:val>
                                            <p:strVal val="#ppt_w"/>
                                          </p:val>
                                        </p:tav>
                                      </p:tavLst>
                                    </p:anim>
                                    <p:anim calcmode="lin" valueType="num">
                                      <p:cBhvr>
                                        <p:cTn id="26" dur="350" fill="hold"/>
                                        <p:tgtEl>
                                          <p:spTgt spid="19"/>
                                        </p:tgtEl>
                                        <p:attrNameLst>
                                          <p:attrName>ppt_h</p:attrName>
                                        </p:attrNameLst>
                                      </p:cBhvr>
                                      <p:tavLst>
                                        <p:tav tm="0">
                                          <p:val>
                                            <p:fltVal val="0"/>
                                          </p:val>
                                        </p:tav>
                                        <p:tav tm="100000">
                                          <p:val>
                                            <p:strVal val="#ppt_h"/>
                                          </p:val>
                                        </p:tav>
                                      </p:tavLst>
                                    </p:anim>
                                    <p:anim calcmode="lin" valueType="num">
                                      <p:cBhvr>
                                        <p:cTn id="27" dur="350" fill="hold"/>
                                        <p:tgtEl>
                                          <p:spTgt spid="19"/>
                                        </p:tgtEl>
                                        <p:attrNameLst>
                                          <p:attrName>style.rotation</p:attrName>
                                        </p:attrNameLst>
                                      </p:cBhvr>
                                      <p:tavLst>
                                        <p:tav tm="0">
                                          <p:val>
                                            <p:fltVal val="360"/>
                                          </p:val>
                                        </p:tav>
                                        <p:tav tm="100000">
                                          <p:val>
                                            <p:fltVal val="0"/>
                                          </p:val>
                                        </p:tav>
                                      </p:tavLst>
                                    </p:anim>
                                    <p:animEffect transition="in" filter="fade">
                                      <p:cBhvr>
                                        <p:cTn id="28" dur="35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350" fill="hold"/>
                                        <p:tgtEl>
                                          <p:spTgt spid="22"/>
                                        </p:tgtEl>
                                        <p:attrNameLst>
                                          <p:attrName>ppt_w</p:attrName>
                                        </p:attrNameLst>
                                      </p:cBhvr>
                                      <p:tavLst>
                                        <p:tav tm="0">
                                          <p:val>
                                            <p:fltVal val="0"/>
                                          </p:val>
                                        </p:tav>
                                        <p:tav tm="100000">
                                          <p:val>
                                            <p:strVal val="#ppt_w"/>
                                          </p:val>
                                        </p:tav>
                                      </p:tavLst>
                                    </p:anim>
                                    <p:anim calcmode="lin" valueType="num">
                                      <p:cBhvr>
                                        <p:cTn id="36" dur="350" fill="hold"/>
                                        <p:tgtEl>
                                          <p:spTgt spid="22"/>
                                        </p:tgtEl>
                                        <p:attrNameLst>
                                          <p:attrName>ppt_h</p:attrName>
                                        </p:attrNameLst>
                                      </p:cBhvr>
                                      <p:tavLst>
                                        <p:tav tm="0">
                                          <p:val>
                                            <p:fltVal val="0"/>
                                          </p:val>
                                        </p:tav>
                                        <p:tav tm="100000">
                                          <p:val>
                                            <p:strVal val="#ppt_h"/>
                                          </p:val>
                                        </p:tav>
                                      </p:tavLst>
                                    </p:anim>
                                    <p:anim calcmode="lin" valueType="num">
                                      <p:cBhvr>
                                        <p:cTn id="37" dur="350" fill="hold"/>
                                        <p:tgtEl>
                                          <p:spTgt spid="22"/>
                                        </p:tgtEl>
                                        <p:attrNameLst>
                                          <p:attrName>style.rotation</p:attrName>
                                        </p:attrNameLst>
                                      </p:cBhvr>
                                      <p:tavLst>
                                        <p:tav tm="0">
                                          <p:val>
                                            <p:fltVal val="360"/>
                                          </p:val>
                                        </p:tav>
                                        <p:tav tm="100000">
                                          <p:val>
                                            <p:fltVal val="0"/>
                                          </p:val>
                                        </p:tav>
                                      </p:tavLst>
                                    </p:anim>
                                    <p:animEffect transition="in" filter="fade">
                                      <p:cBhvr>
                                        <p:cTn id="38" dur="35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350" fill="hold"/>
                                        <p:tgtEl>
                                          <p:spTgt spid="13"/>
                                        </p:tgtEl>
                                        <p:attrNameLst>
                                          <p:attrName>ppt_w</p:attrName>
                                        </p:attrNameLst>
                                      </p:cBhvr>
                                      <p:tavLst>
                                        <p:tav tm="0">
                                          <p:val>
                                            <p:fltVal val="0"/>
                                          </p:val>
                                        </p:tav>
                                        <p:tav tm="100000">
                                          <p:val>
                                            <p:strVal val="#ppt_w"/>
                                          </p:val>
                                        </p:tav>
                                      </p:tavLst>
                                    </p:anim>
                                    <p:anim calcmode="lin" valueType="num">
                                      <p:cBhvr>
                                        <p:cTn id="46" dur="350" fill="hold"/>
                                        <p:tgtEl>
                                          <p:spTgt spid="13"/>
                                        </p:tgtEl>
                                        <p:attrNameLst>
                                          <p:attrName>ppt_h</p:attrName>
                                        </p:attrNameLst>
                                      </p:cBhvr>
                                      <p:tavLst>
                                        <p:tav tm="0">
                                          <p:val>
                                            <p:fltVal val="0"/>
                                          </p:val>
                                        </p:tav>
                                        <p:tav tm="100000">
                                          <p:val>
                                            <p:strVal val="#ppt_h"/>
                                          </p:val>
                                        </p:tav>
                                      </p:tavLst>
                                    </p:anim>
                                    <p:anim calcmode="lin" valueType="num">
                                      <p:cBhvr>
                                        <p:cTn id="47" dur="350" fill="hold"/>
                                        <p:tgtEl>
                                          <p:spTgt spid="13"/>
                                        </p:tgtEl>
                                        <p:attrNameLst>
                                          <p:attrName>style.rotation</p:attrName>
                                        </p:attrNameLst>
                                      </p:cBhvr>
                                      <p:tavLst>
                                        <p:tav tm="0">
                                          <p:val>
                                            <p:fltVal val="360"/>
                                          </p:val>
                                        </p:tav>
                                        <p:tav tm="100000">
                                          <p:val>
                                            <p:fltVal val="0"/>
                                          </p:val>
                                        </p:tav>
                                      </p:tavLst>
                                    </p:anim>
                                    <p:animEffect transition="in" filter="fade">
                                      <p:cBhvr>
                                        <p:cTn id="48" dur="35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3000"/>
                            </p:stCondLst>
                            <p:childTnLst>
                              <p:par>
                                <p:cTn id="53" presetID="49" presetClass="entr" presetSubtype="0"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50" fill="hold"/>
                                        <p:tgtEl>
                                          <p:spTgt spid="10"/>
                                        </p:tgtEl>
                                        <p:attrNameLst>
                                          <p:attrName>ppt_w</p:attrName>
                                        </p:attrNameLst>
                                      </p:cBhvr>
                                      <p:tavLst>
                                        <p:tav tm="0">
                                          <p:val>
                                            <p:fltVal val="0"/>
                                          </p:val>
                                        </p:tav>
                                        <p:tav tm="100000">
                                          <p:val>
                                            <p:strVal val="#ppt_w"/>
                                          </p:val>
                                        </p:tav>
                                      </p:tavLst>
                                    </p:anim>
                                    <p:anim calcmode="lin" valueType="num">
                                      <p:cBhvr>
                                        <p:cTn id="56" dur="350" fill="hold"/>
                                        <p:tgtEl>
                                          <p:spTgt spid="10"/>
                                        </p:tgtEl>
                                        <p:attrNameLst>
                                          <p:attrName>ppt_h</p:attrName>
                                        </p:attrNameLst>
                                      </p:cBhvr>
                                      <p:tavLst>
                                        <p:tav tm="0">
                                          <p:val>
                                            <p:fltVal val="0"/>
                                          </p:val>
                                        </p:tav>
                                        <p:tav tm="100000">
                                          <p:val>
                                            <p:strVal val="#ppt_h"/>
                                          </p:val>
                                        </p:tav>
                                      </p:tavLst>
                                    </p:anim>
                                    <p:anim calcmode="lin" valueType="num">
                                      <p:cBhvr>
                                        <p:cTn id="57" dur="350" fill="hold"/>
                                        <p:tgtEl>
                                          <p:spTgt spid="10"/>
                                        </p:tgtEl>
                                        <p:attrNameLst>
                                          <p:attrName>style.rotation</p:attrName>
                                        </p:attrNameLst>
                                      </p:cBhvr>
                                      <p:tavLst>
                                        <p:tav tm="0">
                                          <p:val>
                                            <p:fltVal val="360"/>
                                          </p:val>
                                        </p:tav>
                                        <p:tav tm="100000">
                                          <p:val>
                                            <p:fltVal val="0"/>
                                          </p:val>
                                        </p:tav>
                                      </p:tavLst>
                                    </p:anim>
                                    <p:animEffect transition="in" filter="fade">
                                      <p:cBhvr>
                                        <p:cTn id="58" dur="35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35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350" fill="hold"/>
                                        <p:tgtEl>
                                          <p:spTgt spid="7"/>
                                        </p:tgtEl>
                                        <p:attrNameLst>
                                          <p:attrName>ppt_w</p:attrName>
                                        </p:attrNameLst>
                                      </p:cBhvr>
                                      <p:tavLst>
                                        <p:tav tm="0">
                                          <p:val>
                                            <p:fltVal val="0"/>
                                          </p:val>
                                        </p:tav>
                                        <p:tav tm="100000">
                                          <p:val>
                                            <p:strVal val="#ppt_w"/>
                                          </p:val>
                                        </p:tav>
                                      </p:tavLst>
                                    </p:anim>
                                    <p:anim calcmode="lin" valueType="num">
                                      <p:cBhvr>
                                        <p:cTn id="66" dur="350" fill="hold"/>
                                        <p:tgtEl>
                                          <p:spTgt spid="7"/>
                                        </p:tgtEl>
                                        <p:attrNameLst>
                                          <p:attrName>ppt_h</p:attrName>
                                        </p:attrNameLst>
                                      </p:cBhvr>
                                      <p:tavLst>
                                        <p:tav tm="0">
                                          <p:val>
                                            <p:fltVal val="0"/>
                                          </p:val>
                                        </p:tav>
                                        <p:tav tm="100000">
                                          <p:val>
                                            <p:strVal val="#ppt_h"/>
                                          </p:val>
                                        </p:tav>
                                      </p:tavLst>
                                    </p:anim>
                                    <p:anim calcmode="lin" valueType="num">
                                      <p:cBhvr>
                                        <p:cTn id="67" dur="350" fill="hold"/>
                                        <p:tgtEl>
                                          <p:spTgt spid="7"/>
                                        </p:tgtEl>
                                        <p:attrNameLst>
                                          <p:attrName>style.rotation</p:attrName>
                                        </p:attrNameLst>
                                      </p:cBhvr>
                                      <p:tavLst>
                                        <p:tav tm="0">
                                          <p:val>
                                            <p:fltVal val="360"/>
                                          </p:val>
                                        </p:tav>
                                        <p:tav tm="100000">
                                          <p:val>
                                            <p:fltVal val="0"/>
                                          </p:val>
                                        </p:tav>
                                      </p:tavLst>
                                    </p:anim>
                                    <p:animEffect transition="in" filter="fade">
                                      <p:cBhvr>
                                        <p:cTn id="68" dur="350"/>
                                        <p:tgtEl>
                                          <p:spTgt spid="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活动受众分析</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3036" y="1365606"/>
            <a:ext cx="1894833" cy="3037565"/>
            <a:chOff x="913036" y="1365606"/>
            <a:chExt cx="1894833" cy="3037565"/>
          </a:xfrm>
        </p:grpSpPr>
        <p:sp>
          <p:nvSpPr>
            <p:cNvPr id="26" name="椭圆 25"/>
            <p:cNvSpPr/>
            <p:nvPr/>
          </p:nvSpPr>
          <p:spPr>
            <a:xfrm>
              <a:off x="1237240" y="1365606"/>
              <a:ext cx="1246427" cy="12464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KSO_Shape"/>
            <p:cNvSpPr/>
            <p:nvPr/>
          </p:nvSpPr>
          <p:spPr bwMode="auto">
            <a:xfrm>
              <a:off x="1493332" y="1667021"/>
              <a:ext cx="734242" cy="643595"/>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rgbClr val="FFFFFF"/>
                </a:solidFill>
                <a:ea typeface="微软雅黑" panose="020B0503020204020204" pitchFamily="34" charset="-122"/>
              </a:endParaRPr>
            </a:p>
          </p:txBody>
        </p:sp>
        <p:sp>
          <p:nvSpPr>
            <p:cNvPr id="28" name="矩形 27"/>
            <p:cNvSpPr/>
            <p:nvPr/>
          </p:nvSpPr>
          <p:spPr>
            <a:xfrm>
              <a:off x="913036"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913036" y="2816068"/>
              <a:ext cx="1894833" cy="423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624584" y="1365606"/>
            <a:ext cx="1894833" cy="3037565"/>
            <a:chOff x="3624584" y="1365606"/>
            <a:chExt cx="1894833" cy="3037565"/>
          </a:xfrm>
        </p:grpSpPr>
        <p:sp>
          <p:nvSpPr>
            <p:cNvPr id="30" name="椭圆 29"/>
            <p:cNvSpPr/>
            <p:nvPr/>
          </p:nvSpPr>
          <p:spPr>
            <a:xfrm>
              <a:off x="3948787" y="1365606"/>
              <a:ext cx="1246427" cy="124642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1" name="矩形 30"/>
            <p:cNvSpPr/>
            <p:nvPr/>
          </p:nvSpPr>
          <p:spPr>
            <a:xfrm>
              <a:off x="3624584"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3624584" y="2816068"/>
              <a:ext cx="1894833" cy="423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6" name="KSO_Shape"/>
            <p:cNvSpPr/>
            <p:nvPr/>
          </p:nvSpPr>
          <p:spPr>
            <a:xfrm>
              <a:off x="4204880" y="1698793"/>
              <a:ext cx="734242" cy="580051"/>
            </a:xfrm>
            <a:prstGeom prst="wedgeEllipseCallout">
              <a:avLst>
                <a:gd name="adj1" fmla="val -25046"/>
                <a:gd name="adj2" fmla="val 65698"/>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350" dirty="0">
                <a:solidFill>
                  <a:srgbClr val="FFFFFF"/>
                </a:solidFill>
                <a:ea typeface="微软雅黑" panose="020B0503020204020204" pitchFamily="34" charset="-122"/>
              </a:endParaRPr>
            </a:p>
          </p:txBody>
        </p:sp>
      </p:grpSp>
      <p:grpSp>
        <p:nvGrpSpPr>
          <p:cNvPr id="6" name="组合 5"/>
          <p:cNvGrpSpPr/>
          <p:nvPr/>
        </p:nvGrpSpPr>
        <p:grpSpPr>
          <a:xfrm>
            <a:off x="6336131" y="1365606"/>
            <a:ext cx="1894833" cy="3037565"/>
            <a:chOff x="6336131" y="1365606"/>
            <a:chExt cx="1894833" cy="3037565"/>
          </a:xfrm>
        </p:grpSpPr>
        <p:sp>
          <p:nvSpPr>
            <p:cNvPr id="33" name="椭圆 32"/>
            <p:cNvSpPr/>
            <p:nvPr/>
          </p:nvSpPr>
          <p:spPr>
            <a:xfrm>
              <a:off x="6660335" y="1365606"/>
              <a:ext cx="1246427" cy="124642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4" name="矩形 33"/>
            <p:cNvSpPr/>
            <p:nvPr/>
          </p:nvSpPr>
          <p:spPr>
            <a:xfrm>
              <a:off x="6336131"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36131" y="2816068"/>
              <a:ext cx="1894833" cy="4230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7" name="KSO_Shape"/>
            <p:cNvSpPr/>
            <p:nvPr/>
          </p:nvSpPr>
          <p:spPr bwMode="auto">
            <a:xfrm>
              <a:off x="6973102" y="1667021"/>
              <a:ext cx="620893" cy="643595"/>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pPr>
              <a:endParaRPr lang="zh-CN" altLang="en-US" sz="1350">
                <a:solidFill>
                  <a:srgbClr val="FFFFFF"/>
                </a:solidFill>
                <a:latin typeface="+mn-lt"/>
                <a:ea typeface="微软雅黑" panose="020B0503020204020204" pitchFamily="34" charset="-122"/>
              </a:endParaRPr>
            </a:p>
          </p:txBody>
        </p:sp>
      </p:gr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19"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www.2ppt.com">
  <a:themeElements>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1247</Words>
  <Application>Microsoft Office PowerPoint</Application>
  <PresentationFormat>全屏显示(16:9)</PresentationFormat>
  <Paragraphs>213</Paragraphs>
  <Slides>23</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Raleway</vt:lpstr>
      <vt:lpstr>Signika Negative</vt:lpstr>
      <vt:lpstr>等线</vt:lpstr>
      <vt:lpstr>等线 Light</vt:lpstr>
      <vt:lpstr>微软雅黑</vt:lpstr>
      <vt:lpstr>Arial</vt:lpstr>
      <vt:lpstr>Bernard MT Condensed</vt:lpstr>
      <vt:lpstr>Calibri</vt:lpstr>
      <vt:lpstr>Calibri 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2021-07-23T01:27:39Z</dcterms:created>
  <dcterms:modified xsi:type="dcterms:W3CDTF">2023-01-10T09:54:59Z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3FB98C5C1566449AB3DA6F815F082E9B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