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5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10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13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14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notesSlides/notesSlide17.xml" ContentType="application/vnd.openxmlformats-officedocument.presentationml.notesSlide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notesSlides/notesSlide18.xml" ContentType="application/vnd.openxmlformats-officedocument.presentationml.notesSlide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notesSlides/notesSlide19.xml" ContentType="application/vnd.openxmlformats-officedocument.presentationml.notesSlide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notesSlides/notesSlide20.xml" ContentType="application/vnd.openxmlformats-officedocument.presentationml.notesSlide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notesSlides/notesSlide21.xml" ContentType="application/vnd.openxmlformats-officedocument.presentationml.notesSlide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87" r:id="rId2"/>
    <p:sldId id="257" r:id="rId3"/>
    <p:sldId id="258" r:id="rId4"/>
    <p:sldId id="264" r:id="rId5"/>
    <p:sldId id="265" r:id="rId6"/>
    <p:sldId id="266" r:id="rId7"/>
    <p:sldId id="260" r:id="rId8"/>
    <p:sldId id="267" r:id="rId9"/>
    <p:sldId id="269" r:id="rId10"/>
    <p:sldId id="270" r:id="rId11"/>
    <p:sldId id="271" r:id="rId12"/>
    <p:sldId id="261" r:id="rId13"/>
    <p:sldId id="273" r:id="rId14"/>
    <p:sldId id="274" r:id="rId15"/>
    <p:sldId id="275" r:id="rId16"/>
    <p:sldId id="262" r:id="rId17"/>
    <p:sldId id="276" r:id="rId18"/>
    <p:sldId id="277" r:id="rId19"/>
    <p:sldId id="279" r:id="rId20"/>
    <p:sldId id="280" r:id="rId21"/>
    <p:sldId id="281" r:id="rId22"/>
    <p:sldId id="282" r:id="rId23"/>
    <p:sldId id="263" r:id="rId24"/>
    <p:sldId id="283" r:id="rId25"/>
    <p:sldId id="284" r:id="rId26"/>
    <p:sldId id="256" r:id="rId27"/>
  </p:sldIdLst>
  <p:sldSz cx="10080625" cy="5761038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1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2815"/>
    <a:srgbClr val="C42A35"/>
    <a:srgbClr val="860000"/>
    <a:srgbClr val="FFFFFF"/>
    <a:srgbClr val="661B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702" autoAdjust="0"/>
  </p:normalViewPr>
  <p:slideViewPr>
    <p:cSldViewPr>
      <p:cViewPr varScale="1">
        <p:scale>
          <a:sx n="128" d="100"/>
          <a:sy n="128" d="100"/>
        </p:scale>
        <p:origin x="-726" y="-96"/>
      </p:cViewPr>
      <p:guideLst>
        <p:guide orient="horz" pos="1815"/>
        <p:guide pos="3175"/>
      </p:guideLst>
    </p:cSldViewPr>
  </p:slideViewPr>
  <p:outlineViewPr>
    <p:cViewPr>
      <p:scale>
        <a:sx n="33" d="100"/>
        <a:sy n="33" d="100"/>
      </p:scale>
      <p:origin x="0" y="8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15F07-2FEF-4D3C-B2DA-D19469202047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685800"/>
            <a:ext cx="59975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13E94-30F3-4C3D-863B-E25B61AA928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13E94-30F3-4C3D-863B-E25B61AA9287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28625" y="685800"/>
            <a:ext cx="600075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D759F-F867-4A76-B8B8-450D9F7E6B6D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31D22-0C37-4AE8-AAA6-EF65D257B1E8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13E94-30F3-4C3D-863B-E25B61AA9287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31D22-0C37-4AE8-AAA6-EF65D257B1E8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31D22-0C37-4AE8-AAA6-EF65D257B1E8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28625" y="685800"/>
            <a:ext cx="600075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F173A-C9F1-4782-A156-F41A523270BB}" type="slidenum">
              <a:rPr lang="zh-CN" altLang="en-US" smtClean="0">
                <a:solidFill>
                  <a:prstClr val="black"/>
                </a:solidFill>
              </a:rPr>
              <a:t>15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13E94-30F3-4C3D-863B-E25B61AA9287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31D22-0C37-4AE8-AAA6-EF65D257B1E8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28625" y="685800"/>
            <a:ext cx="600075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D759F-F867-4A76-B8B8-450D9F7E6B6D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8625" y="685800"/>
            <a:ext cx="600075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fld id="{D5265ADF-2F76-47B8-B41D-4D44C6969283}" type="slidenum">
              <a:rPr lang="zh-CN" altLang="en-US">
                <a:latin typeface="Calibri" panose="020F0502020204030204" pitchFamily="34" charset="0"/>
              </a:rPr>
              <a:t>19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13E94-30F3-4C3D-863B-E25B61AA9287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31D22-0C37-4AE8-AAA6-EF65D257B1E8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8625" y="685800"/>
            <a:ext cx="600075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第一</a:t>
            </a:r>
            <a:r>
              <a:rPr lang="en-US" altLang="zh-CN" dirty="0" smtClean="0"/>
              <a:t>PPT</a:t>
            </a:r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fld id="{23AB49D7-57EF-411B-9784-633AE78517F5}" type="slidenum">
              <a:rPr lang="zh-CN" altLang="en-US">
                <a:latin typeface="Calibri" panose="020F0502020204030204" pitchFamily="34" charset="0"/>
              </a:rPr>
              <a:t>21</a:t>
            </a:fld>
            <a:endParaRPr lang="en-US" altLang="zh-CN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31D22-0C37-4AE8-AAA6-EF65D257B1E8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13E94-30F3-4C3D-863B-E25B61AA9287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31D22-0C37-4AE8-AAA6-EF65D257B1E8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31D22-0C37-4AE8-AAA6-EF65D257B1E8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13E94-30F3-4C3D-863B-E25B61AA9287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13E94-30F3-4C3D-863B-E25B61AA9287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31D22-0C37-4AE8-AAA6-EF65D257B1E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8625" y="685800"/>
            <a:ext cx="600075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fld id="{066AFC73-5C88-4A74-B398-EC30DE4C4625}" type="slidenum">
              <a:rPr lang="zh-CN" altLang="en-US">
                <a:solidFill>
                  <a:prstClr val="black"/>
                </a:solidFill>
                <a:latin typeface="Calibri" panose="020F0502020204030204" pitchFamily="34" charset="0"/>
              </a:rPr>
              <a:t>5</a:t>
            </a:fld>
            <a:endParaRPr lang="zh-CN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8625" y="685800"/>
            <a:ext cx="600075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第一</a:t>
            </a:r>
            <a:r>
              <a:rPr lang="en-US" altLang="zh-CN" dirty="0" smtClean="0"/>
              <a:t>PPT</a:t>
            </a:r>
            <a:endParaRPr lang="zh-CN" altLang="en-US" dirty="0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fld id="{0ED7D417-EB1E-485A-B0A8-10DD90284E07}" type="slidenum">
              <a:rPr lang="zh-CN" altLang="en-US">
                <a:latin typeface="Calibri" panose="020F0502020204030204" pitchFamily="34" charset="0"/>
              </a:rPr>
              <a:t>6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13E94-30F3-4C3D-863B-E25B61AA9287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第一</a:t>
            </a:r>
            <a:r>
              <a:rPr lang="en-US" altLang="zh-CN" dirty="0" smtClean="0"/>
              <a:t>PPT</a:t>
            </a:r>
            <a:endParaRPr lang="zh-CN" altLang="en-US" dirty="0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fld id="{C3D78FBA-C696-407B-9BB3-FA3BB6626841}" type="slidenum">
              <a:rPr lang="zh-CN" altLang="en-US">
                <a:latin typeface="Calibri" panose="020F0502020204030204" pitchFamily="34" charset="0"/>
              </a:rPr>
              <a:t>8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31D22-0C37-4AE8-AAA6-EF65D257B1E8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0" y="176672"/>
            <a:ext cx="612398" cy="430158"/>
            <a:chOff x="0" y="192024"/>
            <a:chExt cx="740664" cy="512064"/>
          </a:xfrm>
        </p:grpSpPr>
        <p:sp>
          <p:nvSpPr>
            <p:cNvPr id="8" name="矩形 7"/>
            <p:cNvSpPr/>
            <p:nvPr/>
          </p:nvSpPr>
          <p:spPr>
            <a:xfrm>
              <a:off x="0" y="192024"/>
              <a:ext cx="576072" cy="5120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85"/>
            </a:p>
          </p:txBody>
        </p:sp>
        <p:sp>
          <p:nvSpPr>
            <p:cNvPr id="9" name="矩形 8"/>
            <p:cNvSpPr/>
            <p:nvPr/>
          </p:nvSpPr>
          <p:spPr>
            <a:xfrm>
              <a:off x="630936" y="192024"/>
              <a:ext cx="109728" cy="51206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85"/>
            </a:p>
          </p:txBody>
        </p:sp>
      </p:grp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693043" y="77843"/>
            <a:ext cx="8973392" cy="55263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45">
                <a:solidFill>
                  <a:schemeClr val="accent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93043" y="5339636"/>
            <a:ext cx="2268141" cy="306722"/>
          </a:xfrm>
          <a:prstGeom prst="rect">
            <a:avLst/>
          </a:prstGeom>
        </p:spPr>
        <p:txBody>
          <a:bodyPr/>
          <a:lstStyle/>
          <a:p>
            <a:fld id="{EC596D5A-DC2E-4AAE-A2AB-3C5FBCA6A62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339207" y="5339636"/>
            <a:ext cx="3402211" cy="306722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7119441" y="5339636"/>
            <a:ext cx="2268141" cy="306722"/>
          </a:xfrm>
          <a:prstGeom prst="rect">
            <a:avLst/>
          </a:prstGeom>
        </p:spPr>
        <p:txBody>
          <a:bodyPr/>
          <a:lstStyle/>
          <a:p>
            <a:fld id="{1CC782B1-88CD-4A03-981A-E05FB4213B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3043" y="5339636"/>
            <a:ext cx="2268141" cy="306722"/>
          </a:xfrm>
          <a:prstGeom prst="rect">
            <a:avLst/>
          </a:prstGeom>
        </p:spPr>
        <p:txBody>
          <a:bodyPr/>
          <a:lstStyle/>
          <a:p>
            <a:fld id="{CEEC9AE9-A0B1-4DD8-966A-8988A2E7F30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39207" y="5339636"/>
            <a:ext cx="3402211" cy="306722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19441" y="5339636"/>
            <a:ext cx="2268141" cy="306722"/>
          </a:xfrm>
          <a:prstGeom prst="rect">
            <a:avLst/>
          </a:prstGeom>
        </p:spPr>
        <p:txBody>
          <a:bodyPr/>
          <a:lstStyle/>
          <a:p>
            <a:fld id="{AFAF01A8-666C-47D9-8F1E-E4C085229CB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Slide Number Placeholder 5"/>
          <p:cNvSpPr txBox="1"/>
          <p:nvPr/>
        </p:nvSpPr>
        <p:spPr>
          <a:xfrm>
            <a:off x="7245449" y="5467659"/>
            <a:ext cx="2268141" cy="306722"/>
          </a:xfrm>
          <a:prstGeom prst="rect">
            <a:avLst/>
          </a:prstGeom>
        </p:spPr>
        <p:txBody>
          <a:bodyPr vert="horz" lIns="31896" tIns="15949" rIns="31896" bIns="15949" rtlCol="0" anchor="ctr"/>
          <a:lstStyle>
            <a:defPPr>
              <a:defRPr lang="zh-CN"/>
            </a:defPPr>
            <a:lvl1pPr marL="0" algn="r" defTabSz="1219200" rtl="0" eaLnBrk="1" latinLnBrk="0" hangingPunct="1"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600" algn="l" defTabSz="12192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92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92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92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92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92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92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92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906490-237C-474C-BA2E-D98840BC1F8F}" type="slidenum">
              <a:rPr lang="zh-CN" altLang="en-US" sz="440" smtClean="0"/>
              <a:t>‹#›</a:t>
            </a:fld>
            <a:endParaRPr lang="zh-CN" altLang="en-US" sz="44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blipFill rotWithShape="1">
          <a:blip r:embed="rId2"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tags" Target="../tags/tag96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notesSlide" Target="../notesSlides/notesSlide10.xml"/><Relationship Id="rId2" Type="http://schemas.openxmlformats.org/officeDocument/2006/relationships/tags" Target="../tags/tag85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10" Type="http://schemas.openxmlformats.org/officeDocument/2006/relationships/tags" Target="../tags/tag93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08.xml"/><Relationship Id="rId13" Type="http://schemas.openxmlformats.org/officeDocument/2006/relationships/tags" Target="../tags/tag113.xml"/><Relationship Id="rId18" Type="http://schemas.openxmlformats.org/officeDocument/2006/relationships/tags" Target="../tags/tag118.xml"/><Relationship Id="rId3" Type="http://schemas.openxmlformats.org/officeDocument/2006/relationships/tags" Target="../tags/tag103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107.xml"/><Relationship Id="rId12" Type="http://schemas.openxmlformats.org/officeDocument/2006/relationships/tags" Target="../tags/tag112.xml"/><Relationship Id="rId17" Type="http://schemas.openxmlformats.org/officeDocument/2006/relationships/tags" Target="../tags/tag117.xml"/><Relationship Id="rId2" Type="http://schemas.openxmlformats.org/officeDocument/2006/relationships/tags" Target="../tags/tag102.xml"/><Relationship Id="rId16" Type="http://schemas.openxmlformats.org/officeDocument/2006/relationships/tags" Target="../tags/tag116.xml"/><Relationship Id="rId20" Type="http://schemas.openxmlformats.org/officeDocument/2006/relationships/tags" Target="../tags/tag120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11" Type="http://schemas.openxmlformats.org/officeDocument/2006/relationships/tags" Target="../tags/tag111.xml"/><Relationship Id="rId5" Type="http://schemas.openxmlformats.org/officeDocument/2006/relationships/tags" Target="../tags/tag105.xml"/><Relationship Id="rId15" Type="http://schemas.openxmlformats.org/officeDocument/2006/relationships/tags" Target="../tags/tag115.xml"/><Relationship Id="rId10" Type="http://schemas.openxmlformats.org/officeDocument/2006/relationships/tags" Target="../tags/tag110.xml"/><Relationship Id="rId19" Type="http://schemas.openxmlformats.org/officeDocument/2006/relationships/tags" Target="../tags/tag119.xml"/><Relationship Id="rId4" Type="http://schemas.openxmlformats.org/officeDocument/2006/relationships/tags" Target="../tags/tag104.xml"/><Relationship Id="rId9" Type="http://schemas.openxmlformats.org/officeDocument/2006/relationships/tags" Target="../tags/tag109.xml"/><Relationship Id="rId14" Type="http://schemas.openxmlformats.org/officeDocument/2006/relationships/tags" Target="../tags/tag114.xml"/><Relationship Id="rId2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28.xml"/><Relationship Id="rId13" Type="http://schemas.openxmlformats.org/officeDocument/2006/relationships/tags" Target="../tags/tag133.xml"/><Relationship Id="rId3" Type="http://schemas.openxmlformats.org/officeDocument/2006/relationships/tags" Target="../tags/tag123.xml"/><Relationship Id="rId7" Type="http://schemas.openxmlformats.org/officeDocument/2006/relationships/tags" Target="../tags/tag127.xml"/><Relationship Id="rId12" Type="http://schemas.openxmlformats.org/officeDocument/2006/relationships/tags" Target="../tags/tag132.xml"/><Relationship Id="rId2" Type="http://schemas.openxmlformats.org/officeDocument/2006/relationships/tags" Target="../tags/tag122.xml"/><Relationship Id="rId16" Type="http://schemas.openxmlformats.org/officeDocument/2006/relationships/notesSlide" Target="../notesSlides/notesSlide14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11" Type="http://schemas.openxmlformats.org/officeDocument/2006/relationships/tags" Target="../tags/tag131.xml"/><Relationship Id="rId5" Type="http://schemas.openxmlformats.org/officeDocument/2006/relationships/tags" Target="../tags/tag125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30.xml"/><Relationship Id="rId4" Type="http://schemas.openxmlformats.org/officeDocument/2006/relationships/tags" Target="../tags/tag124.xml"/><Relationship Id="rId9" Type="http://schemas.openxmlformats.org/officeDocument/2006/relationships/tags" Target="../tags/tag129.xml"/><Relationship Id="rId14" Type="http://schemas.openxmlformats.org/officeDocument/2006/relationships/tags" Target="../tags/tag13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42.xml"/><Relationship Id="rId13" Type="http://schemas.openxmlformats.org/officeDocument/2006/relationships/tags" Target="../tags/tag147.xml"/><Relationship Id="rId18" Type="http://schemas.openxmlformats.org/officeDocument/2006/relationships/tags" Target="../tags/tag152.xml"/><Relationship Id="rId3" Type="http://schemas.openxmlformats.org/officeDocument/2006/relationships/tags" Target="../tags/tag137.xml"/><Relationship Id="rId7" Type="http://schemas.openxmlformats.org/officeDocument/2006/relationships/tags" Target="../tags/tag141.xml"/><Relationship Id="rId12" Type="http://schemas.openxmlformats.org/officeDocument/2006/relationships/tags" Target="../tags/tag146.xml"/><Relationship Id="rId17" Type="http://schemas.openxmlformats.org/officeDocument/2006/relationships/tags" Target="../tags/tag151.xml"/><Relationship Id="rId2" Type="http://schemas.openxmlformats.org/officeDocument/2006/relationships/tags" Target="../tags/tag136.xml"/><Relationship Id="rId16" Type="http://schemas.openxmlformats.org/officeDocument/2006/relationships/tags" Target="../tags/tag150.xml"/><Relationship Id="rId20" Type="http://schemas.openxmlformats.org/officeDocument/2006/relationships/notesSlide" Target="../notesSlides/notesSlide15.xml"/><Relationship Id="rId1" Type="http://schemas.openxmlformats.org/officeDocument/2006/relationships/tags" Target="../tags/tag135.xml"/><Relationship Id="rId6" Type="http://schemas.openxmlformats.org/officeDocument/2006/relationships/tags" Target="../tags/tag140.xml"/><Relationship Id="rId11" Type="http://schemas.openxmlformats.org/officeDocument/2006/relationships/tags" Target="../tags/tag145.xml"/><Relationship Id="rId5" Type="http://schemas.openxmlformats.org/officeDocument/2006/relationships/tags" Target="../tags/tag139.xml"/><Relationship Id="rId15" Type="http://schemas.openxmlformats.org/officeDocument/2006/relationships/tags" Target="../tags/tag149.xml"/><Relationship Id="rId10" Type="http://schemas.openxmlformats.org/officeDocument/2006/relationships/tags" Target="../tags/tag144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38.xml"/><Relationship Id="rId9" Type="http://schemas.openxmlformats.org/officeDocument/2006/relationships/tags" Target="../tags/tag143.xml"/><Relationship Id="rId14" Type="http://schemas.openxmlformats.org/officeDocument/2006/relationships/tags" Target="../tags/tag14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60.xml"/><Relationship Id="rId13" Type="http://schemas.openxmlformats.org/officeDocument/2006/relationships/tags" Target="../tags/tag165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55.xml"/><Relationship Id="rId7" Type="http://schemas.openxmlformats.org/officeDocument/2006/relationships/tags" Target="../tags/tag159.xml"/><Relationship Id="rId12" Type="http://schemas.openxmlformats.org/officeDocument/2006/relationships/tags" Target="../tags/tag164.xml"/><Relationship Id="rId17" Type="http://schemas.openxmlformats.org/officeDocument/2006/relationships/tags" Target="../tags/tag169.xml"/><Relationship Id="rId2" Type="http://schemas.openxmlformats.org/officeDocument/2006/relationships/tags" Target="../tags/tag154.xml"/><Relationship Id="rId16" Type="http://schemas.openxmlformats.org/officeDocument/2006/relationships/tags" Target="../tags/tag168.xml"/><Relationship Id="rId1" Type="http://schemas.openxmlformats.org/officeDocument/2006/relationships/tags" Target="../tags/tag153.xml"/><Relationship Id="rId6" Type="http://schemas.openxmlformats.org/officeDocument/2006/relationships/tags" Target="../tags/tag158.xml"/><Relationship Id="rId11" Type="http://schemas.openxmlformats.org/officeDocument/2006/relationships/tags" Target="../tags/tag163.xml"/><Relationship Id="rId5" Type="http://schemas.openxmlformats.org/officeDocument/2006/relationships/tags" Target="../tags/tag157.xml"/><Relationship Id="rId15" Type="http://schemas.openxmlformats.org/officeDocument/2006/relationships/tags" Target="../tags/tag167.xml"/><Relationship Id="rId10" Type="http://schemas.openxmlformats.org/officeDocument/2006/relationships/tags" Target="../tags/tag162.xml"/><Relationship Id="rId19" Type="http://schemas.openxmlformats.org/officeDocument/2006/relationships/notesSlide" Target="../notesSlides/notesSlide17.xml"/><Relationship Id="rId4" Type="http://schemas.openxmlformats.org/officeDocument/2006/relationships/tags" Target="../tags/tag156.xml"/><Relationship Id="rId9" Type="http://schemas.openxmlformats.org/officeDocument/2006/relationships/tags" Target="../tags/tag161.xml"/><Relationship Id="rId14" Type="http://schemas.openxmlformats.org/officeDocument/2006/relationships/tags" Target="../tags/tag16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77.xml"/><Relationship Id="rId13" Type="http://schemas.openxmlformats.org/officeDocument/2006/relationships/tags" Target="../tags/tag182.xml"/><Relationship Id="rId18" Type="http://schemas.openxmlformats.org/officeDocument/2006/relationships/tags" Target="../tags/tag187.xml"/><Relationship Id="rId3" Type="http://schemas.openxmlformats.org/officeDocument/2006/relationships/tags" Target="../tags/tag172.xml"/><Relationship Id="rId21" Type="http://schemas.openxmlformats.org/officeDocument/2006/relationships/tags" Target="../tags/tag190.xml"/><Relationship Id="rId7" Type="http://schemas.openxmlformats.org/officeDocument/2006/relationships/tags" Target="../tags/tag176.xml"/><Relationship Id="rId12" Type="http://schemas.openxmlformats.org/officeDocument/2006/relationships/tags" Target="../tags/tag181.xml"/><Relationship Id="rId17" Type="http://schemas.openxmlformats.org/officeDocument/2006/relationships/tags" Target="../tags/tag186.xml"/><Relationship Id="rId2" Type="http://schemas.openxmlformats.org/officeDocument/2006/relationships/tags" Target="../tags/tag171.xml"/><Relationship Id="rId16" Type="http://schemas.openxmlformats.org/officeDocument/2006/relationships/tags" Target="../tags/tag185.xml"/><Relationship Id="rId20" Type="http://schemas.openxmlformats.org/officeDocument/2006/relationships/tags" Target="../tags/tag189.xml"/><Relationship Id="rId1" Type="http://schemas.openxmlformats.org/officeDocument/2006/relationships/tags" Target="../tags/tag170.xml"/><Relationship Id="rId6" Type="http://schemas.openxmlformats.org/officeDocument/2006/relationships/tags" Target="../tags/tag175.xml"/><Relationship Id="rId11" Type="http://schemas.openxmlformats.org/officeDocument/2006/relationships/tags" Target="../tags/tag180.xml"/><Relationship Id="rId24" Type="http://schemas.openxmlformats.org/officeDocument/2006/relationships/notesSlide" Target="../notesSlides/notesSlide18.xml"/><Relationship Id="rId5" Type="http://schemas.openxmlformats.org/officeDocument/2006/relationships/tags" Target="../tags/tag174.xml"/><Relationship Id="rId15" Type="http://schemas.openxmlformats.org/officeDocument/2006/relationships/tags" Target="../tags/tag184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179.xml"/><Relationship Id="rId19" Type="http://schemas.openxmlformats.org/officeDocument/2006/relationships/tags" Target="../tags/tag188.xml"/><Relationship Id="rId4" Type="http://schemas.openxmlformats.org/officeDocument/2006/relationships/tags" Target="../tags/tag173.xml"/><Relationship Id="rId9" Type="http://schemas.openxmlformats.org/officeDocument/2006/relationships/tags" Target="../tags/tag178.xml"/><Relationship Id="rId14" Type="http://schemas.openxmlformats.org/officeDocument/2006/relationships/tags" Target="../tags/tag183.xml"/><Relationship Id="rId22" Type="http://schemas.openxmlformats.org/officeDocument/2006/relationships/tags" Target="../tags/tag19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94.xml"/><Relationship Id="rId7" Type="http://schemas.openxmlformats.org/officeDocument/2006/relationships/tags" Target="../tags/tag198.xml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6" Type="http://schemas.openxmlformats.org/officeDocument/2006/relationships/tags" Target="../tags/tag197.xml"/><Relationship Id="rId5" Type="http://schemas.openxmlformats.org/officeDocument/2006/relationships/tags" Target="../tags/tag196.xml"/><Relationship Id="rId4" Type="http://schemas.openxmlformats.org/officeDocument/2006/relationships/tags" Target="../tags/tag195.xml"/><Relationship Id="rId9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06.xml"/><Relationship Id="rId13" Type="http://schemas.openxmlformats.org/officeDocument/2006/relationships/tags" Target="../tags/tag211.xml"/><Relationship Id="rId18" Type="http://schemas.openxmlformats.org/officeDocument/2006/relationships/tags" Target="../tags/tag216.xml"/><Relationship Id="rId3" Type="http://schemas.openxmlformats.org/officeDocument/2006/relationships/tags" Target="../tags/tag201.xml"/><Relationship Id="rId21" Type="http://schemas.openxmlformats.org/officeDocument/2006/relationships/tags" Target="../tags/tag219.xml"/><Relationship Id="rId7" Type="http://schemas.openxmlformats.org/officeDocument/2006/relationships/tags" Target="../tags/tag205.xml"/><Relationship Id="rId12" Type="http://schemas.openxmlformats.org/officeDocument/2006/relationships/tags" Target="../tags/tag210.xml"/><Relationship Id="rId17" Type="http://schemas.openxmlformats.org/officeDocument/2006/relationships/tags" Target="../tags/tag215.xml"/><Relationship Id="rId2" Type="http://schemas.openxmlformats.org/officeDocument/2006/relationships/tags" Target="../tags/tag200.xml"/><Relationship Id="rId16" Type="http://schemas.openxmlformats.org/officeDocument/2006/relationships/tags" Target="../tags/tag214.xml"/><Relationship Id="rId20" Type="http://schemas.openxmlformats.org/officeDocument/2006/relationships/tags" Target="../tags/tag218.xml"/><Relationship Id="rId1" Type="http://schemas.openxmlformats.org/officeDocument/2006/relationships/tags" Target="../tags/tag199.xml"/><Relationship Id="rId6" Type="http://schemas.openxmlformats.org/officeDocument/2006/relationships/tags" Target="../tags/tag204.xml"/><Relationship Id="rId11" Type="http://schemas.openxmlformats.org/officeDocument/2006/relationships/tags" Target="../tags/tag209.xml"/><Relationship Id="rId5" Type="http://schemas.openxmlformats.org/officeDocument/2006/relationships/tags" Target="../tags/tag203.xml"/><Relationship Id="rId15" Type="http://schemas.openxmlformats.org/officeDocument/2006/relationships/tags" Target="../tags/tag213.xml"/><Relationship Id="rId23" Type="http://schemas.openxmlformats.org/officeDocument/2006/relationships/notesSlide" Target="../notesSlides/notesSlide20.xml"/><Relationship Id="rId10" Type="http://schemas.openxmlformats.org/officeDocument/2006/relationships/tags" Target="../tags/tag208.xml"/><Relationship Id="rId19" Type="http://schemas.openxmlformats.org/officeDocument/2006/relationships/tags" Target="../tags/tag217.xml"/><Relationship Id="rId4" Type="http://schemas.openxmlformats.org/officeDocument/2006/relationships/tags" Target="../tags/tag202.xml"/><Relationship Id="rId9" Type="http://schemas.openxmlformats.org/officeDocument/2006/relationships/tags" Target="../tags/tag207.xml"/><Relationship Id="rId14" Type="http://schemas.openxmlformats.org/officeDocument/2006/relationships/tags" Target="../tags/tag212.xml"/><Relationship Id="rId2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222.xml"/><Relationship Id="rId2" Type="http://schemas.openxmlformats.org/officeDocument/2006/relationships/tags" Target="../tags/tag221.xml"/><Relationship Id="rId1" Type="http://schemas.openxmlformats.org/officeDocument/2006/relationships/tags" Target="../tags/tag220.xml"/><Relationship Id="rId6" Type="http://schemas.openxmlformats.org/officeDocument/2006/relationships/notesSlide" Target="../notesSlides/notesSlide2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31.xml"/><Relationship Id="rId13" Type="http://schemas.openxmlformats.org/officeDocument/2006/relationships/tags" Target="../tags/tag236.xml"/><Relationship Id="rId3" Type="http://schemas.openxmlformats.org/officeDocument/2006/relationships/tags" Target="../tags/tag226.xml"/><Relationship Id="rId7" Type="http://schemas.openxmlformats.org/officeDocument/2006/relationships/tags" Target="../tags/tag230.xml"/><Relationship Id="rId12" Type="http://schemas.openxmlformats.org/officeDocument/2006/relationships/tags" Target="../tags/tag235.xml"/><Relationship Id="rId17" Type="http://schemas.openxmlformats.org/officeDocument/2006/relationships/notesSlide" Target="../notesSlides/notesSlide22.xml"/><Relationship Id="rId2" Type="http://schemas.openxmlformats.org/officeDocument/2006/relationships/tags" Target="../tags/tag225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224.xml"/><Relationship Id="rId6" Type="http://schemas.openxmlformats.org/officeDocument/2006/relationships/tags" Target="../tags/tag229.xml"/><Relationship Id="rId11" Type="http://schemas.openxmlformats.org/officeDocument/2006/relationships/tags" Target="../tags/tag234.xml"/><Relationship Id="rId5" Type="http://schemas.openxmlformats.org/officeDocument/2006/relationships/tags" Target="../tags/tag228.xml"/><Relationship Id="rId15" Type="http://schemas.openxmlformats.org/officeDocument/2006/relationships/tags" Target="../tags/tag238.xml"/><Relationship Id="rId10" Type="http://schemas.openxmlformats.org/officeDocument/2006/relationships/tags" Target="../tags/tag233.xml"/><Relationship Id="rId4" Type="http://schemas.openxmlformats.org/officeDocument/2006/relationships/tags" Target="../tags/tag227.xml"/><Relationship Id="rId9" Type="http://schemas.openxmlformats.org/officeDocument/2006/relationships/tags" Target="../tags/tag232.xml"/><Relationship Id="rId14" Type="http://schemas.openxmlformats.org/officeDocument/2006/relationships/tags" Target="../tags/tag23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46.xml"/><Relationship Id="rId13" Type="http://schemas.openxmlformats.org/officeDocument/2006/relationships/notesSlide" Target="../notesSlides/notesSlide24.xml"/><Relationship Id="rId3" Type="http://schemas.openxmlformats.org/officeDocument/2006/relationships/tags" Target="../tags/tag241.xml"/><Relationship Id="rId7" Type="http://schemas.openxmlformats.org/officeDocument/2006/relationships/tags" Target="../tags/tag245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40.xml"/><Relationship Id="rId1" Type="http://schemas.openxmlformats.org/officeDocument/2006/relationships/tags" Target="../tags/tag239.xml"/><Relationship Id="rId6" Type="http://schemas.openxmlformats.org/officeDocument/2006/relationships/tags" Target="../tags/tag244.xml"/><Relationship Id="rId11" Type="http://schemas.openxmlformats.org/officeDocument/2006/relationships/tags" Target="../tags/tag249.xml"/><Relationship Id="rId5" Type="http://schemas.openxmlformats.org/officeDocument/2006/relationships/tags" Target="../tags/tag243.xml"/><Relationship Id="rId10" Type="http://schemas.openxmlformats.org/officeDocument/2006/relationships/tags" Target="../tags/tag248.xml"/><Relationship Id="rId4" Type="http://schemas.openxmlformats.org/officeDocument/2006/relationships/tags" Target="../tags/tag242.xml"/><Relationship Id="rId9" Type="http://schemas.openxmlformats.org/officeDocument/2006/relationships/tags" Target="../tags/tag24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notesSlide" Target="../notesSlides/notesSlide4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tags" Target="../tags/tag25.xml"/><Relationship Id="rId18" Type="http://schemas.openxmlformats.org/officeDocument/2006/relationships/tags" Target="../tags/tag30.xml"/><Relationship Id="rId3" Type="http://schemas.openxmlformats.org/officeDocument/2006/relationships/tags" Target="../tags/tag15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19.xml"/><Relationship Id="rId12" Type="http://schemas.openxmlformats.org/officeDocument/2006/relationships/tags" Target="../tags/tag24.xml"/><Relationship Id="rId17" Type="http://schemas.openxmlformats.org/officeDocument/2006/relationships/tags" Target="../tags/tag29.xml"/><Relationship Id="rId2" Type="http://schemas.openxmlformats.org/officeDocument/2006/relationships/tags" Target="../tags/tag14.xml"/><Relationship Id="rId16" Type="http://schemas.openxmlformats.org/officeDocument/2006/relationships/tags" Target="../tags/tag28.xml"/><Relationship Id="rId20" Type="http://schemas.openxmlformats.org/officeDocument/2006/relationships/tags" Target="../tags/tag32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5" Type="http://schemas.openxmlformats.org/officeDocument/2006/relationships/tags" Target="../tags/tag17.xml"/><Relationship Id="rId15" Type="http://schemas.openxmlformats.org/officeDocument/2006/relationships/tags" Target="../tags/tag27.xml"/><Relationship Id="rId10" Type="http://schemas.openxmlformats.org/officeDocument/2006/relationships/tags" Target="../tags/tag22.xml"/><Relationship Id="rId19" Type="http://schemas.openxmlformats.org/officeDocument/2006/relationships/tags" Target="../tags/tag31.xml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tags" Target="../tags/tag26.xml"/><Relationship Id="rId2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13" Type="http://schemas.openxmlformats.org/officeDocument/2006/relationships/tags" Target="../tags/tag45.xml"/><Relationship Id="rId18" Type="http://schemas.openxmlformats.org/officeDocument/2006/relationships/tags" Target="../tags/tag50.xml"/><Relationship Id="rId26" Type="http://schemas.openxmlformats.org/officeDocument/2006/relationships/tags" Target="../tags/tag58.xml"/><Relationship Id="rId3" Type="http://schemas.openxmlformats.org/officeDocument/2006/relationships/tags" Target="../tags/tag35.xml"/><Relationship Id="rId21" Type="http://schemas.openxmlformats.org/officeDocument/2006/relationships/tags" Target="../tags/tag53.xml"/><Relationship Id="rId7" Type="http://schemas.openxmlformats.org/officeDocument/2006/relationships/tags" Target="../tags/tag39.xml"/><Relationship Id="rId12" Type="http://schemas.openxmlformats.org/officeDocument/2006/relationships/tags" Target="../tags/tag44.xml"/><Relationship Id="rId17" Type="http://schemas.openxmlformats.org/officeDocument/2006/relationships/tags" Target="../tags/tag49.xml"/><Relationship Id="rId25" Type="http://schemas.openxmlformats.org/officeDocument/2006/relationships/tags" Target="../tags/tag57.xml"/><Relationship Id="rId2" Type="http://schemas.openxmlformats.org/officeDocument/2006/relationships/tags" Target="../tags/tag34.xml"/><Relationship Id="rId16" Type="http://schemas.openxmlformats.org/officeDocument/2006/relationships/tags" Target="../tags/tag48.xml"/><Relationship Id="rId20" Type="http://schemas.openxmlformats.org/officeDocument/2006/relationships/tags" Target="../tags/tag52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tags" Target="../tags/tag43.xml"/><Relationship Id="rId24" Type="http://schemas.openxmlformats.org/officeDocument/2006/relationships/tags" Target="../tags/tag56.xml"/><Relationship Id="rId5" Type="http://schemas.openxmlformats.org/officeDocument/2006/relationships/tags" Target="../tags/tag37.xml"/><Relationship Id="rId15" Type="http://schemas.openxmlformats.org/officeDocument/2006/relationships/tags" Target="../tags/tag47.xml"/><Relationship Id="rId23" Type="http://schemas.openxmlformats.org/officeDocument/2006/relationships/tags" Target="../tags/tag55.xml"/><Relationship Id="rId28" Type="http://schemas.openxmlformats.org/officeDocument/2006/relationships/tags" Target="../tags/tag60.xml"/><Relationship Id="rId10" Type="http://schemas.openxmlformats.org/officeDocument/2006/relationships/tags" Target="../tags/tag42.xml"/><Relationship Id="rId19" Type="http://schemas.openxmlformats.org/officeDocument/2006/relationships/tags" Target="../tags/tag51.xml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tags" Target="../tags/tag46.xml"/><Relationship Id="rId22" Type="http://schemas.openxmlformats.org/officeDocument/2006/relationships/tags" Target="../tags/tag54.xml"/><Relationship Id="rId27" Type="http://schemas.openxmlformats.org/officeDocument/2006/relationships/tags" Target="../tags/tag59.xml"/><Relationship Id="rId30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tags" Target="../tags/tag73.xml"/><Relationship Id="rId18" Type="http://schemas.openxmlformats.org/officeDocument/2006/relationships/tags" Target="../tags/tag78.xml"/><Relationship Id="rId3" Type="http://schemas.openxmlformats.org/officeDocument/2006/relationships/tags" Target="../tags/tag63.xml"/><Relationship Id="rId21" Type="http://schemas.openxmlformats.org/officeDocument/2006/relationships/tags" Target="../tags/tag81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tags" Target="../tags/tag77.xml"/><Relationship Id="rId25" Type="http://schemas.openxmlformats.org/officeDocument/2006/relationships/notesSlide" Target="../notesSlides/notesSlide8.xml"/><Relationship Id="rId2" Type="http://schemas.openxmlformats.org/officeDocument/2006/relationships/tags" Target="../tags/tag62.xml"/><Relationship Id="rId16" Type="http://schemas.openxmlformats.org/officeDocument/2006/relationships/tags" Target="../tags/tag76.xml"/><Relationship Id="rId20" Type="http://schemas.openxmlformats.org/officeDocument/2006/relationships/tags" Target="../tags/tag80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65.xml"/><Relationship Id="rId15" Type="http://schemas.openxmlformats.org/officeDocument/2006/relationships/tags" Target="../tags/tag75.xml"/><Relationship Id="rId23" Type="http://schemas.openxmlformats.org/officeDocument/2006/relationships/tags" Target="../tags/tag83.xml"/><Relationship Id="rId10" Type="http://schemas.openxmlformats.org/officeDocument/2006/relationships/tags" Target="../tags/tag70.xml"/><Relationship Id="rId19" Type="http://schemas.openxmlformats.org/officeDocument/2006/relationships/tags" Target="../tags/tag79.xml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Relationship Id="rId22" Type="http://schemas.openxmlformats.org/officeDocument/2006/relationships/tags" Target="../tags/tag8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矩形 101"/>
          <p:cNvSpPr/>
          <p:nvPr/>
        </p:nvSpPr>
        <p:spPr>
          <a:xfrm>
            <a:off x="44074" y="5524663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</a:t>
            </a:r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/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</a:t>
            </a:r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/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</a:t>
            </a:r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/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</a:t>
            </a:r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/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</a:t>
            </a:r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/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</a:t>
            </a:r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/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</a:t>
            </a:r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/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/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/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</a:t>
            </a:r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/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excel/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</a:t>
            </a:r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/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</a:t>
            </a:r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/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kejian/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</a:t>
            </a:r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/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</a:t>
            </a:r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/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shiti/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</a:t>
            </a:r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/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jiaoan/  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138160" y="1514190"/>
            <a:ext cx="1349509" cy="1349509"/>
            <a:chOff x="1223888" y="1903750"/>
            <a:chExt cx="1349509" cy="1349509"/>
          </a:xfrm>
        </p:grpSpPr>
        <p:sp>
          <p:nvSpPr>
            <p:cNvPr id="47" name="椭圆 46"/>
            <p:cNvSpPr/>
            <p:nvPr/>
          </p:nvSpPr>
          <p:spPr>
            <a:xfrm>
              <a:off x="1223888" y="1903750"/>
              <a:ext cx="1349509" cy="13495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39912" y="2088431"/>
              <a:ext cx="7200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6000" dirty="0" smtClean="0">
                  <a:latin typeface="方正大黑简体" panose="03000509000000000000" pitchFamily="65" charset="-122"/>
                  <a:ea typeface="方正大黑简体" panose="03000509000000000000" pitchFamily="65" charset="-122"/>
                </a:rPr>
                <a:t>竟</a:t>
              </a:r>
              <a:endParaRPr lang="zh-CN" altLang="en-US" sz="6000" dirty="0">
                <a:latin typeface="方正大黑简体" panose="03000509000000000000" pitchFamily="65" charset="-122"/>
                <a:ea typeface="方正大黑简体" panose="03000509000000000000" pitchFamily="65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2421604" y="1482847"/>
            <a:ext cx="1349509" cy="1349509"/>
            <a:chOff x="2507332" y="1872407"/>
            <a:chExt cx="1349509" cy="1349509"/>
          </a:xfrm>
        </p:grpSpPr>
        <p:sp>
          <p:nvSpPr>
            <p:cNvPr id="48" name="椭圆 47"/>
            <p:cNvSpPr/>
            <p:nvPr/>
          </p:nvSpPr>
          <p:spPr>
            <a:xfrm>
              <a:off x="2507332" y="1872407"/>
              <a:ext cx="1349509" cy="13495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21828" y="2088431"/>
              <a:ext cx="7200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6000" dirty="0" smtClean="0">
                  <a:latin typeface="方正大黑简体" panose="03000509000000000000" pitchFamily="65" charset="-122"/>
                  <a:ea typeface="方正大黑简体" panose="03000509000000000000" pitchFamily="65" charset="-122"/>
                </a:rPr>
                <a:t>聘</a:t>
              </a:r>
              <a:endParaRPr lang="zh-CN" altLang="en-US" sz="6000" dirty="0">
                <a:latin typeface="方正大黑简体" panose="03000509000000000000" pitchFamily="65" charset="-122"/>
                <a:ea typeface="方正大黑简体" panose="03000509000000000000" pitchFamily="65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3717748" y="1482847"/>
            <a:ext cx="1349509" cy="1349509"/>
            <a:chOff x="3803476" y="1872407"/>
            <a:chExt cx="1349509" cy="1349509"/>
          </a:xfrm>
        </p:grpSpPr>
        <p:sp>
          <p:nvSpPr>
            <p:cNvPr id="49" name="椭圆 48"/>
            <p:cNvSpPr/>
            <p:nvPr/>
          </p:nvSpPr>
          <p:spPr>
            <a:xfrm>
              <a:off x="3803476" y="1872407"/>
              <a:ext cx="1349509" cy="13495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86350" y="2088431"/>
              <a:ext cx="7200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6000" dirty="0" smtClean="0">
                  <a:latin typeface="方正大黑简体" panose="03000509000000000000" pitchFamily="65" charset="-122"/>
                  <a:ea typeface="方正大黑简体" panose="03000509000000000000" pitchFamily="65" charset="-122"/>
                </a:rPr>
                <a:t>求</a:t>
              </a:r>
              <a:endParaRPr lang="zh-CN" altLang="en-US" sz="6000" dirty="0">
                <a:latin typeface="方正大黑简体" panose="03000509000000000000" pitchFamily="65" charset="-122"/>
                <a:ea typeface="方正大黑简体" panose="03000509000000000000" pitchFamily="65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973227" y="1514190"/>
            <a:ext cx="1349509" cy="1349509"/>
            <a:chOff x="5058955" y="1903750"/>
            <a:chExt cx="1349509" cy="1349509"/>
          </a:xfrm>
        </p:grpSpPr>
        <p:sp>
          <p:nvSpPr>
            <p:cNvPr id="50" name="椭圆 49"/>
            <p:cNvSpPr/>
            <p:nvPr/>
          </p:nvSpPr>
          <p:spPr>
            <a:xfrm>
              <a:off x="5058955" y="1903750"/>
              <a:ext cx="1349509" cy="13495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250872" y="2088431"/>
              <a:ext cx="7200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6000" dirty="0" smtClean="0">
                  <a:latin typeface="方正大黑简体" panose="03000509000000000000" pitchFamily="65" charset="-122"/>
                  <a:ea typeface="方正大黑简体" panose="03000509000000000000" pitchFamily="65" charset="-122"/>
                </a:rPr>
                <a:t>职</a:t>
              </a:r>
              <a:endParaRPr lang="zh-CN" altLang="en-US" sz="6000" dirty="0">
                <a:latin typeface="方正大黑简体" panose="03000509000000000000" pitchFamily="65" charset="-122"/>
                <a:ea typeface="方正大黑简体" panose="03000509000000000000" pitchFamily="65" charset="-122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534760" y="3067023"/>
            <a:ext cx="29097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latin typeface="方正大黑简体" panose="03000509000000000000" pitchFamily="65" charset="-122"/>
                <a:ea typeface="方正大黑简体" panose="03000509000000000000" pitchFamily="65" charset="-122"/>
              </a:rPr>
              <a:t>任意名</a:t>
            </a:r>
            <a:r>
              <a:rPr lang="en-US" altLang="zh-CN" sz="1600" dirty="0" smtClean="0">
                <a:latin typeface="方正大黑简体" panose="03000509000000000000" pitchFamily="65" charset="-122"/>
                <a:ea typeface="方正大黑简体" panose="03000509000000000000" pitchFamily="65" charset="-122"/>
              </a:rPr>
              <a:t>.</a:t>
            </a:r>
            <a:r>
              <a:rPr lang="zh-CN" altLang="en-US" sz="1600" dirty="0" smtClean="0">
                <a:latin typeface="方正大黑简体" panose="03000509000000000000" pitchFamily="65" charset="-122"/>
                <a:ea typeface="方正大黑简体" panose="03000509000000000000" pitchFamily="65" charset="-122"/>
              </a:rPr>
              <a:t>北京大学工商管理专业</a:t>
            </a:r>
            <a:endParaRPr lang="zh-CN" altLang="en-US" sz="1600" dirty="0">
              <a:latin typeface="方正大黑简体" panose="03000509000000000000" pitchFamily="65" charset="-122"/>
              <a:ea typeface="方正大黑简体" panose="03000509000000000000" pitchFamily="65" charset="-122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2276810" y="3164431"/>
            <a:ext cx="1246994" cy="143093"/>
            <a:chOff x="3865326" y="3615229"/>
            <a:chExt cx="1246994" cy="143093"/>
          </a:xfrm>
        </p:grpSpPr>
        <p:cxnSp>
          <p:nvCxnSpPr>
            <p:cNvPr id="28" name="直接连接符 27"/>
            <p:cNvCxnSpPr/>
            <p:nvPr/>
          </p:nvCxnSpPr>
          <p:spPr>
            <a:xfrm flipH="1">
              <a:off x="3865326" y="3688576"/>
              <a:ext cx="1102978" cy="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椭圆 30"/>
            <p:cNvSpPr/>
            <p:nvPr/>
          </p:nvSpPr>
          <p:spPr>
            <a:xfrm>
              <a:off x="4969227" y="3615229"/>
              <a:ext cx="143093" cy="14309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6404124" y="3164431"/>
            <a:ext cx="1142748" cy="143093"/>
            <a:chOff x="7641980" y="3615229"/>
            <a:chExt cx="1142748" cy="143093"/>
          </a:xfrm>
        </p:grpSpPr>
        <p:cxnSp>
          <p:nvCxnSpPr>
            <p:cNvPr id="30" name="直接连接符 29"/>
            <p:cNvCxnSpPr/>
            <p:nvPr/>
          </p:nvCxnSpPr>
          <p:spPr>
            <a:xfrm flipH="1">
              <a:off x="7681750" y="3687237"/>
              <a:ext cx="1102978" cy="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椭圆 31"/>
            <p:cNvSpPr/>
            <p:nvPr/>
          </p:nvSpPr>
          <p:spPr>
            <a:xfrm>
              <a:off x="7641980" y="3615229"/>
              <a:ext cx="143093" cy="14309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256671" y="1482847"/>
            <a:ext cx="1349509" cy="1349509"/>
            <a:chOff x="6342399" y="1872407"/>
            <a:chExt cx="1349509" cy="1349509"/>
          </a:xfrm>
        </p:grpSpPr>
        <p:sp>
          <p:nvSpPr>
            <p:cNvPr id="51" name="椭圆 50"/>
            <p:cNvSpPr/>
            <p:nvPr/>
          </p:nvSpPr>
          <p:spPr>
            <a:xfrm>
              <a:off x="6342399" y="1872407"/>
              <a:ext cx="1349509" cy="13495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552480" y="2088431"/>
              <a:ext cx="7200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6000" dirty="0" smtClean="0">
                  <a:latin typeface="方正大黑简体" panose="03000509000000000000" pitchFamily="65" charset="-122"/>
                  <a:ea typeface="方正大黑简体" panose="03000509000000000000" pitchFamily="65" charset="-122"/>
                </a:rPr>
                <a:t>简</a:t>
              </a:r>
              <a:endParaRPr lang="zh-CN" altLang="en-US" sz="6000" dirty="0">
                <a:latin typeface="方正大黑简体" panose="03000509000000000000" pitchFamily="65" charset="-122"/>
                <a:ea typeface="方正大黑简体" panose="03000509000000000000" pitchFamily="65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7552815" y="1482847"/>
            <a:ext cx="1349509" cy="1349509"/>
            <a:chOff x="7638543" y="1872407"/>
            <a:chExt cx="1349509" cy="1349509"/>
          </a:xfrm>
        </p:grpSpPr>
        <p:sp>
          <p:nvSpPr>
            <p:cNvPr id="52" name="椭圆 51"/>
            <p:cNvSpPr/>
            <p:nvPr/>
          </p:nvSpPr>
          <p:spPr>
            <a:xfrm>
              <a:off x="7638543" y="1872407"/>
              <a:ext cx="1349509" cy="13495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848624" y="2088431"/>
              <a:ext cx="7200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6000" dirty="0" smtClean="0">
                  <a:latin typeface="方正大黑简体" panose="03000509000000000000" pitchFamily="65" charset="-122"/>
                  <a:ea typeface="方正大黑简体" panose="03000509000000000000" pitchFamily="65" charset="-122"/>
                </a:rPr>
                <a:t>历</a:t>
              </a:r>
              <a:endParaRPr lang="zh-CN" altLang="en-US" sz="6000" dirty="0">
                <a:latin typeface="方正大黑简体" panose="03000509000000000000" pitchFamily="65" charset="-122"/>
                <a:ea typeface="方正大黑简体" panose="03000509000000000000" pitchFamily="65" charset="-122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3347208" y="3500255"/>
            <a:ext cx="490336" cy="422704"/>
            <a:chOff x="1571292" y="1167225"/>
            <a:chExt cx="1152128" cy="993214"/>
          </a:xfrm>
        </p:grpSpPr>
        <p:grpSp>
          <p:nvGrpSpPr>
            <p:cNvPr id="57" name="组合 56"/>
            <p:cNvGrpSpPr/>
            <p:nvPr/>
          </p:nvGrpSpPr>
          <p:grpSpPr>
            <a:xfrm>
              <a:off x="1571292" y="1167225"/>
              <a:ext cx="1152128" cy="993214"/>
              <a:chOff x="1151880" y="2088430"/>
              <a:chExt cx="1656184" cy="1427745"/>
            </a:xfrm>
          </p:grpSpPr>
          <p:sp>
            <p:nvSpPr>
              <p:cNvPr id="70" name="六边形 69"/>
              <p:cNvSpPr/>
              <p:nvPr/>
            </p:nvSpPr>
            <p:spPr>
              <a:xfrm flipV="1">
                <a:off x="1151880" y="2088430"/>
                <a:ext cx="1656184" cy="1427745"/>
              </a:xfrm>
              <a:prstGeom prst="hexagon">
                <a:avLst/>
              </a:prstGeom>
              <a:gradFill flip="none" rotWithShape="1">
                <a:gsLst>
                  <a:gs pos="5000">
                    <a:schemeClr val="bg1">
                      <a:lumMod val="75000"/>
                    </a:schemeClr>
                  </a:gs>
                  <a:gs pos="57000">
                    <a:schemeClr val="bg1">
                      <a:shade val="67500"/>
                      <a:satMod val="115000"/>
                      <a:lumMod val="40000"/>
                      <a:lumOff val="60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solidFill>
                  <a:srgbClr val="FFFFFF">
                    <a:alpha val="72941"/>
                  </a:srgbClr>
                </a:solidFill>
              </a:ln>
              <a:effectLst>
                <a:outerShdw blurRad="215900" dist="127000" dir="6000000" sx="101000" sy="101000" algn="tr" rotWithShape="0">
                  <a:schemeClr val="tx1">
                    <a:lumMod val="95000"/>
                    <a:lumOff val="5000"/>
                    <a:alpha val="76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860000"/>
                  </a:solidFill>
                </a:endParaRPr>
              </a:p>
            </p:txBody>
          </p:sp>
          <p:sp>
            <p:nvSpPr>
              <p:cNvPr id="71" name="六边形 70"/>
              <p:cNvSpPr/>
              <p:nvPr/>
            </p:nvSpPr>
            <p:spPr>
              <a:xfrm flipV="1">
                <a:off x="1356681" y="2318524"/>
                <a:ext cx="1159685" cy="999729"/>
              </a:xfrm>
              <a:prstGeom prst="hexagon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860000"/>
                  </a:solidFill>
                </a:endParaRPr>
              </a:p>
            </p:txBody>
          </p:sp>
        </p:grpSp>
        <p:grpSp>
          <p:nvGrpSpPr>
            <p:cNvPr id="58" name="组合 21"/>
            <p:cNvGrpSpPr/>
            <p:nvPr/>
          </p:nvGrpSpPr>
          <p:grpSpPr bwMode="auto">
            <a:xfrm>
              <a:off x="1918632" y="1499667"/>
              <a:ext cx="403538" cy="337675"/>
              <a:chOff x="-32101" y="0"/>
              <a:chExt cx="961047" cy="796672"/>
            </a:xfrm>
            <a:solidFill>
              <a:schemeClr val="bg1"/>
            </a:solidFill>
          </p:grpSpPr>
          <p:sp>
            <p:nvSpPr>
              <p:cNvPr id="59" name="Freeform 24"/>
              <p:cNvSpPr>
                <a:spLocks noEditPoints="1" noChangeArrowheads="1"/>
              </p:cNvSpPr>
              <p:nvPr/>
            </p:nvSpPr>
            <p:spPr bwMode="auto">
              <a:xfrm>
                <a:off x="-32101" y="0"/>
                <a:ext cx="961047" cy="796672"/>
              </a:xfrm>
              <a:custGeom>
                <a:avLst/>
                <a:gdLst>
                  <a:gd name="T0" fmla="*/ 321 w 339"/>
                  <a:gd name="T1" fmla="*/ 0 h 281"/>
                  <a:gd name="T2" fmla="*/ 18 w 339"/>
                  <a:gd name="T3" fmla="*/ 0 h 281"/>
                  <a:gd name="T4" fmla="*/ 0 w 339"/>
                  <a:gd name="T5" fmla="*/ 18 h 281"/>
                  <a:gd name="T6" fmla="*/ 0 w 339"/>
                  <a:gd name="T7" fmla="*/ 263 h 281"/>
                  <a:gd name="T8" fmla="*/ 18 w 339"/>
                  <a:gd name="T9" fmla="*/ 281 h 281"/>
                  <a:gd name="T10" fmla="*/ 321 w 339"/>
                  <a:gd name="T11" fmla="*/ 281 h 281"/>
                  <a:gd name="T12" fmla="*/ 339 w 339"/>
                  <a:gd name="T13" fmla="*/ 263 h 281"/>
                  <a:gd name="T14" fmla="*/ 339 w 339"/>
                  <a:gd name="T15" fmla="*/ 18 h 281"/>
                  <a:gd name="T16" fmla="*/ 321 w 339"/>
                  <a:gd name="T17" fmla="*/ 0 h 281"/>
                  <a:gd name="T18" fmla="*/ 316 w 339"/>
                  <a:gd name="T19" fmla="*/ 246 h 281"/>
                  <a:gd name="T20" fmla="*/ 301 w 339"/>
                  <a:gd name="T21" fmla="*/ 262 h 281"/>
                  <a:gd name="T22" fmla="*/ 38 w 339"/>
                  <a:gd name="T23" fmla="*/ 262 h 281"/>
                  <a:gd name="T24" fmla="*/ 23 w 339"/>
                  <a:gd name="T25" fmla="*/ 246 h 281"/>
                  <a:gd name="T26" fmla="*/ 23 w 339"/>
                  <a:gd name="T27" fmla="*/ 35 h 281"/>
                  <a:gd name="T28" fmla="*/ 38 w 339"/>
                  <a:gd name="T29" fmla="*/ 19 h 281"/>
                  <a:gd name="T30" fmla="*/ 301 w 339"/>
                  <a:gd name="T31" fmla="*/ 19 h 281"/>
                  <a:gd name="T32" fmla="*/ 316 w 339"/>
                  <a:gd name="T33" fmla="*/ 35 h 281"/>
                  <a:gd name="T34" fmla="*/ 316 w 339"/>
                  <a:gd name="T35" fmla="*/ 246 h 28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39"/>
                  <a:gd name="T55" fmla="*/ 0 h 281"/>
                  <a:gd name="T56" fmla="*/ 339 w 339"/>
                  <a:gd name="T57" fmla="*/ 281 h 28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39" h="281">
                    <a:moveTo>
                      <a:pt x="321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8" y="0"/>
                      <a:pt x="0" y="8"/>
                      <a:pt x="0" y="18"/>
                    </a:cubicBezTo>
                    <a:cubicBezTo>
                      <a:pt x="0" y="263"/>
                      <a:pt x="0" y="263"/>
                      <a:pt x="0" y="263"/>
                    </a:cubicBezTo>
                    <a:cubicBezTo>
                      <a:pt x="0" y="273"/>
                      <a:pt x="8" y="281"/>
                      <a:pt x="18" y="281"/>
                    </a:cubicBezTo>
                    <a:cubicBezTo>
                      <a:pt x="321" y="281"/>
                      <a:pt x="321" y="281"/>
                      <a:pt x="321" y="281"/>
                    </a:cubicBezTo>
                    <a:cubicBezTo>
                      <a:pt x="331" y="281"/>
                      <a:pt x="339" y="273"/>
                      <a:pt x="339" y="263"/>
                    </a:cubicBezTo>
                    <a:cubicBezTo>
                      <a:pt x="339" y="18"/>
                      <a:pt x="339" y="18"/>
                      <a:pt x="339" y="18"/>
                    </a:cubicBezTo>
                    <a:cubicBezTo>
                      <a:pt x="339" y="8"/>
                      <a:pt x="331" y="0"/>
                      <a:pt x="321" y="0"/>
                    </a:cubicBezTo>
                    <a:moveTo>
                      <a:pt x="316" y="246"/>
                    </a:moveTo>
                    <a:cubicBezTo>
                      <a:pt x="316" y="255"/>
                      <a:pt x="309" y="262"/>
                      <a:pt x="301" y="262"/>
                    </a:cubicBezTo>
                    <a:cubicBezTo>
                      <a:pt x="38" y="262"/>
                      <a:pt x="38" y="262"/>
                      <a:pt x="38" y="262"/>
                    </a:cubicBezTo>
                    <a:cubicBezTo>
                      <a:pt x="30" y="262"/>
                      <a:pt x="23" y="255"/>
                      <a:pt x="23" y="246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26"/>
                      <a:pt x="30" y="19"/>
                      <a:pt x="38" y="19"/>
                    </a:cubicBezTo>
                    <a:cubicBezTo>
                      <a:pt x="301" y="19"/>
                      <a:pt x="301" y="19"/>
                      <a:pt x="301" y="19"/>
                    </a:cubicBezTo>
                    <a:cubicBezTo>
                      <a:pt x="309" y="19"/>
                      <a:pt x="316" y="26"/>
                      <a:pt x="316" y="35"/>
                    </a:cubicBezTo>
                    <a:lnTo>
                      <a:pt x="316" y="24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60" name="Freeform 25"/>
              <p:cNvSpPr>
                <a:spLocks noChangeArrowheads="1"/>
              </p:cNvSpPr>
              <p:nvPr/>
            </p:nvSpPr>
            <p:spPr bwMode="auto">
              <a:xfrm>
                <a:off x="176371" y="116382"/>
                <a:ext cx="87586" cy="85186"/>
              </a:xfrm>
              <a:custGeom>
                <a:avLst/>
                <a:gdLst>
                  <a:gd name="T0" fmla="*/ 31 w 31"/>
                  <a:gd name="T1" fmla="*/ 23 h 30"/>
                  <a:gd name="T2" fmla="*/ 24 w 31"/>
                  <a:gd name="T3" fmla="*/ 30 h 30"/>
                  <a:gd name="T4" fmla="*/ 8 w 31"/>
                  <a:gd name="T5" fmla="*/ 30 h 30"/>
                  <a:gd name="T6" fmla="*/ 0 w 31"/>
                  <a:gd name="T7" fmla="*/ 23 h 30"/>
                  <a:gd name="T8" fmla="*/ 0 w 31"/>
                  <a:gd name="T9" fmla="*/ 7 h 30"/>
                  <a:gd name="T10" fmla="*/ 8 w 31"/>
                  <a:gd name="T11" fmla="*/ 0 h 30"/>
                  <a:gd name="T12" fmla="*/ 24 w 31"/>
                  <a:gd name="T13" fmla="*/ 0 h 30"/>
                  <a:gd name="T14" fmla="*/ 31 w 31"/>
                  <a:gd name="T15" fmla="*/ 7 h 30"/>
                  <a:gd name="T16" fmla="*/ 31 w 31"/>
                  <a:gd name="T17" fmla="*/ 23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"/>
                  <a:gd name="T28" fmla="*/ 0 h 30"/>
                  <a:gd name="T29" fmla="*/ 31 w 31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" h="30">
                    <a:moveTo>
                      <a:pt x="31" y="23"/>
                    </a:moveTo>
                    <a:cubicBezTo>
                      <a:pt x="31" y="27"/>
                      <a:pt x="28" y="30"/>
                      <a:pt x="24" y="30"/>
                    </a:cubicBezTo>
                    <a:cubicBezTo>
                      <a:pt x="8" y="30"/>
                      <a:pt x="8" y="30"/>
                      <a:pt x="8" y="30"/>
                    </a:cubicBezTo>
                    <a:cubicBezTo>
                      <a:pt x="4" y="30"/>
                      <a:pt x="0" y="27"/>
                      <a:pt x="0" y="23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8" y="0"/>
                      <a:pt x="31" y="3"/>
                      <a:pt x="31" y="7"/>
                    </a:cubicBezTo>
                    <a:lnTo>
                      <a:pt x="31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61" name="Freeform 26"/>
              <p:cNvSpPr>
                <a:spLocks noChangeArrowheads="1"/>
              </p:cNvSpPr>
              <p:nvPr/>
            </p:nvSpPr>
            <p:spPr bwMode="auto">
              <a:xfrm>
                <a:off x="176371" y="274756"/>
                <a:ext cx="87586" cy="88786"/>
              </a:xfrm>
              <a:custGeom>
                <a:avLst/>
                <a:gdLst>
                  <a:gd name="T0" fmla="*/ 31 w 31"/>
                  <a:gd name="T1" fmla="*/ 24 h 31"/>
                  <a:gd name="T2" fmla="*/ 24 w 31"/>
                  <a:gd name="T3" fmla="*/ 31 h 31"/>
                  <a:gd name="T4" fmla="*/ 8 w 31"/>
                  <a:gd name="T5" fmla="*/ 31 h 31"/>
                  <a:gd name="T6" fmla="*/ 0 w 31"/>
                  <a:gd name="T7" fmla="*/ 24 h 31"/>
                  <a:gd name="T8" fmla="*/ 0 w 31"/>
                  <a:gd name="T9" fmla="*/ 8 h 31"/>
                  <a:gd name="T10" fmla="*/ 8 w 31"/>
                  <a:gd name="T11" fmla="*/ 0 h 31"/>
                  <a:gd name="T12" fmla="*/ 24 w 31"/>
                  <a:gd name="T13" fmla="*/ 0 h 31"/>
                  <a:gd name="T14" fmla="*/ 31 w 31"/>
                  <a:gd name="T15" fmla="*/ 8 h 31"/>
                  <a:gd name="T16" fmla="*/ 31 w 31"/>
                  <a:gd name="T17" fmla="*/ 24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"/>
                  <a:gd name="T28" fmla="*/ 0 h 31"/>
                  <a:gd name="T29" fmla="*/ 31 w 31"/>
                  <a:gd name="T30" fmla="*/ 31 h 3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" h="31">
                    <a:moveTo>
                      <a:pt x="31" y="24"/>
                    </a:moveTo>
                    <a:cubicBezTo>
                      <a:pt x="31" y="28"/>
                      <a:pt x="28" y="31"/>
                      <a:pt x="24" y="31"/>
                    </a:cubicBezTo>
                    <a:cubicBezTo>
                      <a:pt x="8" y="31"/>
                      <a:pt x="8" y="31"/>
                      <a:pt x="8" y="31"/>
                    </a:cubicBezTo>
                    <a:cubicBezTo>
                      <a:pt x="4" y="31"/>
                      <a:pt x="0" y="28"/>
                      <a:pt x="0" y="2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8" y="0"/>
                      <a:pt x="31" y="4"/>
                      <a:pt x="31" y="8"/>
                    </a:cubicBezTo>
                    <a:lnTo>
                      <a:pt x="31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62" name="Freeform 27"/>
              <p:cNvSpPr>
                <a:spLocks noChangeArrowheads="1"/>
              </p:cNvSpPr>
              <p:nvPr/>
            </p:nvSpPr>
            <p:spPr bwMode="auto">
              <a:xfrm>
                <a:off x="346744" y="116382"/>
                <a:ext cx="87586" cy="85186"/>
              </a:xfrm>
              <a:custGeom>
                <a:avLst/>
                <a:gdLst>
                  <a:gd name="T0" fmla="*/ 31 w 31"/>
                  <a:gd name="T1" fmla="*/ 23 h 30"/>
                  <a:gd name="T2" fmla="*/ 24 w 31"/>
                  <a:gd name="T3" fmla="*/ 30 h 30"/>
                  <a:gd name="T4" fmla="*/ 8 w 31"/>
                  <a:gd name="T5" fmla="*/ 30 h 30"/>
                  <a:gd name="T6" fmla="*/ 0 w 31"/>
                  <a:gd name="T7" fmla="*/ 23 h 30"/>
                  <a:gd name="T8" fmla="*/ 0 w 31"/>
                  <a:gd name="T9" fmla="*/ 7 h 30"/>
                  <a:gd name="T10" fmla="*/ 8 w 31"/>
                  <a:gd name="T11" fmla="*/ 0 h 30"/>
                  <a:gd name="T12" fmla="*/ 24 w 31"/>
                  <a:gd name="T13" fmla="*/ 0 h 30"/>
                  <a:gd name="T14" fmla="*/ 31 w 31"/>
                  <a:gd name="T15" fmla="*/ 7 h 30"/>
                  <a:gd name="T16" fmla="*/ 31 w 31"/>
                  <a:gd name="T17" fmla="*/ 23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"/>
                  <a:gd name="T28" fmla="*/ 0 h 30"/>
                  <a:gd name="T29" fmla="*/ 31 w 31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" h="30">
                    <a:moveTo>
                      <a:pt x="31" y="23"/>
                    </a:moveTo>
                    <a:cubicBezTo>
                      <a:pt x="31" y="27"/>
                      <a:pt x="28" y="30"/>
                      <a:pt x="24" y="30"/>
                    </a:cubicBezTo>
                    <a:cubicBezTo>
                      <a:pt x="8" y="30"/>
                      <a:pt x="8" y="30"/>
                      <a:pt x="8" y="30"/>
                    </a:cubicBezTo>
                    <a:cubicBezTo>
                      <a:pt x="4" y="30"/>
                      <a:pt x="0" y="27"/>
                      <a:pt x="0" y="23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8" y="0"/>
                      <a:pt x="31" y="3"/>
                      <a:pt x="31" y="7"/>
                    </a:cubicBezTo>
                    <a:lnTo>
                      <a:pt x="31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63" name="Freeform 28"/>
              <p:cNvSpPr>
                <a:spLocks noChangeArrowheads="1"/>
              </p:cNvSpPr>
              <p:nvPr/>
            </p:nvSpPr>
            <p:spPr bwMode="auto">
              <a:xfrm>
                <a:off x="346744" y="274756"/>
                <a:ext cx="87586" cy="88786"/>
              </a:xfrm>
              <a:custGeom>
                <a:avLst/>
                <a:gdLst>
                  <a:gd name="T0" fmla="*/ 31 w 31"/>
                  <a:gd name="T1" fmla="*/ 24 h 31"/>
                  <a:gd name="T2" fmla="*/ 24 w 31"/>
                  <a:gd name="T3" fmla="*/ 31 h 31"/>
                  <a:gd name="T4" fmla="*/ 8 w 31"/>
                  <a:gd name="T5" fmla="*/ 31 h 31"/>
                  <a:gd name="T6" fmla="*/ 0 w 31"/>
                  <a:gd name="T7" fmla="*/ 24 h 31"/>
                  <a:gd name="T8" fmla="*/ 0 w 31"/>
                  <a:gd name="T9" fmla="*/ 8 h 31"/>
                  <a:gd name="T10" fmla="*/ 8 w 31"/>
                  <a:gd name="T11" fmla="*/ 0 h 31"/>
                  <a:gd name="T12" fmla="*/ 24 w 31"/>
                  <a:gd name="T13" fmla="*/ 0 h 31"/>
                  <a:gd name="T14" fmla="*/ 31 w 31"/>
                  <a:gd name="T15" fmla="*/ 8 h 31"/>
                  <a:gd name="T16" fmla="*/ 31 w 31"/>
                  <a:gd name="T17" fmla="*/ 24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"/>
                  <a:gd name="T28" fmla="*/ 0 h 31"/>
                  <a:gd name="T29" fmla="*/ 31 w 31"/>
                  <a:gd name="T30" fmla="*/ 31 h 3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" h="31">
                    <a:moveTo>
                      <a:pt x="31" y="24"/>
                    </a:moveTo>
                    <a:cubicBezTo>
                      <a:pt x="31" y="28"/>
                      <a:pt x="28" y="31"/>
                      <a:pt x="24" y="31"/>
                    </a:cubicBezTo>
                    <a:cubicBezTo>
                      <a:pt x="8" y="31"/>
                      <a:pt x="8" y="31"/>
                      <a:pt x="8" y="31"/>
                    </a:cubicBezTo>
                    <a:cubicBezTo>
                      <a:pt x="4" y="31"/>
                      <a:pt x="0" y="28"/>
                      <a:pt x="0" y="2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8" y="0"/>
                      <a:pt x="31" y="4"/>
                      <a:pt x="31" y="8"/>
                    </a:cubicBezTo>
                    <a:lnTo>
                      <a:pt x="31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64" name="Freeform 29"/>
              <p:cNvSpPr>
                <a:spLocks noChangeArrowheads="1"/>
              </p:cNvSpPr>
              <p:nvPr/>
            </p:nvSpPr>
            <p:spPr bwMode="auto">
              <a:xfrm>
                <a:off x="346744" y="436730"/>
                <a:ext cx="87586" cy="85186"/>
              </a:xfrm>
              <a:custGeom>
                <a:avLst/>
                <a:gdLst>
                  <a:gd name="T0" fmla="*/ 31 w 31"/>
                  <a:gd name="T1" fmla="*/ 23 h 30"/>
                  <a:gd name="T2" fmla="*/ 24 w 31"/>
                  <a:gd name="T3" fmla="*/ 30 h 30"/>
                  <a:gd name="T4" fmla="*/ 8 w 31"/>
                  <a:gd name="T5" fmla="*/ 30 h 30"/>
                  <a:gd name="T6" fmla="*/ 0 w 31"/>
                  <a:gd name="T7" fmla="*/ 23 h 30"/>
                  <a:gd name="T8" fmla="*/ 0 w 31"/>
                  <a:gd name="T9" fmla="*/ 7 h 30"/>
                  <a:gd name="T10" fmla="*/ 8 w 31"/>
                  <a:gd name="T11" fmla="*/ 0 h 30"/>
                  <a:gd name="T12" fmla="*/ 24 w 31"/>
                  <a:gd name="T13" fmla="*/ 0 h 30"/>
                  <a:gd name="T14" fmla="*/ 31 w 31"/>
                  <a:gd name="T15" fmla="*/ 7 h 30"/>
                  <a:gd name="T16" fmla="*/ 31 w 31"/>
                  <a:gd name="T17" fmla="*/ 23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"/>
                  <a:gd name="T28" fmla="*/ 0 h 30"/>
                  <a:gd name="T29" fmla="*/ 31 w 31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" h="30">
                    <a:moveTo>
                      <a:pt x="31" y="23"/>
                    </a:moveTo>
                    <a:cubicBezTo>
                      <a:pt x="31" y="27"/>
                      <a:pt x="28" y="30"/>
                      <a:pt x="24" y="30"/>
                    </a:cubicBezTo>
                    <a:cubicBezTo>
                      <a:pt x="8" y="30"/>
                      <a:pt x="8" y="30"/>
                      <a:pt x="8" y="30"/>
                    </a:cubicBezTo>
                    <a:cubicBezTo>
                      <a:pt x="4" y="30"/>
                      <a:pt x="0" y="27"/>
                      <a:pt x="0" y="23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8" y="0"/>
                      <a:pt x="31" y="3"/>
                      <a:pt x="31" y="7"/>
                    </a:cubicBezTo>
                    <a:lnTo>
                      <a:pt x="31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65" name="Freeform 30"/>
              <p:cNvSpPr>
                <a:spLocks noChangeArrowheads="1"/>
              </p:cNvSpPr>
              <p:nvPr/>
            </p:nvSpPr>
            <p:spPr bwMode="auto">
              <a:xfrm>
                <a:off x="519516" y="116382"/>
                <a:ext cx="83987" cy="85186"/>
              </a:xfrm>
              <a:custGeom>
                <a:avLst/>
                <a:gdLst>
                  <a:gd name="T0" fmla="*/ 30 w 30"/>
                  <a:gd name="T1" fmla="*/ 23 h 30"/>
                  <a:gd name="T2" fmla="*/ 23 w 30"/>
                  <a:gd name="T3" fmla="*/ 30 h 30"/>
                  <a:gd name="T4" fmla="*/ 7 w 30"/>
                  <a:gd name="T5" fmla="*/ 30 h 30"/>
                  <a:gd name="T6" fmla="*/ 0 w 30"/>
                  <a:gd name="T7" fmla="*/ 23 h 30"/>
                  <a:gd name="T8" fmla="*/ 0 w 30"/>
                  <a:gd name="T9" fmla="*/ 7 h 30"/>
                  <a:gd name="T10" fmla="*/ 7 w 30"/>
                  <a:gd name="T11" fmla="*/ 0 h 30"/>
                  <a:gd name="T12" fmla="*/ 23 w 30"/>
                  <a:gd name="T13" fmla="*/ 0 h 30"/>
                  <a:gd name="T14" fmla="*/ 30 w 30"/>
                  <a:gd name="T15" fmla="*/ 7 h 30"/>
                  <a:gd name="T16" fmla="*/ 30 w 30"/>
                  <a:gd name="T17" fmla="*/ 23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"/>
                  <a:gd name="T28" fmla="*/ 0 h 30"/>
                  <a:gd name="T29" fmla="*/ 30 w 30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" h="30">
                    <a:moveTo>
                      <a:pt x="30" y="23"/>
                    </a:moveTo>
                    <a:cubicBezTo>
                      <a:pt x="30" y="27"/>
                      <a:pt x="27" y="30"/>
                      <a:pt x="23" y="30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3" y="30"/>
                      <a:pt x="0" y="27"/>
                      <a:pt x="0" y="23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7" y="0"/>
                      <a:pt x="30" y="3"/>
                      <a:pt x="30" y="7"/>
                    </a:cubicBezTo>
                    <a:lnTo>
                      <a:pt x="30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66" name="Freeform 31"/>
              <p:cNvSpPr>
                <a:spLocks noChangeArrowheads="1"/>
              </p:cNvSpPr>
              <p:nvPr/>
            </p:nvSpPr>
            <p:spPr bwMode="auto">
              <a:xfrm>
                <a:off x="519516" y="274756"/>
                <a:ext cx="83987" cy="88786"/>
              </a:xfrm>
              <a:custGeom>
                <a:avLst/>
                <a:gdLst>
                  <a:gd name="T0" fmla="*/ 30 w 30"/>
                  <a:gd name="T1" fmla="*/ 24 h 31"/>
                  <a:gd name="T2" fmla="*/ 23 w 30"/>
                  <a:gd name="T3" fmla="*/ 31 h 31"/>
                  <a:gd name="T4" fmla="*/ 7 w 30"/>
                  <a:gd name="T5" fmla="*/ 31 h 31"/>
                  <a:gd name="T6" fmla="*/ 0 w 30"/>
                  <a:gd name="T7" fmla="*/ 24 h 31"/>
                  <a:gd name="T8" fmla="*/ 0 w 30"/>
                  <a:gd name="T9" fmla="*/ 8 h 31"/>
                  <a:gd name="T10" fmla="*/ 7 w 30"/>
                  <a:gd name="T11" fmla="*/ 0 h 31"/>
                  <a:gd name="T12" fmla="*/ 23 w 30"/>
                  <a:gd name="T13" fmla="*/ 0 h 31"/>
                  <a:gd name="T14" fmla="*/ 30 w 30"/>
                  <a:gd name="T15" fmla="*/ 8 h 31"/>
                  <a:gd name="T16" fmla="*/ 30 w 30"/>
                  <a:gd name="T17" fmla="*/ 24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"/>
                  <a:gd name="T28" fmla="*/ 0 h 31"/>
                  <a:gd name="T29" fmla="*/ 30 w 30"/>
                  <a:gd name="T30" fmla="*/ 31 h 3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" h="31">
                    <a:moveTo>
                      <a:pt x="30" y="24"/>
                    </a:moveTo>
                    <a:cubicBezTo>
                      <a:pt x="30" y="28"/>
                      <a:pt x="27" y="31"/>
                      <a:pt x="23" y="31"/>
                    </a:cubicBezTo>
                    <a:cubicBezTo>
                      <a:pt x="7" y="31"/>
                      <a:pt x="7" y="31"/>
                      <a:pt x="7" y="31"/>
                    </a:cubicBezTo>
                    <a:cubicBezTo>
                      <a:pt x="3" y="31"/>
                      <a:pt x="0" y="28"/>
                      <a:pt x="0" y="2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7" y="0"/>
                      <a:pt x="30" y="4"/>
                      <a:pt x="30" y="8"/>
                    </a:cubicBezTo>
                    <a:lnTo>
                      <a:pt x="30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67" name="Freeform 32"/>
              <p:cNvSpPr>
                <a:spLocks noChangeArrowheads="1"/>
              </p:cNvSpPr>
              <p:nvPr/>
            </p:nvSpPr>
            <p:spPr bwMode="auto">
              <a:xfrm>
                <a:off x="688689" y="116382"/>
                <a:ext cx="85186" cy="85186"/>
              </a:xfrm>
              <a:custGeom>
                <a:avLst/>
                <a:gdLst>
                  <a:gd name="T0" fmla="*/ 30 w 30"/>
                  <a:gd name="T1" fmla="*/ 23 h 30"/>
                  <a:gd name="T2" fmla="*/ 23 w 30"/>
                  <a:gd name="T3" fmla="*/ 30 h 30"/>
                  <a:gd name="T4" fmla="*/ 7 w 30"/>
                  <a:gd name="T5" fmla="*/ 30 h 30"/>
                  <a:gd name="T6" fmla="*/ 0 w 30"/>
                  <a:gd name="T7" fmla="*/ 23 h 30"/>
                  <a:gd name="T8" fmla="*/ 0 w 30"/>
                  <a:gd name="T9" fmla="*/ 7 h 30"/>
                  <a:gd name="T10" fmla="*/ 7 w 30"/>
                  <a:gd name="T11" fmla="*/ 0 h 30"/>
                  <a:gd name="T12" fmla="*/ 23 w 30"/>
                  <a:gd name="T13" fmla="*/ 0 h 30"/>
                  <a:gd name="T14" fmla="*/ 30 w 30"/>
                  <a:gd name="T15" fmla="*/ 7 h 30"/>
                  <a:gd name="T16" fmla="*/ 30 w 30"/>
                  <a:gd name="T17" fmla="*/ 23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"/>
                  <a:gd name="T28" fmla="*/ 0 h 30"/>
                  <a:gd name="T29" fmla="*/ 30 w 30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" h="30">
                    <a:moveTo>
                      <a:pt x="30" y="23"/>
                    </a:moveTo>
                    <a:cubicBezTo>
                      <a:pt x="30" y="27"/>
                      <a:pt x="27" y="30"/>
                      <a:pt x="23" y="30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3" y="30"/>
                      <a:pt x="0" y="27"/>
                      <a:pt x="0" y="23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7" y="0"/>
                      <a:pt x="30" y="3"/>
                      <a:pt x="30" y="7"/>
                    </a:cubicBezTo>
                    <a:lnTo>
                      <a:pt x="30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68" name="Freeform 33"/>
              <p:cNvSpPr>
                <a:spLocks noChangeArrowheads="1"/>
              </p:cNvSpPr>
              <p:nvPr/>
            </p:nvSpPr>
            <p:spPr bwMode="auto">
              <a:xfrm>
                <a:off x="688689" y="274756"/>
                <a:ext cx="85186" cy="88786"/>
              </a:xfrm>
              <a:custGeom>
                <a:avLst/>
                <a:gdLst>
                  <a:gd name="T0" fmla="*/ 30 w 30"/>
                  <a:gd name="T1" fmla="*/ 24 h 31"/>
                  <a:gd name="T2" fmla="*/ 23 w 30"/>
                  <a:gd name="T3" fmla="*/ 31 h 31"/>
                  <a:gd name="T4" fmla="*/ 7 w 30"/>
                  <a:gd name="T5" fmla="*/ 31 h 31"/>
                  <a:gd name="T6" fmla="*/ 0 w 30"/>
                  <a:gd name="T7" fmla="*/ 24 h 31"/>
                  <a:gd name="T8" fmla="*/ 0 w 30"/>
                  <a:gd name="T9" fmla="*/ 8 h 31"/>
                  <a:gd name="T10" fmla="*/ 7 w 30"/>
                  <a:gd name="T11" fmla="*/ 0 h 31"/>
                  <a:gd name="T12" fmla="*/ 23 w 30"/>
                  <a:gd name="T13" fmla="*/ 0 h 31"/>
                  <a:gd name="T14" fmla="*/ 30 w 30"/>
                  <a:gd name="T15" fmla="*/ 8 h 31"/>
                  <a:gd name="T16" fmla="*/ 30 w 30"/>
                  <a:gd name="T17" fmla="*/ 24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"/>
                  <a:gd name="T28" fmla="*/ 0 h 31"/>
                  <a:gd name="T29" fmla="*/ 30 w 30"/>
                  <a:gd name="T30" fmla="*/ 31 h 3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" h="31">
                    <a:moveTo>
                      <a:pt x="30" y="24"/>
                    </a:moveTo>
                    <a:cubicBezTo>
                      <a:pt x="30" y="28"/>
                      <a:pt x="27" y="31"/>
                      <a:pt x="23" y="31"/>
                    </a:cubicBezTo>
                    <a:cubicBezTo>
                      <a:pt x="7" y="31"/>
                      <a:pt x="7" y="31"/>
                      <a:pt x="7" y="31"/>
                    </a:cubicBezTo>
                    <a:cubicBezTo>
                      <a:pt x="3" y="31"/>
                      <a:pt x="0" y="28"/>
                      <a:pt x="0" y="2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7" y="0"/>
                      <a:pt x="30" y="4"/>
                      <a:pt x="30" y="8"/>
                    </a:cubicBezTo>
                    <a:lnTo>
                      <a:pt x="30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69" name="Freeform 34"/>
              <p:cNvSpPr>
                <a:spLocks noChangeArrowheads="1"/>
              </p:cNvSpPr>
              <p:nvPr/>
            </p:nvSpPr>
            <p:spPr bwMode="auto">
              <a:xfrm>
                <a:off x="176371" y="436730"/>
                <a:ext cx="87586" cy="85186"/>
              </a:xfrm>
              <a:custGeom>
                <a:avLst/>
                <a:gdLst>
                  <a:gd name="T0" fmla="*/ 31 w 31"/>
                  <a:gd name="T1" fmla="*/ 23 h 30"/>
                  <a:gd name="T2" fmla="*/ 24 w 31"/>
                  <a:gd name="T3" fmla="*/ 30 h 30"/>
                  <a:gd name="T4" fmla="*/ 8 w 31"/>
                  <a:gd name="T5" fmla="*/ 30 h 30"/>
                  <a:gd name="T6" fmla="*/ 0 w 31"/>
                  <a:gd name="T7" fmla="*/ 23 h 30"/>
                  <a:gd name="T8" fmla="*/ 0 w 31"/>
                  <a:gd name="T9" fmla="*/ 7 h 30"/>
                  <a:gd name="T10" fmla="*/ 8 w 31"/>
                  <a:gd name="T11" fmla="*/ 0 h 30"/>
                  <a:gd name="T12" fmla="*/ 24 w 31"/>
                  <a:gd name="T13" fmla="*/ 0 h 30"/>
                  <a:gd name="T14" fmla="*/ 31 w 31"/>
                  <a:gd name="T15" fmla="*/ 7 h 30"/>
                  <a:gd name="T16" fmla="*/ 31 w 31"/>
                  <a:gd name="T17" fmla="*/ 23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"/>
                  <a:gd name="T28" fmla="*/ 0 h 30"/>
                  <a:gd name="T29" fmla="*/ 31 w 31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" h="30">
                    <a:moveTo>
                      <a:pt x="31" y="23"/>
                    </a:moveTo>
                    <a:cubicBezTo>
                      <a:pt x="31" y="27"/>
                      <a:pt x="28" y="30"/>
                      <a:pt x="24" y="30"/>
                    </a:cubicBezTo>
                    <a:cubicBezTo>
                      <a:pt x="8" y="30"/>
                      <a:pt x="8" y="30"/>
                      <a:pt x="8" y="30"/>
                    </a:cubicBezTo>
                    <a:cubicBezTo>
                      <a:pt x="4" y="30"/>
                      <a:pt x="0" y="27"/>
                      <a:pt x="0" y="23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8" y="0"/>
                      <a:pt x="31" y="3"/>
                      <a:pt x="31" y="7"/>
                    </a:cubicBezTo>
                    <a:lnTo>
                      <a:pt x="31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</p:grpSp>
      </p:grpSp>
      <p:grpSp>
        <p:nvGrpSpPr>
          <p:cNvPr id="72" name="组合 71"/>
          <p:cNvGrpSpPr/>
          <p:nvPr/>
        </p:nvGrpSpPr>
        <p:grpSpPr>
          <a:xfrm>
            <a:off x="6011503" y="3500255"/>
            <a:ext cx="490336" cy="422704"/>
            <a:chOff x="7099435" y="1167225"/>
            <a:chExt cx="1152128" cy="993214"/>
          </a:xfrm>
        </p:grpSpPr>
        <p:grpSp>
          <p:nvGrpSpPr>
            <p:cNvPr id="73" name="组合 72"/>
            <p:cNvGrpSpPr/>
            <p:nvPr/>
          </p:nvGrpSpPr>
          <p:grpSpPr>
            <a:xfrm>
              <a:off x="7099435" y="1167225"/>
              <a:ext cx="1152128" cy="993214"/>
              <a:chOff x="1151880" y="2088430"/>
              <a:chExt cx="1656184" cy="1427745"/>
            </a:xfrm>
          </p:grpSpPr>
          <p:sp>
            <p:nvSpPr>
              <p:cNvPr id="75" name="六边形 74"/>
              <p:cNvSpPr/>
              <p:nvPr/>
            </p:nvSpPr>
            <p:spPr>
              <a:xfrm flipV="1">
                <a:off x="1151880" y="2088430"/>
                <a:ext cx="1656184" cy="1427745"/>
              </a:xfrm>
              <a:prstGeom prst="hexagon">
                <a:avLst/>
              </a:prstGeom>
              <a:gradFill flip="none" rotWithShape="1">
                <a:gsLst>
                  <a:gs pos="5000">
                    <a:schemeClr val="bg1">
                      <a:lumMod val="75000"/>
                    </a:schemeClr>
                  </a:gs>
                  <a:gs pos="57000">
                    <a:schemeClr val="bg1">
                      <a:shade val="67500"/>
                      <a:satMod val="115000"/>
                      <a:lumMod val="40000"/>
                      <a:lumOff val="60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solidFill>
                  <a:srgbClr val="FFFFFF">
                    <a:alpha val="72941"/>
                  </a:srgbClr>
                </a:solidFill>
              </a:ln>
              <a:effectLst>
                <a:outerShdw blurRad="215900" dist="127000" dir="6000000" sx="101000" sy="101000" algn="tr" rotWithShape="0">
                  <a:schemeClr val="tx1">
                    <a:lumMod val="95000"/>
                    <a:lumOff val="5000"/>
                    <a:alpha val="76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860000"/>
                  </a:solidFill>
                </a:endParaRPr>
              </a:p>
            </p:txBody>
          </p:sp>
          <p:sp>
            <p:nvSpPr>
              <p:cNvPr id="76" name="六边形 75"/>
              <p:cNvSpPr/>
              <p:nvPr/>
            </p:nvSpPr>
            <p:spPr>
              <a:xfrm flipV="1">
                <a:off x="1381972" y="2318523"/>
                <a:ext cx="1159685" cy="999729"/>
              </a:xfrm>
              <a:prstGeom prst="hexagon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860000"/>
                  </a:solidFill>
                </a:endParaRPr>
              </a:p>
            </p:txBody>
          </p:sp>
        </p:grpSp>
        <p:sp>
          <p:nvSpPr>
            <p:cNvPr id="74" name="Freeform 9"/>
            <p:cNvSpPr>
              <a:spLocks noChangeAspect="1" noEditPoints="1" noChangeArrowheads="1"/>
            </p:cNvSpPr>
            <p:nvPr/>
          </p:nvSpPr>
          <p:spPr bwMode="auto">
            <a:xfrm>
              <a:off x="7469030" y="1512367"/>
              <a:ext cx="366958" cy="337675"/>
            </a:xfrm>
            <a:custGeom>
              <a:avLst/>
              <a:gdLst>
                <a:gd name="T0" fmla="*/ 141 w 181"/>
                <a:gd name="T1" fmla="*/ 0 h 165"/>
                <a:gd name="T2" fmla="*/ 149 w 181"/>
                <a:gd name="T3" fmla="*/ 8 h 165"/>
                <a:gd name="T4" fmla="*/ 134 w 181"/>
                <a:gd name="T5" fmla="*/ 47 h 165"/>
                <a:gd name="T6" fmla="*/ 33 w 181"/>
                <a:gd name="T7" fmla="*/ 14 h 165"/>
                <a:gd name="T8" fmla="*/ 39 w 181"/>
                <a:gd name="T9" fmla="*/ 20 h 165"/>
                <a:gd name="T10" fmla="*/ 51 w 181"/>
                <a:gd name="T11" fmla="*/ 31 h 165"/>
                <a:gd name="T12" fmla="*/ 33 w 181"/>
                <a:gd name="T13" fmla="*/ 39 h 165"/>
                <a:gd name="T14" fmla="*/ 39 w 181"/>
                <a:gd name="T15" fmla="*/ 45 h 165"/>
                <a:gd name="T16" fmla="*/ 51 w 181"/>
                <a:gd name="T17" fmla="*/ 55 h 165"/>
                <a:gd name="T18" fmla="*/ 33 w 181"/>
                <a:gd name="T19" fmla="*/ 63 h 165"/>
                <a:gd name="T20" fmla="*/ 39 w 181"/>
                <a:gd name="T21" fmla="*/ 67 h 165"/>
                <a:gd name="T22" fmla="*/ 51 w 181"/>
                <a:gd name="T23" fmla="*/ 77 h 165"/>
                <a:gd name="T24" fmla="*/ 33 w 181"/>
                <a:gd name="T25" fmla="*/ 86 h 165"/>
                <a:gd name="T26" fmla="*/ 39 w 181"/>
                <a:gd name="T27" fmla="*/ 90 h 165"/>
                <a:gd name="T28" fmla="*/ 51 w 181"/>
                <a:gd name="T29" fmla="*/ 100 h 165"/>
                <a:gd name="T30" fmla="*/ 33 w 181"/>
                <a:gd name="T31" fmla="*/ 110 h 165"/>
                <a:gd name="T32" fmla="*/ 39 w 181"/>
                <a:gd name="T33" fmla="*/ 116 h 165"/>
                <a:gd name="T34" fmla="*/ 51 w 181"/>
                <a:gd name="T35" fmla="*/ 126 h 165"/>
                <a:gd name="T36" fmla="*/ 33 w 181"/>
                <a:gd name="T37" fmla="*/ 134 h 165"/>
                <a:gd name="T38" fmla="*/ 33 w 181"/>
                <a:gd name="T39" fmla="*/ 151 h 165"/>
                <a:gd name="T40" fmla="*/ 134 w 181"/>
                <a:gd name="T41" fmla="*/ 118 h 165"/>
                <a:gd name="T42" fmla="*/ 149 w 181"/>
                <a:gd name="T43" fmla="*/ 157 h 165"/>
                <a:gd name="T44" fmla="*/ 141 w 181"/>
                <a:gd name="T45" fmla="*/ 165 h 165"/>
                <a:gd name="T46" fmla="*/ 19 w 181"/>
                <a:gd name="T47" fmla="*/ 165 h 165"/>
                <a:gd name="T48" fmla="*/ 19 w 181"/>
                <a:gd name="T49" fmla="*/ 146 h 165"/>
                <a:gd name="T50" fmla="*/ 0 w 181"/>
                <a:gd name="T51" fmla="*/ 132 h 165"/>
                <a:gd name="T52" fmla="*/ 19 w 181"/>
                <a:gd name="T53" fmla="*/ 120 h 165"/>
                <a:gd name="T54" fmla="*/ 0 w 181"/>
                <a:gd name="T55" fmla="*/ 108 h 165"/>
                <a:gd name="T56" fmla="*/ 19 w 181"/>
                <a:gd name="T57" fmla="*/ 98 h 165"/>
                <a:gd name="T58" fmla="*/ 0 w 181"/>
                <a:gd name="T59" fmla="*/ 83 h 165"/>
                <a:gd name="T60" fmla="*/ 19 w 181"/>
                <a:gd name="T61" fmla="*/ 75 h 165"/>
                <a:gd name="T62" fmla="*/ 0 w 181"/>
                <a:gd name="T63" fmla="*/ 61 h 165"/>
                <a:gd name="T64" fmla="*/ 19 w 181"/>
                <a:gd name="T65" fmla="*/ 51 h 165"/>
                <a:gd name="T66" fmla="*/ 0 w 181"/>
                <a:gd name="T67" fmla="*/ 39 h 165"/>
                <a:gd name="T68" fmla="*/ 19 w 181"/>
                <a:gd name="T69" fmla="*/ 8 h 165"/>
                <a:gd name="T70" fmla="*/ 27 w 181"/>
                <a:gd name="T71" fmla="*/ 0 h 165"/>
                <a:gd name="T72" fmla="*/ 63 w 181"/>
                <a:gd name="T73" fmla="*/ 79 h 165"/>
                <a:gd name="T74" fmla="*/ 84 w 181"/>
                <a:gd name="T75" fmla="*/ 88 h 165"/>
                <a:gd name="T76" fmla="*/ 63 w 181"/>
                <a:gd name="T77" fmla="*/ 79 h 165"/>
                <a:gd name="T78" fmla="*/ 63 w 181"/>
                <a:gd name="T79" fmla="*/ 61 h 165"/>
                <a:gd name="T80" fmla="*/ 100 w 181"/>
                <a:gd name="T81" fmla="*/ 69 h 165"/>
                <a:gd name="T82" fmla="*/ 63 w 181"/>
                <a:gd name="T83" fmla="*/ 61 h 165"/>
                <a:gd name="T84" fmla="*/ 63 w 181"/>
                <a:gd name="T85" fmla="*/ 45 h 165"/>
                <a:gd name="T86" fmla="*/ 116 w 181"/>
                <a:gd name="T87" fmla="*/ 53 h 165"/>
                <a:gd name="T88" fmla="*/ 63 w 181"/>
                <a:gd name="T89" fmla="*/ 45 h 165"/>
                <a:gd name="T90" fmla="*/ 63 w 181"/>
                <a:gd name="T91" fmla="*/ 29 h 165"/>
                <a:gd name="T92" fmla="*/ 116 w 181"/>
                <a:gd name="T93" fmla="*/ 35 h 165"/>
                <a:gd name="T94" fmla="*/ 63 w 181"/>
                <a:gd name="T95" fmla="*/ 29 h 165"/>
                <a:gd name="T96" fmla="*/ 84 w 181"/>
                <a:gd name="T97" fmla="*/ 130 h 165"/>
                <a:gd name="T98" fmla="*/ 106 w 181"/>
                <a:gd name="T99" fmla="*/ 130 h 165"/>
                <a:gd name="T100" fmla="*/ 86 w 181"/>
                <a:gd name="T101" fmla="*/ 108 h 165"/>
                <a:gd name="T102" fmla="*/ 84 w 181"/>
                <a:gd name="T103" fmla="*/ 130 h 165"/>
                <a:gd name="T104" fmla="*/ 161 w 181"/>
                <a:gd name="T105" fmla="*/ 37 h 165"/>
                <a:gd name="T106" fmla="*/ 116 w 181"/>
                <a:gd name="T107" fmla="*/ 120 h 165"/>
                <a:gd name="T108" fmla="*/ 161 w 181"/>
                <a:gd name="T109" fmla="*/ 37 h 16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81"/>
                <a:gd name="T166" fmla="*/ 0 h 165"/>
                <a:gd name="T167" fmla="*/ 181 w 181"/>
                <a:gd name="T168" fmla="*/ 165 h 16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81" h="165">
                  <a:moveTo>
                    <a:pt x="27" y="0"/>
                  </a:moveTo>
                  <a:lnTo>
                    <a:pt x="141" y="0"/>
                  </a:lnTo>
                  <a:lnTo>
                    <a:pt x="149" y="0"/>
                  </a:lnTo>
                  <a:lnTo>
                    <a:pt x="149" y="8"/>
                  </a:lnTo>
                  <a:lnTo>
                    <a:pt x="149" y="35"/>
                  </a:lnTo>
                  <a:lnTo>
                    <a:pt x="134" y="47"/>
                  </a:lnTo>
                  <a:lnTo>
                    <a:pt x="134" y="14"/>
                  </a:lnTo>
                  <a:lnTo>
                    <a:pt x="33" y="14"/>
                  </a:lnTo>
                  <a:lnTo>
                    <a:pt x="33" y="25"/>
                  </a:lnTo>
                  <a:lnTo>
                    <a:pt x="39" y="20"/>
                  </a:lnTo>
                  <a:lnTo>
                    <a:pt x="47" y="18"/>
                  </a:lnTo>
                  <a:lnTo>
                    <a:pt x="51" y="31"/>
                  </a:lnTo>
                  <a:lnTo>
                    <a:pt x="45" y="35"/>
                  </a:lnTo>
                  <a:lnTo>
                    <a:pt x="33" y="39"/>
                  </a:lnTo>
                  <a:lnTo>
                    <a:pt x="33" y="47"/>
                  </a:lnTo>
                  <a:lnTo>
                    <a:pt x="39" y="45"/>
                  </a:lnTo>
                  <a:lnTo>
                    <a:pt x="47" y="41"/>
                  </a:lnTo>
                  <a:lnTo>
                    <a:pt x="51" y="55"/>
                  </a:lnTo>
                  <a:lnTo>
                    <a:pt x="45" y="57"/>
                  </a:lnTo>
                  <a:lnTo>
                    <a:pt x="33" y="63"/>
                  </a:lnTo>
                  <a:lnTo>
                    <a:pt x="33" y="71"/>
                  </a:lnTo>
                  <a:lnTo>
                    <a:pt x="39" y="67"/>
                  </a:lnTo>
                  <a:lnTo>
                    <a:pt x="47" y="65"/>
                  </a:lnTo>
                  <a:lnTo>
                    <a:pt x="51" y="77"/>
                  </a:lnTo>
                  <a:lnTo>
                    <a:pt x="45" y="81"/>
                  </a:lnTo>
                  <a:lnTo>
                    <a:pt x="33" y="86"/>
                  </a:lnTo>
                  <a:lnTo>
                    <a:pt x="33" y="94"/>
                  </a:lnTo>
                  <a:lnTo>
                    <a:pt x="39" y="90"/>
                  </a:lnTo>
                  <a:lnTo>
                    <a:pt x="47" y="88"/>
                  </a:lnTo>
                  <a:lnTo>
                    <a:pt x="51" y="100"/>
                  </a:lnTo>
                  <a:lnTo>
                    <a:pt x="45" y="104"/>
                  </a:lnTo>
                  <a:lnTo>
                    <a:pt x="33" y="110"/>
                  </a:lnTo>
                  <a:lnTo>
                    <a:pt x="33" y="118"/>
                  </a:lnTo>
                  <a:lnTo>
                    <a:pt x="39" y="116"/>
                  </a:lnTo>
                  <a:lnTo>
                    <a:pt x="47" y="112"/>
                  </a:lnTo>
                  <a:lnTo>
                    <a:pt x="51" y="126"/>
                  </a:lnTo>
                  <a:lnTo>
                    <a:pt x="45" y="128"/>
                  </a:lnTo>
                  <a:lnTo>
                    <a:pt x="33" y="134"/>
                  </a:lnTo>
                  <a:lnTo>
                    <a:pt x="33" y="146"/>
                  </a:lnTo>
                  <a:lnTo>
                    <a:pt x="33" y="151"/>
                  </a:lnTo>
                  <a:lnTo>
                    <a:pt x="134" y="151"/>
                  </a:lnTo>
                  <a:lnTo>
                    <a:pt x="134" y="118"/>
                  </a:lnTo>
                  <a:lnTo>
                    <a:pt x="149" y="106"/>
                  </a:lnTo>
                  <a:lnTo>
                    <a:pt x="149" y="157"/>
                  </a:lnTo>
                  <a:lnTo>
                    <a:pt x="149" y="165"/>
                  </a:lnTo>
                  <a:lnTo>
                    <a:pt x="141" y="165"/>
                  </a:lnTo>
                  <a:lnTo>
                    <a:pt x="27" y="165"/>
                  </a:lnTo>
                  <a:lnTo>
                    <a:pt x="19" y="165"/>
                  </a:lnTo>
                  <a:lnTo>
                    <a:pt x="19" y="157"/>
                  </a:lnTo>
                  <a:lnTo>
                    <a:pt x="19" y="146"/>
                  </a:lnTo>
                  <a:lnTo>
                    <a:pt x="4" y="146"/>
                  </a:lnTo>
                  <a:lnTo>
                    <a:pt x="0" y="132"/>
                  </a:lnTo>
                  <a:lnTo>
                    <a:pt x="19" y="124"/>
                  </a:lnTo>
                  <a:lnTo>
                    <a:pt x="19" y="120"/>
                  </a:lnTo>
                  <a:lnTo>
                    <a:pt x="4" y="120"/>
                  </a:lnTo>
                  <a:lnTo>
                    <a:pt x="0" y="108"/>
                  </a:lnTo>
                  <a:lnTo>
                    <a:pt x="19" y="100"/>
                  </a:lnTo>
                  <a:lnTo>
                    <a:pt x="19" y="98"/>
                  </a:lnTo>
                  <a:lnTo>
                    <a:pt x="4" y="98"/>
                  </a:lnTo>
                  <a:lnTo>
                    <a:pt x="0" y="83"/>
                  </a:lnTo>
                  <a:lnTo>
                    <a:pt x="19" y="77"/>
                  </a:lnTo>
                  <a:lnTo>
                    <a:pt x="19" y="75"/>
                  </a:lnTo>
                  <a:lnTo>
                    <a:pt x="4" y="75"/>
                  </a:lnTo>
                  <a:lnTo>
                    <a:pt x="0" y="61"/>
                  </a:lnTo>
                  <a:lnTo>
                    <a:pt x="19" y="53"/>
                  </a:lnTo>
                  <a:lnTo>
                    <a:pt x="19" y="51"/>
                  </a:lnTo>
                  <a:lnTo>
                    <a:pt x="4" y="51"/>
                  </a:lnTo>
                  <a:lnTo>
                    <a:pt x="0" y="39"/>
                  </a:lnTo>
                  <a:lnTo>
                    <a:pt x="19" y="31"/>
                  </a:lnTo>
                  <a:lnTo>
                    <a:pt x="19" y="8"/>
                  </a:lnTo>
                  <a:lnTo>
                    <a:pt x="19" y="0"/>
                  </a:lnTo>
                  <a:lnTo>
                    <a:pt x="27" y="0"/>
                  </a:lnTo>
                  <a:lnTo>
                    <a:pt x="27" y="0"/>
                  </a:lnTo>
                  <a:close/>
                  <a:moveTo>
                    <a:pt x="63" y="79"/>
                  </a:moveTo>
                  <a:lnTo>
                    <a:pt x="63" y="88"/>
                  </a:lnTo>
                  <a:lnTo>
                    <a:pt x="84" y="88"/>
                  </a:lnTo>
                  <a:lnTo>
                    <a:pt x="84" y="79"/>
                  </a:lnTo>
                  <a:lnTo>
                    <a:pt x="63" y="79"/>
                  </a:lnTo>
                  <a:lnTo>
                    <a:pt x="63" y="79"/>
                  </a:lnTo>
                  <a:close/>
                  <a:moveTo>
                    <a:pt x="63" y="61"/>
                  </a:moveTo>
                  <a:lnTo>
                    <a:pt x="63" y="69"/>
                  </a:lnTo>
                  <a:lnTo>
                    <a:pt x="100" y="69"/>
                  </a:lnTo>
                  <a:lnTo>
                    <a:pt x="100" y="61"/>
                  </a:lnTo>
                  <a:lnTo>
                    <a:pt x="63" y="61"/>
                  </a:lnTo>
                  <a:lnTo>
                    <a:pt x="63" y="61"/>
                  </a:lnTo>
                  <a:close/>
                  <a:moveTo>
                    <a:pt x="63" y="45"/>
                  </a:moveTo>
                  <a:lnTo>
                    <a:pt x="63" y="53"/>
                  </a:lnTo>
                  <a:lnTo>
                    <a:pt x="116" y="53"/>
                  </a:lnTo>
                  <a:lnTo>
                    <a:pt x="116" y="45"/>
                  </a:lnTo>
                  <a:lnTo>
                    <a:pt x="63" y="45"/>
                  </a:lnTo>
                  <a:lnTo>
                    <a:pt x="63" y="45"/>
                  </a:lnTo>
                  <a:close/>
                  <a:moveTo>
                    <a:pt x="63" y="29"/>
                  </a:moveTo>
                  <a:lnTo>
                    <a:pt x="63" y="35"/>
                  </a:lnTo>
                  <a:lnTo>
                    <a:pt x="116" y="35"/>
                  </a:lnTo>
                  <a:lnTo>
                    <a:pt x="116" y="29"/>
                  </a:lnTo>
                  <a:lnTo>
                    <a:pt x="63" y="29"/>
                  </a:lnTo>
                  <a:lnTo>
                    <a:pt x="63" y="29"/>
                  </a:lnTo>
                  <a:close/>
                  <a:moveTo>
                    <a:pt x="84" y="130"/>
                  </a:moveTo>
                  <a:lnTo>
                    <a:pt x="96" y="130"/>
                  </a:lnTo>
                  <a:lnTo>
                    <a:pt x="106" y="130"/>
                  </a:lnTo>
                  <a:lnTo>
                    <a:pt x="96" y="118"/>
                  </a:lnTo>
                  <a:lnTo>
                    <a:pt x="86" y="108"/>
                  </a:lnTo>
                  <a:lnTo>
                    <a:pt x="86" y="120"/>
                  </a:lnTo>
                  <a:lnTo>
                    <a:pt x="84" y="130"/>
                  </a:lnTo>
                  <a:lnTo>
                    <a:pt x="84" y="130"/>
                  </a:lnTo>
                  <a:close/>
                  <a:moveTo>
                    <a:pt x="161" y="37"/>
                  </a:moveTo>
                  <a:lnTo>
                    <a:pt x="96" y="100"/>
                  </a:lnTo>
                  <a:lnTo>
                    <a:pt x="116" y="120"/>
                  </a:lnTo>
                  <a:lnTo>
                    <a:pt x="181" y="57"/>
                  </a:lnTo>
                  <a:lnTo>
                    <a:pt x="161" y="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5291423" y="3500255"/>
            <a:ext cx="490336" cy="422704"/>
            <a:chOff x="5908245" y="3248809"/>
            <a:chExt cx="1152128" cy="993214"/>
          </a:xfrm>
        </p:grpSpPr>
        <p:grpSp>
          <p:nvGrpSpPr>
            <p:cNvPr id="78" name="组合 77"/>
            <p:cNvGrpSpPr/>
            <p:nvPr/>
          </p:nvGrpSpPr>
          <p:grpSpPr>
            <a:xfrm>
              <a:off x="5908245" y="3248809"/>
              <a:ext cx="1152128" cy="993214"/>
              <a:chOff x="1151880" y="2088430"/>
              <a:chExt cx="1656184" cy="1427745"/>
            </a:xfrm>
          </p:grpSpPr>
          <p:sp>
            <p:nvSpPr>
              <p:cNvPr id="82" name="六边形 81"/>
              <p:cNvSpPr/>
              <p:nvPr/>
            </p:nvSpPr>
            <p:spPr>
              <a:xfrm flipV="1">
                <a:off x="1151880" y="2088430"/>
                <a:ext cx="1656184" cy="1427745"/>
              </a:xfrm>
              <a:prstGeom prst="hexagon">
                <a:avLst/>
              </a:prstGeom>
              <a:gradFill flip="none" rotWithShape="1">
                <a:gsLst>
                  <a:gs pos="5000">
                    <a:schemeClr val="bg1">
                      <a:lumMod val="75000"/>
                    </a:schemeClr>
                  </a:gs>
                  <a:gs pos="57000">
                    <a:schemeClr val="bg1">
                      <a:shade val="67500"/>
                      <a:satMod val="115000"/>
                      <a:lumMod val="40000"/>
                      <a:lumOff val="60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solidFill>
                  <a:srgbClr val="FFFFFF">
                    <a:alpha val="72941"/>
                  </a:srgbClr>
                </a:solidFill>
              </a:ln>
              <a:effectLst>
                <a:outerShdw blurRad="215900" dist="127000" dir="6000000" sx="101000" sy="101000" algn="tr" rotWithShape="0">
                  <a:schemeClr val="tx1">
                    <a:lumMod val="95000"/>
                    <a:lumOff val="5000"/>
                    <a:alpha val="76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860000"/>
                  </a:solidFill>
                </a:endParaRPr>
              </a:p>
            </p:txBody>
          </p:sp>
          <p:sp>
            <p:nvSpPr>
              <p:cNvPr id="83" name="六边形 82"/>
              <p:cNvSpPr/>
              <p:nvPr/>
            </p:nvSpPr>
            <p:spPr>
              <a:xfrm flipV="1">
                <a:off x="1381972" y="2318523"/>
                <a:ext cx="1159685" cy="999729"/>
              </a:xfrm>
              <a:prstGeom prst="hexagon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860000"/>
                  </a:solidFill>
                </a:endParaRPr>
              </a:p>
            </p:txBody>
          </p:sp>
        </p:grpSp>
        <p:grpSp>
          <p:nvGrpSpPr>
            <p:cNvPr id="79" name="组合 78"/>
            <p:cNvGrpSpPr/>
            <p:nvPr/>
          </p:nvGrpSpPr>
          <p:grpSpPr bwMode="auto">
            <a:xfrm>
              <a:off x="6293809" y="3593951"/>
              <a:ext cx="334516" cy="337673"/>
              <a:chOff x="0" y="0"/>
              <a:chExt cx="881859" cy="881859"/>
            </a:xfrm>
            <a:solidFill>
              <a:schemeClr val="bg1"/>
            </a:solidFill>
          </p:grpSpPr>
          <p:sp>
            <p:nvSpPr>
              <p:cNvPr id="80" name="Freeform 22"/>
              <p:cNvSpPr>
                <a:spLocks noEditPoints="1" noChangeArrowheads="1"/>
              </p:cNvSpPr>
              <p:nvPr/>
            </p:nvSpPr>
            <p:spPr bwMode="auto">
              <a:xfrm>
                <a:off x="0" y="0"/>
                <a:ext cx="881859" cy="881859"/>
              </a:xfrm>
              <a:custGeom>
                <a:avLst/>
                <a:gdLst>
                  <a:gd name="T0" fmla="*/ 155 w 311"/>
                  <a:gd name="T1" fmla="*/ 0 h 311"/>
                  <a:gd name="T2" fmla="*/ 0 w 311"/>
                  <a:gd name="T3" fmla="*/ 155 h 311"/>
                  <a:gd name="T4" fmla="*/ 155 w 311"/>
                  <a:gd name="T5" fmla="*/ 311 h 311"/>
                  <a:gd name="T6" fmla="*/ 311 w 311"/>
                  <a:gd name="T7" fmla="*/ 155 h 311"/>
                  <a:gd name="T8" fmla="*/ 155 w 311"/>
                  <a:gd name="T9" fmla="*/ 0 h 311"/>
                  <a:gd name="T10" fmla="*/ 155 w 311"/>
                  <a:gd name="T11" fmla="*/ 289 h 311"/>
                  <a:gd name="T12" fmla="*/ 21 w 311"/>
                  <a:gd name="T13" fmla="*/ 155 h 311"/>
                  <a:gd name="T14" fmla="*/ 155 w 311"/>
                  <a:gd name="T15" fmla="*/ 21 h 311"/>
                  <a:gd name="T16" fmla="*/ 289 w 311"/>
                  <a:gd name="T17" fmla="*/ 155 h 311"/>
                  <a:gd name="T18" fmla="*/ 155 w 311"/>
                  <a:gd name="T19" fmla="*/ 289 h 3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11"/>
                  <a:gd name="T31" fmla="*/ 0 h 311"/>
                  <a:gd name="T32" fmla="*/ 311 w 311"/>
                  <a:gd name="T33" fmla="*/ 311 h 3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11" h="311">
                    <a:moveTo>
                      <a:pt x="155" y="0"/>
                    </a:moveTo>
                    <a:cubicBezTo>
                      <a:pt x="70" y="0"/>
                      <a:pt x="0" y="69"/>
                      <a:pt x="0" y="155"/>
                    </a:cubicBezTo>
                    <a:cubicBezTo>
                      <a:pt x="0" y="241"/>
                      <a:pt x="70" y="311"/>
                      <a:pt x="155" y="311"/>
                    </a:cubicBezTo>
                    <a:cubicBezTo>
                      <a:pt x="241" y="311"/>
                      <a:pt x="311" y="241"/>
                      <a:pt x="311" y="155"/>
                    </a:cubicBezTo>
                    <a:cubicBezTo>
                      <a:pt x="311" y="69"/>
                      <a:pt x="241" y="0"/>
                      <a:pt x="155" y="0"/>
                    </a:cubicBezTo>
                    <a:moveTo>
                      <a:pt x="155" y="289"/>
                    </a:moveTo>
                    <a:cubicBezTo>
                      <a:pt x="81" y="289"/>
                      <a:pt x="21" y="229"/>
                      <a:pt x="21" y="155"/>
                    </a:cubicBezTo>
                    <a:cubicBezTo>
                      <a:pt x="21" y="81"/>
                      <a:pt x="81" y="21"/>
                      <a:pt x="155" y="21"/>
                    </a:cubicBezTo>
                    <a:cubicBezTo>
                      <a:pt x="229" y="21"/>
                      <a:pt x="289" y="81"/>
                      <a:pt x="289" y="155"/>
                    </a:cubicBezTo>
                    <a:cubicBezTo>
                      <a:pt x="289" y="229"/>
                      <a:pt x="229" y="289"/>
                      <a:pt x="155" y="289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81" name="Freeform 23"/>
              <p:cNvSpPr>
                <a:spLocks noChangeArrowheads="1"/>
              </p:cNvSpPr>
              <p:nvPr/>
            </p:nvSpPr>
            <p:spPr bwMode="auto">
              <a:xfrm>
                <a:off x="235162" y="70789"/>
                <a:ext cx="430731" cy="428331"/>
              </a:xfrm>
              <a:custGeom>
                <a:avLst/>
                <a:gdLst>
                  <a:gd name="T0" fmla="*/ 145 w 152"/>
                  <a:gd name="T1" fmla="*/ 53 h 151"/>
                  <a:gd name="T2" fmla="*/ 144 w 152"/>
                  <a:gd name="T3" fmla="*/ 52 h 151"/>
                  <a:gd name="T4" fmla="*/ 125 w 152"/>
                  <a:gd name="T5" fmla="*/ 52 h 151"/>
                  <a:gd name="T6" fmla="*/ 77 w 152"/>
                  <a:gd name="T7" fmla="*/ 106 h 151"/>
                  <a:gd name="T8" fmla="*/ 31 w 152"/>
                  <a:gd name="T9" fmla="*/ 12 h 151"/>
                  <a:gd name="T10" fmla="*/ 11 w 152"/>
                  <a:gd name="T11" fmla="*/ 4 h 151"/>
                  <a:gd name="T12" fmla="*/ 10 w 152"/>
                  <a:gd name="T13" fmla="*/ 4 h 151"/>
                  <a:gd name="T14" fmla="*/ 4 w 152"/>
                  <a:gd name="T15" fmla="*/ 25 h 151"/>
                  <a:gd name="T16" fmla="*/ 60 w 152"/>
                  <a:gd name="T17" fmla="*/ 140 h 151"/>
                  <a:gd name="T18" fmla="*/ 79 w 152"/>
                  <a:gd name="T19" fmla="*/ 148 h 151"/>
                  <a:gd name="T20" fmla="*/ 79 w 152"/>
                  <a:gd name="T21" fmla="*/ 148 h 151"/>
                  <a:gd name="T22" fmla="*/ 80 w 152"/>
                  <a:gd name="T23" fmla="*/ 148 h 151"/>
                  <a:gd name="T24" fmla="*/ 81 w 152"/>
                  <a:gd name="T25" fmla="*/ 147 h 151"/>
                  <a:gd name="T26" fmla="*/ 87 w 152"/>
                  <a:gd name="T27" fmla="*/ 141 h 151"/>
                  <a:gd name="T28" fmla="*/ 148 w 152"/>
                  <a:gd name="T29" fmla="*/ 72 h 151"/>
                  <a:gd name="T30" fmla="*/ 145 w 152"/>
                  <a:gd name="T31" fmla="*/ 53 h 15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52"/>
                  <a:gd name="T49" fmla="*/ 0 h 151"/>
                  <a:gd name="T50" fmla="*/ 152 w 152"/>
                  <a:gd name="T51" fmla="*/ 151 h 15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52" h="151">
                    <a:moveTo>
                      <a:pt x="145" y="53"/>
                    </a:moveTo>
                    <a:cubicBezTo>
                      <a:pt x="144" y="52"/>
                      <a:pt x="144" y="52"/>
                      <a:pt x="144" y="52"/>
                    </a:cubicBezTo>
                    <a:cubicBezTo>
                      <a:pt x="138" y="47"/>
                      <a:pt x="129" y="47"/>
                      <a:pt x="125" y="52"/>
                    </a:cubicBezTo>
                    <a:cubicBezTo>
                      <a:pt x="77" y="106"/>
                      <a:pt x="77" y="106"/>
                      <a:pt x="77" y="106"/>
                    </a:cubicBezTo>
                    <a:cubicBezTo>
                      <a:pt x="31" y="12"/>
                      <a:pt x="31" y="12"/>
                      <a:pt x="31" y="12"/>
                    </a:cubicBezTo>
                    <a:cubicBezTo>
                      <a:pt x="27" y="4"/>
                      <a:pt x="18" y="0"/>
                      <a:pt x="11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3" y="8"/>
                      <a:pt x="0" y="17"/>
                      <a:pt x="4" y="25"/>
                    </a:cubicBezTo>
                    <a:cubicBezTo>
                      <a:pt x="60" y="140"/>
                      <a:pt x="60" y="140"/>
                      <a:pt x="60" y="140"/>
                    </a:cubicBezTo>
                    <a:cubicBezTo>
                      <a:pt x="63" y="148"/>
                      <a:pt x="72" y="151"/>
                      <a:pt x="79" y="148"/>
                    </a:cubicBezTo>
                    <a:cubicBezTo>
                      <a:pt x="79" y="148"/>
                      <a:pt x="79" y="148"/>
                      <a:pt x="79" y="148"/>
                    </a:cubicBezTo>
                    <a:cubicBezTo>
                      <a:pt x="79" y="148"/>
                      <a:pt x="80" y="148"/>
                      <a:pt x="80" y="148"/>
                    </a:cubicBezTo>
                    <a:cubicBezTo>
                      <a:pt x="81" y="147"/>
                      <a:pt x="81" y="147"/>
                      <a:pt x="81" y="147"/>
                    </a:cubicBezTo>
                    <a:cubicBezTo>
                      <a:pt x="84" y="146"/>
                      <a:pt x="86" y="144"/>
                      <a:pt x="87" y="141"/>
                    </a:cubicBezTo>
                    <a:cubicBezTo>
                      <a:pt x="148" y="72"/>
                      <a:pt x="148" y="72"/>
                      <a:pt x="148" y="72"/>
                    </a:cubicBezTo>
                    <a:cubicBezTo>
                      <a:pt x="152" y="67"/>
                      <a:pt x="151" y="59"/>
                      <a:pt x="145" y="53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</p:grpSp>
      </p:grpSp>
      <p:grpSp>
        <p:nvGrpSpPr>
          <p:cNvPr id="84" name="组合 83"/>
          <p:cNvGrpSpPr/>
          <p:nvPr/>
        </p:nvGrpSpPr>
        <p:grpSpPr>
          <a:xfrm>
            <a:off x="4629542" y="3500255"/>
            <a:ext cx="490336" cy="422704"/>
            <a:chOff x="4435139" y="1167225"/>
            <a:chExt cx="1152128" cy="993214"/>
          </a:xfrm>
        </p:grpSpPr>
        <p:grpSp>
          <p:nvGrpSpPr>
            <p:cNvPr id="85" name="组合 84"/>
            <p:cNvGrpSpPr/>
            <p:nvPr/>
          </p:nvGrpSpPr>
          <p:grpSpPr>
            <a:xfrm>
              <a:off x="4435139" y="1167225"/>
              <a:ext cx="1152128" cy="993214"/>
              <a:chOff x="1151880" y="2088430"/>
              <a:chExt cx="1656184" cy="1427745"/>
            </a:xfrm>
          </p:grpSpPr>
          <p:sp>
            <p:nvSpPr>
              <p:cNvPr id="92" name="六边形 91"/>
              <p:cNvSpPr/>
              <p:nvPr/>
            </p:nvSpPr>
            <p:spPr>
              <a:xfrm flipV="1">
                <a:off x="1151880" y="2088430"/>
                <a:ext cx="1656184" cy="1427745"/>
              </a:xfrm>
              <a:prstGeom prst="hexagon">
                <a:avLst/>
              </a:prstGeom>
              <a:gradFill flip="none" rotWithShape="1">
                <a:gsLst>
                  <a:gs pos="5000">
                    <a:schemeClr val="bg1">
                      <a:lumMod val="75000"/>
                    </a:schemeClr>
                  </a:gs>
                  <a:gs pos="57000">
                    <a:schemeClr val="bg1">
                      <a:shade val="67500"/>
                      <a:satMod val="115000"/>
                      <a:lumMod val="40000"/>
                      <a:lumOff val="60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solidFill>
                  <a:srgbClr val="FFFFFF">
                    <a:alpha val="72941"/>
                  </a:srgbClr>
                </a:solidFill>
              </a:ln>
              <a:effectLst>
                <a:outerShdw blurRad="215900" dist="127000" dir="6000000" sx="101000" sy="101000" algn="tr" rotWithShape="0">
                  <a:schemeClr val="tx1">
                    <a:lumMod val="95000"/>
                    <a:lumOff val="5000"/>
                    <a:alpha val="76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860000"/>
                  </a:solidFill>
                </a:endParaRPr>
              </a:p>
            </p:txBody>
          </p:sp>
          <p:sp>
            <p:nvSpPr>
              <p:cNvPr id="93" name="六边形 92"/>
              <p:cNvSpPr/>
              <p:nvPr/>
            </p:nvSpPr>
            <p:spPr>
              <a:xfrm flipV="1">
                <a:off x="1381972" y="2318523"/>
                <a:ext cx="1159685" cy="999729"/>
              </a:xfrm>
              <a:prstGeom prst="hexagon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860000"/>
                  </a:solidFill>
                </a:endParaRPr>
              </a:p>
            </p:txBody>
          </p:sp>
        </p:grpSp>
        <p:grpSp>
          <p:nvGrpSpPr>
            <p:cNvPr id="86" name="组合 85"/>
            <p:cNvGrpSpPr/>
            <p:nvPr/>
          </p:nvGrpSpPr>
          <p:grpSpPr>
            <a:xfrm>
              <a:off x="4790044" y="1525067"/>
              <a:ext cx="394348" cy="315607"/>
              <a:chOff x="4787750" y="1670867"/>
              <a:chExt cx="394348" cy="315607"/>
            </a:xfrm>
          </p:grpSpPr>
          <p:sp>
            <p:nvSpPr>
              <p:cNvPr id="87" name="Freeform 17"/>
              <p:cNvSpPr>
                <a:spLocks noEditPoints="1" noChangeArrowheads="1"/>
              </p:cNvSpPr>
              <p:nvPr/>
            </p:nvSpPr>
            <p:spPr bwMode="auto">
              <a:xfrm>
                <a:off x="4787750" y="1741020"/>
                <a:ext cx="316984" cy="245454"/>
              </a:xfrm>
              <a:custGeom>
                <a:avLst/>
                <a:gdLst>
                  <a:gd name="T0" fmla="*/ 274 w 291"/>
                  <a:gd name="T1" fmla="*/ 0 h 223"/>
                  <a:gd name="T2" fmla="*/ 17 w 291"/>
                  <a:gd name="T3" fmla="*/ 0 h 223"/>
                  <a:gd name="T4" fmla="*/ 0 w 291"/>
                  <a:gd name="T5" fmla="*/ 16 h 223"/>
                  <a:gd name="T6" fmla="*/ 0 w 291"/>
                  <a:gd name="T7" fmla="*/ 207 h 223"/>
                  <a:gd name="T8" fmla="*/ 17 w 291"/>
                  <a:gd name="T9" fmla="*/ 223 h 223"/>
                  <a:gd name="T10" fmla="*/ 274 w 291"/>
                  <a:gd name="T11" fmla="*/ 223 h 223"/>
                  <a:gd name="T12" fmla="*/ 291 w 291"/>
                  <a:gd name="T13" fmla="*/ 207 h 223"/>
                  <a:gd name="T14" fmla="*/ 291 w 291"/>
                  <a:gd name="T15" fmla="*/ 16 h 223"/>
                  <a:gd name="T16" fmla="*/ 274 w 291"/>
                  <a:gd name="T17" fmla="*/ 0 h 223"/>
                  <a:gd name="T18" fmla="*/ 270 w 291"/>
                  <a:gd name="T19" fmla="*/ 193 h 223"/>
                  <a:gd name="T20" fmla="*/ 256 w 291"/>
                  <a:gd name="T21" fmla="*/ 207 h 223"/>
                  <a:gd name="T22" fmla="*/ 35 w 291"/>
                  <a:gd name="T23" fmla="*/ 207 h 223"/>
                  <a:gd name="T24" fmla="*/ 21 w 291"/>
                  <a:gd name="T25" fmla="*/ 193 h 223"/>
                  <a:gd name="T26" fmla="*/ 21 w 291"/>
                  <a:gd name="T27" fmla="*/ 30 h 223"/>
                  <a:gd name="T28" fmla="*/ 35 w 291"/>
                  <a:gd name="T29" fmla="*/ 16 h 223"/>
                  <a:gd name="T30" fmla="*/ 256 w 291"/>
                  <a:gd name="T31" fmla="*/ 16 h 223"/>
                  <a:gd name="T32" fmla="*/ 270 w 291"/>
                  <a:gd name="T33" fmla="*/ 30 h 223"/>
                  <a:gd name="T34" fmla="*/ 270 w 291"/>
                  <a:gd name="T35" fmla="*/ 193 h 2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1"/>
                  <a:gd name="T55" fmla="*/ 0 h 223"/>
                  <a:gd name="T56" fmla="*/ 291 w 291"/>
                  <a:gd name="T57" fmla="*/ 223 h 22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1" h="223">
                    <a:moveTo>
                      <a:pt x="274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207"/>
                      <a:pt x="0" y="207"/>
                      <a:pt x="0" y="207"/>
                    </a:cubicBezTo>
                    <a:cubicBezTo>
                      <a:pt x="0" y="215"/>
                      <a:pt x="8" y="223"/>
                      <a:pt x="17" y="223"/>
                    </a:cubicBezTo>
                    <a:cubicBezTo>
                      <a:pt x="274" y="223"/>
                      <a:pt x="274" y="223"/>
                      <a:pt x="274" y="223"/>
                    </a:cubicBezTo>
                    <a:cubicBezTo>
                      <a:pt x="283" y="223"/>
                      <a:pt x="291" y="215"/>
                      <a:pt x="291" y="207"/>
                    </a:cubicBezTo>
                    <a:cubicBezTo>
                      <a:pt x="291" y="16"/>
                      <a:pt x="291" y="16"/>
                      <a:pt x="291" y="16"/>
                    </a:cubicBezTo>
                    <a:cubicBezTo>
                      <a:pt x="291" y="7"/>
                      <a:pt x="283" y="0"/>
                      <a:pt x="274" y="0"/>
                    </a:cubicBezTo>
                    <a:moveTo>
                      <a:pt x="270" y="193"/>
                    </a:moveTo>
                    <a:cubicBezTo>
                      <a:pt x="270" y="201"/>
                      <a:pt x="264" y="207"/>
                      <a:pt x="256" y="207"/>
                    </a:cubicBezTo>
                    <a:cubicBezTo>
                      <a:pt x="35" y="207"/>
                      <a:pt x="35" y="207"/>
                      <a:pt x="35" y="207"/>
                    </a:cubicBezTo>
                    <a:cubicBezTo>
                      <a:pt x="27" y="207"/>
                      <a:pt x="21" y="201"/>
                      <a:pt x="21" y="193"/>
                    </a:cubicBezTo>
                    <a:cubicBezTo>
                      <a:pt x="21" y="30"/>
                      <a:pt x="21" y="30"/>
                      <a:pt x="21" y="30"/>
                    </a:cubicBezTo>
                    <a:cubicBezTo>
                      <a:pt x="21" y="22"/>
                      <a:pt x="27" y="16"/>
                      <a:pt x="35" y="16"/>
                    </a:cubicBezTo>
                    <a:cubicBezTo>
                      <a:pt x="256" y="16"/>
                      <a:pt x="256" y="16"/>
                      <a:pt x="256" y="16"/>
                    </a:cubicBezTo>
                    <a:cubicBezTo>
                      <a:pt x="264" y="16"/>
                      <a:pt x="270" y="22"/>
                      <a:pt x="270" y="30"/>
                    </a:cubicBezTo>
                    <a:lnTo>
                      <a:pt x="270" y="19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88" name="Freeform 18"/>
              <p:cNvSpPr>
                <a:spLocks noChangeArrowheads="1"/>
              </p:cNvSpPr>
              <p:nvPr/>
            </p:nvSpPr>
            <p:spPr bwMode="auto">
              <a:xfrm>
                <a:off x="4824288" y="1698961"/>
                <a:ext cx="316060" cy="245454"/>
              </a:xfrm>
              <a:custGeom>
                <a:avLst/>
                <a:gdLst>
                  <a:gd name="T0" fmla="*/ 274 w 290"/>
                  <a:gd name="T1" fmla="*/ 0 h 223"/>
                  <a:gd name="T2" fmla="*/ 16 w 290"/>
                  <a:gd name="T3" fmla="*/ 0 h 223"/>
                  <a:gd name="T4" fmla="*/ 0 w 290"/>
                  <a:gd name="T5" fmla="*/ 16 h 223"/>
                  <a:gd name="T6" fmla="*/ 0 w 290"/>
                  <a:gd name="T7" fmla="*/ 25 h 223"/>
                  <a:gd name="T8" fmla="*/ 249 w 290"/>
                  <a:gd name="T9" fmla="*/ 25 h 223"/>
                  <a:gd name="T10" fmla="*/ 265 w 290"/>
                  <a:gd name="T11" fmla="*/ 42 h 223"/>
                  <a:gd name="T12" fmla="*/ 265 w 290"/>
                  <a:gd name="T13" fmla="*/ 223 h 223"/>
                  <a:gd name="T14" fmla="*/ 274 w 290"/>
                  <a:gd name="T15" fmla="*/ 223 h 223"/>
                  <a:gd name="T16" fmla="*/ 290 w 290"/>
                  <a:gd name="T17" fmla="*/ 207 h 223"/>
                  <a:gd name="T18" fmla="*/ 290 w 290"/>
                  <a:gd name="T19" fmla="*/ 16 h 223"/>
                  <a:gd name="T20" fmla="*/ 274 w 290"/>
                  <a:gd name="T21" fmla="*/ 0 h 22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90"/>
                  <a:gd name="T34" fmla="*/ 0 h 223"/>
                  <a:gd name="T35" fmla="*/ 290 w 290"/>
                  <a:gd name="T36" fmla="*/ 223 h 22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90" h="223">
                    <a:moveTo>
                      <a:pt x="27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249" y="25"/>
                      <a:pt x="249" y="25"/>
                      <a:pt x="249" y="25"/>
                    </a:cubicBezTo>
                    <a:cubicBezTo>
                      <a:pt x="258" y="25"/>
                      <a:pt x="265" y="33"/>
                      <a:pt x="265" y="42"/>
                    </a:cubicBezTo>
                    <a:cubicBezTo>
                      <a:pt x="265" y="223"/>
                      <a:pt x="265" y="223"/>
                      <a:pt x="265" y="223"/>
                    </a:cubicBezTo>
                    <a:cubicBezTo>
                      <a:pt x="274" y="223"/>
                      <a:pt x="274" y="223"/>
                      <a:pt x="274" y="223"/>
                    </a:cubicBezTo>
                    <a:cubicBezTo>
                      <a:pt x="283" y="223"/>
                      <a:pt x="290" y="216"/>
                      <a:pt x="290" y="207"/>
                    </a:cubicBezTo>
                    <a:cubicBezTo>
                      <a:pt x="290" y="16"/>
                      <a:pt x="290" y="16"/>
                      <a:pt x="290" y="16"/>
                    </a:cubicBezTo>
                    <a:cubicBezTo>
                      <a:pt x="290" y="7"/>
                      <a:pt x="283" y="0"/>
                      <a:pt x="274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89" name="Freeform 19"/>
              <p:cNvSpPr>
                <a:spLocks noChangeArrowheads="1"/>
              </p:cNvSpPr>
              <p:nvPr/>
            </p:nvSpPr>
            <p:spPr bwMode="auto">
              <a:xfrm>
                <a:off x="4866038" y="1670867"/>
                <a:ext cx="316060" cy="244056"/>
              </a:xfrm>
              <a:custGeom>
                <a:avLst/>
                <a:gdLst>
                  <a:gd name="T0" fmla="*/ 274 w 290"/>
                  <a:gd name="T1" fmla="*/ 0 h 222"/>
                  <a:gd name="T2" fmla="*/ 16 w 290"/>
                  <a:gd name="T3" fmla="*/ 0 h 222"/>
                  <a:gd name="T4" fmla="*/ 0 w 290"/>
                  <a:gd name="T5" fmla="*/ 16 h 222"/>
                  <a:gd name="T6" fmla="*/ 0 w 290"/>
                  <a:gd name="T7" fmla="*/ 25 h 222"/>
                  <a:gd name="T8" fmla="*/ 249 w 290"/>
                  <a:gd name="T9" fmla="*/ 25 h 222"/>
                  <a:gd name="T10" fmla="*/ 265 w 290"/>
                  <a:gd name="T11" fmla="*/ 41 h 222"/>
                  <a:gd name="T12" fmla="*/ 265 w 290"/>
                  <a:gd name="T13" fmla="*/ 222 h 222"/>
                  <a:gd name="T14" fmla="*/ 274 w 290"/>
                  <a:gd name="T15" fmla="*/ 222 h 222"/>
                  <a:gd name="T16" fmla="*/ 290 w 290"/>
                  <a:gd name="T17" fmla="*/ 206 h 222"/>
                  <a:gd name="T18" fmla="*/ 290 w 290"/>
                  <a:gd name="T19" fmla="*/ 16 h 222"/>
                  <a:gd name="T20" fmla="*/ 274 w 290"/>
                  <a:gd name="T21" fmla="*/ 0 h 22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90"/>
                  <a:gd name="T34" fmla="*/ 0 h 222"/>
                  <a:gd name="T35" fmla="*/ 290 w 290"/>
                  <a:gd name="T36" fmla="*/ 222 h 22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90" h="222">
                    <a:moveTo>
                      <a:pt x="27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249" y="25"/>
                      <a:pt x="249" y="25"/>
                      <a:pt x="249" y="25"/>
                    </a:cubicBezTo>
                    <a:cubicBezTo>
                      <a:pt x="258" y="25"/>
                      <a:pt x="265" y="32"/>
                      <a:pt x="265" y="41"/>
                    </a:cubicBezTo>
                    <a:cubicBezTo>
                      <a:pt x="265" y="222"/>
                      <a:pt x="265" y="222"/>
                      <a:pt x="265" y="222"/>
                    </a:cubicBezTo>
                    <a:cubicBezTo>
                      <a:pt x="274" y="222"/>
                      <a:pt x="274" y="222"/>
                      <a:pt x="274" y="222"/>
                    </a:cubicBezTo>
                    <a:cubicBezTo>
                      <a:pt x="283" y="222"/>
                      <a:pt x="290" y="215"/>
                      <a:pt x="290" y="206"/>
                    </a:cubicBezTo>
                    <a:cubicBezTo>
                      <a:pt x="290" y="16"/>
                      <a:pt x="290" y="16"/>
                      <a:pt x="290" y="16"/>
                    </a:cubicBezTo>
                    <a:cubicBezTo>
                      <a:pt x="290" y="7"/>
                      <a:pt x="283" y="0"/>
                      <a:pt x="274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90" name="Freeform 20"/>
              <p:cNvSpPr>
                <a:spLocks noChangeArrowheads="1"/>
              </p:cNvSpPr>
              <p:nvPr/>
            </p:nvSpPr>
            <p:spPr bwMode="auto">
              <a:xfrm>
                <a:off x="4820192" y="1821308"/>
                <a:ext cx="219167" cy="137399"/>
              </a:xfrm>
              <a:custGeom>
                <a:avLst/>
                <a:gdLst>
                  <a:gd name="T0" fmla="*/ 71 w 201"/>
                  <a:gd name="T1" fmla="*/ 5 h 125"/>
                  <a:gd name="T2" fmla="*/ 11 w 201"/>
                  <a:gd name="T3" fmla="*/ 109 h 125"/>
                  <a:gd name="T4" fmla="*/ 11 w 201"/>
                  <a:gd name="T5" fmla="*/ 124 h 125"/>
                  <a:gd name="T6" fmla="*/ 192 w 201"/>
                  <a:gd name="T7" fmla="*/ 124 h 125"/>
                  <a:gd name="T8" fmla="*/ 192 w 201"/>
                  <a:gd name="T9" fmla="*/ 108 h 125"/>
                  <a:gd name="T10" fmla="*/ 151 w 201"/>
                  <a:gd name="T11" fmla="*/ 47 h 125"/>
                  <a:gd name="T12" fmla="*/ 117 w 201"/>
                  <a:gd name="T13" fmla="*/ 86 h 125"/>
                  <a:gd name="T14" fmla="*/ 110 w 201"/>
                  <a:gd name="T15" fmla="*/ 81 h 125"/>
                  <a:gd name="T16" fmla="*/ 122 w 201"/>
                  <a:gd name="T17" fmla="*/ 65 h 125"/>
                  <a:gd name="T18" fmla="*/ 81 w 201"/>
                  <a:gd name="T19" fmla="*/ 5 h 125"/>
                  <a:gd name="T20" fmla="*/ 71 w 201"/>
                  <a:gd name="T21" fmla="*/ 5 h 12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01"/>
                  <a:gd name="T34" fmla="*/ 0 h 125"/>
                  <a:gd name="T35" fmla="*/ 201 w 201"/>
                  <a:gd name="T36" fmla="*/ 125 h 12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01" h="125">
                    <a:moveTo>
                      <a:pt x="71" y="5"/>
                    </a:moveTo>
                    <a:cubicBezTo>
                      <a:pt x="11" y="109"/>
                      <a:pt x="11" y="109"/>
                      <a:pt x="11" y="109"/>
                    </a:cubicBezTo>
                    <a:cubicBezTo>
                      <a:pt x="11" y="109"/>
                      <a:pt x="0" y="124"/>
                      <a:pt x="11" y="124"/>
                    </a:cubicBezTo>
                    <a:cubicBezTo>
                      <a:pt x="25" y="125"/>
                      <a:pt x="192" y="124"/>
                      <a:pt x="192" y="124"/>
                    </a:cubicBezTo>
                    <a:cubicBezTo>
                      <a:pt x="192" y="124"/>
                      <a:pt x="201" y="121"/>
                      <a:pt x="192" y="108"/>
                    </a:cubicBezTo>
                    <a:cubicBezTo>
                      <a:pt x="182" y="94"/>
                      <a:pt x="158" y="46"/>
                      <a:pt x="151" y="47"/>
                    </a:cubicBezTo>
                    <a:cubicBezTo>
                      <a:pt x="144" y="47"/>
                      <a:pt x="120" y="83"/>
                      <a:pt x="117" y="86"/>
                    </a:cubicBezTo>
                    <a:cubicBezTo>
                      <a:pt x="115" y="89"/>
                      <a:pt x="108" y="84"/>
                      <a:pt x="110" y="81"/>
                    </a:cubicBezTo>
                    <a:cubicBezTo>
                      <a:pt x="116" y="74"/>
                      <a:pt x="122" y="65"/>
                      <a:pt x="122" y="65"/>
                    </a:cubicBezTo>
                    <a:cubicBezTo>
                      <a:pt x="122" y="65"/>
                      <a:pt x="84" y="9"/>
                      <a:pt x="81" y="5"/>
                    </a:cubicBezTo>
                    <a:cubicBezTo>
                      <a:pt x="78" y="0"/>
                      <a:pt x="73" y="1"/>
                      <a:pt x="71" y="5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91" name="Oval 21"/>
              <p:cNvSpPr>
                <a:spLocks noChangeArrowheads="1"/>
              </p:cNvSpPr>
              <p:nvPr/>
            </p:nvSpPr>
            <p:spPr bwMode="auto">
              <a:xfrm>
                <a:off x="4953494" y="1810467"/>
                <a:ext cx="46383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</p:grpSp>
      </p:grpSp>
      <p:grpSp>
        <p:nvGrpSpPr>
          <p:cNvPr id="94" name="组合 93"/>
          <p:cNvGrpSpPr/>
          <p:nvPr/>
        </p:nvGrpSpPr>
        <p:grpSpPr>
          <a:xfrm>
            <a:off x="4003710" y="3500255"/>
            <a:ext cx="490336" cy="422704"/>
            <a:chOff x="3011452" y="3240559"/>
            <a:chExt cx="1152128" cy="993214"/>
          </a:xfrm>
        </p:grpSpPr>
        <p:grpSp>
          <p:nvGrpSpPr>
            <p:cNvPr id="95" name="组合 94"/>
            <p:cNvGrpSpPr/>
            <p:nvPr/>
          </p:nvGrpSpPr>
          <p:grpSpPr>
            <a:xfrm>
              <a:off x="3011452" y="3240559"/>
              <a:ext cx="1152128" cy="993214"/>
              <a:chOff x="1151880" y="2088430"/>
              <a:chExt cx="1656184" cy="1427745"/>
            </a:xfrm>
          </p:grpSpPr>
          <p:sp>
            <p:nvSpPr>
              <p:cNvPr id="97" name="六边形 96"/>
              <p:cNvSpPr/>
              <p:nvPr/>
            </p:nvSpPr>
            <p:spPr>
              <a:xfrm flipV="1">
                <a:off x="1151880" y="2088430"/>
                <a:ext cx="1656184" cy="1427745"/>
              </a:xfrm>
              <a:prstGeom prst="hexagon">
                <a:avLst/>
              </a:prstGeom>
              <a:gradFill flip="none" rotWithShape="1">
                <a:gsLst>
                  <a:gs pos="5000">
                    <a:schemeClr val="bg1">
                      <a:lumMod val="75000"/>
                    </a:schemeClr>
                  </a:gs>
                  <a:gs pos="57000">
                    <a:schemeClr val="bg1">
                      <a:shade val="67500"/>
                      <a:satMod val="115000"/>
                      <a:lumMod val="40000"/>
                      <a:lumOff val="60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solidFill>
                  <a:srgbClr val="FFFFFF">
                    <a:alpha val="72941"/>
                  </a:srgbClr>
                </a:solidFill>
              </a:ln>
              <a:effectLst>
                <a:outerShdw blurRad="215900" dist="127000" dir="6000000" sx="101000" sy="101000" algn="tr" rotWithShape="0">
                  <a:schemeClr val="tx1">
                    <a:lumMod val="95000"/>
                    <a:lumOff val="5000"/>
                    <a:alpha val="76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860000"/>
                  </a:solidFill>
                </a:endParaRPr>
              </a:p>
            </p:txBody>
          </p:sp>
          <p:sp>
            <p:nvSpPr>
              <p:cNvPr id="98" name="六边形 97"/>
              <p:cNvSpPr/>
              <p:nvPr/>
            </p:nvSpPr>
            <p:spPr>
              <a:xfrm flipV="1">
                <a:off x="1381972" y="2318523"/>
                <a:ext cx="1159685" cy="999729"/>
              </a:xfrm>
              <a:prstGeom prst="hexagon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860000"/>
                  </a:solidFill>
                </a:endParaRPr>
              </a:p>
            </p:txBody>
          </p:sp>
        </p:grpSp>
        <p:sp>
          <p:nvSpPr>
            <p:cNvPr id="96" name="Freeform 84"/>
            <p:cNvSpPr>
              <a:spLocks noChangeAspect="1" noEditPoints="1" noChangeArrowheads="1"/>
            </p:cNvSpPr>
            <p:nvPr/>
          </p:nvSpPr>
          <p:spPr bwMode="auto">
            <a:xfrm>
              <a:off x="3409505" y="3600488"/>
              <a:ext cx="338500" cy="337673"/>
            </a:xfrm>
            <a:custGeom>
              <a:avLst/>
              <a:gdLst>
                <a:gd name="T0" fmla="*/ 170 w 170"/>
                <a:gd name="T1" fmla="*/ 0 h 168"/>
                <a:gd name="T2" fmla="*/ 162 w 170"/>
                <a:gd name="T3" fmla="*/ 16 h 168"/>
                <a:gd name="T4" fmla="*/ 170 w 170"/>
                <a:gd name="T5" fmla="*/ 103 h 168"/>
                <a:gd name="T6" fmla="*/ 93 w 170"/>
                <a:gd name="T7" fmla="*/ 119 h 168"/>
                <a:gd name="T8" fmla="*/ 128 w 170"/>
                <a:gd name="T9" fmla="*/ 152 h 168"/>
                <a:gd name="T10" fmla="*/ 42 w 170"/>
                <a:gd name="T11" fmla="*/ 168 h 168"/>
                <a:gd name="T12" fmla="*/ 77 w 170"/>
                <a:gd name="T13" fmla="*/ 152 h 168"/>
                <a:gd name="T14" fmla="*/ 0 w 170"/>
                <a:gd name="T15" fmla="*/ 119 h 168"/>
                <a:gd name="T16" fmla="*/ 6 w 170"/>
                <a:gd name="T17" fmla="*/ 103 h 168"/>
                <a:gd name="T18" fmla="*/ 0 w 170"/>
                <a:gd name="T19" fmla="*/ 16 h 168"/>
                <a:gd name="T20" fmla="*/ 0 w 170"/>
                <a:gd name="T21" fmla="*/ 0 h 168"/>
                <a:gd name="T22" fmla="*/ 122 w 170"/>
                <a:gd name="T23" fmla="*/ 40 h 168"/>
                <a:gd name="T24" fmla="*/ 115 w 170"/>
                <a:gd name="T25" fmla="*/ 44 h 168"/>
                <a:gd name="T26" fmla="*/ 75 w 170"/>
                <a:gd name="T27" fmla="*/ 52 h 168"/>
                <a:gd name="T28" fmla="*/ 73 w 170"/>
                <a:gd name="T29" fmla="*/ 50 h 168"/>
                <a:gd name="T30" fmla="*/ 50 w 170"/>
                <a:gd name="T31" fmla="*/ 67 h 168"/>
                <a:gd name="T32" fmla="*/ 85 w 170"/>
                <a:gd name="T33" fmla="*/ 65 h 168"/>
                <a:gd name="T34" fmla="*/ 89 w 170"/>
                <a:gd name="T35" fmla="*/ 67 h 168"/>
                <a:gd name="T36" fmla="*/ 120 w 170"/>
                <a:gd name="T37" fmla="*/ 52 h 168"/>
                <a:gd name="T38" fmla="*/ 128 w 170"/>
                <a:gd name="T39" fmla="*/ 40 h 168"/>
                <a:gd name="T40" fmla="*/ 113 w 170"/>
                <a:gd name="T41" fmla="*/ 58 h 168"/>
                <a:gd name="T42" fmla="*/ 122 w 170"/>
                <a:gd name="T43" fmla="*/ 85 h 168"/>
                <a:gd name="T44" fmla="*/ 113 w 170"/>
                <a:gd name="T45" fmla="*/ 58 h 168"/>
                <a:gd name="T46" fmla="*/ 101 w 170"/>
                <a:gd name="T47" fmla="*/ 67 h 168"/>
                <a:gd name="T48" fmla="*/ 109 w 170"/>
                <a:gd name="T49" fmla="*/ 85 h 168"/>
                <a:gd name="T50" fmla="*/ 101 w 170"/>
                <a:gd name="T51" fmla="*/ 67 h 168"/>
                <a:gd name="T52" fmla="*/ 87 w 170"/>
                <a:gd name="T53" fmla="*/ 77 h 168"/>
                <a:gd name="T54" fmla="*/ 95 w 170"/>
                <a:gd name="T55" fmla="*/ 85 h 168"/>
                <a:gd name="T56" fmla="*/ 87 w 170"/>
                <a:gd name="T57" fmla="*/ 77 h 168"/>
                <a:gd name="T58" fmla="*/ 75 w 170"/>
                <a:gd name="T59" fmla="*/ 69 h 168"/>
                <a:gd name="T60" fmla="*/ 83 w 170"/>
                <a:gd name="T61" fmla="*/ 85 h 168"/>
                <a:gd name="T62" fmla="*/ 75 w 170"/>
                <a:gd name="T63" fmla="*/ 69 h 168"/>
                <a:gd name="T64" fmla="*/ 63 w 170"/>
                <a:gd name="T65" fmla="*/ 69 h 168"/>
                <a:gd name="T66" fmla="*/ 71 w 170"/>
                <a:gd name="T67" fmla="*/ 85 h 168"/>
                <a:gd name="T68" fmla="*/ 63 w 170"/>
                <a:gd name="T69" fmla="*/ 69 h 168"/>
                <a:gd name="T70" fmla="*/ 48 w 170"/>
                <a:gd name="T71" fmla="*/ 73 h 168"/>
                <a:gd name="T72" fmla="*/ 56 w 170"/>
                <a:gd name="T73" fmla="*/ 85 h 168"/>
                <a:gd name="T74" fmla="*/ 48 w 170"/>
                <a:gd name="T75" fmla="*/ 73 h 168"/>
                <a:gd name="T76" fmla="*/ 146 w 170"/>
                <a:gd name="T77" fmla="*/ 18 h 168"/>
                <a:gd name="T78" fmla="*/ 24 w 170"/>
                <a:gd name="T79" fmla="*/ 101 h 168"/>
                <a:gd name="T80" fmla="*/ 146 w 170"/>
                <a:gd name="T81" fmla="*/ 18 h 16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70"/>
                <a:gd name="T124" fmla="*/ 0 h 168"/>
                <a:gd name="T125" fmla="*/ 170 w 170"/>
                <a:gd name="T126" fmla="*/ 168 h 16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70" h="168">
                  <a:moveTo>
                    <a:pt x="0" y="0"/>
                  </a:moveTo>
                  <a:lnTo>
                    <a:pt x="170" y="0"/>
                  </a:lnTo>
                  <a:lnTo>
                    <a:pt x="170" y="16"/>
                  </a:lnTo>
                  <a:lnTo>
                    <a:pt x="162" y="16"/>
                  </a:lnTo>
                  <a:lnTo>
                    <a:pt x="162" y="103"/>
                  </a:lnTo>
                  <a:lnTo>
                    <a:pt x="170" y="103"/>
                  </a:lnTo>
                  <a:lnTo>
                    <a:pt x="170" y="119"/>
                  </a:lnTo>
                  <a:lnTo>
                    <a:pt x="93" y="119"/>
                  </a:lnTo>
                  <a:lnTo>
                    <a:pt x="93" y="152"/>
                  </a:lnTo>
                  <a:lnTo>
                    <a:pt x="128" y="152"/>
                  </a:lnTo>
                  <a:lnTo>
                    <a:pt x="128" y="168"/>
                  </a:lnTo>
                  <a:lnTo>
                    <a:pt x="42" y="168"/>
                  </a:lnTo>
                  <a:lnTo>
                    <a:pt x="42" y="152"/>
                  </a:lnTo>
                  <a:lnTo>
                    <a:pt x="77" y="152"/>
                  </a:lnTo>
                  <a:lnTo>
                    <a:pt x="77" y="119"/>
                  </a:lnTo>
                  <a:lnTo>
                    <a:pt x="0" y="119"/>
                  </a:lnTo>
                  <a:lnTo>
                    <a:pt x="0" y="103"/>
                  </a:lnTo>
                  <a:lnTo>
                    <a:pt x="6" y="103"/>
                  </a:lnTo>
                  <a:lnTo>
                    <a:pt x="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128" y="40"/>
                  </a:moveTo>
                  <a:lnTo>
                    <a:pt x="122" y="40"/>
                  </a:lnTo>
                  <a:lnTo>
                    <a:pt x="113" y="40"/>
                  </a:lnTo>
                  <a:lnTo>
                    <a:pt x="115" y="44"/>
                  </a:lnTo>
                  <a:lnTo>
                    <a:pt x="87" y="61"/>
                  </a:lnTo>
                  <a:lnTo>
                    <a:pt x="75" y="52"/>
                  </a:lnTo>
                  <a:lnTo>
                    <a:pt x="75" y="50"/>
                  </a:lnTo>
                  <a:lnTo>
                    <a:pt x="73" y="50"/>
                  </a:lnTo>
                  <a:lnTo>
                    <a:pt x="48" y="61"/>
                  </a:lnTo>
                  <a:lnTo>
                    <a:pt x="50" y="67"/>
                  </a:lnTo>
                  <a:lnTo>
                    <a:pt x="73" y="56"/>
                  </a:lnTo>
                  <a:lnTo>
                    <a:pt x="85" y="65"/>
                  </a:lnTo>
                  <a:lnTo>
                    <a:pt x="87" y="67"/>
                  </a:lnTo>
                  <a:lnTo>
                    <a:pt x="89" y="67"/>
                  </a:lnTo>
                  <a:lnTo>
                    <a:pt x="117" y="48"/>
                  </a:lnTo>
                  <a:lnTo>
                    <a:pt x="120" y="52"/>
                  </a:lnTo>
                  <a:lnTo>
                    <a:pt x="124" y="46"/>
                  </a:lnTo>
                  <a:lnTo>
                    <a:pt x="128" y="40"/>
                  </a:lnTo>
                  <a:lnTo>
                    <a:pt x="128" y="40"/>
                  </a:lnTo>
                  <a:close/>
                  <a:moveTo>
                    <a:pt x="113" y="58"/>
                  </a:moveTo>
                  <a:lnTo>
                    <a:pt x="113" y="85"/>
                  </a:lnTo>
                  <a:lnTo>
                    <a:pt x="122" y="85"/>
                  </a:lnTo>
                  <a:lnTo>
                    <a:pt x="122" y="58"/>
                  </a:lnTo>
                  <a:lnTo>
                    <a:pt x="113" y="58"/>
                  </a:lnTo>
                  <a:lnTo>
                    <a:pt x="113" y="58"/>
                  </a:lnTo>
                  <a:close/>
                  <a:moveTo>
                    <a:pt x="101" y="67"/>
                  </a:moveTo>
                  <a:lnTo>
                    <a:pt x="101" y="85"/>
                  </a:lnTo>
                  <a:lnTo>
                    <a:pt x="109" y="85"/>
                  </a:lnTo>
                  <a:lnTo>
                    <a:pt x="109" y="67"/>
                  </a:lnTo>
                  <a:lnTo>
                    <a:pt x="101" y="67"/>
                  </a:lnTo>
                  <a:lnTo>
                    <a:pt x="101" y="67"/>
                  </a:lnTo>
                  <a:close/>
                  <a:moveTo>
                    <a:pt x="87" y="77"/>
                  </a:moveTo>
                  <a:lnTo>
                    <a:pt x="87" y="85"/>
                  </a:lnTo>
                  <a:lnTo>
                    <a:pt x="95" y="85"/>
                  </a:lnTo>
                  <a:lnTo>
                    <a:pt x="95" y="77"/>
                  </a:lnTo>
                  <a:lnTo>
                    <a:pt x="87" y="77"/>
                  </a:lnTo>
                  <a:lnTo>
                    <a:pt x="87" y="77"/>
                  </a:lnTo>
                  <a:close/>
                  <a:moveTo>
                    <a:pt x="75" y="69"/>
                  </a:moveTo>
                  <a:lnTo>
                    <a:pt x="75" y="85"/>
                  </a:lnTo>
                  <a:lnTo>
                    <a:pt x="83" y="85"/>
                  </a:lnTo>
                  <a:lnTo>
                    <a:pt x="83" y="69"/>
                  </a:lnTo>
                  <a:lnTo>
                    <a:pt x="75" y="69"/>
                  </a:lnTo>
                  <a:lnTo>
                    <a:pt x="75" y="69"/>
                  </a:lnTo>
                  <a:close/>
                  <a:moveTo>
                    <a:pt x="63" y="69"/>
                  </a:moveTo>
                  <a:lnTo>
                    <a:pt x="63" y="85"/>
                  </a:lnTo>
                  <a:lnTo>
                    <a:pt x="71" y="85"/>
                  </a:lnTo>
                  <a:lnTo>
                    <a:pt x="71" y="69"/>
                  </a:lnTo>
                  <a:lnTo>
                    <a:pt x="63" y="69"/>
                  </a:lnTo>
                  <a:lnTo>
                    <a:pt x="63" y="69"/>
                  </a:lnTo>
                  <a:close/>
                  <a:moveTo>
                    <a:pt x="48" y="73"/>
                  </a:moveTo>
                  <a:lnTo>
                    <a:pt x="48" y="85"/>
                  </a:lnTo>
                  <a:lnTo>
                    <a:pt x="56" y="85"/>
                  </a:lnTo>
                  <a:lnTo>
                    <a:pt x="56" y="73"/>
                  </a:lnTo>
                  <a:lnTo>
                    <a:pt x="48" y="73"/>
                  </a:lnTo>
                  <a:lnTo>
                    <a:pt x="48" y="73"/>
                  </a:lnTo>
                  <a:close/>
                  <a:moveTo>
                    <a:pt x="146" y="18"/>
                  </a:moveTo>
                  <a:lnTo>
                    <a:pt x="24" y="18"/>
                  </a:lnTo>
                  <a:lnTo>
                    <a:pt x="24" y="101"/>
                  </a:lnTo>
                  <a:lnTo>
                    <a:pt x="146" y="101"/>
                  </a:lnTo>
                  <a:lnTo>
                    <a:pt x="146" y="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sp>
        <p:nvSpPr>
          <p:cNvPr id="99" name="矩形 8"/>
          <p:cNvSpPr/>
          <p:nvPr/>
        </p:nvSpPr>
        <p:spPr>
          <a:xfrm>
            <a:off x="0" y="0"/>
            <a:ext cx="10080625" cy="5761038"/>
          </a:xfrm>
          <a:custGeom>
            <a:avLst/>
            <a:gdLst/>
            <a:ahLst/>
            <a:cxnLst/>
            <a:rect l="l" t="t" r="r" b="b"/>
            <a:pathLst>
              <a:path w="10080625" h="5761038">
                <a:moveTo>
                  <a:pt x="495077" y="144215"/>
                </a:moveTo>
                <a:lnTo>
                  <a:pt x="143768" y="495524"/>
                </a:lnTo>
                <a:lnTo>
                  <a:pt x="143768" y="5193506"/>
                </a:lnTo>
                <a:lnTo>
                  <a:pt x="495077" y="5544815"/>
                </a:lnTo>
                <a:lnTo>
                  <a:pt x="9585547" y="5544815"/>
                </a:lnTo>
                <a:lnTo>
                  <a:pt x="9936856" y="5193506"/>
                </a:lnTo>
                <a:lnTo>
                  <a:pt x="9936856" y="495524"/>
                </a:lnTo>
                <a:lnTo>
                  <a:pt x="9585547" y="144215"/>
                </a:lnTo>
                <a:close/>
                <a:moveTo>
                  <a:pt x="0" y="0"/>
                </a:moveTo>
                <a:lnTo>
                  <a:pt x="10080625" y="0"/>
                </a:lnTo>
                <a:lnTo>
                  <a:pt x="10080625" y="5761038"/>
                </a:lnTo>
                <a:lnTo>
                  <a:pt x="0" y="5761038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Freeform 284"/>
          <p:cNvSpPr>
            <a:spLocks noEditPoints="1"/>
          </p:cNvSpPr>
          <p:nvPr/>
        </p:nvSpPr>
        <p:spPr bwMode="auto">
          <a:xfrm>
            <a:off x="8064648" y="4176663"/>
            <a:ext cx="1914405" cy="1419137"/>
          </a:xfrm>
          <a:custGeom>
            <a:avLst/>
            <a:gdLst>
              <a:gd name="T0" fmla="*/ 1 w 85"/>
              <a:gd name="T1" fmla="*/ 0 h 63"/>
              <a:gd name="T2" fmla="*/ 0 w 85"/>
              <a:gd name="T3" fmla="*/ 62 h 63"/>
              <a:gd name="T4" fmla="*/ 16 w 85"/>
              <a:gd name="T5" fmla="*/ 63 h 63"/>
              <a:gd name="T6" fmla="*/ 18 w 85"/>
              <a:gd name="T7" fmla="*/ 1 h 63"/>
              <a:gd name="T8" fmla="*/ 2 w 85"/>
              <a:gd name="T9" fmla="*/ 5 h 63"/>
              <a:gd name="T10" fmla="*/ 14 w 85"/>
              <a:gd name="T11" fmla="*/ 4 h 63"/>
              <a:gd name="T12" fmla="*/ 16 w 85"/>
              <a:gd name="T13" fmla="*/ 28 h 63"/>
              <a:gd name="T14" fmla="*/ 3 w 85"/>
              <a:gd name="T15" fmla="*/ 29 h 63"/>
              <a:gd name="T16" fmla="*/ 2 w 85"/>
              <a:gd name="T17" fmla="*/ 5 h 63"/>
              <a:gd name="T18" fmla="*/ 2 w 85"/>
              <a:gd name="T19" fmla="*/ 56 h 63"/>
              <a:gd name="T20" fmla="*/ 2 w 85"/>
              <a:gd name="T21" fmla="*/ 55 h 63"/>
              <a:gd name="T22" fmla="*/ 16 w 85"/>
              <a:gd name="T23" fmla="*/ 56 h 63"/>
              <a:gd name="T24" fmla="*/ 16 w 85"/>
              <a:gd name="T25" fmla="*/ 52 h 63"/>
              <a:gd name="T26" fmla="*/ 2 w 85"/>
              <a:gd name="T27" fmla="*/ 52 h 63"/>
              <a:gd name="T28" fmla="*/ 16 w 85"/>
              <a:gd name="T29" fmla="*/ 51 h 63"/>
              <a:gd name="T30" fmla="*/ 16 w 85"/>
              <a:gd name="T31" fmla="*/ 52 h 63"/>
              <a:gd name="T32" fmla="*/ 21 w 85"/>
              <a:gd name="T33" fmla="*/ 0 h 63"/>
              <a:gd name="T34" fmla="*/ 19 w 85"/>
              <a:gd name="T35" fmla="*/ 62 h 63"/>
              <a:gd name="T36" fmla="*/ 36 w 85"/>
              <a:gd name="T37" fmla="*/ 63 h 63"/>
              <a:gd name="T38" fmla="*/ 38 w 85"/>
              <a:gd name="T39" fmla="*/ 1 h 63"/>
              <a:gd name="T40" fmla="*/ 22 w 85"/>
              <a:gd name="T41" fmla="*/ 5 h 63"/>
              <a:gd name="T42" fmla="*/ 34 w 85"/>
              <a:gd name="T43" fmla="*/ 4 h 63"/>
              <a:gd name="T44" fmla="*/ 35 w 85"/>
              <a:gd name="T45" fmla="*/ 28 h 63"/>
              <a:gd name="T46" fmla="*/ 23 w 85"/>
              <a:gd name="T47" fmla="*/ 29 h 63"/>
              <a:gd name="T48" fmla="*/ 22 w 85"/>
              <a:gd name="T49" fmla="*/ 5 h 63"/>
              <a:gd name="T50" fmla="*/ 22 w 85"/>
              <a:gd name="T51" fmla="*/ 56 h 63"/>
              <a:gd name="T52" fmla="*/ 22 w 85"/>
              <a:gd name="T53" fmla="*/ 55 h 63"/>
              <a:gd name="T54" fmla="*/ 36 w 85"/>
              <a:gd name="T55" fmla="*/ 56 h 63"/>
              <a:gd name="T56" fmla="*/ 35 w 85"/>
              <a:gd name="T57" fmla="*/ 52 h 63"/>
              <a:gd name="T58" fmla="*/ 21 w 85"/>
              <a:gd name="T59" fmla="*/ 52 h 63"/>
              <a:gd name="T60" fmla="*/ 35 w 85"/>
              <a:gd name="T61" fmla="*/ 51 h 63"/>
              <a:gd name="T62" fmla="*/ 35 w 85"/>
              <a:gd name="T63" fmla="*/ 52 h 63"/>
              <a:gd name="T64" fmla="*/ 53 w 85"/>
              <a:gd name="T65" fmla="*/ 1 h 63"/>
              <a:gd name="T66" fmla="*/ 38 w 85"/>
              <a:gd name="T67" fmla="*/ 9 h 63"/>
              <a:gd name="T68" fmla="*/ 69 w 85"/>
              <a:gd name="T69" fmla="*/ 62 h 63"/>
              <a:gd name="T70" fmla="*/ 84 w 85"/>
              <a:gd name="T71" fmla="*/ 55 h 63"/>
              <a:gd name="T72" fmla="*/ 64 w 85"/>
              <a:gd name="T73" fmla="*/ 27 h 63"/>
              <a:gd name="T74" fmla="*/ 53 w 85"/>
              <a:gd name="T75" fmla="*/ 32 h 63"/>
              <a:gd name="T76" fmla="*/ 42 w 85"/>
              <a:gd name="T77" fmla="*/ 11 h 63"/>
              <a:gd name="T78" fmla="*/ 53 w 85"/>
              <a:gd name="T79" fmla="*/ 6 h 63"/>
              <a:gd name="T80" fmla="*/ 64 w 85"/>
              <a:gd name="T81" fmla="*/ 27 h 63"/>
              <a:gd name="T82" fmla="*/ 66 w 85"/>
              <a:gd name="T83" fmla="*/ 52 h 63"/>
              <a:gd name="T84" fmla="*/ 78 w 85"/>
              <a:gd name="T85" fmla="*/ 46 h 63"/>
              <a:gd name="T86" fmla="*/ 66 w 85"/>
              <a:gd name="T87" fmla="*/ 53 h 63"/>
              <a:gd name="T88" fmla="*/ 80 w 85"/>
              <a:gd name="T89" fmla="*/ 49 h 63"/>
              <a:gd name="T90" fmla="*/ 68 w 85"/>
              <a:gd name="T91" fmla="*/ 56 h 63"/>
              <a:gd name="T92" fmla="*/ 79 w 85"/>
              <a:gd name="T93" fmla="*/ 49 h 63"/>
              <a:gd name="T94" fmla="*/ 80 w 85"/>
              <a:gd name="T95" fmla="*/ 49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5" h="63">
                <a:moveTo>
                  <a:pt x="16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62"/>
                  <a:pt x="1" y="63"/>
                  <a:pt x="1" y="63"/>
                </a:cubicBezTo>
                <a:cubicBezTo>
                  <a:pt x="16" y="63"/>
                  <a:pt x="16" y="63"/>
                  <a:pt x="16" y="63"/>
                </a:cubicBezTo>
                <a:cubicBezTo>
                  <a:pt x="17" y="63"/>
                  <a:pt x="18" y="62"/>
                  <a:pt x="18" y="6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7" y="0"/>
                  <a:pt x="16" y="0"/>
                </a:cubicBezTo>
                <a:close/>
                <a:moveTo>
                  <a:pt x="2" y="5"/>
                </a:moveTo>
                <a:cubicBezTo>
                  <a:pt x="2" y="4"/>
                  <a:pt x="3" y="4"/>
                  <a:pt x="3" y="4"/>
                </a:cubicBezTo>
                <a:cubicBezTo>
                  <a:pt x="14" y="4"/>
                  <a:pt x="14" y="4"/>
                  <a:pt x="14" y="4"/>
                </a:cubicBezTo>
                <a:cubicBezTo>
                  <a:pt x="15" y="4"/>
                  <a:pt x="16" y="4"/>
                  <a:pt x="16" y="5"/>
                </a:cubicBezTo>
                <a:cubicBezTo>
                  <a:pt x="16" y="28"/>
                  <a:pt x="16" y="28"/>
                  <a:pt x="16" y="28"/>
                </a:cubicBezTo>
                <a:cubicBezTo>
                  <a:pt x="16" y="28"/>
                  <a:pt x="15" y="29"/>
                  <a:pt x="14" y="29"/>
                </a:cubicBezTo>
                <a:cubicBezTo>
                  <a:pt x="3" y="29"/>
                  <a:pt x="3" y="29"/>
                  <a:pt x="3" y="29"/>
                </a:cubicBezTo>
                <a:cubicBezTo>
                  <a:pt x="3" y="29"/>
                  <a:pt x="2" y="28"/>
                  <a:pt x="2" y="28"/>
                </a:cubicBezTo>
                <a:lnTo>
                  <a:pt x="2" y="5"/>
                </a:lnTo>
                <a:close/>
                <a:moveTo>
                  <a:pt x="16" y="56"/>
                </a:moveTo>
                <a:cubicBezTo>
                  <a:pt x="2" y="56"/>
                  <a:pt x="2" y="56"/>
                  <a:pt x="2" y="56"/>
                </a:cubicBezTo>
                <a:cubicBezTo>
                  <a:pt x="2" y="56"/>
                  <a:pt x="2" y="56"/>
                  <a:pt x="2" y="56"/>
                </a:cubicBezTo>
                <a:cubicBezTo>
                  <a:pt x="2" y="55"/>
                  <a:pt x="2" y="55"/>
                  <a:pt x="2" y="55"/>
                </a:cubicBezTo>
                <a:cubicBezTo>
                  <a:pt x="16" y="55"/>
                  <a:pt x="16" y="55"/>
                  <a:pt x="16" y="55"/>
                </a:cubicBezTo>
                <a:cubicBezTo>
                  <a:pt x="16" y="55"/>
                  <a:pt x="16" y="55"/>
                  <a:pt x="16" y="56"/>
                </a:cubicBezTo>
                <a:cubicBezTo>
                  <a:pt x="16" y="56"/>
                  <a:pt x="16" y="56"/>
                  <a:pt x="16" y="56"/>
                </a:cubicBezTo>
                <a:close/>
                <a:moveTo>
                  <a:pt x="16" y="52"/>
                </a:moveTo>
                <a:cubicBezTo>
                  <a:pt x="2" y="52"/>
                  <a:pt x="2" y="52"/>
                  <a:pt x="2" y="52"/>
                </a:cubicBezTo>
                <a:cubicBezTo>
                  <a:pt x="2" y="52"/>
                  <a:pt x="2" y="52"/>
                  <a:pt x="2" y="52"/>
                </a:cubicBezTo>
                <a:cubicBezTo>
                  <a:pt x="2" y="52"/>
                  <a:pt x="2" y="51"/>
                  <a:pt x="2" y="51"/>
                </a:cubicBezTo>
                <a:cubicBezTo>
                  <a:pt x="16" y="51"/>
                  <a:pt x="16" y="51"/>
                  <a:pt x="16" y="51"/>
                </a:cubicBezTo>
                <a:cubicBezTo>
                  <a:pt x="16" y="51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lose/>
                <a:moveTo>
                  <a:pt x="36" y="0"/>
                </a:moveTo>
                <a:cubicBezTo>
                  <a:pt x="21" y="0"/>
                  <a:pt x="21" y="0"/>
                  <a:pt x="21" y="0"/>
                </a:cubicBezTo>
                <a:cubicBezTo>
                  <a:pt x="20" y="0"/>
                  <a:pt x="19" y="1"/>
                  <a:pt x="19" y="1"/>
                </a:cubicBezTo>
                <a:cubicBezTo>
                  <a:pt x="19" y="62"/>
                  <a:pt x="19" y="62"/>
                  <a:pt x="19" y="62"/>
                </a:cubicBezTo>
                <a:cubicBezTo>
                  <a:pt x="19" y="62"/>
                  <a:pt x="20" y="63"/>
                  <a:pt x="21" y="63"/>
                </a:cubicBezTo>
                <a:cubicBezTo>
                  <a:pt x="36" y="63"/>
                  <a:pt x="36" y="63"/>
                  <a:pt x="36" y="63"/>
                </a:cubicBezTo>
                <a:cubicBezTo>
                  <a:pt x="37" y="63"/>
                  <a:pt x="38" y="62"/>
                  <a:pt x="38" y="62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1"/>
                  <a:pt x="37" y="0"/>
                  <a:pt x="36" y="0"/>
                </a:cubicBezTo>
                <a:close/>
                <a:moveTo>
                  <a:pt x="22" y="5"/>
                </a:moveTo>
                <a:cubicBezTo>
                  <a:pt x="22" y="4"/>
                  <a:pt x="22" y="4"/>
                  <a:pt x="23" y="4"/>
                </a:cubicBezTo>
                <a:cubicBezTo>
                  <a:pt x="34" y="4"/>
                  <a:pt x="34" y="4"/>
                  <a:pt x="34" y="4"/>
                </a:cubicBezTo>
                <a:cubicBezTo>
                  <a:pt x="35" y="4"/>
                  <a:pt x="35" y="4"/>
                  <a:pt x="35" y="5"/>
                </a:cubicBezTo>
                <a:cubicBezTo>
                  <a:pt x="35" y="28"/>
                  <a:pt x="35" y="28"/>
                  <a:pt x="35" y="28"/>
                </a:cubicBezTo>
                <a:cubicBezTo>
                  <a:pt x="35" y="28"/>
                  <a:pt x="35" y="29"/>
                  <a:pt x="34" y="29"/>
                </a:cubicBezTo>
                <a:cubicBezTo>
                  <a:pt x="23" y="29"/>
                  <a:pt x="23" y="29"/>
                  <a:pt x="23" y="29"/>
                </a:cubicBezTo>
                <a:cubicBezTo>
                  <a:pt x="22" y="29"/>
                  <a:pt x="22" y="28"/>
                  <a:pt x="22" y="28"/>
                </a:cubicBezTo>
                <a:lnTo>
                  <a:pt x="22" y="5"/>
                </a:lnTo>
                <a:close/>
                <a:moveTo>
                  <a:pt x="35" y="56"/>
                </a:moveTo>
                <a:cubicBezTo>
                  <a:pt x="22" y="56"/>
                  <a:pt x="22" y="56"/>
                  <a:pt x="22" y="56"/>
                </a:cubicBezTo>
                <a:cubicBezTo>
                  <a:pt x="22" y="56"/>
                  <a:pt x="21" y="56"/>
                  <a:pt x="21" y="56"/>
                </a:cubicBezTo>
                <a:cubicBezTo>
                  <a:pt x="21" y="55"/>
                  <a:pt x="22" y="55"/>
                  <a:pt x="22" y="55"/>
                </a:cubicBezTo>
                <a:cubicBezTo>
                  <a:pt x="35" y="55"/>
                  <a:pt x="35" y="55"/>
                  <a:pt x="35" y="55"/>
                </a:cubicBezTo>
                <a:cubicBezTo>
                  <a:pt x="35" y="55"/>
                  <a:pt x="36" y="55"/>
                  <a:pt x="36" y="56"/>
                </a:cubicBezTo>
                <a:cubicBezTo>
                  <a:pt x="36" y="56"/>
                  <a:pt x="35" y="56"/>
                  <a:pt x="35" y="56"/>
                </a:cubicBezTo>
                <a:close/>
                <a:moveTo>
                  <a:pt x="35" y="52"/>
                </a:move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1" y="52"/>
                  <a:pt x="21" y="52"/>
                </a:cubicBezTo>
                <a:cubicBezTo>
                  <a:pt x="21" y="52"/>
                  <a:pt x="22" y="51"/>
                  <a:pt x="22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1"/>
                  <a:pt x="36" y="52"/>
                  <a:pt x="36" y="52"/>
                </a:cubicBezTo>
                <a:cubicBezTo>
                  <a:pt x="36" y="52"/>
                  <a:pt x="35" y="52"/>
                  <a:pt x="35" y="52"/>
                </a:cubicBezTo>
                <a:close/>
                <a:moveTo>
                  <a:pt x="85" y="53"/>
                </a:moveTo>
                <a:cubicBezTo>
                  <a:pt x="53" y="1"/>
                  <a:pt x="53" y="1"/>
                  <a:pt x="53" y="1"/>
                </a:cubicBezTo>
                <a:cubicBezTo>
                  <a:pt x="53" y="1"/>
                  <a:pt x="52" y="1"/>
                  <a:pt x="51" y="1"/>
                </a:cubicBezTo>
                <a:cubicBezTo>
                  <a:pt x="38" y="9"/>
                  <a:pt x="38" y="9"/>
                  <a:pt x="38" y="9"/>
                </a:cubicBezTo>
                <a:cubicBezTo>
                  <a:pt x="38" y="10"/>
                  <a:pt x="37" y="10"/>
                  <a:pt x="38" y="11"/>
                </a:cubicBezTo>
                <a:cubicBezTo>
                  <a:pt x="69" y="62"/>
                  <a:pt x="69" y="62"/>
                  <a:pt x="69" y="62"/>
                </a:cubicBezTo>
                <a:cubicBezTo>
                  <a:pt x="70" y="63"/>
                  <a:pt x="70" y="63"/>
                  <a:pt x="71" y="62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4"/>
                  <a:pt x="85" y="53"/>
                  <a:pt x="85" y="53"/>
                </a:cubicBezTo>
                <a:close/>
                <a:moveTo>
                  <a:pt x="64" y="27"/>
                </a:moveTo>
                <a:cubicBezTo>
                  <a:pt x="55" y="32"/>
                  <a:pt x="55" y="32"/>
                  <a:pt x="55" y="32"/>
                </a:cubicBezTo>
                <a:cubicBezTo>
                  <a:pt x="54" y="33"/>
                  <a:pt x="54" y="33"/>
                  <a:pt x="53" y="32"/>
                </a:cubicBezTo>
                <a:cubicBezTo>
                  <a:pt x="42" y="13"/>
                  <a:pt x="42" y="13"/>
                  <a:pt x="42" y="13"/>
                </a:cubicBezTo>
                <a:cubicBezTo>
                  <a:pt x="41" y="12"/>
                  <a:pt x="41" y="11"/>
                  <a:pt x="42" y="11"/>
                </a:cubicBezTo>
                <a:cubicBezTo>
                  <a:pt x="51" y="5"/>
                  <a:pt x="51" y="5"/>
                  <a:pt x="51" y="5"/>
                </a:cubicBezTo>
                <a:cubicBezTo>
                  <a:pt x="52" y="5"/>
                  <a:pt x="53" y="5"/>
                  <a:pt x="53" y="6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6"/>
                  <a:pt x="65" y="26"/>
                  <a:pt x="64" y="27"/>
                </a:cubicBezTo>
                <a:close/>
                <a:moveTo>
                  <a:pt x="66" y="53"/>
                </a:moveTo>
                <a:cubicBezTo>
                  <a:pt x="66" y="53"/>
                  <a:pt x="66" y="53"/>
                  <a:pt x="66" y="52"/>
                </a:cubicBezTo>
                <a:cubicBezTo>
                  <a:pt x="77" y="45"/>
                  <a:pt x="77" y="45"/>
                  <a:pt x="77" y="45"/>
                </a:cubicBezTo>
                <a:cubicBezTo>
                  <a:pt x="78" y="45"/>
                  <a:pt x="78" y="45"/>
                  <a:pt x="78" y="46"/>
                </a:cubicBezTo>
                <a:cubicBezTo>
                  <a:pt x="78" y="46"/>
                  <a:pt x="78" y="46"/>
                  <a:pt x="78" y="46"/>
                </a:cubicBezTo>
                <a:cubicBezTo>
                  <a:pt x="66" y="53"/>
                  <a:pt x="66" y="53"/>
                  <a:pt x="66" y="53"/>
                </a:cubicBezTo>
                <a:cubicBezTo>
                  <a:pt x="66" y="53"/>
                  <a:pt x="66" y="53"/>
                  <a:pt x="66" y="53"/>
                </a:cubicBezTo>
                <a:close/>
                <a:moveTo>
                  <a:pt x="80" y="49"/>
                </a:moveTo>
                <a:cubicBezTo>
                  <a:pt x="68" y="56"/>
                  <a:pt x="68" y="56"/>
                  <a:pt x="68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79" y="49"/>
                  <a:pt x="79" y="49"/>
                  <a:pt x="79" y="49"/>
                </a:cubicBezTo>
                <a:cubicBezTo>
                  <a:pt x="80" y="48"/>
                  <a:pt x="80" y="49"/>
                  <a:pt x="80" y="49"/>
                </a:cubicBezTo>
                <a:cubicBezTo>
                  <a:pt x="80" y="49"/>
                  <a:pt x="80" y="49"/>
                  <a:pt x="80" y="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9000">
        <p14:flash/>
      </p:transition>
    </mc:Choice>
    <mc:Fallback xmlns="">
      <p:transition spd="slow" advClick="0" advTm="9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3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3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3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3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99" grpId="0" animBg="1"/>
      <p:bldP spid="10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H_Other_1"/>
          <p:cNvSpPr/>
          <p:nvPr>
            <p:custDataLst>
              <p:tags r:id="rId2"/>
            </p:custDataLst>
          </p:nvPr>
        </p:nvSpPr>
        <p:spPr bwMode="auto">
          <a:xfrm rot="18849647">
            <a:off x="7680009" y="3382544"/>
            <a:ext cx="1204735" cy="662155"/>
          </a:xfrm>
          <a:custGeom>
            <a:avLst/>
            <a:gdLst>
              <a:gd name="T0" fmla="*/ 2708960 w 955844"/>
              <a:gd name="T1" fmla="*/ 0 h 524933"/>
              <a:gd name="T2" fmla="*/ 0 w 955844"/>
              <a:gd name="T3" fmla="*/ 0 h 524933"/>
              <a:gd name="T4" fmla="*/ 1444755 w 955844"/>
              <a:gd name="T5" fmla="*/ 1479806 h 524933"/>
              <a:gd name="T6" fmla="*/ 2708960 w 955844"/>
              <a:gd name="T7" fmla="*/ 1479806 h 52493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55844" h="524933">
                <a:moveTo>
                  <a:pt x="955844" y="0"/>
                </a:moveTo>
                <a:lnTo>
                  <a:pt x="0" y="0"/>
                </a:lnTo>
                <a:lnTo>
                  <a:pt x="509776" y="524933"/>
                </a:lnTo>
                <a:lnTo>
                  <a:pt x="955844" y="524933"/>
                </a:lnTo>
                <a:lnTo>
                  <a:pt x="955844" y="0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sx="97000" sy="97000" algn="ctr" rotWithShape="0">
              <a:srgbClr val="000000">
                <a:alpha val="40000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120000"/>
              </a:lnSpc>
            </a:pPr>
            <a:endParaRPr lang="zh-CN" altLang="en-US" sz="2205" b="1" kern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51" name="MH_Other_2"/>
          <p:cNvSpPr/>
          <p:nvPr>
            <p:custDataLst>
              <p:tags r:id="rId3"/>
            </p:custDataLst>
          </p:nvPr>
        </p:nvSpPr>
        <p:spPr bwMode="auto">
          <a:xfrm rot="2750353" flipH="1">
            <a:off x="1256561" y="3382568"/>
            <a:ext cx="1204735" cy="662154"/>
          </a:xfrm>
          <a:custGeom>
            <a:avLst/>
            <a:gdLst>
              <a:gd name="T0" fmla="*/ 2708960 w 955844"/>
              <a:gd name="T1" fmla="*/ 0 h 524933"/>
              <a:gd name="T2" fmla="*/ 0 w 955844"/>
              <a:gd name="T3" fmla="*/ 0 h 524933"/>
              <a:gd name="T4" fmla="*/ 1444755 w 955844"/>
              <a:gd name="T5" fmla="*/ 1479786 h 524933"/>
              <a:gd name="T6" fmla="*/ 2708960 w 955844"/>
              <a:gd name="T7" fmla="*/ 1479786 h 52493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55844" h="524933">
                <a:moveTo>
                  <a:pt x="955844" y="0"/>
                </a:moveTo>
                <a:lnTo>
                  <a:pt x="0" y="0"/>
                </a:lnTo>
                <a:lnTo>
                  <a:pt x="509776" y="524933"/>
                </a:lnTo>
                <a:lnTo>
                  <a:pt x="955844" y="524933"/>
                </a:lnTo>
                <a:lnTo>
                  <a:pt x="955844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lIns="317500" rIns="317500" anchor="ctr">
            <a:normAutofit/>
          </a:bodyPr>
          <a:lstStyle/>
          <a:p>
            <a:pPr algn="ctr">
              <a:lnSpc>
                <a:spcPct val="130000"/>
              </a:lnSpc>
            </a:pPr>
            <a:endParaRPr lang="zh-CN" altLang="en-US" sz="1985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9" name="MH_SubTitle_2"/>
          <p:cNvSpPr/>
          <p:nvPr>
            <p:custDataLst>
              <p:tags r:id="rId4"/>
            </p:custDataLst>
          </p:nvPr>
        </p:nvSpPr>
        <p:spPr>
          <a:xfrm rot="2750353" flipH="1">
            <a:off x="2911373" y="2806018"/>
            <a:ext cx="2810452" cy="662155"/>
          </a:xfrm>
          <a:custGeom>
            <a:avLst/>
            <a:gdLst>
              <a:gd name="connsiteX0" fmla="*/ 2229641 w 2229641"/>
              <a:gd name="connsiteY0" fmla="*/ 524933 h 524933"/>
              <a:gd name="connsiteX1" fmla="*/ 1719864 w 2229641"/>
              <a:gd name="connsiteY1" fmla="*/ 0 h 524933"/>
              <a:gd name="connsiteX2" fmla="*/ 0 w 2229641"/>
              <a:gd name="connsiteY2" fmla="*/ 0 h 524933"/>
              <a:gd name="connsiteX3" fmla="*/ 509776 w 2229641"/>
              <a:gd name="connsiteY3" fmla="*/ 524933 h 52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9641" h="524933">
                <a:moveTo>
                  <a:pt x="2229641" y="524933"/>
                </a:moveTo>
                <a:lnTo>
                  <a:pt x="1719864" y="0"/>
                </a:lnTo>
                <a:lnTo>
                  <a:pt x="0" y="0"/>
                </a:lnTo>
                <a:lnTo>
                  <a:pt x="509776" y="524933"/>
                </a:lnTo>
                <a:close/>
              </a:path>
            </a:pathLst>
          </a:custGeom>
          <a:solidFill>
            <a:schemeClr val="accent1"/>
          </a:solidFill>
        </p:spPr>
        <p:txBody>
          <a:bodyPr lIns="317500" rIns="317500" anchor="ctr">
            <a:norm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1985" dirty="0">
                <a:solidFill>
                  <a:srgbClr val="FFFFFF"/>
                </a:solidFill>
                <a:cs typeface="+mn-ea"/>
                <a:sym typeface="+mn-lt"/>
              </a:rPr>
              <a:t>标题文字</a:t>
            </a:r>
          </a:p>
        </p:txBody>
      </p:sp>
      <p:sp>
        <p:nvSpPr>
          <p:cNvPr id="18" name="MH_SubTitle_1"/>
          <p:cNvSpPr/>
          <p:nvPr>
            <p:custDataLst>
              <p:tags r:id="rId5"/>
            </p:custDataLst>
          </p:nvPr>
        </p:nvSpPr>
        <p:spPr>
          <a:xfrm rot="18849647">
            <a:off x="1401417" y="2806018"/>
            <a:ext cx="2810452" cy="662155"/>
          </a:xfrm>
          <a:custGeom>
            <a:avLst/>
            <a:gdLst>
              <a:gd name="connsiteX0" fmla="*/ 1719864 w 2229641"/>
              <a:gd name="connsiteY0" fmla="*/ 0 h 524934"/>
              <a:gd name="connsiteX1" fmla="*/ 2229641 w 2229641"/>
              <a:gd name="connsiteY1" fmla="*/ 524934 h 524934"/>
              <a:gd name="connsiteX2" fmla="*/ 509777 w 2229641"/>
              <a:gd name="connsiteY2" fmla="*/ 524933 h 524934"/>
              <a:gd name="connsiteX3" fmla="*/ 0 w 2229641"/>
              <a:gd name="connsiteY3" fmla="*/ 0 h 524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9641" h="524934">
                <a:moveTo>
                  <a:pt x="1719864" y="0"/>
                </a:moveTo>
                <a:lnTo>
                  <a:pt x="2229641" y="524934"/>
                </a:lnTo>
                <a:lnTo>
                  <a:pt x="509777" y="52493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sx="97000" sy="97000" algn="ctr" rotWithShape="0">
              <a:srgbClr val="000000">
                <a:alpha val="40000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zh-CN" altLang="en-US" sz="2205" kern="0" dirty="0">
                <a:solidFill>
                  <a:schemeClr val="accent1"/>
                </a:solidFill>
                <a:cs typeface="+mn-ea"/>
                <a:sym typeface="+mn-lt"/>
              </a:rPr>
              <a:t>标题文字</a:t>
            </a:r>
          </a:p>
        </p:txBody>
      </p:sp>
      <p:sp>
        <p:nvSpPr>
          <p:cNvPr id="2054" name="MH_SubTitle_4"/>
          <p:cNvSpPr/>
          <p:nvPr>
            <p:custDataLst>
              <p:tags r:id="rId6"/>
            </p:custDataLst>
          </p:nvPr>
        </p:nvSpPr>
        <p:spPr bwMode="auto">
          <a:xfrm rot="2750353" flipH="1">
            <a:off x="5927630" y="2806018"/>
            <a:ext cx="2810452" cy="662155"/>
          </a:xfrm>
          <a:custGeom>
            <a:avLst/>
            <a:gdLst>
              <a:gd name="T0" fmla="*/ 4466993 w 2229641"/>
              <a:gd name="T1" fmla="*/ 1047738 h 524933"/>
              <a:gd name="T2" fmla="*/ 3445675 w 2229641"/>
              <a:gd name="T3" fmla="*/ 0 h 524933"/>
              <a:gd name="T4" fmla="*/ 0 w 2229641"/>
              <a:gd name="T5" fmla="*/ 0 h 524933"/>
              <a:gd name="T6" fmla="*/ 1021317 w 2229641"/>
              <a:gd name="T7" fmla="*/ 1047738 h 524933"/>
              <a:gd name="T8" fmla="*/ 0 60000 65536"/>
              <a:gd name="T9" fmla="*/ 0 60000 65536"/>
              <a:gd name="T10" fmla="*/ 0 60000 65536"/>
              <a:gd name="T11" fmla="*/ 0 60000 65536"/>
              <a:gd name="T12" fmla="*/ 0 w 2229641"/>
              <a:gd name="T13" fmla="*/ 0 h 524933"/>
              <a:gd name="T14" fmla="*/ 2229641 w 2229641"/>
              <a:gd name="T15" fmla="*/ 524933 h 5249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29641" h="524933">
                <a:moveTo>
                  <a:pt x="2229641" y="524933"/>
                </a:moveTo>
                <a:lnTo>
                  <a:pt x="1719864" y="0"/>
                </a:lnTo>
                <a:lnTo>
                  <a:pt x="0" y="0"/>
                </a:lnTo>
                <a:lnTo>
                  <a:pt x="509776" y="524933"/>
                </a:lnTo>
                <a:lnTo>
                  <a:pt x="2229641" y="52493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317500" rIns="3175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sz="1985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标题文字</a:t>
            </a:r>
            <a:endParaRPr lang="en-US" altLang="zh-CN" sz="1985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MH_SubTitle_3"/>
          <p:cNvSpPr/>
          <p:nvPr>
            <p:custDataLst>
              <p:tags r:id="rId7"/>
            </p:custDataLst>
          </p:nvPr>
        </p:nvSpPr>
        <p:spPr>
          <a:xfrm rot="18849647">
            <a:off x="4417717" y="2806018"/>
            <a:ext cx="2810452" cy="662155"/>
          </a:xfrm>
          <a:custGeom>
            <a:avLst/>
            <a:gdLst>
              <a:gd name="connsiteX0" fmla="*/ 1719864 w 2229641"/>
              <a:gd name="connsiteY0" fmla="*/ 0 h 524934"/>
              <a:gd name="connsiteX1" fmla="*/ 2229641 w 2229641"/>
              <a:gd name="connsiteY1" fmla="*/ 524934 h 524934"/>
              <a:gd name="connsiteX2" fmla="*/ 509777 w 2229641"/>
              <a:gd name="connsiteY2" fmla="*/ 524933 h 524934"/>
              <a:gd name="connsiteX3" fmla="*/ 0 w 2229641"/>
              <a:gd name="connsiteY3" fmla="*/ 0 h 524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9641" h="524934">
                <a:moveTo>
                  <a:pt x="1719864" y="0"/>
                </a:moveTo>
                <a:lnTo>
                  <a:pt x="2229641" y="524934"/>
                </a:lnTo>
                <a:lnTo>
                  <a:pt x="509777" y="52493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sx="97000" sy="97000" algn="ctr" rotWithShape="0">
              <a:srgbClr val="000000">
                <a:alpha val="40000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zh-CN" altLang="en-US" sz="2205" kern="0" dirty="0">
                <a:solidFill>
                  <a:schemeClr val="accent1"/>
                </a:solidFill>
                <a:cs typeface="+mn-ea"/>
                <a:sym typeface="+mn-lt"/>
              </a:rPr>
              <a:t>标题文字</a:t>
            </a:r>
            <a:endParaRPr lang="en-US" altLang="zh-CN" sz="2205" kern="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0" name="MH_Text_1"/>
          <p:cNvSpPr/>
          <p:nvPr>
            <p:custDataLst>
              <p:tags r:id="rId8"/>
            </p:custDataLst>
          </p:nvPr>
        </p:nvSpPr>
        <p:spPr>
          <a:xfrm>
            <a:off x="4802160" y="1263281"/>
            <a:ext cx="2064061" cy="320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 marL="314960" indent="-31496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1545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点击输入小标题</a:t>
            </a:r>
            <a:endParaRPr lang="en-US" altLang="zh-CN" sz="1545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MH_Text_1"/>
          <p:cNvSpPr/>
          <p:nvPr>
            <p:custDataLst>
              <p:tags r:id="rId9"/>
            </p:custDataLst>
          </p:nvPr>
        </p:nvSpPr>
        <p:spPr>
          <a:xfrm>
            <a:off x="4816198" y="1611719"/>
            <a:ext cx="3050699" cy="6189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r>
              <a:rPr lang="zh-CN" altLang="en-US" sz="1160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  <a:p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2" name="MH_Text_1"/>
          <p:cNvSpPr/>
          <p:nvPr>
            <p:custDataLst>
              <p:tags r:id="rId10"/>
            </p:custDataLst>
          </p:nvPr>
        </p:nvSpPr>
        <p:spPr>
          <a:xfrm>
            <a:off x="912353" y="1278053"/>
            <a:ext cx="2064061" cy="320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 marL="314960" indent="-31496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1545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点击输入小标题</a:t>
            </a:r>
            <a:endParaRPr lang="en-US" altLang="zh-CN" sz="1545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MH_Text_1"/>
          <p:cNvSpPr/>
          <p:nvPr>
            <p:custDataLst>
              <p:tags r:id="rId11"/>
            </p:custDataLst>
          </p:nvPr>
        </p:nvSpPr>
        <p:spPr>
          <a:xfrm>
            <a:off x="926391" y="1626509"/>
            <a:ext cx="3050699" cy="6189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r>
              <a:rPr lang="zh-CN" altLang="en-US" sz="1160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  <a:p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4" name="MH_Text_1"/>
          <p:cNvSpPr/>
          <p:nvPr>
            <p:custDataLst>
              <p:tags r:id="rId12"/>
            </p:custDataLst>
          </p:nvPr>
        </p:nvSpPr>
        <p:spPr>
          <a:xfrm>
            <a:off x="6627988" y="4056486"/>
            <a:ext cx="2064061" cy="320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 marL="314960" indent="-31496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1545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点击输入小标题</a:t>
            </a:r>
            <a:endParaRPr lang="en-US" altLang="zh-CN" sz="1545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MH_Text_1"/>
          <p:cNvSpPr/>
          <p:nvPr>
            <p:custDataLst>
              <p:tags r:id="rId13"/>
            </p:custDataLst>
          </p:nvPr>
        </p:nvSpPr>
        <p:spPr>
          <a:xfrm>
            <a:off x="6642026" y="4404945"/>
            <a:ext cx="3050699" cy="6189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r>
              <a:rPr lang="zh-CN" altLang="en-US" sz="1160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  <a:p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6" name="MH_Text_1"/>
          <p:cNvSpPr/>
          <p:nvPr>
            <p:custDataLst>
              <p:tags r:id="rId14"/>
            </p:custDataLst>
          </p:nvPr>
        </p:nvSpPr>
        <p:spPr>
          <a:xfrm>
            <a:off x="2738181" y="4056486"/>
            <a:ext cx="2064061" cy="320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 marL="314960" indent="-31496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1545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点击输入小标题</a:t>
            </a:r>
            <a:endParaRPr lang="en-US" altLang="zh-CN" sz="1545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MH_Text_1"/>
          <p:cNvSpPr/>
          <p:nvPr>
            <p:custDataLst>
              <p:tags r:id="rId15"/>
            </p:custDataLst>
          </p:nvPr>
        </p:nvSpPr>
        <p:spPr>
          <a:xfrm>
            <a:off x="2752218" y="4404945"/>
            <a:ext cx="3050699" cy="6189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r>
              <a:rPr lang="zh-CN" altLang="en-US" sz="1160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  <a:p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3024584" y="96218"/>
            <a:ext cx="8973392" cy="552633"/>
          </a:xfrm>
        </p:spPr>
        <p:txBody>
          <a:bodyPr/>
          <a:lstStyle/>
          <a:p>
            <a:r>
              <a:rPr lang="zh-CN" altLang="en-US" dirty="0" smtClean="0">
                <a:latin typeface="+mn-lt"/>
                <a:ea typeface="+mn-ea"/>
                <a:cs typeface="+mn-ea"/>
                <a:sym typeface="+mn-lt"/>
              </a:rPr>
              <a:t>研究思路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animBg="1"/>
      <p:bldP spid="19" grpId="0" animBg="1"/>
      <p:bldP spid="18" grpId="0" animBg="1"/>
      <p:bldP spid="2054" grpId="0" animBg="1"/>
      <p:bldP spid="13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-3128612" y="140764"/>
            <a:ext cx="8973392" cy="552633"/>
          </a:xfrm>
        </p:spPr>
        <p:txBody>
          <a:bodyPr/>
          <a:lstStyle/>
          <a:p>
            <a:r>
              <a:rPr lang="zh-CN" altLang="en-US" dirty="0" smtClean="0">
                <a:latin typeface="+mn-lt"/>
                <a:ea typeface="+mn-ea"/>
                <a:cs typeface="+mn-ea"/>
                <a:sym typeface="+mn-lt"/>
              </a:rPr>
              <a:t>研究方案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右箭头 3"/>
          <p:cNvSpPr>
            <a:spLocks noChangeArrowheads="1"/>
          </p:cNvSpPr>
          <p:nvPr/>
        </p:nvSpPr>
        <p:spPr bwMode="auto">
          <a:xfrm>
            <a:off x="3195708" y="1883100"/>
            <a:ext cx="3748732" cy="409399"/>
          </a:xfrm>
          <a:prstGeom prst="rightArrow">
            <a:avLst>
              <a:gd name="adj1" fmla="val 50000"/>
              <a:gd name="adj2" fmla="val 5009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205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5" name="右箭头 4"/>
          <p:cNvSpPr>
            <a:spLocks noChangeArrowheads="1"/>
          </p:cNvSpPr>
          <p:nvPr/>
        </p:nvSpPr>
        <p:spPr bwMode="auto">
          <a:xfrm flipH="1">
            <a:off x="3333967" y="2497196"/>
            <a:ext cx="3881741" cy="407650"/>
          </a:xfrm>
          <a:prstGeom prst="rightArrow">
            <a:avLst>
              <a:gd name="adj1" fmla="val 50000"/>
              <a:gd name="adj2" fmla="val 5006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205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6" name="椭圆 5"/>
          <p:cNvSpPr>
            <a:spLocks noChangeArrowheads="1"/>
          </p:cNvSpPr>
          <p:nvPr/>
        </p:nvSpPr>
        <p:spPr bwMode="auto">
          <a:xfrm>
            <a:off x="1358084" y="1372227"/>
            <a:ext cx="1975873" cy="197526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2205" dirty="0">
                <a:solidFill>
                  <a:srgbClr val="FFFFFF"/>
                </a:solidFill>
                <a:cs typeface="+mn-ea"/>
                <a:sym typeface="+mn-lt"/>
              </a:rPr>
              <a:t>单击此处添加标题</a:t>
            </a:r>
          </a:p>
        </p:txBody>
      </p:sp>
      <p:sp>
        <p:nvSpPr>
          <p:cNvPr id="7" name="椭圆 6"/>
          <p:cNvSpPr>
            <a:spLocks noChangeArrowheads="1"/>
          </p:cNvSpPr>
          <p:nvPr/>
        </p:nvSpPr>
        <p:spPr bwMode="auto">
          <a:xfrm>
            <a:off x="7010944" y="1372227"/>
            <a:ext cx="1977623" cy="197526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2205" dirty="0">
                <a:solidFill>
                  <a:srgbClr val="FFFFFF"/>
                </a:solidFill>
                <a:cs typeface="+mn-ea"/>
                <a:sym typeface="+mn-lt"/>
              </a:rPr>
              <a:t>单击此处添加标题</a:t>
            </a:r>
          </a:p>
        </p:txBody>
      </p:sp>
      <p:sp>
        <p:nvSpPr>
          <p:cNvPr id="8" name="矩形 7"/>
          <p:cNvSpPr/>
          <p:nvPr/>
        </p:nvSpPr>
        <p:spPr>
          <a:xfrm>
            <a:off x="4252773" y="1748387"/>
            <a:ext cx="1566348" cy="1292932"/>
          </a:xfrm>
          <a:prstGeom prst="rect">
            <a:avLst/>
          </a:pr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sx="97000" sy="97000" algn="ctr" rotWithShape="0">
              <a:srgbClr val="000000">
                <a:alpha val="40000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2205" b="1" kern="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研究方案</a:t>
            </a:r>
          </a:p>
        </p:txBody>
      </p:sp>
      <p:sp>
        <p:nvSpPr>
          <p:cNvPr id="9" name="下箭头 8"/>
          <p:cNvSpPr>
            <a:spLocks noChangeArrowheads="1"/>
          </p:cNvSpPr>
          <p:nvPr/>
        </p:nvSpPr>
        <p:spPr bwMode="auto">
          <a:xfrm>
            <a:off x="4620296" y="3387729"/>
            <a:ext cx="887306" cy="612349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205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0" name="TextBox 19"/>
          <p:cNvSpPr txBox="1">
            <a:spLocks noChangeArrowheads="1"/>
          </p:cNvSpPr>
          <p:nvPr/>
        </p:nvSpPr>
        <p:spPr bwMode="auto">
          <a:xfrm>
            <a:off x="4471538" y="4199528"/>
            <a:ext cx="1240826" cy="74392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zh-CN" altLang="en-US" sz="1765" b="1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单击此处添加标题</a:t>
            </a:r>
          </a:p>
        </p:txBody>
      </p:sp>
      <p:sp>
        <p:nvSpPr>
          <p:cNvPr id="11" name="MH_Text_1"/>
          <p:cNvSpPr/>
          <p:nvPr>
            <p:custDataLst>
              <p:tags r:id="rId1"/>
            </p:custDataLst>
          </p:nvPr>
        </p:nvSpPr>
        <p:spPr>
          <a:xfrm>
            <a:off x="1248887" y="3580590"/>
            <a:ext cx="2124584" cy="6189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1160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2" name="MH_Text_1"/>
          <p:cNvSpPr/>
          <p:nvPr>
            <p:custDataLst>
              <p:tags r:id="rId2"/>
            </p:custDataLst>
          </p:nvPr>
        </p:nvSpPr>
        <p:spPr>
          <a:xfrm>
            <a:off x="6964303" y="3574633"/>
            <a:ext cx="2124584" cy="6189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1160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101"/>
          <p:cNvSpPr txBox="1"/>
          <p:nvPr/>
        </p:nvSpPr>
        <p:spPr>
          <a:xfrm>
            <a:off x="5203690" y="2300789"/>
            <a:ext cx="2356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胜任能力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66421" y="2786946"/>
            <a:ext cx="158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Competence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8"/>
          <p:cNvSpPr/>
          <p:nvPr/>
        </p:nvSpPr>
        <p:spPr>
          <a:xfrm>
            <a:off x="0" y="0"/>
            <a:ext cx="10080625" cy="5761038"/>
          </a:xfrm>
          <a:custGeom>
            <a:avLst/>
            <a:gdLst/>
            <a:ahLst/>
            <a:cxnLst/>
            <a:rect l="l" t="t" r="r" b="b"/>
            <a:pathLst>
              <a:path w="10080625" h="5761038">
                <a:moveTo>
                  <a:pt x="495077" y="144215"/>
                </a:moveTo>
                <a:lnTo>
                  <a:pt x="143768" y="495524"/>
                </a:lnTo>
                <a:lnTo>
                  <a:pt x="143768" y="5193506"/>
                </a:lnTo>
                <a:lnTo>
                  <a:pt x="495077" y="5544815"/>
                </a:lnTo>
                <a:lnTo>
                  <a:pt x="9585547" y="5544815"/>
                </a:lnTo>
                <a:lnTo>
                  <a:pt x="9936856" y="5193506"/>
                </a:lnTo>
                <a:lnTo>
                  <a:pt x="9936856" y="495524"/>
                </a:lnTo>
                <a:lnTo>
                  <a:pt x="9585547" y="144215"/>
                </a:lnTo>
                <a:close/>
                <a:moveTo>
                  <a:pt x="0" y="0"/>
                </a:moveTo>
                <a:lnTo>
                  <a:pt x="10080625" y="0"/>
                </a:lnTo>
                <a:lnTo>
                  <a:pt x="10080625" y="5761038"/>
                </a:lnTo>
                <a:lnTo>
                  <a:pt x="0" y="576103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9"/>
          <p:cNvSpPr/>
          <p:nvPr/>
        </p:nvSpPr>
        <p:spPr>
          <a:xfrm>
            <a:off x="3715853" y="1512367"/>
            <a:ext cx="1396467" cy="2448272"/>
          </a:xfrm>
          <a:custGeom>
            <a:avLst/>
            <a:gdLst/>
            <a:ahLst/>
            <a:cxnLst/>
            <a:rect l="l" t="t" r="r" b="b"/>
            <a:pathLst>
              <a:path w="2546498" h="4464496">
                <a:moveTo>
                  <a:pt x="314250" y="0"/>
                </a:moveTo>
                <a:cubicBezTo>
                  <a:pt x="1547087" y="0"/>
                  <a:pt x="2546498" y="999411"/>
                  <a:pt x="2546498" y="2232248"/>
                </a:cubicBezTo>
                <a:cubicBezTo>
                  <a:pt x="2546498" y="3465085"/>
                  <a:pt x="1547087" y="4464496"/>
                  <a:pt x="314250" y="4464496"/>
                </a:cubicBezTo>
                <a:cubicBezTo>
                  <a:pt x="207458" y="4464496"/>
                  <a:pt x="102417" y="4456997"/>
                  <a:pt x="0" y="4439844"/>
                </a:cubicBezTo>
                <a:cubicBezTo>
                  <a:pt x="1178157" y="4381404"/>
                  <a:pt x="2114450" y="3406816"/>
                  <a:pt x="2114450" y="2213544"/>
                </a:cubicBezTo>
                <a:cubicBezTo>
                  <a:pt x="2114450" y="1087499"/>
                  <a:pt x="1280684" y="156192"/>
                  <a:pt x="196452" y="5948"/>
                </a:cubicBezTo>
                <a:cubicBezTo>
                  <a:pt x="235360" y="1029"/>
                  <a:pt x="274685" y="0"/>
                  <a:pt x="31425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3096096" y="1935590"/>
            <a:ext cx="1487267" cy="1487267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1"/>
            </a:solidFill>
          </a:ln>
          <a:effectLst>
            <a:outerShdw blurRad="215900" dist="177800" dir="7200000" sx="102000" sy="102000" algn="tl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3" name="Picture 2" descr="F:\5344c81fac2b9.png"/>
          <p:cNvPicPr>
            <a:picLocks noChangeAspect="1" noChangeArrowheads="1"/>
          </p:cNvPicPr>
          <p:nvPr/>
        </p:nvPicPr>
        <p:blipFill>
          <a:blip r:embed="rId3" cstate="screen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83107" y="2327033"/>
            <a:ext cx="1201151" cy="78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284"/>
          <p:cNvSpPr>
            <a:spLocks noEditPoints="1"/>
          </p:cNvSpPr>
          <p:nvPr/>
        </p:nvSpPr>
        <p:spPr bwMode="auto">
          <a:xfrm>
            <a:off x="503808" y="4104655"/>
            <a:ext cx="1914405" cy="1419137"/>
          </a:xfrm>
          <a:custGeom>
            <a:avLst/>
            <a:gdLst>
              <a:gd name="T0" fmla="*/ 1 w 85"/>
              <a:gd name="T1" fmla="*/ 0 h 63"/>
              <a:gd name="T2" fmla="*/ 0 w 85"/>
              <a:gd name="T3" fmla="*/ 62 h 63"/>
              <a:gd name="T4" fmla="*/ 16 w 85"/>
              <a:gd name="T5" fmla="*/ 63 h 63"/>
              <a:gd name="T6" fmla="*/ 18 w 85"/>
              <a:gd name="T7" fmla="*/ 1 h 63"/>
              <a:gd name="T8" fmla="*/ 2 w 85"/>
              <a:gd name="T9" fmla="*/ 5 h 63"/>
              <a:gd name="T10" fmla="*/ 14 w 85"/>
              <a:gd name="T11" fmla="*/ 4 h 63"/>
              <a:gd name="T12" fmla="*/ 16 w 85"/>
              <a:gd name="T13" fmla="*/ 28 h 63"/>
              <a:gd name="T14" fmla="*/ 3 w 85"/>
              <a:gd name="T15" fmla="*/ 29 h 63"/>
              <a:gd name="T16" fmla="*/ 2 w 85"/>
              <a:gd name="T17" fmla="*/ 5 h 63"/>
              <a:gd name="T18" fmla="*/ 2 w 85"/>
              <a:gd name="T19" fmla="*/ 56 h 63"/>
              <a:gd name="T20" fmla="*/ 2 w 85"/>
              <a:gd name="T21" fmla="*/ 55 h 63"/>
              <a:gd name="T22" fmla="*/ 16 w 85"/>
              <a:gd name="T23" fmla="*/ 56 h 63"/>
              <a:gd name="T24" fmla="*/ 16 w 85"/>
              <a:gd name="T25" fmla="*/ 52 h 63"/>
              <a:gd name="T26" fmla="*/ 2 w 85"/>
              <a:gd name="T27" fmla="*/ 52 h 63"/>
              <a:gd name="T28" fmla="*/ 16 w 85"/>
              <a:gd name="T29" fmla="*/ 51 h 63"/>
              <a:gd name="T30" fmla="*/ 16 w 85"/>
              <a:gd name="T31" fmla="*/ 52 h 63"/>
              <a:gd name="T32" fmla="*/ 21 w 85"/>
              <a:gd name="T33" fmla="*/ 0 h 63"/>
              <a:gd name="T34" fmla="*/ 19 w 85"/>
              <a:gd name="T35" fmla="*/ 62 h 63"/>
              <a:gd name="T36" fmla="*/ 36 w 85"/>
              <a:gd name="T37" fmla="*/ 63 h 63"/>
              <a:gd name="T38" fmla="*/ 38 w 85"/>
              <a:gd name="T39" fmla="*/ 1 h 63"/>
              <a:gd name="T40" fmla="*/ 22 w 85"/>
              <a:gd name="T41" fmla="*/ 5 h 63"/>
              <a:gd name="T42" fmla="*/ 34 w 85"/>
              <a:gd name="T43" fmla="*/ 4 h 63"/>
              <a:gd name="T44" fmla="*/ 35 w 85"/>
              <a:gd name="T45" fmla="*/ 28 h 63"/>
              <a:gd name="T46" fmla="*/ 23 w 85"/>
              <a:gd name="T47" fmla="*/ 29 h 63"/>
              <a:gd name="T48" fmla="*/ 22 w 85"/>
              <a:gd name="T49" fmla="*/ 5 h 63"/>
              <a:gd name="T50" fmla="*/ 22 w 85"/>
              <a:gd name="T51" fmla="*/ 56 h 63"/>
              <a:gd name="T52" fmla="*/ 22 w 85"/>
              <a:gd name="T53" fmla="*/ 55 h 63"/>
              <a:gd name="T54" fmla="*/ 36 w 85"/>
              <a:gd name="T55" fmla="*/ 56 h 63"/>
              <a:gd name="T56" fmla="*/ 35 w 85"/>
              <a:gd name="T57" fmla="*/ 52 h 63"/>
              <a:gd name="T58" fmla="*/ 21 w 85"/>
              <a:gd name="T59" fmla="*/ 52 h 63"/>
              <a:gd name="T60" fmla="*/ 35 w 85"/>
              <a:gd name="T61" fmla="*/ 51 h 63"/>
              <a:gd name="T62" fmla="*/ 35 w 85"/>
              <a:gd name="T63" fmla="*/ 52 h 63"/>
              <a:gd name="T64" fmla="*/ 53 w 85"/>
              <a:gd name="T65" fmla="*/ 1 h 63"/>
              <a:gd name="T66" fmla="*/ 38 w 85"/>
              <a:gd name="T67" fmla="*/ 9 h 63"/>
              <a:gd name="T68" fmla="*/ 69 w 85"/>
              <a:gd name="T69" fmla="*/ 62 h 63"/>
              <a:gd name="T70" fmla="*/ 84 w 85"/>
              <a:gd name="T71" fmla="*/ 55 h 63"/>
              <a:gd name="T72" fmla="*/ 64 w 85"/>
              <a:gd name="T73" fmla="*/ 27 h 63"/>
              <a:gd name="T74" fmla="*/ 53 w 85"/>
              <a:gd name="T75" fmla="*/ 32 h 63"/>
              <a:gd name="T76" fmla="*/ 42 w 85"/>
              <a:gd name="T77" fmla="*/ 11 h 63"/>
              <a:gd name="T78" fmla="*/ 53 w 85"/>
              <a:gd name="T79" fmla="*/ 6 h 63"/>
              <a:gd name="T80" fmla="*/ 64 w 85"/>
              <a:gd name="T81" fmla="*/ 27 h 63"/>
              <a:gd name="T82" fmla="*/ 66 w 85"/>
              <a:gd name="T83" fmla="*/ 52 h 63"/>
              <a:gd name="T84" fmla="*/ 78 w 85"/>
              <a:gd name="T85" fmla="*/ 46 h 63"/>
              <a:gd name="T86" fmla="*/ 66 w 85"/>
              <a:gd name="T87" fmla="*/ 53 h 63"/>
              <a:gd name="T88" fmla="*/ 80 w 85"/>
              <a:gd name="T89" fmla="*/ 49 h 63"/>
              <a:gd name="T90" fmla="*/ 68 w 85"/>
              <a:gd name="T91" fmla="*/ 56 h 63"/>
              <a:gd name="T92" fmla="*/ 79 w 85"/>
              <a:gd name="T93" fmla="*/ 49 h 63"/>
              <a:gd name="T94" fmla="*/ 80 w 85"/>
              <a:gd name="T95" fmla="*/ 49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5" h="63">
                <a:moveTo>
                  <a:pt x="16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62"/>
                  <a:pt x="1" y="63"/>
                  <a:pt x="1" y="63"/>
                </a:cubicBezTo>
                <a:cubicBezTo>
                  <a:pt x="16" y="63"/>
                  <a:pt x="16" y="63"/>
                  <a:pt x="16" y="63"/>
                </a:cubicBezTo>
                <a:cubicBezTo>
                  <a:pt x="17" y="63"/>
                  <a:pt x="18" y="62"/>
                  <a:pt x="18" y="6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7" y="0"/>
                  <a:pt x="16" y="0"/>
                </a:cubicBezTo>
                <a:close/>
                <a:moveTo>
                  <a:pt x="2" y="5"/>
                </a:moveTo>
                <a:cubicBezTo>
                  <a:pt x="2" y="4"/>
                  <a:pt x="3" y="4"/>
                  <a:pt x="3" y="4"/>
                </a:cubicBezTo>
                <a:cubicBezTo>
                  <a:pt x="14" y="4"/>
                  <a:pt x="14" y="4"/>
                  <a:pt x="14" y="4"/>
                </a:cubicBezTo>
                <a:cubicBezTo>
                  <a:pt x="15" y="4"/>
                  <a:pt x="16" y="4"/>
                  <a:pt x="16" y="5"/>
                </a:cubicBezTo>
                <a:cubicBezTo>
                  <a:pt x="16" y="28"/>
                  <a:pt x="16" y="28"/>
                  <a:pt x="16" y="28"/>
                </a:cubicBezTo>
                <a:cubicBezTo>
                  <a:pt x="16" y="28"/>
                  <a:pt x="15" y="29"/>
                  <a:pt x="14" y="29"/>
                </a:cubicBezTo>
                <a:cubicBezTo>
                  <a:pt x="3" y="29"/>
                  <a:pt x="3" y="29"/>
                  <a:pt x="3" y="29"/>
                </a:cubicBezTo>
                <a:cubicBezTo>
                  <a:pt x="3" y="29"/>
                  <a:pt x="2" y="28"/>
                  <a:pt x="2" y="28"/>
                </a:cubicBezTo>
                <a:lnTo>
                  <a:pt x="2" y="5"/>
                </a:lnTo>
                <a:close/>
                <a:moveTo>
                  <a:pt x="16" y="56"/>
                </a:moveTo>
                <a:cubicBezTo>
                  <a:pt x="2" y="56"/>
                  <a:pt x="2" y="56"/>
                  <a:pt x="2" y="56"/>
                </a:cubicBezTo>
                <a:cubicBezTo>
                  <a:pt x="2" y="56"/>
                  <a:pt x="2" y="56"/>
                  <a:pt x="2" y="56"/>
                </a:cubicBezTo>
                <a:cubicBezTo>
                  <a:pt x="2" y="55"/>
                  <a:pt x="2" y="55"/>
                  <a:pt x="2" y="55"/>
                </a:cubicBezTo>
                <a:cubicBezTo>
                  <a:pt x="16" y="55"/>
                  <a:pt x="16" y="55"/>
                  <a:pt x="16" y="55"/>
                </a:cubicBezTo>
                <a:cubicBezTo>
                  <a:pt x="16" y="55"/>
                  <a:pt x="16" y="55"/>
                  <a:pt x="16" y="56"/>
                </a:cubicBezTo>
                <a:cubicBezTo>
                  <a:pt x="16" y="56"/>
                  <a:pt x="16" y="56"/>
                  <a:pt x="16" y="56"/>
                </a:cubicBezTo>
                <a:close/>
                <a:moveTo>
                  <a:pt x="16" y="52"/>
                </a:moveTo>
                <a:cubicBezTo>
                  <a:pt x="2" y="52"/>
                  <a:pt x="2" y="52"/>
                  <a:pt x="2" y="52"/>
                </a:cubicBezTo>
                <a:cubicBezTo>
                  <a:pt x="2" y="52"/>
                  <a:pt x="2" y="52"/>
                  <a:pt x="2" y="52"/>
                </a:cubicBezTo>
                <a:cubicBezTo>
                  <a:pt x="2" y="52"/>
                  <a:pt x="2" y="51"/>
                  <a:pt x="2" y="51"/>
                </a:cubicBezTo>
                <a:cubicBezTo>
                  <a:pt x="16" y="51"/>
                  <a:pt x="16" y="51"/>
                  <a:pt x="16" y="51"/>
                </a:cubicBezTo>
                <a:cubicBezTo>
                  <a:pt x="16" y="51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lose/>
                <a:moveTo>
                  <a:pt x="36" y="0"/>
                </a:moveTo>
                <a:cubicBezTo>
                  <a:pt x="21" y="0"/>
                  <a:pt x="21" y="0"/>
                  <a:pt x="21" y="0"/>
                </a:cubicBezTo>
                <a:cubicBezTo>
                  <a:pt x="20" y="0"/>
                  <a:pt x="19" y="1"/>
                  <a:pt x="19" y="1"/>
                </a:cubicBezTo>
                <a:cubicBezTo>
                  <a:pt x="19" y="62"/>
                  <a:pt x="19" y="62"/>
                  <a:pt x="19" y="62"/>
                </a:cubicBezTo>
                <a:cubicBezTo>
                  <a:pt x="19" y="62"/>
                  <a:pt x="20" y="63"/>
                  <a:pt x="21" y="63"/>
                </a:cubicBezTo>
                <a:cubicBezTo>
                  <a:pt x="36" y="63"/>
                  <a:pt x="36" y="63"/>
                  <a:pt x="36" y="63"/>
                </a:cubicBezTo>
                <a:cubicBezTo>
                  <a:pt x="37" y="63"/>
                  <a:pt x="38" y="62"/>
                  <a:pt x="38" y="62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1"/>
                  <a:pt x="37" y="0"/>
                  <a:pt x="36" y="0"/>
                </a:cubicBezTo>
                <a:close/>
                <a:moveTo>
                  <a:pt x="22" y="5"/>
                </a:moveTo>
                <a:cubicBezTo>
                  <a:pt x="22" y="4"/>
                  <a:pt x="22" y="4"/>
                  <a:pt x="23" y="4"/>
                </a:cubicBezTo>
                <a:cubicBezTo>
                  <a:pt x="34" y="4"/>
                  <a:pt x="34" y="4"/>
                  <a:pt x="34" y="4"/>
                </a:cubicBezTo>
                <a:cubicBezTo>
                  <a:pt x="35" y="4"/>
                  <a:pt x="35" y="4"/>
                  <a:pt x="35" y="5"/>
                </a:cubicBezTo>
                <a:cubicBezTo>
                  <a:pt x="35" y="28"/>
                  <a:pt x="35" y="28"/>
                  <a:pt x="35" y="28"/>
                </a:cubicBezTo>
                <a:cubicBezTo>
                  <a:pt x="35" y="28"/>
                  <a:pt x="35" y="29"/>
                  <a:pt x="34" y="29"/>
                </a:cubicBezTo>
                <a:cubicBezTo>
                  <a:pt x="23" y="29"/>
                  <a:pt x="23" y="29"/>
                  <a:pt x="23" y="29"/>
                </a:cubicBezTo>
                <a:cubicBezTo>
                  <a:pt x="22" y="29"/>
                  <a:pt x="22" y="28"/>
                  <a:pt x="22" y="28"/>
                </a:cubicBezTo>
                <a:lnTo>
                  <a:pt x="22" y="5"/>
                </a:lnTo>
                <a:close/>
                <a:moveTo>
                  <a:pt x="35" y="56"/>
                </a:moveTo>
                <a:cubicBezTo>
                  <a:pt x="22" y="56"/>
                  <a:pt x="22" y="56"/>
                  <a:pt x="22" y="56"/>
                </a:cubicBezTo>
                <a:cubicBezTo>
                  <a:pt x="22" y="56"/>
                  <a:pt x="21" y="56"/>
                  <a:pt x="21" y="56"/>
                </a:cubicBezTo>
                <a:cubicBezTo>
                  <a:pt x="21" y="55"/>
                  <a:pt x="22" y="55"/>
                  <a:pt x="22" y="55"/>
                </a:cubicBezTo>
                <a:cubicBezTo>
                  <a:pt x="35" y="55"/>
                  <a:pt x="35" y="55"/>
                  <a:pt x="35" y="55"/>
                </a:cubicBezTo>
                <a:cubicBezTo>
                  <a:pt x="35" y="55"/>
                  <a:pt x="36" y="55"/>
                  <a:pt x="36" y="56"/>
                </a:cubicBezTo>
                <a:cubicBezTo>
                  <a:pt x="36" y="56"/>
                  <a:pt x="35" y="56"/>
                  <a:pt x="35" y="56"/>
                </a:cubicBezTo>
                <a:close/>
                <a:moveTo>
                  <a:pt x="35" y="52"/>
                </a:move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1" y="52"/>
                  <a:pt x="21" y="52"/>
                </a:cubicBezTo>
                <a:cubicBezTo>
                  <a:pt x="21" y="52"/>
                  <a:pt x="22" y="51"/>
                  <a:pt x="22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1"/>
                  <a:pt x="36" y="52"/>
                  <a:pt x="36" y="52"/>
                </a:cubicBezTo>
                <a:cubicBezTo>
                  <a:pt x="36" y="52"/>
                  <a:pt x="35" y="52"/>
                  <a:pt x="35" y="52"/>
                </a:cubicBezTo>
                <a:close/>
                <a:moveTo>
                  <a:pt x="85" y="53"/>
                </a:moveTo>
                <a:cubicBezTo>
                  <a:pt x="53" y="1"/>
                  <a:pt x="53" y="1"/>
                  <a:pt x="53" y="1"/>
                </a:cubicBezTo>
                <a:cubicBezTo>
                  <a:pt x="53" y="1"/>
                  <a:pt x="52" y="1"/>
                  <a:pt x="51" y="1"/>
                </a:cubicBezTo>
                <a:cubicBezTo>
                  <a:pt x="38" y="9"/>
                  <a:pt x="38" y="9"/>
                  <a:pt x="38" y="9"/>
                </a:cubicBezTo>
                <a:cubicBezTo>
                  <a:pt x="38" y="10"/>
                  <a:pt x="37" y="10"/>
                  <a:pt x="38" y="11"/>
                </a:cubicBezTo>
                <a:cubicBezTo>
                  <a:pt x="69" y="62"/>
                  <a:pt x="69" y="62"/>
                  <a:pt x="69" y="62"/>
                </a:cubicBezTo>
                <a:cubicBezTo>
                  <a:pt x="70" y="63"/>
                  <a:pt x="70" y="63"/>
                  <a:pt x="71" y="62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4"/>
                  <a:pt x="85" y="53"/>
                  <a:pt x="85" y="53"/>
                </a:cubicBezTo>
                <a:close/>
                <a:moveTo>
                  <a:pt x="64" y="27"/>
                </a:moveTo>
                <a:cubicBezTo>
                  <a:pt x="55" y="32"/>
                  <a:pt x="55" y="32"/>
                  <a:pt x="55" y="32"/>
                </a:cubicBezTo>
                <a:cubicBezTo>
                  <a:pt x="54" y="33"/>
                  <a:pt x="54" y="33"/>
                  <a:pt x="53" y="32"/>
                </a:cubicBezTo>
                <a:cubicBezTo>
                  <a:pt x="42" y="13"/>
                  <a:pt x="42" y="13"/>
                  <a:pt x="42" y="13"/>
                </a:cubicBezTo>
                <a:cubicBezTo>
                  <a:pt x="41" y="12"/>
                  <a:pt x="41" y="11"/>
                  <a:pt x="42" y="11"/>
                </a:cubicBezTo>
                <a:cubicBezTo>
                  <a:pt x="51" y="5"/>
                  <a:pt x="51" y="5"/>
                  <a:pt x="51" y="5"/>
                </a:cubicBezTo>
                <a:cubicBezTo>
                  <a:pt x="52" y="5"/>
                  <a:pt x="53" y="5"/>
                  <a:pt x="53" y="6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6"/>
                  <a:pt x="65" y="26"/>
                  <a:pt x="64" y="27"/>
                </a:cubicBezTo>
                <a:close/>
                <a:moveTo>
                  <a:pt x="66" y="53"/>
                </a:moveTo>
                <a:cubicBezTo>
                  <a:pt x="66" y="53"/>
                  <a:pt x="66" y="53"/>
                  <a:pt x="66" y="52"/>
                </a:cubicBezTo>
                <a:cubicBezTo>
                  <a:pt x="77" y="45"/>
                  <a:pt x="77" y="45"/>
                  <a:pt x="77" y="45"/>
                </a:cubicBezTo>
                <a:cubicBezTo>
                  <a:pt x="78" y="45"/>
                  <a:pt x="78" y="45"/>
                  <a:pt x="78" y="46"/>
                </a:cubicBezTo>
                <a:cubicBezTo>
                  <a:pt x="78" y="46"/>
                  <a:pt x="78" y="46"/>
                  <a:pt x="78" y="46"/>
                </a:cubicBezTo>
                <a:cubicBezTo>
                  <a:pt x="66" y="53"/>
                  <a:pt x="66" y="53"/>
                  <a:pt x="66" y="53"/>
                </a:cubicBezTo>
                <a:cubicBezTo>
                  <a:pt x="66" y="53"/>
                  <a:pt x="66" y="53"/>
                  <a:pt x="66" y="53"/>
                </a:cubicBezTo>
                <a:close/>
                <a:moveTo>
                  <a:pt x="80" y="49"/>
                </a:moveTo>
                <a:cubicBezTo>
                  <a:pt x="68" y="56"/>
                  <a:pt x="68" y="56"/>
                  <a:pt x="68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79" y="49"/>
                  <a:pt x="79" y="49"/>
                  <a:pt x="79" y="49"/>
                </a:cubicBezTo>
                <a:cubicBezTo>
                  <a:pt x="80" y="48"/>
                  <a:pt x="80" y="49"/>
                  <a:pt x="80" y="49"/>
                </a:cubicBezTo>
                <a:cubicBezTo>
                  <a:pt x="80" y="49"/>
                  <a:pt x="80" y="49"/>
                  <a:pt x="80" y="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14:window dir="vert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5" grpId="0"/>
      <p:bldP spid="21" grpId="0" animBg="1"/>
      <p:bldP spid="22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+mn-lt"/>
                <a:ea typeface="+mn-ea"/>
                <a:cs typeface="+mn-ea"/>
                <a:sym typeface="+mn-lt"/>
              </a:rPr>
              <a:t>关键技术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MH_Other_1"/>
          <p:cNvSpPr/>
          <p:nvPr>
            <p:custDataLst>
              <p:tags r:id="rId1"/>
            </p:custDataLst>
          </p:nvPr>
        </p:nvSpPr>
        <p:spPr>
          <a:xfrm rot="449473">
            <a:off x="1651120" y="1434920"/>
            <a:ext cx="4085989" cy="1451715"/>
          </a:xfrm>
          <a:custGeom>
            <a:avLst/>
            <a:gdLst>
              <a:gd name="connsiteX0" fmla="*/ 0 w 7303435"/>
              <a:gd name="connsiteY0" fmla="*/ 2088232 h 2088232"/>
              <a:gd name="connsiteX1" fmla="*/ 0 w 7303435"/>
              <a:gd name="connsiteY1" fmla="*/ 0 h 2088232"/>
              <a:gd name="connsiteX2" fmla="*/ 7303435 w 7303435"/>
              <a:gd name="connsiteY2" fmla="*/ 2088232 h 2088232"/>
              <a:gd name="connsiteX3" fmla="*/ 0 w 7303435"/>
              <a:gd name="connsiteY3" fmla="*/ 2088232 h 2088232"/>
              <a:gd name="connsiteX0-1" fmla="*/ 0 w 7303435"/>
              <a:gd name="connsiteY0-2" fmla="*/ 2088232 h 2088232"/>
              <a:gd name="connsiteX1-3" fmla="*/ 0 w 7303435"/>
              <a:gd name="connsiteY1-4" fmla="*/ 0 h 2088232"/>
              <a:gd name="connsiteX2-5" fmla="*/ 1474907 w 7303435"/>
              <a:gd name="connsiteY2-6" fmla="*/ 395173 h 2088232"/>
              <a:gd name="connsiteX3-7" fmla="*/ 7303435 w 7303435"/>
              <a:gd name="connsiteY3-8" fmla="*/ 2088232 h 2088232"/>
              <a:gd name="connsiteX4" fmla="*/ 0 w 7303435"/>
              <a:gd name="connsiteY4" fmla="*/ 2088232 h 2088232"/>
              <a:gd name="connsiteX0-9" fmla="*/ 12549 w 7315984"/>
              <a:gd name="connsiteY0-10" fmla="*/ 2183662 h 2183662"/>
              <a:gd name="connsiteX1-11" fmla="*/ 0 w 7315984"/>
              <a:gd name="connsiteY1-12" fmla="*/ 0 h 2183662"/>
              <a:gd name="connsiteX2-13" fmla="*/ 1487456 w 7315984"/>
              <a:gd name="connsiteY2-14" fmla="*/ 490603 h 2183662"/>
              <a:gd name="connsiteX3-15" fmla="*/ 7315984 w 7315984"/>
              <a:gd name="connsiteY3-16" fmla="*/ 2183662 h 2183662"/>
              <a:gd name="connsiteX4-17" fmla="*/ 12549 w 7315984"/>
              <a:gd name="connsiteY4-18" fmla="*/ 2183662 h 2183662"/>
              <a:gd name="connsiteX0-19" fmla="*/ 12549 w 7315984"/>
              <a:gd name="connsiteY0-20" fmla="*/ 2183662 h 2183662"/>
              <a:gd name="connsiteX1-21" fmla="*/ 0 w 7315984"/>
              <a:gd name="connsiteY1-22" fmla="*/ 0 h 2183662"/>
              <a:gd name="connsiteX2-23" fmla="*/ 1487456 w 7315984"/>
              <a:gd name="connsiteY2-24" fmla="*/ 490603 h 2183662"/>
              <a:gd name="connsiteX3-25" fmla="*/ 7315984 w 7315984"/>
              <a:gd name="connsiteY3-26" fmla="*/ 2183662 h 2183662"/>
              <a:gd name="connsiteX4-27" fmla="*/ 12549 w 7315984"/>
              <a:gd name="connsiteY4-28" fmla="*/ 2183662 h 2183662"/>
              <a:gd name="connsiteX0-29" fmla="*/ 12549 w 7315984"/>
              <a:gd name="connsiteY0-30" fmla="*/ 2183662 h 2183662"/>
              <a:gd name="connsiteX1-31" fmla="*/ 0 w 7315984"/>
              <a:gd name="connsiteY1-32" fmla="*/ 0 h 2183662"/>
              <a:gd name="connsiteX2-33" fmla="*/ 1487456 w 7315984"/>
              <a:gd name="connsiteY2-34" fmla="*/ 490603 h 2183662"/>
              <a:gd name="connsiteX3-35" fmla="*/ 7315984 w 7315984"/>
              <a:gd name="connsiteY3-36" fmla="*/ 2183662 h 2183662"/>
              <a:gd name="connsiteX4-37" fmla="*/ 12549 w 7315984"/>
              <a:gd name="connsiteY4-38" fmla="*/ 2183662 h 2183662"/>
              <a:gd name="connsiteX0-39" fmla="*/ 12549 w 7315984"/>
              <a:gd name="connsiteY0-40" fmla="*/ 2183662 h 2183662"/>
              <a:gd name="connsiteX1-41" fmla="*/ 0 w 7315984"/>
              <a:gd name="connsiteY1-42" fmla="*/ 0 h 2183662"/>
              <a:gd name="connsiteX2-43" fmla="*/ 1487456 w 7315984"/>
              <a:gd name="connsiteY2-44" fmla="*/ 490603 h 2183662"/>
              <a:gd name="connsiteX3-45" fmla="*/ 7315984 w 7315984"/>
              <a:gd name="connsiteY3-46" fmla="*/ 2183662 h 2183662"/>
              <a:gd name="connsiteX4-47" fmla="*/ 12549 w 7315984"/>
              <a:gd name="connsiteY4-48" fmla="*/ 2183662 h 2183662"/>
              <a:gd name="connsiteX0-49" fmla="*/ 12549 w 7315984"/>
              <a:gd name="connsiteY0-50" fmla="*/ 2183662 h 2183662"/>
              <a:gd name="connsiteX1-51" fmla="*/ 0 w 7315984"/>
              <a:gd name="connsiteY1-52" fmla="*/ 0 h 2183662"/>
              <a:gd name="connsiteX2-53" fmla="*/ 1487456 w 7315984"/>
              <a:gd name="connsiteY2-54" fmla="*/ 490603 h 2183662"/>
              <a:gd name="connsiteX3-55" fmla="*/ 7315984 w 7315984"/>
              <a:gd name="connsiteY3-56" fmla="*/ 2183662 h 2183662"/>
              <a:gd name="connsiteX4-57" fmla="*/ 12549 w 7315984"/>
              <a:gd name="connsiteY4-58" fmla="*/ 2183662 h 2183662"/>
              <a:gd name="connsiteX0-59" fmla="*/ 12549 w 7315984"/>
              <a:gd name="connsiteY0-60" fmla="*/ 2183662 h 2183662"/>
              <a:gd name="connsiteX1-61" fmla="*/ 0 w 7315984"/>
              <a:gd name="connsiteY1-62" fmla="*/ 0 h 2183662"/>
              <a:gd name="connsiteX2-63" fmla="*/ 1487456 w 7315984"/>
              <a:gd name="connsiteY2-64" fmla="*/ 490603 h 2183662"/>
              <a:gd name="connsiteX3-65" fmla="*/ 7315984 w 7315984"/>
              <a:gd name="connsiteY3-66" fmla="*/ 2183662 h 2183662"/>
              <a:gd name="connsiteX4-67" fmla="*/ 12549 w 7315984"/>
              <a:gd name="connsiteY4-68" fmla="*/ 2183662 h 2183662"/>
              <a:gd name="connsiteX0-69" fmla="*/ 12549 w 7315984"/>
              <a:gd name="connsiteY0-70" fmla="*/ 2183662 h 2183662"/>
              <a:gd name="connsiteX1-71" fmla="*/ 0 w 7315984"/>
              <a:gd name="connsiteY1-72" fmla="*/ 0 h 2183662"/>
              <a:gd name="connsiteX2-73" fmla="*/ 1487456 w 7315984"/>
              <a:gd name="connsiteY2-74" fmla="*/ 490603 h 2183662"/>
              <a:gd name="connsiteX3-75" fmla="*/ 7315984 w 7315984"/>
              <a:gd name="connsiteY3-76" fmla="*/ 2183662 h 2183662"/>
              <a:gd name="connsiteX4-77" fmla="*/ 12549 w 7315984"/>
              <a:gd name="connsiteY4-78" fmla="*/ 2183662 h 2183662"/>
              <a:gd name="connsiteX0-79" fmla="*/ 12549 w 7315984"/>
              <a:gd name="connsiteY0-80" fmla="*/ 2183662 h 2183662"/>
              <a:gd name="connsiteX1-81" fmla="*/ 0 w 7315984"/>
              <a:gd name="connsiteY1-82" fmla="*/ 0 h 2183662"/>
              <a:gd name="connsiteX2-83" fmla="*/ 1487456 w 7315984"/>
              <a:gd name="connsiteY2-84" fmla="*/ 490603 h 2183662"/>
              <a:gd name="connsiteX3-85" fmla="*/ 7315984 w 7315984"/>
              <a:gd name="connsiteY3-86" fmla="*/ 2183662 h 2183662"/>
              <a:gd name="connsiteX4-87" fmla="*/ 12549 w 7315984"/>
              <a:gd name="connsiteY4-88" fmla="*/ 2183662 h 2183662"/>
              <a:gd name="connsiteX0-89" fmla="*/ 12549 w 7534947"/>
              <a:gd name="connsiteY0-90" fmla="*/ 2183662 h 2183662"/>
              <a:gd name="connsiteX1-91" fmla="*/ 0 w 7534947"/>
              <a:gd name="connsiteY1-92" fmla="*/ 0 h 2183662"/>
              <a:gd name="connsiteX2-93" fmla="*/ 1487456 w 7534947"/>
              <a:gd name="connsiteY2-94" fmla="*/ 490603 h 2183662"/>
              <a:gd name="connsiteX3-95" fmla="*/ 5257711 w 7534947"/>
              <a:gd name="connsiteY3-96" fmla="*/ 1353965 h 2183662"/>
              <a:gd name="connsiteX4-97" fmla="*/ 7315984 w 7534947"/>
              <a:gd name="connsiteY4-98" fmla="*/ 2183662 h 2183662"/>
              <a:gd name="connsiteX5" fmla="*/ 12549 w 7534947"/>
              <a:gd name="connsiteY5" fmla="*/ 2183662 h 2183662"/>
              <a:gd name="connsiteX0-99" fmla="*/ 12549 w 7315984"/>
              <a:gd name="connsiteY0-100" fmla="*/ 2183662 h 2183662"/>
              <a:gd name="connsiteX1-101" fmla="*/ 0 w 7315984"/>
              <a:gd name="connsiteY1-102" fmla="*/ 0 h 2183662"/>
              <a:gd name="connsiteX2-103" fmla="*/ 1487456 w 7315984"/>
              <a:gd name="connsiteY2-104" fmla="*/ 490603 h 2183662"/>
              <a:gd name="connsiteX3-105" fmla="*/ 5257711 w 7315984"/>
              <a:gd name="connsiteY3-106" fmla="*/ 1353965 h 2183662"/>
              <a:gd name="connsiteX4-107" fmla="*/ 7315984 w 7315984"/>
              <a:gd name="connsiteY4-108" fmla="*/ 2183662 h 2183662"/>
              <a:gd name="connsiteX5-109" fmla="*/ 12549 w 7315984"/>
              <a:gd name="connsiteY5-110" fmla="*/ 2183662 h 2183662"/>
              <a:gd name="connsiteX0-111" fmla="*/ 12549 w 7315984"/>
              <a:gd name="connsiteY0-112" fmla="*/ 2183662 h 2183662"/>
              <a:gd name="connsiteX1-113" fmla="*/ 0 w 7315984"/>
              <a:gd name="connsiteY1-114" fmla="*/ 0 h 2183662"/>
              <a:gd name="connsiteX2-115" fmla="*/ 1487456 w 7315984"/>
              <a:gd name="connsiteY2-116" fmla="*/ 490603 h 2183662"/>
              <a:gd name="connsiteX3-117" fmla="*/ 5257711 w 7315984"/>
              <a:gd name="connsiteY3-118" fmla="*/ 1353965 h 2183662"/>
              <a:gd name="connsiteX4-119" fmla="*/ 7315984 w 7315984"/>
              <a:gd name="connsiteY4-120" fmla="*/ 2183662 h 2183662"/>
              <a:gd name="connsiteX5-121" fmla="*/ 12549 w 7315984"/>
              <a:gd name="connsiteY5-122" fmla="*/ 2183662 h 2183662"/>
              <a:gd name="connsiteX0-123" fmla="*/ 12549 w 7315984"/>
              <a:gd name="connsiteY0-124" fmla="*/ 2262674 h 2262674"/>
              <a:gd name="connsiteX1-125" fmla="*/ 0 w 7315984"/>
              <a:gd name="connsiteY1-126" fmla="*/ 79012 h 2262674"/>
              <a:gd name="connsiteX2-127" fmla="*/ 1487456 w 7315984"/>
              <a:gd name="connsiteY2-128" fmla="*/ 569615 h 2262674"/>
              <a:gd name="connsiteX3-129" fmla="*/ 5257711 w 7315984"/>
              <a:gd name="connsiteY3-130" fmla="*/ 1432977 h 2262674"/>
              <a:gd name="connsiteX4-131" fmla="*/ 7315984 w 7315984"/>
              <a:gd name="connsiteY4-132" fmla="*/ 2262674 h 2262674"/>
              <a:gd name="connsiteX5-133" fmla="*/ 12549 w 7315984"/>
              <a:gd name="connsiteY5-134" fmla="*/ 2262674 h 2262674"/>
              <a:gd name="connsiteX0-135" fmla="*/ 12549 w 7315984"/>
              <a:gd name="connsiteY0-136" fmla="*/ 2254555 h 2254555"/>
              <a:gd name="connsiteX1-137" fmla="*/ 0 w 7315984"/>
              <a:gd name="connsiteY1-138" fmla="*/ 70893 h 2254555"/>
              <a:gd name="connsiteX2-139" fmla="*/ 1487456 w 7315984"/>
              <a:gd name="connsiteY2-140" fmla="*/ 561496 h 2254555"/>
              <a:gd name="connsiteX3-141" fmla="*/ 5257711 w 7315984"/>
              <a:gd name="connsiteY3-142" fmla="*/ 1424858 h 2254555"/>
              <a:gd name="connsiteX4-143" fmla="*/ 7315984 w 7315984"/>
              <a:gd name="connsiteY4-144" fmla="*/ 2254555 h 2254555"/>
              <a:gd name="connsiteX5-145" fmla="*/ 12549 w 7315984"/>
              <a:gd name="connsiteY5-146" fmla="*/ 2254555 h 2254555"/>
              <a:gd name="connsiteX0-147" fmla="*/ 12549 w 7315984"/>
              <a:gd name="connsiteY0-148" fmla="*/ 2254555 h 2254555"/>
              <a:gd name="connsiteX1-149" fmla="*/ 0 w 7315984"/>
              <a:gd name="connsiteY1-150" fmla="*/ 70893 h 2254555"/>
              <a:gd name="connsiteX2-151" fmla="*/ 1487456 w 7315984"/>
              <a:gd name="connsiteY2-152" fmla="*/ 561496 h 2254555"/>
              <a:gd name="connsiteX3-153" fmla="*/ 5257711 w 7315984"/>
              <a:gd name="connsiteY3-154" fmla="*/ 1424858 h 2254555"/>
              <a:gd name="connsiteX4-155" fmla="*/ 7315984 w 7315984"/>
              <a:gd name="connsiteY4-156" fmla="*/ 2254555 h 2254555"/>
              <a:gd name="connsiteX5-157" fmla="*/ 12549 w 7315984"/>
              <a:gd name="connsiteY5-158" fmla="*/ 2254555 h 2254555"/>
              <a:gd name="connsiteX0-159" fmla="*/ 12549 w 7315984"/>
              <a:gd name="connsiteY0-160" fmla="*/ 2254555 h 2254555"/>
              <a:gd name="connsiteX1-161" fmla="*/ 0 w 7315984"/>
              <a:gd name="connsiteY1-162" fmla="*/ 70893 h 2254555"/>
              <a:gd name="connsiteX2-163" fmla="*/ 1487456 w 7315984"/>
              <a:gd name="connsiteY2-164" fmla="*/ 561496 h 2254555"/>
              <a:gd name="connsiteX3-165" fmla="*/ 5257711 w 7315984"/>
              <a:gd name="connsiteY3-166" fmla="*/ 1424858 h 2254555"/>
              <a:gd name="connsiteX4-167" fmla="*/ 7315984 w 7315984"/>
              <a:gd name="connsiteY4-168" fmla="*/ 2254555 h 2254555"/>
              <a:gd name="connsiteX5-169" fmla="*/ 12549 w 7315984"/>
              <a:gd name="connsiteY5-170" fmla="*/ 2254555 h 2254555"/>
              <a:gd name="connsiteX0-171" fmla="*/ 12549 w 7315984"/>
              <a:gd name="connsiteY0-172" fmla="*/ 2260613 h 2260613"/>
              <a:gd name="connsiteX1-173" fmla="*/ 0 w 7315984"/>
              <a:gd name="connsiteY1-174" fmla="*/ 76951 h 2260613"/>
              <a:gd name="connsiteX2-175" fmla="*/ 1487456 w 7315984"/>
              <a:gd name="connsiteY2-176" fmla="*/ 567554 h 2260613"/>
              <a:gd name="connsiteX3-177" fmla="*/ 4932506 w 7315984"/>
              <a:gd name="connsiteY3-178" fmla="*/ 1295697 h 2260613"/>
              <a:gd name="connsiteX4-179" fmla="*/ 7315984 w 7315984"/>
              <a:gd name="connsiteY4-180" fmla="*/ 2260613 h 2260613"/>
              <a:gd name="connsiteX5-181" fmla="*/ 12549 w 7315984"/>
              <a:gd name="connsiteY5-182" fmla="*/ 2260613 h 2260613"/>
              <a:gd name="connsiteX0-183" fmla="*/ 12549 w 8211184"/>
              <a:gd name="connsiteY0-184" fmla="*/ 2260613 h 2260613"/>
              <a:gd name="connsiteX1-185" fmla="*/ 0 w 8211184"/>
              <a:gd name="connsiteY1-186" fmla="*/ 76951 h 2260613"/>
              <a:gd name="connsiteX2-187" fmla="*/ 1487456 w 8211184"/>
              <a:gd name="connsiteY2-188" fmla="*/ 567554 h 2260613"/>
              <a:gd name="connsiteX3-189" fmla="*/ 4932506 w 8211184"/>
              <a:gd name="connsiteY3-190" fmla="*/ 1295697 h 2260613"/>
              <a:gd name="connsiteX4-191" fmla="*/ 7315984 w 8211184"/>
              <a:gd name="connsiteY4-192" fmla="*/ 2260613 h 2260613"/>
              <a:gd name="connsiteX5-193" fmla="*/ 12549 w 8211184"/>
              <a:gd name="connsiteY5-194" fmla="*/ 2260613 h 2260613"/>
              <a:gd name="connsiteX0-195" fmla="*/ 12549 w 7372592"/>
              <a:gd name="connsiteY0-196" fmla="*/ 2260613 h 2273153"/>
              <a:gd name="connsiteX1-197" fmla="*/ 0 w 7372592"/>
              <a:gd name="connsiteY1-198" fmla="*/ 76951 h 2273153"/>
              <a:gd name="connsiteX2-199" fmla="*/ 1487456 w 7372592"/>
              <a:gd name="connsiteY2-200" fmla="*/ 567554 h 2273153"/>
              <a:gd name="connsiteX3-201" fmla="*/ 4932506 w 7372592"/>
              <a:gd name="connsiteY3-202" fmla="*/ 1295697 h 2273153"/>
              <a:gd name="connsiteX4-203" fmla="*/ 7315984 w 7372592"/>
              <a:gd name="connsiteY4-204" fmla="*/ 2260613 h 2273153"/>
              <a:gd name="connsiteX5-205" fmla="*/ 12549 w 7372592"/>
              <a:gd name="connsiteY5-206" fmla="*/ 2260613 h 2273153"/>
              <a:gd name="connsiteX0-207" fmla="*/ 12549 w 8860132"/>
              <a:gd name="connsiteY0-208" fmla="*/ 2260613 h 2509756"/>
              <a:gd name="connsiteX1-209" fmla="*/ 0 w 8860132"/>
              <a:gd name="connsiteY1-210" fmla="*/ 76951 h 2509756"/>
              <a:gd name="connsiteX2-211" fmla="*/ 1487456 w 8860132"/>
              <a:gd name="connsiteY2-212" fmla="*/ 567554 h 2509756"/>
              <a:gd name="connsiteX3-213" fmla="*/ 4932506 w 8860132"/>
              <a:gd name="connsiteY3-214" fmla="*/ 1295697 h 2509756"/>
              <a:gd name="connsiteX4-215" fmla="*/ 7315984 w 8860132"/>
              <a:gd name="connsiteY4-216" fmla="*/ 2260613 h 2509756"/>
              <a:gd name="connsiteX5-217" fmla="*/ 12549 w 8860132"/>
              <a:gd name="connsiteY5-218" fmla="*/ 2260613 h 2509756"/>
              <a:gd name="connsiteX0-219" fmla="*/ 12549 w 7586891"/>
              <a:gd name="connsiteY0-220" fmla="*/ 2257838 h 2343573"/>
              <a:gd name="connsiteX1-221" fmla="*/ 0 w 7586891"/>
              <a:gd name="connsiteY1-222" fmla="*/ 74176 h 2343573"/>
              <a:gd name="connsiteX2-223" fmla="*/ 1487456 w 7586891"/>
              <a:gd name="connsiteY2-224" fmla="*/ 564779 h 2343573"/>
              <a:gd name="connsiteX3-225" fmla="*/ 5166074 w 7586891"/>
              <a:gd name="connsiteY3-226" fmla="*/ 1100407 h 2343573"/>
              <a:gd name="connsiteX4-227" fmla="*/ 7315984 w 7586891"/>
              <a:gd name="connsiteY4-228" fmla="*/ 2257838 h 2343573"/>
              <a:gd name="connsiteX5-229" fmla="*/ 12549 w 7586891"/>
              <a:gd name="connsiteY5-230" fmla="*/ 2257838 h 2343573"/>
              <a:gd name="connsiteX0-231" fmla="*/ 12549 w 7607135"/>
              <a:gd name="connsiteY0-232" fmla="*/ 2257838 h 2343573"/>
              <a:gd name="connsiteX1-233" fmla="*/ 0 w 7607135"/>
              <a:gd name="connsiteY1-234" fmla="*/ 74176 h 2343573"/>
              <a:gd name="connsiteX2-235" fmla="*/ 1487456 w 7607135"/>
              <a:gd name="connsiteY2-236" fmla="*/ 564779 h 2343573"/>
              <a:gd name="connsiteX3-237" fmla="*/ 5166074 w 7607135"/>
              <a:gd name="connsiteY3-238" fmla="*/ 1100407 h 2343573"/>
              <a:gd name="connsiteX4-239" fmla="*/ 7315984 w 7607135"/>
              <a:gd name="connsiteY4-240" fmla="*/ 2257838 h 2343573"/>
              <a:gd name="connsiteX5-241" fmla="*/ 12549 w 7607135"/>
              <a:gd name="connsiteY5-242" fmla="*/ 2257838 h 2343573"/>
              <a:gd name="connsiteX0-243" fmla="*/ 12549 w 8176398"/>
              <a:gd name="connsiteY0-244" fmla="*/ 2257838 h 2521866"/>
              <a:gd name="connsiteX1-245" fmla="*/ 0 w 8176398"/>
              <a:gd name="connsiteY1-246" fmla="*/ 74176 h 2521866"/>
              <a:gd name="connsiteX2-247" fmla="*/ 1487456 w 8176398"/>
              <a:gd name="connsiteY2-248" fmla="*/ 564779 h 2521866"/>
              <a:gd name="connsiteX3-249" fmla="*/ 5166074 w 8176398"/>
              <a:gd name="connsiteY3-250" fmla="*/ 1100407 h 2521866"/>
              <a:gd name="connsiteX4-251" fmla="*/ 7315984 w 8176398"/>
              <a:gd name="connsiteY4-252" fmla="*/ 2257838 h 2521866"/>
              <a:gd name="connsiteX5-253" fmla="*/ 12549 w 8176398"/>
              <a:gd name="connsiteY5-254" fmla="*/ 2257838 h 2521866"/>
              <a:gd name="connsiteX0-255" fmla="*/ 12549 w 8176398"/>
              <a:gd name="connsiteY0-256" fmla="*/ 2183662 h 2447690"/>
              <a:gd name="connsiteX1-257" fmla="*/ 0 w 8176398"/>
              <a:gd name="connsiteY1-258" fmla="*/ 0 h 2447690"/>
              <a:gd name="connsiteX2-259" fmla="*/ 1487456 w 8176398"/>
              <a:gd name="connsiteY2-260" fmla="*/ 490603 h 2447690"/>
              <a:gd name="connsiteX3-261" fmla="*/ 5166074 w 8176398"/>
              <a:gd name="connsiteY3-262" fmla="*/ 1026231 h 2447690"/>
              <a:gd name="connsiteX4-263" fmla="*/ 7315984 w 8176398"/>
              <a:gd name="connsiteY4-264" fmla="*/ 2183662 h 2447690"/>
              <a:gd name="connsiteX5-265" fmla="*/ 12549 w 8176398"/>
              <a:gd name="connsiteY5-266" fmla="*/ 2183662 h 24476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  <a:cxn ang="0">
                <a:pos x="connsiteX5-109" y="connsiteY5-110"/>
              </a:cxn>
            </a:cxnLst>
            <a:rect l="l" t="t" r="r" b="b"/>
            <a:pathLst>
              <a:path w="8176398" h="2447690">
                <a:moveTo>
                  <a:pt x="12549" y="2183662"/>
                </a:moveTo>
                <a:lnTo>
                  <a:pt x="0" y="0"/>
                </a:lnTo>
                <a:cubicBezTo>
                  <a:pt x="205592" y="273240"/>
                  <a:pt x="626444" y="319565"/>
                  <a:pt x="1487456" y="490603"/>
                </a:cubicBezTo>
                <a:cubicBezTo>
                  <a:pt x="2348468" y="661641"/>
                  <a:pt x="3295208" y="425463"/>
                  <a:pt x="5166074" y="1026231"/>
                </a:cubicBezTo>
                <a:cubicBezTo>
                  <a:pt x="7036940" y="1626999"/>
                  <a:pt x="9508750" y="3028877"/>
                  <a:pt x="7315984" y="2183662"/>
                </a:cubicBezTo>
                <a:cubicBezTo>
                  <a:pt x="5123218" y="1338447"/>
                  <a:pt x="2447027" y="2183662"/>
                  <a:pt x="12549" y="2183662"/>
                </a:cubicBez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lIns="56695" tIns="28352" rIns="56695" bIns="28352" anchor="ctr"/>
          <a:lstStyle/>
          <a:p>
            <a:pPr algn="ctr">
              <a:defRPr/>
            </a:pPr>
            <a:endParaRPr lang="en-US" sz="11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4" name="MH_Other_2"/>
          <p:cNvSpPr/>
          <p:nvPr>
            <p:custDataLst>
              <p:tags r:id="rId2"/>
            </p:custDataLst>
          </p:nvPr>
        </p:nvSpPr>
        <p:spPr>
          <a:xfrm rot="21077013">
            <a:off x="1543071" y="2222458"/>
            <a:ext cx="3402988" cy="1210200"/>
          </a:xfrm>
          <a:custGeom>
            <a:avLst/>
            <a:gdLst>
              <a:gd name="connsiteX0" fmla="*/ 0 w 7303435"/>
              <a:gd name="connsiteY0" fmla="*/ 2088232 h 2088232"/>
              <a:gd name="connsiteX1" fmla="*/ 0 w 7303435"/>
              <a:gd name="connsiteY1" fmla="*/ 0 h 2088232"/>
              <a:gd name="connsiteX2" fmla="*/ 7303435 w 7303435"/>
              <a:gd name="connsiteY2" fmla="*/ 2088232 h 2088232"/>
              <a:gd name="connsiteX3" fmla="*/ 0 w 7303435"/>
              <a:gd name="connsiteY3" fmla="*/ 2088232 h 2088232"/>
              <a:gd name="connsiteX0-1" fmla="*/ 0 w 7303435"/>
              <a:gd name="connsiteY0-2" fmla="*/ 2088232 h 2088232"/>
              <a:gd name="connsiteX1-3" fmla="*/ 0 w 7303435"/>
              <a:gd name="connsiteY1-4" fmla="*/ 0 h 2088232"/>
              <a:gd name="connsiteX2-5" fmla="*/ 1474907 w 7303435"/>
              <a:gd name="connsiteY2-6" fmla="*/ 395173 h 2088232"/>
              <a:gd name="connsiteX3-7" fmla="*/ 7303435 w 7303435"/>
              <a:gd name="connsiteY3-8" fmla="*/ 2088232 h 2088232"/>
              <a:gd name="connsiteX4" fmla="*/ 0 w 7303435"/>
              <a:gd name="connsiteY4" fmla="*/ 2088232 h 2088232"/>
              <a:gd name="connsiteX0-9" fmla="*/ 12549 w 7315984"/>
              <a:gd name="connsiteY0-10" fmla="*/ 2183662 h 2183662"/>
              <a:gd name="connsiteX1-11" fmla="*/ 0 w 7315984"/>
              <a:gd name="connsiteY1-12" fmla="*/ 0 h 2183662"/>
              <a:gd name="connsiteX2-13" fmla="*/ 1487456 w 7315984"/>
              <a:gd name="connsiteY2-14" fmla="*/ 490603 h 2183662"/>
              <a:gd name="connsiteX3-15" fmla="*/ 7315984 w 7315984"/>
              <a:gd name="connsiteY3-16" fmla="*/ 2183662 h 2183662"/>
              <a:gd name="connsiteX4-17" fmla="*/ 12549 w 7315984"/>
              <a:gd name="connsiteY4-18" fmla="*/ 2183662 h 2183662"/>
              <a:gd name="connsiteX0-19" fmla="*/ 12549 w 7315984"/>
              <a:gd name="connsiteY0-20" fmla="*/ 2183662 h 2183662"/>
              <a:gd name="connsiteX1-21" fmla="*/ 0 w 7315984"/>
              <a:gd name="connsiteY1-22" fmla="*/ 0 h 2183662"/>
              <a:gd name="connsiteX2-23" fmla="*/ 1487456 w 7315984"/>
              <a:gd name="connsiteY2-24" fmla="*/ 490603 h 2183662"/>
              <a:gd name="connsiteX3-25" fmla="*/ 7315984 w 7315984"/>
              <a:gd name="connsiteY3-26" fmla="*/ 2183662 h 2183662"/>
              <a:gd name="connsiteX4-27" fmla="*/ 12549 w 7315984"/>
              <a:gd name="connsiteY4-28" fmla="*/ 2183662 h 2183662"/>
              <a:gd name="connsiteX0-29" fmla="*/ 12549 w 7315984"/>
              <a:gd name="connsiteY0-30" fmla="*/ 2183662 h 2183662"/>
              <a:gd name="connsiteX1-31" fmla="*/ 0 w 7315984"/>
              <a:gd name="connsiteY1-32" fmla="*/ 0 h 2183662"/>
              <a:gd name="connsiteX2-33" fmla="*/ 1487456 w 7315984"/>
              <a:gd name="connsiteY2-34" fmla="*/ 490603 h 2183662"/>
              <a:gd name="connsiteX3-35" fmla="*/ 7315984 w 7315984"/>
              <a:gd name="connsiteY3-36" fmla="*/ 2183662 h 2183662"/>
              <a:gd name="connsiteX4-37" fmla="*/ 12549 w 7315984"/>
              <a:gd name="connsiteY4-38" fmla="*/ 2183662 h 2183662"/>
              <a:gd name="connsiteX0-39" fmla="*/ 12549 w 7315984"/>
              <a:gd name="connsiteY0-40" fmla="*/ 2183662 h 2183662"/>
              <a:gd name="connsiteX1-41" fmla="*/ 0 w 7315984"/>
              <a:gd name="connsiteY1-42" fmla="*/ 0 h 2183662"/>
              <a:gd name="connsiteX2-43" fmla="*/ 1487456 w 7315984"/>
              <a:gd name="connsiteY2-44" fmla="*/ 490603 h 2183662"/>
              <a:gd name="connsiteX3-45" fmla="*/ 7315984 w 7315984"/>
              <a:gd name="connsiteY3-46" fmla="*/ 2183662 h 2183662"/>
              <a:gd name="connsiteX4-47" fmla="*/ 12549 w 7315984"/>
              <a:gd name="connsiteY4-48" fmla="*/ 2183662 h 2183662"/>
              <a:gd name="connsiteX0-49" fmla="*/ 12549 w 7315984"/>
              <a:gd name="connsiteY0-50" fmla="*/ 2183662 h 2183662"/>
              <a:gd name="connsiteX1-51" fmla="*/ 0 w 7315984"/>
              <a:gd name="connsiteY1-52" fmla="*/ 0 h 2183662"/>
              <a:gd name="connsiteX2-53" fmla="*/ 1487456 w 7315984"/>
              <a:gd name="connsiteY2-54" fmla="*/ 490603 h 2183662"/>
              <a:gd name="connsiteX3-55" fmla="*/ 7315984 w 7315984"/>
              <a:gd name="connsiteY3-56" fmla="*/ 2183662 h 2183662"/>
              <a:gd name="connsiteX4-57" fmla="*/ 12549 w 7315984"/>
              <a:gd name="connsiteY4-58" fmla="*/ 2183662 h 2183662"/>
              <a:gd name="connsiteX0-59" fmla="*/ 12549 w 7315984"/>
              <a:gd name="connsiteY0-60" fmla="*/ 2183662 h 2183662"/>
              <a:gd name="connsiteX1-61" fmla="*/ 0 w 7315984"/>
              <a:gd name="connsiteY1-62" fmla="*/ 0 h 2183662"/>
              <a:gd name="connsiteX2-63" fmla="*/ 1487456 w 7315984"/>
              <a:gd name="connsiteY2-64" fmla="*/ 490603 h 2183662"/>
              <a:gd name="connsiteX3-65" fmla="*/ 7315984 w 7315984"/>
              <a:gd name="connsiteY3-66" fmla="*/ 2183662 h 2183662"/>
              <a:gd name="connsiteX4-67" fmla="*/ 12549 w 7315984"/>
              <a:gd name="connsiteY4-68" fmla="*/ 2183662 h 2183662"/>
              <a:gd name="connsiteX0-69" fmla="*/ 12549 w 7315984"/>
              <a:gd name="connsiteY0-70" fmla="*/ 2183662 h 2183662"/>
              <a:gd name="connsiteX1-71" fmla="*/ 0 w 7315984"/>
              <a:gd name="connsiteY1-72" fmla="*/ 0 h 2183662"/>
              <a:gd name="connsiteX2-73" fmla="*/ 1487456 w 7315984"/>
              <a:gd name="connsiteY2-74" fmla="*/ 490603 h 2183662"/>
              <a:gd name="connsiteX3-75" fmla="*/ 7315984 w 7315984"/>
              <a:gd name="connsiteY3-76" fmla="*/ 2183662 h 2183662"/>
              <a:gd name="connsiteX4-77" fmla="*/ 12549 w 7315984"/>
              <a:gd name="connsiteY4-78" fmla="*/ 2183662 h 2183662"/>
              <a:gd name="connsiteX0-79" fmla="*/ 12549 w 7315984"/>
              <a:gd name="connsiteY0-80" fmla="*/ 2183662 h 2183662"/>
              <a:gd name="connsiteX1-81" fmla="*/ 0 w 7315984"/>
              <a:gd name="connsiteY1-82" fmla="*/ 0 h 2183662"/>
              <a:gd name="connsiteX2-83" fmla="*/ 1487456 w 7315984"/>
              <a:gd name="connsiteY2-84" fmla="*/ 490603 h 2183662"/>
              <a:gd name="connsiteX3-85" fmla="*/ 7315984 w 7315984"/>
              <a:gd name="connsiteY3-86" fmla="*/ 2183662 h 2183662"/>
              <a:gd name="connsiteX4-87" fmla="*/ 12549 w 7315984"/>
              <a:gd name="connsiteY4-88" fmla="*/ 2183662 h 2183662"/>
              <a:gd name="connsiteX0-89" fmla="*/ 12549 w 7534947"/>
              <a:gd name="connsiteY0-90" fmla="*/ 2183662 h 2183662"/>
              <a:gd name="connsiteX1-91" fmla="*/ 0 w 7534947"/>
              <a:gd name="connsiteY1-92" fmla="*/ 0 h 2183662"/>
              <a:gd name="connsiteX2-93" fmla="*/ 1487456 w 7534947"/>
              <a:gd name="connsiteY2-94" fmla="*/ 490603 h 2183662"/>
              <a:gd name="connsiteX3-95" fmla="*/ 5257711 w 7534947"/>
              <a:gd name="connsiteY3-96" fmla="*/ 1353965 h 2183662"/>
              <a:gd name="connsiteX4-97" fmla="*/ 7315984 w 7534947"/>
              <a:gd name="connsiteY4-98" fmla="*/ 2183662 h 2183662"/>
              <a:gd name="connsiteX5" fmla="*/ 12549 w 7534947"/>
              <a:gd name="connsiteY5" fmla="*/ 2183662 h 2183662"/>
              <a:gd name="connsiteX0-99" fmla="*/ 12549 w 7315984"/>
              <a:gd name="connsiteY0-100" fmla="*/ 2183662 h 2183662"/>
              <a:gd name="connsiteX1-101" fmla="*/ 0 w 7315984"/>
              <a:gd name="connsiteY1-102" fmla="*/ 0 h 2183662"/>
              <a:gd name="connsiteX2-103" fmla="*/ 1487456 w 7315984"/>
              <a:gd name="connsiteY2-104" fmla="*/ 490603 h 2183662"/>
              <a:gd name="connsiteX3-105" fmla="*/ 5257711 w 7315984"/>
              <a:gd name="connsiteY3-106" fmla="*/ 1353965 h 2183662"/>
              <a:gd name="connsiteX4-107" fmla="*/ 7315984 w 7315984"/>
              <a:gd name="connsiteY4-108" fmla="*/ 2183662 h 2183662"/>
              <a:gd name="connsiteX5-109" fmla="*/ 12549 w 7315984"/>
              <a:gd name="connsiteY5-110" fmla="*/ 2183662 h 2183662"/>
              <a:gd name="connsiteX0-111" fmla="*/ 12549 w 7315984"/>
              <a:gd name="connsiteY0-112" fmla="*/ 2183662 h 2183662"/>
              <a:gd name="connsiteX1-113" fmla="*/ 0 w 7315984"/>
              <a:gd name="connsiteY1-114" fmla="*/ 0 h 2183662"/>
              <a:gd name="connsiteX2-115" fmla="*/ 1487456 w 7315984"/>
              <a:gd name="connsiteY2-116" fmla="*/ 490603 h 2183662"/>
              <a:gd name="connsiteX3-117" fmla="*/ 5257711 w 7315984"/>
              <a:gd name="connsiteY3-118" fmla="*/ 1353965 h 2183662"/>
              <a:gd name="connsiteX4-119" fmla="*/ 7315984 w 7315984"/>
              <a:gd name="connsiteY4-120" fmla="*/ 2183662 h 2183662"/>
              <a:gd name="connsiteX5-121" fmla="*/ 12549 w 7315984"/>
              <a:gd name="connsiteY5-122" fmla="*/ 2183662 h 2183662"/>
              <a:gd name="connsiteX0-123" fmla="*/ 12549 w 7315984"/>
              <a:gd name="connsiteY0-124" fmla="*/ 2262674 h 2262674"/>
              <a:gd name="connsiteX1-125" fmla="*/ 0 w 7315984"/>
              <a:gd name="connsiteY1-126" fmla="*/ 79012 h 2262674"/>
              <a:gd name="connsiteX2-127" fmla="*/ 1487456 w 7315984"/>
              <a:gd name="connsiteY2-128" fmla="*/ 569615 h 2262674"/>
              <a:gd name="connsiteX3-129" fmla="*/ 5257711 w 7315984"/>
              <a:gd name="connsiteY3-130" fmla="*/ 1432977 h 2262674"/>
              <a:gd name="connsiteX4-131" fmla="*/ 7315984 w 7315984"/>
              <a:gd name="connsiteY4-132" fmla="*/ 2262674 h 2262674"/>
              <a:gd name="connsiteX5-133" fmla="*/ 12549 w 7315984"/>
              <a:gd name="connsiteY5-134" fmla="*/ 2262674 h 2262674"/>
              <a:gd name="connsiteX0-135" fmla="*/ 12549 w 7315984"/>
              <a:gd name="connsiteY0-136" fmla="*/ 2254555 h 2254555"/>
              <a:gd name="connsiteX1-137" fmla="*/ 0 w 7315984"/>
              <a:gd name="connsiteY1-138" fmla="*/ 70893 h 2254555"/>
              <a:gd name="connsiteX2-139" fmla="*/ 1487456 w 7315984"/>
              <a:gd name="connsiteY2-140" fmla="*/ 561496 h 2254555"/>
              <a:gd name="connsiteX3-141" fmla="*/ 5257711 w 7315984"/>
              <a:gd name="connsiteY3-142" fmla="*/ 1424858 h 2254555"/>
              <a:gd name="connsiteX4-143" fmla="*/ 7315984 w 7315984"/>
              <a:gd name="connsiteY4-144" fmla="*/ 2254555 h 2254555"/>
              <a:gd name="connsiteX5-145" fmla="*/ 12549 w 7315984"/>
              <a:gd name="connsiteY5-146" fmla="*/ 2254555 h 2254555"/>
              <a:gd name="connsiteX0-147" fmla="*/ 12549 w 7315984"/>
              <a:gd name="connsiteY0-148" fmla="*/ 2254555 h 2254555"/>
              <a:gd name="connsiteX1-149" fmla="*/ 0 w 7315984"/>
              <a:gd name="connsiteY1-150" fmla="*/ 70893 h 2254555"/>
              <a:gd name="connsiteX2-151" fmla="*/ 1487456 w 7315984"/>
              <a:gd name="connsiteY2-152" fmla="*/ 561496 h 2254555"/>
              <a:gd name="connsiteX3-153" fmla="*/ 5257711 w 7315984"/>
              <a:gd name="connsiteY3-154" fmla="*/ 1424858 h 2254555"/>
              <a:gd name="connsiteX4-155" fmla="*/ 7315984 w 7315984"/>
              <a:gd name="connsiteY4-156" fmla="*/ 2254555 h 2254555"/>
              <a:gd name="connsiteX5-157" fmla="*/ 12549 w 7315984"/>
              <a:gd name="connsiteY5-158" fmla="*/ 2254555 h 2254555"/>
              <a:gd name="connsiteX0-159" fmla="*/ 12549 w 7315984"/>
              <a:gd name="connsiteY0-160" fmla="*/ 2254555 h 2254555"/>
              <a:gd name="connsiteX1-161" fmla="*/ 0 w 7315984"/>
              <a:gd name="connsiteY1-162" fmla="*/ 70893 h 2254555"/>
              <a:gd name="connsiteX2-163" fmla="*/ 1487456 w 7315984"/>
              <a:gd name="connsiteY2-164" fmla="*/ 561496 h 2254555"/>
              <a:gd name="connsiteX3-165" fmla="*/ 5257711 w 7315984"/>
              <a:gd name="connsiteY3-166" fmla="*/ 1424858 h 2254555"/>
              <a:gd name="connsiteX4-167" fmla="*/ 7315984 w 7315984"/>
              <a:gd name="connsiteY4-168" fmla="*/ 2254555 h 2254555"/>
              <a:gd name="connsiteX5-169" fmla="*/ 12549 w 7315984"/>
              <a:gd name="connsiteY5-170" fmla="*/ 2254555 h 2254555"/>
              <a:gd name="connsiteX0-171" fmla="*/ 12549 w 7315984"/>
              <a:gd name="connsiteY0-172" fmla="*/ 2260613 h 2260613"/>
              <a:gd name="connsiteX1-173" fmla="*/ 0 w 7315984"/>
              <a:gd name="connsiteY1-174" fmla="*/ 76951 h 2260613"/>
              <a:gd name="connsiteX2-175" fmla="*/ 1487456 w 7315984"/>
              <a:gd name="connsiteY2-176" fmla="*/ 567554 h 2260613"/>
              <a:gd name="connsiteX3-177" fmla="*/ 4932506 w 7315984"/>
              <a:gd name="connsiteY3-178" fmla="*/ 1295697 h 2260613"/>
              <a:gd name="connsiteX4-179" fmla="*/ 7315984 w 7315984"/>
              <a:gd name="connsiteY4-180" fmla="*/ 2260613 h 2260613"/>
              <a:gd name="connsiteX5-181" fmla="*/ 12549 w 7315984"/>
              <a:gd name="connsiteY5-182" fmla="*/ 2260613 h 2260613"/>
              <a:gd name="connsiteX0-183" fmla="*/ 12549 w 8211184"/>
              <a:gd name="connsiteY0-184" fmla="*/ 2260613 h 2260613"/>
              <a:gd name="connsiteX1-185" fmla="*/ 0 w 8211184"/>
              <a:gd name="connsiteY1-186" fmla="*/ 76951 h 2260613"/>
              <a:gd name="connsiteX2-187" fmla="*/ 1487456 w 8211184"/>
              <a:gd name="connsiteY2-188" fmla="*/ 567554 h 2260613"/>
              <a:gd name="connsiteX3-189" fmla="*/ 4932506 w 8211184"/>
              <a:gd name="connsiteY3-190" fmla="*/ 1295697 h 2260613"/>
              <a:gd name="connsiteX4-191" fmla="*/ 7315984 w 8211184"/>
              <a:gd name="connsiteY4-192" fmla="*/ 2260613 h 2260613"/>
              <a:gd name="connsiteX5-193" fmla="*/ 12549 w 8211184"/>
              <a:gd name="connsiteY5-194" fmla="*/ 2260613 h 2260613"/>
              <a:gd name="connsiteX0-195" fmla="*/ 12549 w 7372592"/>
              <a:gd name="connsiteY0-196" fmla="*/ 2260613 h 2273153"/>
              <a:gd name="connsiteX1-197" fmla="*/ 0 w 7372592"/>
              <a:gd name="connsiteY1-198" fmla="*/ 76951 h 2273153"/>
              <a:gd name="connsiteX2-199" fmla="*/ 1487456 w 7372592"/>
              <a:gd name="connsiteY2-200" fmla="*/ 567554 h 2273153"/>
              <a:gd name="connsiteX3-201" fmla="*/ 4932506 w 7372592"/>
              <a:gd name="connsiteY3-202" fmla="*/ 1295697 h 2273153"/>
              <a:gd name="connsiteX4-203" fmla="*/ 7315984 w 7372592"/>
              <a:gd name="connsiteY4-204" fmla="*/ 2260613 h 2273153"/>
              <a:gd name="connsiteX5-205" fmla="*/ 12549 w 7372592"/>
              <a:gd name="connsiteY5-206" fmla="*/ 2260613 h 2273153"/>
              <a:gd name="connsiteX0-207" fmla="*/ 12549 w 8860132"/>
              <a:gd name="connsiteY0-208" fmla="*/ 2260613 h 2509756"/>
              <a:gd name="connsiteX1-209" fmla="*/ 0 w 8860132"/>
              <a:gd name="connsiteY1-210" fmla="*/ 76951 h 2509756"/>
              <a:gd name="connsiteX2-211" fmla="*/ 1487456 w 8860132"/>
              <a:gd name="connsiteY2-212" fmla="*/ 567554 h 2509756"/>
              <a:gd name="connsiteX3-213" fmla="*/ 4932506 w 8860132"/>
              <a:gd name="connsiteY3-214" fmla="*/ 1295697 h 2509756"/>
              <a:gd name="connsiteX4-215" fmla="*/ 7315984 w 8860132"/>
              <a:gd name="connsiteY4-216" fmla="*/ 2260613 h 2509756"/>
              <a:gd name="connsiteX5-217" fmla="*/ 12549 w 8860132"/>
              <a:gd name="connsiteY5-218" fmla="*/ 2260613 h 2509756"/>
              <a:gd name="connsiteX0-219" fmla="*/ 12549 w 7586891"/>
              <a:gd name="connsiteY0-220" fmla="*/ 2257838 h 2343573"/>
              <a:gd name="connsiteX1-221" fmla="*/ 0 w 7586891"/>
              <a:gd name="connsiteY1-222" fmla="*/ 74176 h 2343573"/>
              <a:gd name="connsiteX2-223" fmla="*/ 1487456 w 7586891"/>
              <a:gd name="connsiteY2-224" fmla="*/ 564779 h 2343573"/>
              <a:gd name="connsiteX3-225" fmla="*/ 5166074 w 7586891"/>
              <a:gd name="connsiteY3-226" fmla="*/ 1100407 h 2343573"/>
              <a:gd name="connsiteX4-227" fmla="*/ 7315984 w 7586891"/>
              <a:gd name="connsiteY4-228" fmla="*/ 2257838 h 2343573"/>
              <a:gd name="connsiteX5-229" fmla="*/ 12549 w 7586891"/>
              <a:gd name="connsiteY5-230" fmla="*/ 2257838 h 2343573"/>
              <a:gd name="connsiteX0-231" fmla="*/ 12549 w 7607135"/>
              <a:gd name="connsiteY0-232" fmla="*/ 2257838 h 2343573"/>
              <a:gd name="connsiteX1-233" fmla="*/ 0 w 7607135"/>
              <a:gd name="connsiteY1-234" fmla="*/ 74176 h 2343573"/>
              <a:gd name="connsiteX2-235" fmla="*/ 1487456 w 7607135"/>
              <a:gd name="connsiteY2-236" fmla="*/ 564779 h 2343573"/>
              <a:gd name="connsiteX3-237" fmla="*/ 5166074 w 7607135"/>
              <a:gd name="connsiteY3-238" fmla="*/ 1100407 h 2343573"/>
              <a:gd name="connsiteX4-239" fmla="*/ 7315984 w 7607135"/>
              <a:gd name="connsiteY4-240" fmla="*/ 2257838 h 2343573"/>
              <a:gd name="connsiteX5-241" fmla="*/ 12549 w 7607135"/>
              <a:gd name="connsiteY5-242" fmla="*/ 2257838 h 2343573"/>
              <a:gd name="connsiteX0-243" fmla="*/ 12549 w 8176398"/>
              <a:gd name="connsiteY0-244" fmla="*/ 2257838 h 2521866"/>
              <a:gd name="connsiteX1-245" fmla="*/ 0 w 8176398"/>
              <a:gd name="connsiteY1-246" fmla="*/ 74176 h 2521866"/>
              <a:gd name="connsiteX2-247" fmla="*/ 1487456 w 8176398"/>
              <a:gd name="connsiteY2-248" fmla="*/ 564779 h 2521866"/>
              <a:gd name="connsiteX3-249" fmla="*/ 5166074 w 8176398"/>
              <a:gd name="connsiteY3-250" fmla="*/ 1100407 h 2521866"/>
              <a:gd name="connsiteX4-251" fmla="*/ 7315984 w 8176398"/>
              <a:gd name="connsiteY4-252" fmla="*/ 2257838 h 2521866"/>
              <a:gd name="connsiteX5-253" fmla="*/ 12549 w 8176398"/>
              <a:gd name="connsiteY5-254" fmla="*/ 2257838 h 2521866"/>
              <a:gd name="connsiteX0-255" fmla="*/ 12549 w 8176398"/>
              <a:gd name="connsiteY0-256" fmla="*/ 2183662 h 2447690"/>
              <a:gd name="connsiteX1-257" fmla="*/ 0 w 8176398"/>
              <a:gd name="connsiteY1-258" fmla="*/ 0 h 2447690"/>
              <a:gd name="connsiteX2-259" fmla="*/ 1487456 w 8176398"/>
              <a:gd name="connsiteY2-260" fmla="*/ 490603 h 2447690"/>
              <a:gd name="connsiteX3-261" fmla="*/ 5166074 w 8176398"/>
              <a:gd name="connsiteY3-262" fmla="*/ 1026231 h 2447690"/>
              <a:gd name="connsiteX4-263" fmla="*/ 7315984 w 8176398"/>
              <a:gd name="connsiteY4-264" fmla="*/ 2183662 h 2447690"/>
              <a:gd name="connsiteX5-265" fmla="*/ 12549 w 8176398"/>
              <a:gd name="connsiteY5-266" fmla="*/ 2183662 h 24476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  <a:cxn ang="0">
                <a:pos x="connsiteX5-109" y="connsiteY5-110"/>
              </a:cxn>
            </a:cxnLst>
            <a:rect l="l" t="t" r="r" b="b"/>
            <a:pathLst>
              <a:path w="8176398" h="2447690">
                <a:moveTo>
                  <a:pt x="12549" y="2183662"/>
                </a:moveTo>
                <a:lnTo>
                  <a:pt x="0" y="0"/>
                </a:lnTo>
                <a:cubicBezTo>
                  <a:pt x="205592" y="273240"/>
                  <a:pt x="626444" y="319565"/>
                  <a:pt x="1487456" y="490603"/>
                </a:cubicBezTo>
                <a:cubicBezTo>
                  <a:pt x="2348468" y="661641"/>
                  <a:pt x="3295208" y="425463"/>
                  <a:pt x="5166074" y="1026231"/>
                </a:cubicBezTo>
                <a:cubicBezTo>
                  <a:pt x="7036940" y="1626999"/>
                  <a:pt x="9508750" y="3028877"/>
                  <a:pt x="7315984" y="2183662"/>
                </a:cubicBezTo>
                <a:cubicBezTo>
                  <a:pt x="5123218" y="1338447"/>
                  <a:pt x="2447027" y="2183662"/>
                  <a:pt x="12549" y="2183662"/>
                </a:cubicBez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lIns="56695" tIns="28352" rIns="56695" bIns="28352" anchor="ctr"/>
          <a:lstStyle/>
          <a:p>
            <a:pPr algn="ctr"/>
            <a:endParaRPr lang="en-US" sz="11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5" name="MH_Other_3"/>
          <p:cNvSpPr/>
          <p:nvPr>
            <p:custDataLst>
              <p:tags r:id="rId3"/>
            </p:custDataLst>
          </p:nvPr>
        </p:nvSpPr>
        <p:spPr>
          <a:xfrm rot="20062520">
            <a:off x="1589767" y="2949628"/>
            <a:ext cx="2925424" cy="1039564"/>
          </a:xfrm>
          <a:custGeom>
            <a:avLst/>
            <a:gdLst>
              <a:gd name="connsiteX0" fmla="*/ 0 w 7303435"/>
              <a:gd name="connsiteY0" fmla="*/ 2088232 h 2088232"/>
              <a:gd name="connsiteX1" fmla="*/ 0 w 7303435"/>
              <a:gd name="connsiteY1" fmla="*/ 0 h 2088232"/>
              <a:gd name="connsiteX2" fmla="*/ 7303435 w 7303435"/>
              <a:gd name="connsiteY2" fmla="*/ 2088232 h 2088232"/>
              <a:gd name="connsiteX3" fmla="*/ 0 w 7303435"/>
              <a:gd name="connsiteY3" fmla="*/ 2088232 h 2088232"/>
              <a:gd name="connsiteX0-1" fmla="*/ 0 w 7303435"/>
              <a:gd name="connsiteY0-2" fmla="*/ 2088232 h 2088232"/>
              <a:gd name="connsiteX1-3" fmla="*/ 0 w 7303435"/>
              <a:gd name="connsiteY1-4" fmla="*/ 0 h 2088232"/>
              <a:gd name="connsiteX2-5" fmla="*/ 1474907 w 7303435"/>
              <a:gd name="connsiteY2-6" fmla="*/ 395173 h 2088232"/>
              <a:gd name="connsiteX3-7" fmla="*/ 7303435 w 7303435"/>
              <a:gd name="connsiteY3-8" fmla="*/ 2088232 h 2088232"/>
              <a:gd name="connsiteX4" fmla="*/ 0 w 7303435"/>
              <a:gd name="connsiteY4" fmla="*/ 2088232 h 2088232"/>
              <a:gd name="connsiteX0-9" fmla="*/ 12549 w 7315984"/>
              <a:gd name="connsiteY0-10" fmla="*/ 2183662 h 2183662"/>
              <a:gd name="connsiteX1-11" fmla="*/ 0 w 7315984"/>
              <a:gd name="connsiteY1-12" fmla="*/ 0 h 2183662"/>
              <a:gd name="connsiteX2-13" fmla="*/ 1487456 w 7315984"/>
              <a:gd name="connsiteY2-14" fmla="*/ 490603 h 2183662"/>
              <a:gd name="connsiteX3-15" fmla="*/ 7315984 w 7315984"/>
              <a:gd name="connsiteY3-16" fmla="*/ 2183662 h 2183662"/>
              <a:gd name="connsiteX4-17" fmla="*/ 12549 w 7315984"/>
              <a:gd name="connsiteY4-18" fmla="*/ 2183662 h 2183662"/>
              <a:gd name="connsiteX0-19" fmla="*/ 12549 w 7315984"/>
              <a:gd name="connsiteY0-20" fmla="*/ 2183662 h 2183662"/>
              <a:gd name="connsiteX1-21" fmla="*/ 0 w 7315984"/>
              <a:gd name="connsiteY1-22" fmla="*/ 0 h 2183662"/>
              <a:gd name="connsiteX2-23" fmla="*/ 1487456 w 7315984"/>
              <a:gd name="connsiteY2-24" fmla="*/ 490603 h 2183662"/>
              <a:gd name="connsiteX3-25" fmla="*/ 7315984 w 7315984"/>
              <a:gd name="connsiteY3-26" fmla="*/ 2183662 h 2183662"/>
              <a:gd name="connsiteX4-27" fmla="*/ 12549 w 7315984"/>
              <a:gd name="connsiteY4-28" fmla="*/ 2183662 h 2183662"/>
              <a:gd name="connsiteX0-29" fmla="*/ 12549 w 7315984"/>
              <a:gd name="connsiteY0-30" fmla="*/ 2183662 h 2183662"/>
              <a:gd name="connsiteX1-31" fmla="*/ 0 w 7315984"/>
              <a:gd name="connsiteY1-32" fmla="*/ 0 h 2183662"/>
              <a:gd name="connsiteX2-33" fmla="*/ 1487456 w 7315984"/>
              <a:gd name="connsiteY2-34" fmla="*/ 490603 h 2183662"/>
              <a:gd name="connsiteX3-35" fmla="*/ 7315984 w 7315984"/>
              <a:gd name="connsiteY3-36" fmla="*/ 2183662 h 2183662"/>
              <a:gd name="connsiteX4-37" fmla="*/ 12549 w 7315984"/>
              <a:gd name="connsiteY4-38" fmla="*/ 2183662 h 2183662"/>
              <a:gd name="connsiteX0-39" fmla="*/ 12549 w 7315984"/>
              <a:gd name="connsiteY0-40" fmla="*/ 2183662 h 2183662"/>
              <a:gd name="connsiteX1-41" fmla="*/ 0 w 7315984"/>
              <a:gd name="connsiteY1-42" fmla="*/ 0 h 2183662"/>
              <a:gd name="connsiteX2-43" fmla="*/ 1487456 w 7315984"/>
              <a:gd name="connsiteY2-44" fmla="*/ 490603 h 2183662"/>
              <a:gd name="connsiteX3-45" fmla="*/ 7315984 w 7315984"/>
              <a:gd name="connsiteY3-46" fmla="*/ 2183662 h 2183662"/>
              <a:gd name="connsiteX4-47" fmla="*/ 12549 w 7315984"/>
              <a:gd name="connsiteY4-48" fmla="*/ 2183662 h 2183662"/>
              <a:gd name="connsiteX0-49" fmla="*/ 12549 w 7315984"/>
              <a:gd name="connsiteY0-50" fmla="*/ 2183662 h 2183662"/>
              <a:gd name="connsiteX1-51" fmla="*/ 0 w 7315984"/>
              <a:gd name="connsiteY1-52" fmla="*/ 0 h 2183662"/>
              <a:gd name="connsiteX2-53" fmla="*/ 1487456 w 7315984"/>
              <a:gd name="connsiteY2-54" fmla="*/ 490603 h 2183662"/>
              <a:gd name="connsiteX3-55" fmla="*/ 7315984 w 7315984"/>
              <a:gd name="connsiteY3-56" fmla="*/ 2183662 h 2183662"/>
              <a:gd name="connsiteX4-57" fmla="*/ 12549 w 7315984"/>
              <a:gd name="connsiteY4-58" fmla="*/ 2183662 h 2183662"/>
              <a:gd name="connsiteX0-59" fmla="*/ 12549 w 7315984"/>
              <a:gd name="connsiteY0-60" fmla="*/ 2183662 h 2183662"/>
              <a:gd name="connsiteX1-61" fmla="*/ 0 w 7315984"/>
              <a:gd name="connsiteY1-62" fmla="*/ 0 h 2183662"/>
              <a:gd name="connsiteX2-63" fmla="*/ 1487456 w 7315984"/>
              <a:gd name="connsiteY2-64" fmla="*/ 490603 h 2183662"/>
              <a:gd name="connsiteX3-65" fmla="*/ 7315984 w 7315984"/>
              <a:gd name="connsiteY3-66" fmla="*/ 2183662 h 2183662"/>
              <a:gd name="connsiteX4-67" fmla="*/ 12549 w 7315984"/>
              <a:gd name="connsiteY4-68" fmla="*/ 2183662 h 2183662"/>
              <a:gd name="connsiteX0-69" fmla="*/ 12549 w 7315984"/>
              <a:gd name="connsiteY0-70" fmla="*/ 2183662 h 2183662"/>
              <a:gd name="connsiteX1-71" fmla="*/ 0 w 7315984"/>
              <a:gd name="connsiteY1-72" fmla="*/ 0 h 2183662"/>
              <a:gd name="connsiteX2-73" fmla="*/ 1487456 w 7315984"/>
              <a:gd name="connsiteY2-74" fmla="*/ 490603 h 2183662"/>
              <a:gd name="connsiteX3-75" fmla="*/ 7315984 w 7315984"/>
              <a:gd name="connsiteY3-76" fmla="*/ 2183662 h 2183662"/>
              <a:gd name="connsiteX4-77" fmla="*/ 12549 w 7315984"/>
              <a:gd name="connsiteY4-78" fmla="*/ 2183662 h 2183662"/>
              <a:gd name="connsiteX0-79" fmla="*/ 12549 w 7315984"/>
              <a:gd name="connsiteY0-80" fmla="*/ 2183662 h 2183662"/>
              <a:gd name="connsiteX1-81" fmla="*/ 0 w 7315984"/>
              <a:gd name="connsiteY1-82" fmla="*/ 0 h 2183662"/>
              <a:gd name="connsiteX2-83" fmla="*/ 1487456 w 7315984"/>
              <a:gd name="connsiteY2-84" fmla="*/ 490603 h 2183662"/>
              <a:gd name="connsiteX3-85" fmla="*/ 7315984 w 7315984"/>
              <a:gd name="connsiteY3-86" fmla="*/ 2183662 h 2183662"/>
              <a:gd name="connsiteX4-87" fmla="*/ 12549 w 7315984"/>
              <a:gd name="connsiteY4-88" fmla="*/ 2183662 h 2183662"/>
              <a:gd name="connsiteX0-89" fmla="*/ 12549 w 7534947"/>
              <a:gd name="connsiteY0-90" fmla="*/ 2183662 h 2183662"/>
              <a:gd name="connsiteX1-91" fmla="*/ 0 w 7534947"/>
              <a:gd name="connsiteY1-92" fmla="*/ 0 h 2183662"/>
              <a:gd name="connsiteX2-93" fmla="*/ 1487456 w 7534947"/>
              <a:gd name="connsiteY2-94" fmla="*/ 490603 h 2183662"/>
              <a:gd name="connsiteX3-95" fmla="*/ 5257711 w 7534947"/>
              <a:gd name="connsiteY3-96" fmla="*/ 1353965 h 2183662"/>
              <a:gd name="connsiteX4-97" fmla="*/ 7315984 w 7534947"/>
              <a:gd name="connsiteY4-98" fmla="*/ 2183662 h 2183662"/>
              <a:gd name="connsiteX5" fmla="*/ 12549 w 7534947"/>
              <a:gd name="connsiteY5" fmla="*/ 2183662 h 2183662"/>
              <a:gd name="connsiteX0-99" fmla="*/ 12549 w 7315984"/>
              <a:gd name="connsiteY0-100" fmla="*/ 2183662 h 2183662"/>
              <a:gd name="connsiteX1-101" fmla="*/ 0 w 7315984"/>
              <a:gd name="connsiteY1-102" fmla="*/ 0 h 2183662"/>
              <a:gd name="connsiteX2-103" fmla="*/ 1487456 w 7315984"/>
              <a:gd name="connsiteY2-104" fmla="*/ 490603 h 2183662"/>
              <a:gd name="connsiteX3-105" fmla="*/ 5257711 w 7315984"/>
              <a:gd name="connsiteY3-106" fmla="*/ 1353965 h 2183662"/>
              <a:gd name="connsiteX4-107" fmla="*/ 7315984 w 7315984"/>
              <a:gd name="connsiteY4-108" fmla="*/ 2183662 h 2183662"/>
              <a:gd name="connsiteX5-109" fmla="*/ 12549 w 7315984"/>
              <a:gd name="connsiteY5-110" fmla="*/ 2183662 h 2183662"/>
              <a:gd name="connsiteX0-111" fmla="*/ 12549 w 7315984"/>
              <a:gd name="connsiteY0-112" fmla="*/ 2183662 h 2183662"/>
              <a:gd name="connsiteX1-113" fmla="*/ 0 w 7315984"/>
              <a:gd name="connsiteY1-114" fmla="*/ 0 h 2183662"/>
              <a:gd name="connsiteX2-115" fmla="*/ 1487456 w 7315984"/>
              <a:gd name="connsiteY2-116" fmla="*/ 490603 h 2183662"/>
              <a:gd name="connsiteX3-117" fmla="*/ 5257711 w 7315984"/>
              <a:gd name="connsiteY3-118" fmla="*/ 1353965 h 2183662"/>
              <a:gd name="connsiteX4-119" fmla="*/ 7315984 w 7315984"/>
              <a:gd name="connsiteY4-120" fmla="*/ 2183662 h 2183662"/>
              <a:gd name="connsiteX5-121" fmla="*/ 12549 w 7315984"/>
              <a:gd name="connsiteY5-122" fmla="*/ 2183662 h 2183662"/>
              <a:gd name="connsiteX0-123" fmla="*/ 12549 w 7315984"/>
              <a:gd name="connsiteY0-124" fmla="*/ 2262674 h 2262674"/>
              <a:gd name="connsiteX1-125" fmla="*/ 0 w 7315984"/>
              <a:gd name="connsiteY1-126" fmla="*/ 79012 h 2262674"/>
              <a:gd name="connsiteX2-127" fmla="*/ 1487456 w 7315984"/>
              <a:gd name="connsiteY2-128" fmla="*/ 569615 h 2262674"/>
              <a:gd name="connsiteX3-129" fmla="*/ 5257711 w 7315984"/>
              <a:gd name="connsiteY3-130" fmla="*/ 1432977 h 2262674"/>
              <a:gd name="connsiteX4-131" fmla="*/ 7315984 w 7315984"/>
              <a:gd name="connsiteY4-132" fmla="*/ 2262674 h 2262674"/>
              <a:gd name="connsiteX5-133" fmla="*/ 12549 w 7315984"/>
              <a:gd name="connsiteY5-134" fmla="*/ 2262674 h 2262674"/>
              <a:gd name="connsiteX0-135" fmla="*/ 12549 w 7315984"/>
              <a:gd name="connsiteY0-136" fmla="*/ 2254555 h 2254555"/>
              <a:gd name="connsiteX1-137" fmla="*/ 0 w 7315984"/>
              <a:gd name="connsiteY1-138" fmla="*/ 70893 h 2254555"/>
              <a:gd name="connsiteX2-139" fmla="*/ 1487456 w 7315984"/>
              <a:gd name="connsiteY2-140" fmla="*/ 561496 h 2254555"/>
              <a:gd name="connsiteX3-141" fmla="*/ 5257711 w 7315984"/>
              <a:gd name="connsiteY3-142" fmla="*/ 1424858 h 2254555"/>
              <a:gd name="connsiteX4-143" fmla="*/ 7315984 w 7315984"/>
              <a:gd name="connsiteY4-144" fmla="*/ 2254555 h 2254555"/>
              <a:gd name="connsiteX5-145" fmla="*/ 12549 w 7315984"/>
              <a:gd name="connsiteY5-146" fmla="*/ 2254555 h 2254555"/>
              <a:gd name="connsiteX0-147" fmla="*/ 12549 w 7315984"/>
              <a:gd name="connsiteY0-148" fmla="*/ 2254555 h 2254555"/>
              <a:gd name="connsiteX1-149" fmla="*/ 0 w 7315984"/>
              <a:gd name="connsiteY1-150" fmla="*/ 70893 h 2254555"/>
              <a:gd name="connsiteX2-151" fmla="*/ 1487456 w 7315984"/>
              <a:gd name="connsiteY2-152" fmla="*/ 561496 h 2254555"/>
              <a:gd name="connsiteX3-153" fmla="*/ 5257711 w 7315984"/>
              <a:gd name="connsiteY3-154" fmla="*/ 1424858 h 2254555"/>
              <a:gd name="connsiteX4-155" fmla="*/ 7315984 w 7315984"/>
              <a:gd name="connsiteY4-156" fmla="*/ 2254555 h 2254555"/>
              <a:gd name="connsiteX5-157" fmla="*/ 12549 w 7315984"/>
              <a:gd name="connsiteY5-158" fmla="*/ 2254555 h 2254555"/>
              <a:gd name="connsiteX0-159" fmla="*/ 12549 w 7315984"/>
              <a:gd name="connsiteY0-160" fmla="*/ 2254555 h 2254555"/>
              <a:gd name="connsiteX1-161" fmla="*/ 0 w 7315984"/>
              <a:gd name="connsiteY1-162" fmla="*/ 70893 h 2254555"/>
              <a:gd name="connsiteX2-163" fmla="*/ 1487456 w 7315984"/>
              <a:gd name="connsiteY2-164" fmla="*/ 561496 h 2254555"/>
              <a:gd name="connsiteX3-165" fmla="*/ 5257711 w 7315984"/>
              <a:gd name="connsiteY3-166" fmla="*/ 1424858 h 2254555"/>
              <a:gd name="connsiteX4-167" fmla="*/ 7315984 w 7315984"/>
              <a:gd name="connsiteY4-168" fmla="*/ 2254555 h 2254555"/>
              <a:gd name="connsiteX5-169" fmla="*/ 12549 w 7315984"/>
              <a:gd name="connsiteY5-170" fmla="*/ 2254555 h 2254555"/>
              <a:gd name="connsiteX0-171" fmla="*/ 12549 w 7315984"/>
              <a:gd name="connsiteY0-172" fmla="*/ 2260613 h 2260613"/>
              <a:gd name="connsiteX1-173" fmla="*/ 0 w 7315984"/>
              <a:gd name="connsiteY1-174" fmla="*/ 76951 h 2260613"/>
              <a:gd name="connsiteX2-175" fmla="*/ 1487456 w 7315984"/>
              <a:gd name="connsiteY2-176" fmla="*/ 567554 h 2260613"/>
              <a:gd name="connsiteX3-177" fmla="*/ 4932506 w 7315984"/>
              <a:gd name="connsiteY3-178" fmla="*/ 1295697 h 2260613"/>
              <a:gd name="connsiteX4-179" fmla="*/ 7315984 w 7315984"/>
              <a:gd name="connsiteY4-180" fmla="*/ 2260613 h 2260613"/>
              <a:gd name="connsiteX5-181" fmla="*/ 12549 w 7315984"/>
              <a:gd name="connsiteY5-182" fmla="*/ 2260613 h 2260613"/>
              <a:gd name="connsiteX0-183" fmla="*/ 12549 w 8211184"/>
              <a:gd name="connsiteY0-184" fmla="*/ 2260613 h 2260613"/>
              <a:gd name="connsiteX1-185" fmla="*/ 0 w 8211184"/>
              <a:gd name="connsiteY1-186" fmla="*/ 76951 h 2260613"/>
              <a:gd name="connsiteX2-187" fmla="*/ 1487456 w 8211184"/>
              <a:gd name="connsiteY2-188" fmla="*/ 567554 h 2260613"/>
              <a:gd name="connsiteX3-189" fmla="*/ 4932506 w 8211184"/>
              <a:gd name="connsiteY3-190" fmla="*/ 1295697 h 2260613"/>
              <a:gd name="connsiteX4-191" fmla="*/ 7315984 w 8211184"/>
              <a:gd name="connsiteY4-192" fmla="*/ 2260613 h 2260613"/>
              <a:gd name="connsiteX5-193" fmla="*/ 12549 w 8211184"/>
              <a:gd name="connsiteY5-194" fmla="*/ 2260613 h 2260613"/>
              <a:gd name="connsiteX0-195" fmla="*/ 12549 w 7372592"/>
              <a:gd name="connsiteY0-196" fmla="*/ 2260613 h 2273153"/>
              <a:gd name="connsiteX1-197" fmla="*/ 0 w 7372592"/>
              <a:gd name="connsiteY1-198" fmla="*/ 76951 h 2273153"/>
              <a:gd name="connsiteX2-199" fmla="*/ 1487456 w 7372592"/>
              <a:gd name="connsiteY2-200" fmla="*/ 567554 h 2273153"/>
              <a:gd name="connsiteX3-201" fmla="*/ 4932506 w 7372592"/>
              <a:gd name="connsiteY3-202" fmla="*/ 1295697 h 2273153"/>
              <a:gd name="connsiteX4-203" fmla="*/ 7315984 w 7372592"/>
              <a:gd name="connsiteY4-204" fmla="*/ 2260613 h 2273153"/>
              <a:gd name="connsiteX5-205" fmla="*/ 12549 w 7372592"/>
              <a:gd name="connsiteY5-206" fmla="*/ 2260613 h 2273153"/>
              <a:gd name="connsiteX0-207" fmla="*/ 12549 w 8860132"/>
              <a:gd name="connsiteY0-208" fmla="*/ 2260613 h 2509756"/>
              <a:gd name="connsiteX1-209" fmla="*/ 0 w 8860132"/>
              <a:gd name="connsiteY1-210" fmla="*/ 76951 h 2509756"/>
              <a:gd name="connsiteX2-211" fmla="*/ 1487456 w 8860132"/>
              <a:gd name="connsiteY2-212" fmla="*/ 567554 h 2509756"/>
              <a:gd name="connsiteX3-213" fmla="*/ 4932506 w 8860132"/>
              <a:gd name="connsiteY3-214" fmla="*/ 1295697 h 2509756"/>
              <a:gd name="connsiteX4-215" fmla="*/ 7315984 w 8860132"/>
              <a:gd name="connsiteY4-216" fmla="*/ 2260613 h 2509756"/>
              <a:gd name="connsiteX5-217" fmla="*/ 12549 w 8860132"/>
              <a:gd name="connsiteY5-218" fmla="*/ 2260613 h 2509756"/>
              <a:gd name="connsiteX0-219" fmla="*/ 12549 w 7586891"/>
              <a:gd name="connsiteY0-220" fmla="*/ 2257838 h 2343573"/>
              <a:gd name="connsiteX1-221" fmla="*/ 0 w 7586891"/>
              <a:gd name="connsiteY1-222" fmla="*/ 74176 h 2343573"/>
              <a:gd name="connsiteX2-223" fmla="*/ 1487456 w 7586891"/>
              <a:gd name="connsiteY2-224" fmla="*/ 564779 h 2343573"/>
              <a:gd name="connsiteX3-225" fmla="*/ 5166074 w 7586891"/>
              <a:gd name="connsiteY3-226" fmla="*/ 1100407 h 2343573"/>
              <a:gd name="connsiteX4-227" fmla="*/ 7315984 w 7586891"/>
              <a:gd name="connsiteY4-228" fmla="*/ 2257838 h 2343573"/>
              <a:gd name="connsiteX5-229" fmla="*/ 12549 w 7586891"/>
              <a:gd name="connsiteY5-230" fmla="*/ 2257838 h 2343573"/>
              <a:gd name="connsiteX0-231" fmla="*/ 12549 w 7607135"/>
              <a:gd name="connsiteY0-232" fmla="*/ 2257838 h 2343573"/>
              <a:gd name="connsiteX1-233" fmla="*/ 0 w 7607135"/>
              <a:gd name="connsiteY1-234" fmla="*/ 74176 h 2343573"/>
              <a:gd name="connsiteX2-235" fmla="*/ 1487456 w 7607135"/>
              <a:gd name="connsiteY2-236" fmla="*/ 564779 h 2343573"/>
              <a:gd name="connsiteX3-237" fmla="*/ 5166074 w 7607135"/>
              <a:gd name="connsiteY3-238" fmla="*/ 1100407 h 2343573"/>
              <a:gd name="connsiteX4-239" fmla="*/ 7315984 w 7607135"/>
              <a:gd name="connsiteY4-240" fmla="*/ 2257838 h 2343573"/>
              <a:gd name="connsiteX5-241" fmla="*/ 12549 w 7607135"/>
              <a:gd name="connsiteY5-242" fmla="*/ 2257838 h 2343573"/>
              <a:gd name="connsiteX0-243" fmla="*/ 12549 w 8176398"/>
              <a:gd name="connsiteY0-244" fmla="*/ 2257838 h 2521866"/>
              <a:gd name="connsiteX1-245" fmla="*/ 0 w 8176398"/>
              <a:gd name="connsiteY1-246" fmla="*/ 74176 h 2521866"/>
              <a:gd name="connsiteX2-247" fmla="*/ 1487456 w 8176398"/>
              <a:gd name="connsiteY2-248" fmla="*/ 564779 h 2521866"/>
              <a:gd name="connsiteX3-249" fmla="*/ 5166074 w 8176398"/>
              <a:gd name="connsiteY3-250" fmla="*/ 1100407 h 2521866"/>
              <a:gd name="connsiteX4-251" fmla="*/ 7315984 w 8176398"/>
              <a:gd name="connsiteY4-252" fmla="*/ 2257838 h 2521866"/>
              <a:gd name="connsiteX5-253" fmla="*/ 12549 w 8176398"/>
              <a:gd name="connsiteY5-254" fmla="*/ 2257838 h 2521866"/>
              <a:gd name="connsiteX0-255" fmla="*/ 12549 w 8176398"/>
              <a:gd name="connsiteY0-256" fmla="*/ 2183662 h 2447690"/>
              <a:gd name="connsiteX1-257" fmla="*/ 0 w 8176398"/>
              <a:gd name="connsiteY1-258" fmla="*/ 0 h 2447690"/>
              <a:gd name="connsiteX2-259" fmla="*/ 1487456 w 8176398"/>
              <a:gd name="connsiteY2-260" fmla="*/ 490603 h 2447690"/>
              <a:gd name="connsiteX3-261" fmla="*/ 5166074 w 8176398"/>
              <a:gd name="connsiteY3-262" fmla="*/ 1026231 h 2447690"/>
              <a:gd name="connsiteX4-263" fmla="*/ 7315984 w 8176398"/>
              <a:gd name="connsiteY4-264" fmla="*/ 2183662 h 2447690"/>
              <a:gd name="connsiteX5-265" fmla="*/ 12549 w 8176398"/>
              <a:gd name="connsiteY5-266" fmla="*/ 2183662 h 24476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  <a:cxn ang="0">
                <a:pos x="connsiteX5-109" y="connsiteY5-110"/>
              </a:cxn>
            </a:cxnLst>
            <a:rect l="l" t="t" r="r" b="b"/>
            <a:pathLst>
              <a:path w="8176398" h="2447690">
                <a:moveTo>
                  <a:pt x="12549" y="2183662"/>
                </a:moveTo>
                <a:lnTo>
                  <a:pt x="0" y="0"/>
                </a:lnTo>
                <a:cubicBezTo>
                  <a:pt x="205592" y="273240"/>
                  <a:pt x="626444" y="319565"/>
                  <a:pt x="1487456" y="490603"/>
                </a:cubicBezTo>
                <a:cubicBezTo>
                  <a:pt x="2348468" y="661641"/>
                  <a:pt x="3295208" y="425463"/>
                  <a:pt x="5166074" y="1026231"/>
                </a:cubicBezTo>
                <a:cubicBezTo>
                  <a:pt x="7036940" y="1626999"/>
                  <a:pt x="9508750" y="3028877"/>
                  <a:pt x="7315984" y="2183662"/>
                </a:cubicBezTo>
                <a:cubicBezTo>
                  <a:pt x="5123218" y="1338447"/>
                  <a:pt x="2447027" y="2183662"/>
                  <a:pt x="12549" y="2183662"/>
                </a:cubicBez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lIns="56695" tIns="28352" rIns="56695" bIns="28352" anchor="ctr"/>
          <a:lstStyle/>
          <a:p>
            <a:pPr algn="ctr"/>
            <a:endParaRPr lang="en-US" sz="11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6" name="MH_Other_4"/>
          <p:cNvSpPr/>
          <p:nvPr>
            <p:custDataLst>
              <p:tags r:id="rId4"/>
            </p:custDataLst>
          </p:nvPr>
        </p:nvSpPr>
        <p:spPr>
          <a:xfrm>
            <a:off x="1874273" y="1671249"/>
            <a:ext cx="620053" cy="610105"/>
          </a:xfrm>
          <a:prstGeom prst="ellipse">
            <a:avLst/>
          </a:prstGeom>
          <a:solidFill>
            <a:srgbClr val="FFFFFF"/>
          </a:solidFill>
          <a:ln w="50800" cap="flat" cmpd="sng" algn="ctr">
            <a:solidFill>
              <a:srgbClr val="FFFFFF"/>
            </a:solidFill>
            <a:prstDash val="solid"/>
          </a:ln>
          <a:effectLst>
            <a:innerShdw blurRad="63500" dist="50800" dir="18900000">
              <a:prstClr val="black">
                <a:alpha val="25000"/>
              </a:prstClr>
            </a:inn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645" kern="0" dirty="0">
                <a:solidFill>
                  <a:srgbClr val="5C5C5C"/>
                </a:solidFill>
                <a:latin typeface="Impact" panose="020B0806030902050204" pitchFamily="34" charset="0"/>
                <a:cs typeface="+mn-ea"/>
                <a:sym typeface="+mn-lt"/>
              </a:rPr>
              <a:t>01</a:t>
            </a:r>
          </a:p>
        </p:txBody>
      </p:sp>
      <p:sp>
        <p:nvSpPr>
          <p:cNvPr id="7" name="MH_Other_5"/>
          <p:cNvSpPr/>
          <p:nvPr>
            <p:custDataLst>
              <p:tags r:id="rId5"/>
            </p:custDataLst>
          </p:nvPr>
        </p:nvSpPr>
        <p:spPr>
          <a:xfrm>
            <a:off x="1730702" y="2755756"/>
            <a:ext cx="569097" cy="559966"/>
          </a:xfrm>
          <a:prstGeom prst="ellipse">
            <a:avLst/>
          </a:prstGeom>
          <a:solidFill>
            <a:srgbClr val="FFFFFF"/>
          </a:solidFill>
          <a:ln w="50800" cap="flat" cmpd="sng" algn="ctr">
            <a:solidFill>
              <a:srgbClr val="FFFFFF"/>
            </a:solidFill>
            <a:prstDash val="solid"/>
          </a:ln>
          <a:effectLst>
            <a:innerShdw blurRad="63500" dist="50800" dir="18900000">
              <a:prstClr val="black">
                <a:alpha val="25000"/>
              </a:prstClr>
            </a:inn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205" kern="0" dirty="0">
                <a:solidFill>
                  <a:srgbClr val="5C5C5C"/>
                </a:solidFill>
                <a:latin typeface="Impact" panose="020B0806030902050204" pitchFamily="34" charset="0"/>
                <a:cs typeface="+mn-ea"/>
                <a:sym typeface="+mn-lt"/>
              </a:rPr>
              <a:t>02</a:t>
            </a:r>
          </a:p>
        </p:txBody>
      </p:sp>
      <p:sp>
        <p:nvSpPr>
          <p:cNvPr id="8" name="MH_Other_6"/>
          <p:cNvSpPr/>
          <p:nvPr>
            <p:custDataLst>
              <p:tags r:id="rId6"/>
            </p:custDataLst>
          </p:nvPr>
        </p:nvSpPr>
        <p:spPr>
          <a:xfrm>
            <a:off x="1850253" y="3755277"/>
            <a:ext cx="427090" cy="420239"/>
          </a:xfrm>
          <a:prstGeom prst="ellipse">
            <a:avLst/>
          </a:prstGeom>
          <a:solidFill>
            <a:srgbClr val="FFFFFF"/>
          </a:solidFill>
          <a:ln w="50800" cap="flat" cmpd="sng" algn="ctr">
            <a:solidFill>
              <a:srgbClr val="FFFFFF"/>
            </a:solidFill>
            <a:prstDash val="solid"/>
          </a:ln>
          <a:effectLst>
            <a:innerShdw blurRad="63500" dist="50800" dir="18900000">
              <a:prstClr val="black">
                <a:alpha val="25000"/>
              </a:prstClr>
            </a:inn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765" kern="0" dirty="0">
                <a:solidFill>
                  <a:srgbClr val="5C5C5C"/>
                </a:solidFill>
                <a:latin typeface="Impact" panose="020B0806030902050204" pitchFamily="34" charset="0"/>
                <a:cs typeface="+mn-ea"/>
                <a:sym typeface="+mn-lt"/>
              </a:rPr>
              <a:t>03</a:t>
            </a:r>
          </a:p>
        </p:txBody>
      </p:sp>
      <p:sp>
        <p:nvSpPr>
          <p:cNvPr id="9" name="MH_Other_7"/>
          <p:cNvSpPr/>
          <p:nvPr>
            <p:custDataLst>
              <p:tags r:id="rId7"/>
            </p:custDataLst>
          </p:nvPr>
        </p:nvSpPr>
        <p:spPr>
          <a:xfrm rot="19002814">
            <a:off x="1741830" y="3571792"/>
            <a:ext cx="2723991" cy="967373"/>
          </a:xfrm>
          <a:custGeom>
            <a:avLst/>
            <a:gdLst>
              <a:gd name="connsiteX0" fmla="*/ 0 w 7303435"/>
              <a:gd name="connsiteY0" fmla="*/ 2088232 h 2088232"/>
              <a:gd name="connsiteX1" fmla="*/ 0 w 7303435"/>
              <a:gd name="connsiteY1" fmla="*/ 0 h 2088232"/>
              <a:gd name="connsiteX2" fmla="*/ 7303435 w 7303435"/>
              <a:gd name="connsiteY2" fmla="*/ 2088232 h 2088232"/>
              <a:gd name="connsiteX3" fmla="*/ 0 w 7303435"/>
              <a:gd name="connsiteY3" fmla="*/ 2088232 h 2088232"/>
              <a:gd name="connsiteX0-1" fmla="*/ 0 w 7303435"/>
              <a:gd name="connsiteY0-2" fmla="*/ 2088232 h 2088232"/>
              <a:gd name="connsiteX1-3" fmla="*/ 0 w 7303435"/>
              <a:gd name="connsiteY1-4" fmla="*/ 0 h 2088232"/>
              <a:gd name="connsiteX2-5" fmla="*/ 1474907 w 7303435"/>
              <a:gd name="connsiteY2-6" fmla="*/ 395173 h 2088232"/>
              <a:gd name="connsiteX3-7" fmla="*/ 7303435 w 7303435"/>
              <a:gd name="connsiteY3-8" fmla="*/ 2088232 h 2088232"/>
              <a:gd name="connsiteX4" fmla="*/ 0 w 7303435"/>
              <a:gd name="connsiteY4" fmla="*/ 2088232 h 2088232"/>
              <a:gd name="connsiteX0-9" fmla="*/ 12549 w 7315984"/>
              <a:gd name="connsiteY0-10" fmla="*/ 2183662 h 2183662"/>
              <a:gd name="connsiteX1-11" fmla="*/ 0 w 7315984"/>
              <a:gd name="connsiteY1-12" fmla="*/ 0 h 2183662"/>
              <a:gd name="connsiteX2-13" fmla="*/ 1487456 w 7315984"/>
              <a:gd name="connsiteY2-14" fmla="*/ 490603 h 2183662"/>
              <a:gd name="connsiteX3-15" fmla="*/ 7315984 w 7315984"/>
              <a:gd name="connsiteY3-16" fmla="*/ 2183662 h 2183662"/>
              <a:gd name="connsiteX4-17" fmla="*/ 12549 w 7315984"/>
              <a:gd name="connsiteY4-18" fmla="*/ 2183662 h 2183662"/>
              <a:gd name="connsiteX0-19" fmla="*/ 12549 w 7315984"/>
              <a:gd name="connsiteY0-20" fmla="*/ 2183662 h 2183662"/>
              <a:gd name="connsiteX1-21" fmla="*/ 0 w 7315984"/>
              <a:gd name="connsiteY1-22" fmla="*/ 0 h 2183662"/>
              <a:gd name="connsiteX2-23" fmla="*/ 1487456 w 7315984"/>
              <a:gd name="connsiteY2-24" fmla="*/ 490603 h 2183662"/>
              <a:gd name="connsiteX3-25" fmla="*/ 7315984 w 7315984"/>
              <a:gd name="connsiteY3-26" fmla="*/ 2183662 h 2183662"/>
              <a:gd name="connsiteX4-27" fmla="*/ 12549 w 7315984"/>
              <a:gd name="connsiteY4-28" fmla="*/ 2183662 h 2183662"/>
              <a:gd name="connsiteX0-29" fmla="*/ 12549 w 7315984"/>
              <a:gd name="connsiteY0-30" fmla="*/ 2183662 h 2183662"/>
              <a:gd name="connsiteX1-31" fmla="*/ 0 w 7315984"/>
              <a:gd name="connsiteY1-32" fmla="*/ 0 h 2183662"/>
              <a:gd name="connsiteX2-33" fmla="*/ 1487456 w 7315984"/>
              <a:gd name="connsiteY2-34" fmla="*/ 490603 h 2183662"/>
              <a:gd name="connsiteX3-35" fmla="*/ 7315984 w 7315984"/>
              <a:gd name="connsiteY3-36" fmla="*/ 2183662 h 2183662"/>
              <a:gd name="connsiteX4-37" fmla="*/ 12549 w 7315984"/>
              <a:gd name="connsiteY4-38" fmla="*/ 2183662 h 2183662"/>
              <a:gd name="connsiteX0-39" fmla="*/ 12549 w 7315984"/>
              <a:gd name="connsiteY0-40" fmla="*/ 2183662 h 2183662"/>
              <a:gd name="connsiteX1-41" fmla="*/ 0 w 7315984"/>
              <a:gd name="connsiteY1-42" fmla="*/ 0 h 2183662"/>
              <a:gd name="connsiteX2-43" fmla="*/ 1487456 w 7315984"/>
              <a:gd name="connsiteY2-44" fmla="*/ 490603 h 2183662"/>
              <a:gd name="connsiteX3-45" fmla="*/ 7315984 w 7315984"/>
              <a:gd name="connsiteY3-46" fmla="*/ 2183662 h 2183662"/>
              <a:gd name="connsiteX4-47" fmla="*/ 12549 w 7315984"/>
              <a:gd name="connsiteY4-48" fmla="*/ 2183662 h 2183662"/>
              <a:gd name="connsiteX0-49" fmla="*/ 12549 w 7315984"/>
              <a:gd name="connsiteY0-50" fmla="*/ 2183662 h 2183662"/>
              <a:gd name="connsiteX1-51" fmla="*/ 0 w 7315984"/>
              <a:gd name="connsiteY1-52" fmla="*/ 0 h 2183662"/>
              <a:gd name="connsiteX2-53" fmla="*/ 1487456 w 7315984"/>
              <a:gd name="connsiteY2-54" fmla="*/ 490603 h 2183662"/>
              <a:gd name="connsiteX3-55" fmla="*/ 7315984 w 7315984"/>
              <a:gd name="connsiteY3-56" fmla="*/ 2183662 h 2183662"/>
              <a:gd name="connsiteX4-57" fmla="*/ 12549 w 7315984"/>
              <a:gd name="connsiteY4-58" fmla="*/ 2183662 h 2183662"/>
              <a:gd name="connsiteX0-59" fmla="*/ 12549 w 7315984"/>
              <a:gd name="connsiteY0-60" fmla="*/ 2183662 h 2183662"/>
              <a:gd name="connsiteX1-61" fmla="*/ 0 w 7315984"/>
              <a:gd name="connsiteY1-62" fmla="*/ 0 h 2183662"/>
              <a:gd name="connsiteX2-63" fmla="*/ 1487456 w 7315984"/>
              <a:gd name="connsiteY2-64" fmla="*/ 490603 h 2183662"/>
              <a:gd name="connsiteX3-65" fmla="*/ 7315984 w 7315984"/>
              <a:gd name="connsiteY3-66" fmla="*/ 2183662 h 2183662"/>
              <a:gd name="connsiteX4-67" fmla="*/ 12549 w 7315984"/>
              <a:gd name="connsiteY4-68" fmla="*/ 2183662 h 2183662"/>
              <a:gd name="connsiteX0-69" fmla="*/ 12549 w 7315984"/>
              <a:gd name="connsiteY0-70" fmla="*/ 2183662 h 2183662"/>
              <a:gd name="connsiteX1-71" fmla="*/ 0 w 7315984"/>
              <a:gd name="connsiteY1-72" fmla="*/ 0 h 2183662"/>
              <a:gd name="connsiteX2-73" fmla="*/ 1487456 w 7315984"/>
              <a:gd name="connsiteY2-74" fmla="*/ 490603 h 2183662"/>
              <a:gd name="connsiteX3-75" fmla="*/ 7315984 w 7315984"/>
              <a:gd name="connsiteY3-76" fmla="*/ 2183662 h 2183662"/>
              <a:gd name="connsiteX4-77" fmla="*/ 12549 w 7315984"/>
              <a:gd name="connsiteY4-78" fmla="*/ 2183662 h 2183662"/>
              <a:gd name="connsiteX0-79" fmla="*/ 12549 w 7315984"/>
              <a:gd name="connsiteY0-80" fmla="*/ 2183662 h 2183662"/>
              <a:gd name="connsiteX1-81" fmla="*/ 0 w 7315984"/>
              <a:gd name="connsiteY1-82" fmla="*/ 0 h 2183662"/>
              <a:gd name="connsiteX2-83" fmla="*/ 1487456 w 7315984"/>
              <a:gd name="connsiteY2-84" fmla="*/ 490603 h 2183662"/>
              <a:gd name="connsiteX3-85" fmla="*/ 7315984 w 7315984"/>
              <a:gd name="connsiteY3-86" fmla="*/ 2183662 h 2183662"/>
              <a:gd name="connsiteX4-87" fmla="*/ 12549 w 7315984"/>
              <a:gd name="connsiteY4-88" fmla="*/ 2183662 h 2183662"/>
              <a:gd name="connsiteX0-89" fmla="*/ 12549 w 7534947"/>
              <a:gd name="connsiteY0-90" fmla="*/ 2183662 h 2183662"/>
              <a:gd name="connsiteX1-91" fmla="*/ 0 w 7534947"/>
              <a:gd name="connsiteY1-92" fmla="*/ 0 h 2183662"/>
              <a:gd name="connsiteX2-93" fmla="*/ 1487456 w 7534947"/>
              <a:gd name="connsiteY2-94" fmla="*/ 490603 h 2183662"/>
              <a:gd name="connsiteX3-95" fmla="*/ 5257711 w 7534947"/>
              <a:gd name="connsiteY3-96" fmla="*/ 1353965 h 2183662"/>
              <a:gd name="connsiteX4-97" fmla="*/ 7315984 w 7534947"/>
              <a:gd name="connsiteY4-98" fmla="*/ 2183662 h 2183662"/>
              <a:gd name="connsiteX5" fmla="*/ 12549 w 7534947"/>
              <a:gd name="connsiteY5" fmla="*/ 2183662 h 2183662"/>
              <a:gd name="connsiteX0-99" fmla="*/ 12549 w 7315984"/>
              <a:gd name="connsiteY0-100" fmla="*/ 2183662 h 2183662"/>
              <a:gd name="connsiteX1-101" fmla="*/ 0 w 7315984"/>
              <a:gd name="connsiteY1-102" fmla="*/ 0 h 2183662"/>
              <a:gd name="connsiteX2-103" fmla="*/ 1487456 w 7315984"/>
              <a:gd name="connsiteY2-104" fmla="*/ 490603 h 2183662"/>
              <a:gd name="connsiteX3-105" fmla="*/ 5257711 w 7315984"/>
              <a:gd name="connsiteY3-106" fmla="*/ 1353965 h 2183662"/>
              <a:gd name="connsiteX4-107" fmla="*/ 7315984 w 7315984"/>
              <a:gd name="connsiteY4-108" fmla="*/ 2183662 h 2183662"/>
              <a:gd name="connsiteX5-109" fmla="*/ 12549 w 7315984"/>
              <a:gd name="connsiteY5-110" fmla="*/ 2183662 h 2183662"/>
              <a:gd name="connsiteX0-111" fmla="*/ 12549 w 7315984"/>
              <a:gd name="connsiteY0-112" fmla="*/ 2183662 h 2183662"/>
              <a:gd name="connsiteX1-113" fmla="*/ 0 w 7315984"/>
              <a:gd name="connsiteY1-114" fmla="*/ 0 h 2183662"/>
              <a:gd name="connsiteX2-115" fmla="*/ 1487456 w 7315984"/>
              <a:gd name="connsiteY2-116" fmla="*/ 490603 h 2183662"/>
              <a:gd name="connsiteX3-117" fmla="*/ 5257711 w 7315984"/>
              <a:gd name="connsiteY3-118" fmla="*/ 1353965 h 2183662"/>
              <a:gd name="connsiteX4-119" fmla="*/ 7315984 w 7315984"/>
              <a:gd name="connsiteY4-120" fmla="*/ 2183662 h 2183662"/>
              <a:gd name="connsiteX5-121" fmla="*/ 12549 w 7315984"/>
              <a:gd name="connsiteY5-122" fmla="*/ 2183662 h 2183662"/>
              <a:gd name="connsiteX0-123" fmla="*/ 12549 w 7315984"/>
              <a:gd name="connsiteY0-124" fmla="*/ 2262674 h 2262674"/>
              <a:gd name="connsiteX1-125" fmla="*/ 0 w 7315984"/>
              <a:gd name="connsiteY1-126" fmla="*/ 79012 h 2262674"/>
              <a:gd name="connsiteX2-127" fmla="*/ 1487456 w 7315984"/>
              <a:gd name="connsiteY2-128" fmla="*/ 569615 h 2262674"/>
              <a:gd name="connsiteX3-129" fmla="*/ 5257711 w 7315984"/>
              <a:gd name="connsiteY3-130" fmla="*/ 1432977 h 2262674"/>
              <a:gd name="connsiteX4-131" fmla="*/ 7315984 w 7315984"/>
              <a:gd name="connsiteY4-132" fmla="*/ 2262674 h 2262674"/>
              <a:gd name="connsiteX5-133" fmla="*/ 12549 w 7315984"/>
              <a:gd name="connsiteY5-134" fmla="*/ 2262674 h 2262674"/>
              <a:gd name="connsiteX0-135" fmla="*/ 12549 w 7315984"/>
              <a:gd name="connsiteY0-136" fmla="*/ 2254555 h 2254555"/>
              <a:gd name="connsiteX1-137" fmla="*/ 0 w 7315984"/>
              <a:gd name="connsiteY1-138" fmla="*/ 70893 h 2254555"/>
              <a:gd name="connsiteX2-139" fmla="*/ 1487456 w 7315984"/>
              <a:gd name="connsiteY2-140" fmla="*/ 561496 h 2254555"/>
              <a:gd name="connsiteX3-141" fmla="*/ 5257711 w 7315984"/>
              <a:gd name="connsiteY3-142" fmla="*/ 1424858 h 2254555"/>
              <a:gd name="connsiteX4-143" fmla="*/ 7315984 w 7315984"/>
              <a:gd name="connsiteY4-144" fmla="*/ 2254555 h 2254555"/>
              <a:gd name="connsiteX5-145" fmla="*/ 12549 w 7315984"/>
              <a:gd name="connsiteY5-146" fmla="*/ 2254555 h 2254555"/>
              <a:gd name="connsiteX0-147" fmla="*/ 12549 w 7315984"/>
              <a:gd name="connsiteY0-148" fmla="*/ 2254555 h 2254555"/>
              <a:gd name="connsiteX1-149" fmla="*/ 0 w 7315984"/>
              <a:gd name="connsiteY1-150" fmla="*/ 70893 h 2254555"/>
              <a:gd name="connsiteX2-151" fmla="*/ 1487456 w 7315984"/>
              <a:gd name="connsiteY2-152" fmla="*/ 561496 h 2254555"/>
              <a:gd name="connsiteX3-153" fmla="*/ 5257711 w 7315984"/>
              <a:gd name="connsiteY3-154" fmla="*/ 1424858 h 2254555"/>
              <a:gd name="connsiteX4-155" fmla="*/ 7315984 w 7315984"/>
              <a:gd name="connsiteY4-156" fmla="*/ 2254555 h 2254555"/>
              <a:gd name="connsiteX5-157" fmla="*/ 12549 w 7315984"/>
              <a:gd name="connsiteY5-158" fmla="*/ 2254555 h 2254555"/>
              <a:gd name="connsiteX0-159" fmla="*/ 12549 w 7315984"/>
              <a:gd name="connsiteY0-160" fmla="*/ 2254555 h 2254555"/>
              <a:gd name="connsiteX1-161" fmla="*/ 0 w 7315984"/>
              <a:gd name="connsiteY1-162" fmla="*/ 70893 h 2254555"/>
              <a:gd name="connsiteX2-163" fmla="*/ 1487456 w 7315984"/>
              <a:gd name="connsiteY2-164" fmla="*/ 561496 h 2254555"/>
              <a:gd name="connsiteX3-165" fmla="*/ 5257711 w 7315984"/>
              <a:gd name="connsiteY3-166" fmla="*/ 1424858 h 2254555"/>
              <a:gd name="connsiteX4-167" fmla="*/ 7315984 w 7315984"/>
              <a:gd name="connsiteY4-168" fmla="*/ 2254555 h 2254555"/>
              <a:gd name="connsiteX5-169" fmla="*/ 12549 w 7315984"/>
              <a:gd name="connsiteY5-170" fmla="*/ 2254555 h 2254555"/>
              <a:gd name="connsiteX0-171" fmla="*/ 12549 w 7315984"/>
              <a:gd name="connsiteY0-172" fmla="*/ 2260613 h 2260613"/>
              <a:gd name="connsiteX1-173" fmla="*/ 0 w 7315984"/>
              <a:gd name="connsiteY1-174" fmla="*/ 76951 h 2260613"/>
              <a:gd name="connsiteX2-175" fmla="*/ 1487456 w 7315984"/>
              <a:gd name="connsiteY2-176" fmla="*/ 567554 h 2260613"/>
              <a:gd name="connsiteX3-177" fmla="*/ 4932506 w 7315984"/>
              <a:gd name="connsiteY3-178" fmla="*/ 1295697 h 2260613"/>
              <a:gd name="connsiteX4-179" fmla="*/ 7315984 w 7315984"/>
              <a:gd name="connsiteY4-180" fmla="*/ 2260613 h 2260613"/>
              <a:gd name="connsiteX5-181" fmla="*/ 12549 w 7315984"/>
              <a:gd name="connsiteY5-182" fmla="*/ 2260613 h 2260613"/>
              <a:gd name="connsiteX0-183" fmla="*/ 12549 w 8211184"/>
              <a:gd name="connsiteY0-184" fmla="*/ 2260613 h 2260613"/>
              <a:gd name="connsiteX1-185" fmla="*/ 0 w 8211184"/>
              <a:gd name="connsiteY1-186" fmla="*/ 76951 h 2260613"/>
              <a:gd name="connsiteX2-187" fmla="*/ 1487456 w 8211184"/>
              <a:gd name="connsiteY2-188" fmla="*/ 567554 h 2260613"/>
              <a:gd name="connsiteX3-189" fmla="*/ 4932506 w 8211184"/>
              <a:gd name="connsiteY3-190" fmla="*/ 1295697 h 2260613"/>
              <a:gd name="connsiteX4-191" fmla="*/ 7315984 w 8211184"/>
              <a:gd name="connsiteY4-192" fmla="*/ 2260613 h 2260613"/>
              <a:gd name="connsiteX5-193" fmla="*/ 12549 w 8211184"/>
              <a:gd name="connsiteY5-194" fmla="*/ 2260613 h 2260613"/>
              <a:gd name="connsiteX0-195" fmla="*/ 12549 w 7372592"/>
              <a:gd name="connsiteY0-196" fmla="*/ 2260613 h 2273153"/>
              <a:gd name="connsiteX1-197" fmla="*/ 0 w 7372592"/>
              <a:gd name="connsiteY1-198" fmla="*/ 76951 h 2273153"/>
              <a:gd name="connsiteX2-199" fmla="*/ 1487456 w 7372592"/>
              <a:gd name="connsiteY2-200" fmla="*/ 567554 h 2273153"/>
              <a:gd name="connsiteX3-201" fmla="*/ 4932506 w 7372592"/>
              <a:gd name="connsiteY3-202" fmla="*/ 1295697 h 2273153"/>
              <a:gd name="connsiteX4-203" fmla="*/ 7315984 w 7372592"/>
              <a:gd name="connsiteY4-204" fmla="*/ 2260613 h 2273153"/>
              <a:gd name="connsiteX5-205" fmla="*/ 12549 w 7372592"/>
              <a:gd name="connsiteY5-206" fmla="*/ 2260613 h 2273153"/>
              <a:gd name="connsiteX0-207" fmla="*/ 12549 w 8860132"/>
              <a:gd name="connsiteY0-208" fmla="*/ 2260613 h 2509756"/>
              <a:gd name="connsiteX1-209" fmla="*/ 0 w 8860132"/>
              <a:gd name="connsiteY1-210" fmla="*/ 76951 h 2509756"/>
              <a:gd name="connsiteX2-211" fmla="*/ 1487456 w 8860132"/>
              <a:gd name="connsiteY2-212" fmla="*/ 567554 h 2509756"/>
              <a:gd name="connsiteX3-213" fmla="*/ 4932506 w 8860132"/>
              <a:gd name="connsiteY3-214" fmla="*/ 1295697 h 2509756"/>
              <a:gd name="connsiteX4-215" fmla="*/ 7315984 w 8860132"/>
              <a:gd name="connsiteY4-216" fmla="*/ 2260613 h 2509756"/>
              <a:gd name="connsiteX5-217" fmla="*/ 12549 w 8860132"/>
              <a:gd name="connsiteY5-218" fmla="*/ 2260613 h 2509756"/>
              <a:gd name="connsiteX0-219" fmla="*/ 12549 w 7586891"/>
              <a:gd name="connsiteY0-220" fmla="*/ 2257838 h 2343573"/>
              <a:gd name="connsiteX1-221" fmla="*/ 0 w 7586891"/>
              <a:gd name="connsiteY1-222" fmla="*/ 74176 h 2343573"/>
              <a:gd name="connsiteX2-223" fmla="*/ 1487456 w 7586891"/>
              <a:gd name="connsiteY2-224" fmla="*/ 564779 h 2343573"/>
              <a:gd name="connsiteX3-225" fmla="*/ 5166074 w 7586891"/>
              <a:gd name="connsiteY3-226" fmla="*/ 1100407 h 2343573"/>
              <a:gd name="connsiteX4-227" fmla="*/ 7315984 w 7586891"/>
              <a:gd name="connsiteY4-228" fmla="*/ 2257838 h 2343573"/>
              <a:gd name="connsiteX5-229" fmla="*/ 12549 w 7586891"/>
              <a:gd name="connsiteY5-230" fmla="*/ 2257838 h 2343573"/>
              <a:gd name="connsiteX0-231" fmla="*/ 12549 w 7607135"/>
              <a:gd name="connsiteY0-232" fmla="*/ 2257838 h 2343573"/>
              <a:gd name="connsiteX1-233" fmla="*/ 0 w 7607135"/>
              <a:gd name="connsiteY1-234" fmla="*/ 74176 h 2343573"/>
              <a:gd name="connsiteX2-235" fmla="*/ 1487456 w 7607135"/>
              <a:gd name="connsiteY2-236" fmla="*/ 564779 h 2343573"/>
              <a:gd name="connsiteX3-237" fmla="*/ 5166074 w 7607135"/>
              <a:gd name="connsiteY3-238" fmla="*/ 1100407 h 2343573"/>
              <a:gd name="connsiteX4-239" fmla="*/ 7315984 w 7607135"/>
              <a:gd name="connsiteY4-240" fmla="*/ 2257838 h 2343573"/>
              <a:gd name="connsiteX5-241" fmla="*/ 12549 w 7607135"/>
              <a:gd name="connsiteY5-242" fmla="*/ 2257838 h 2343573"/>
              <a:gd name="connsiteX0-243" fmla="*/ 12549 w 8176398"/>
              <a:gd name="connsiteY0-244" fmla="*/ 2257838 h 2521866"/>
              <a:gd name="connsiteX1-245" fmla="*/ 0 w 8176398"/>
              <a:gd name="connsiteY1-246" fmla="*/ 74176 h 2521866"/>
              <a:gd name="connsiteX2-247" fmla="*/ 1487456 w 8176398"/>
              <a:gd name="connsiteY2-248" fmla="*/ 564779 h 2521866"/>
              <a:gd name="connsiteX3-249" fmla="*/ 5166074 w 8176398"/>
              <a:gd name="connsiteY3-250" fmla="*/ 1100407 h 2521866"/>
              <a:gd name="connsiteX4-251" fmla="*/ 7315984 w 8176398"/>
              <a:gd name="connsiteY4-252" fmla="*/ 2257838 h 2521866"/>
              <a:gd name="connsiteX5-253" fmla="*/ 12549 w 8176398"/>
              <a:gd name="connsiteY5-254" fmla="*/ 2257838 h 2521866"/>
              <a:gd name="connsiteX0-255" fmla="*/ 12549 w 8176398"/>
              <a:gd name="connsiteY0-256" fmla="*/ 2183662 h 2447690"/>
              <a:gd name="connsiteX1-257" fmla="*/ 0 w 8176398"/>
              <a:gd name="connsiteY1-258" fmla="*/ 0 h 2447690"/>
              <a:gd name="connsiteX2-259" fmla="*/ 1487456 w 8176398"/>
              <a:gd name="connsiteY2-260" fmla="*/ 490603 h 2447690"/>
              <a:gd name="connsiteX3-261" fmla="*/ 5166074 w 8176398"/>
              <a:gd name="connsiteY3-262" fmla="*/ 1026231 h 2447690"/>
              <a:gd name="connsiteX4-263" fmla="*/ 7315984 w 8176398"/>
              <a:gd name="connsiteY4-264" fmla="*/ 2183662 h 2447690"/>
              <a:gd name="connsiteX5-265" fmla="*/ 12549 w 8176398"/>
              <a:gd name="connsiteY5-266" fmla="*/ 2183662 h 24476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  <a:cxn ang="0">
                <a:pos x="connsiteX5-109" y="connsiteY5-110"/>
              </a:cxn>
            </a:cxnLst>
            <a:rect l="l" t="t" r="r" b="b"/>
            <a:pathLst>
              <a:path w="8176398" h="2447690">
                <a:moveTo>
                  <a:pt x="12549" y="2183662"/>
                </a:moveTo>
                <a:lnTo>
                  <a:pt x="0" y="0"/>
                </a:lnTo>
                <a:cubicBezTo>
                  <a:pt x="205592" y="273240"/>
                  <a:pt x="626444" y="319565"/>
                  <a:pt x="1487456" y="490603"/>
                </a:cubicBezTo>
                <a:cubicBezTo>
                  <a:pt x="2348468" y="661641"/>
                  <a:pt x="3295208" y="425463"/>
                  <a:pt x="5166074" y="1026231"/>
                </a:cubicBezTo>
                <a:cubicBezTo>
                  <a:pt x="7036940" y="1626999"/>
                  <a:pt x="9508750" y="3028877"/>
                  <a:pt x="7315984" y="2183662"/>
                </a:cubicBezTo>
                <a:cubicBezTo>
                  <a:pt x="5123218" y="1338447"/>
                  <a:pt x="2447027" y="2183662"/>
                  <a:pt x="12549" y="2183662"/>
                </a:cubicBez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lIns="56695" tIns="28352" rIns="56695" bIns="28352" anchor="ctr"/>
          <a:lstStyle/>
          <a:p>
            <a:pPr algn="ctr"/>
            <a:endParaRPr lang="en-US" sz="11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10" name="MH_Other_8"/>
          <p:cNvSpPr/>
          <p:nvPr>
            <p:custDataLst>
              <p:tags r:id="rId8"/>
            </p:custDataLst>
          </p:nvPr>
        </p:nvSpPr>
        <p:spPr>
          <a:xfrm rot="20540294">
            <a:off x="2170220" y="4574460"/>
            <a:ext cx="397535" cy="391157"/>
          </a:xfrm>
          <a:prstGeom prst="ellipse">
            <a:avLst/>
          </a:prstGeom>
          <a:solidFill>
            <a:srgbClr val="FFFFFF"/>
          </a:solidFill>
          <a:ln w="50800" cap="flat" cmpd="sng" algn="ctr">
            <a:solidFill>
              <a:srgbClr val="FFFFFF"/>
            </a:solidFill>
            <a:prstDash val="solid"/>
          </a:ln>
          <a:effectLst>
            <a:innerShdw blurRad="63500" dist="50800" dir="18900000">
              <a:prstClr val="black">
                <a:alpha val="25000"/>
              </a:prstClr>
            </a:inn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765" kern="0" dirty="0">
                <a:solidFill>
                  <a:srgbClr val="5C5C5C"/>
                </a:solidFill>
                <a:latin typeface="Impact" panose="020B0806030902050204" pitchFamily="34" charset="0"/>
                <a:cs typeface="+mn-ea"/>
                <a:sym typeface="+mn-lt"/>
              </a:rPr>
              <a:t>04</a:t>
            </a:r>
          </a:p>
        </p:txBody>
      </p:sp>
      <p:cxnSp>
        <p:nvCxnSpPr>
          <p:cNvPr id="11" name="MH_Other_9"/>
          <p:cNvCxnSpPr/>
          <p:nvPr>
            <p:custDataLst>
              <p:tags r:id="rId9"/>
            </p:custDataLst>
          </p:nvPr>
        </p:nvCxnSpPr>
        <p:spPr>
          <a:xfrm>
            <a:off x="5869290" y="1314525"/>
            <a:ext cx="2485208" cy="0"/>
          </a:xfrm>
          <a:prstGeom prst="line">
            <a:avLst/>
          </a:prstGeom>
          <a:ln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MH_Other_10"/>
          <p:cNvCxnSpPr/>
          <p:nvPr>
            <p:custDataLst>
              <p:tags r:id="rId10"/>
            </p:custDataLst>
          </p:nvPr>
        </p:nvCxnSpPr>
        <p:spPr>
          <a:xfrm>
            <a:off x="8475887" y="1314525"/>
            <a:ext cx="374848" cy="0"/>
          </a:xfrm>
          <a:prstGeom prst="line">
            <a:avLst/>
          </a:prstGeom>
          <a:ln>
            <a:solidFill>
              <a:schemeClr val="accent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MH_Other_11"/>
          <p:cNvCxnSpPr/>
          <p:nvPr>
            <p:custDataLst>
              <p:tags r:id="rId11"/>
            </p:custDataLst>
          </p:nvPr>
        </p:nvCxnSpPr>
        <p:spPr>
          <a:xfrm>
            <a:off x="8850734" y="1314526"/>
            <a:ext cx="0" cy="1228576"/>
          </a:xfrm>
          <a:prstGeom prst="line">
            <a:avLst/>
          </a:prstGeom>
          <a:ln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MH_Other_12"/>
          <p:cNvCxnSpPr/>
          <p:nvPr>
            <p:custDataLst>
              <p:tags r:id="rId12"/>
            </p:custDataLst>
          </p:nvPr>
        </p:nvCxnSpPr>
        <p:spPr>
          <a:xfrm>
            <a:off x="5869290" y="4763989"/>
            <a:ext cx="2485208" cy="0"/>
          </a:xfrm>
          <a:prstGeom prst="line">
            <a:avLst/>
          </a:prstGeom>
          <a:ln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MH_Other_13"/>
          <p:cNvCxnSpPr/>
          <p:nvPr>
            <p:custDataLst>
              <p:tags r:id="rId13"/>
            </p:custDataLst>
          </p:nvPr>
        </p:nvCxnSpPr>
        <p:spPr>
          <a:xfrm>
            <a:off x="8475887" y="4763989"/>
            <a:ext cx="374848" cy="0"/>
          </a:xfrm>
          <a:prstGeom prst="line">
            <a:avLst/>
          </a:prstGeom>
          <a:ln>
            <a:solidFill>
              <a:schemeClr val="accent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MH_Other_14"/>
          <p:cNvCxnSpPr/>
          <p:nvPr>
            <p:custDataLst>
              <p:tags r:id="rId14"/>
            </p:custDataLst>
          </p:nvPr>
        </p:nvCxnSpPr>
        <p:spPr>
          <a:xfrm>
            <a:off x="8850734" y="3534112"/>
            <a:ext cx="0" cy="1229888"/>
          </a:xfrm>
          <a:prstGeom prst="line">
            <a:avLst/>
          </a:prstGeom>
          <a:ln>
            <a:solidFill>
              <a:schemeClr val="accent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MH_SubTitle_1"/>
          <p:cNvSpPr txBox="1"/>
          <p:nvPr>
            <p:custDataLst>
              <p:tags r:id="rId15"/>
            </p:custDataLst>
          </p:nvPr>
        </p:nvSpPr>
        <p:spPr>
          <a:xfrm rot="562956">
            <a:off x="2615591" y="1919263"/>
            <a:ext cx="1860905" cy="501406"/>
          </a:xfrm>
          <a:prstGeom prst="rect">
            <a:avLst/>
          </a:prstGeom>
          <a:noFill/>
        </p:spPr>
        <p:txBody>
          <a:bodyPr lIns="0" tIns="0" rIns="0" bIns="0" anchor="ctr">
            <a:normAutofit/>
          </a:bodyPr>
          <a:lstStyle/>
          <a:p>
            <a:pPr algn="just">
              <a:lnSpc>
                <a:spcPct val="110000"/>
              </a:lnSpc>
              <a:defRPr/>
            </a:pPr>
            <a:r>
              <a:rPr lang="zh-CN" altLang="en-US" sz="1985" b="1" kern="0" dirty="0">
                <a:solidFill>
                  <a:srgbClr val="FFFFFF"/>
                </a:solidFill>
                <a:cs typeface="+mn-ea"/>
                <a:sym typeface="+mn-lt"/>
              </a:rPr>
              <a:t>技术一</a:t>
            </a:r>
          </a:p>
        </p:txBody>
      </p:sp>
      <p:sp>
        <p:nvSpPr>
          <p:cNvPr id="18" name="MH_SubTitle_2"/>
          <p:cNvSpPr txBox="1"/>
          <p:nvPr>
            <p:custDataLst>
              <p:tags r:id="rId16"/>
            </p:custDataLst>
          </p:nvPr>
        </p:nvSpPr>
        <p:spPr>
          <a:xfrm rot="21109827">
            <a:off x="2383478" y="2622806"/>
            <a:ext cx="1530078" cy="530283"/>
          </a:xfrm>
          <a:prstGeom prst="rect">
            <a:avLst/>
          </a:prstGeom>
          <a:noFill/>
        </p:spPr>
        <p:txBody>
          <a:bodyPr lIns="0" tIns="0" rIns="0" bIns="0" anchor="ctr">
            <a:normAutofit/>
          </a:bodyPr>
          <a:lstStyle/>
          <a:p>
            <a:pPr algn="just">
              <a:lnSpc>
                <a:spcPct val="110000"/>
              </a:lnSpc>
              <a:defRPr/>
            </a:pPr>
            <a:r>
              <a:rPr lang="zh-CN" altLang="en-US" sz="1985" b="1" kern="0" dirty="0">
                <a:solidFill>
                  <a:srgbClr val="FFFFFF"/>
                </a:solidFill>
                <a:cs typeface="+mn-ea"/>
                <a:sym typeface="+mn-lt"/>
              </a:rPr>
              <a:t>技术二</a:t>
            </a:r>
          </a:p>
        </p:txBody>
      </p:sp>
      <p:sp>
        <p:nvSpPr>
          <p:cNvPr id="19" name="MH_SubTitle_3"/>
          <p:cNvSpPr txBox="1"/>
          <p:nvPr>
            <p:custDataLst>
              <p:tags r:id="rId17"/>
            </p:custDataLst>
          </p:nvPr>
        </p:nvSpPr>
        <p:spPr>
          <a:xfrm rot="20400000">
            <a:off x="2299435" y="3268588"/>
            <a:ext cx="1560759" cy="526344"/>
          </a:xfrm>
          <a:prstGeom prst="rect">
            <a:avLst/>
          </a:prstGeom>
          <a:noFill/>
        </p:spPr>
        <p:txBody>
          <a:bodyPr lIns="0" tIns="0" rIns="0" bIns="0" anchor="ctr">
            <a:normAutofit/>
          </a:bodyPr>
          <a:lstStyle/>
          <a:p>
            <a:pPr algn="just">
              <a:lnSpc>
                <a:spcPct val="110000"/>
              </a:lnSpc>
              <a:defRPr/>
            </a:pPr>
            <a:r>
              <a:rPr lang="zh-CN" altLang="en-US" sz="1985" b="1" kern="0" dirty="0">
                <a:solidFill>
                  <a:srgbClr val="FFFFFF"/>
                </a:solidFill>
                <a:cs typeface="+mn-ea"/>
                <a:sym typeface="+mn-lt"/>
              </a:rPr>
              <a:t>技术三</a:t>
            </a:r>
          </a:p>
        </p:txBody>
      </p:sp>
      <p:sp>
        <p:nvSpPr>
          <p:cNvPr id="20" name="MH_SubTitle_4"/>
          <p:cNvSpPr txBox="1"/>
          <p:nvPr>
            <p:custDataLst>
              <p:tags r:id="rId18"/>
            </p:custDataLst>
          </p:nvPr>
        </p:nvSpPr>
        <p:spPr>
          <a:xfrm rot="19109607">
            <a:off x="2435511" y="3955065"/>
            <a:ext cx="1285960" cy="441027"/>
          </a:xfrm>
          <a:prstGeom prst="rect">
            <a:avLst/>
          </a:prstGeom>
          <a:noFill/>
        </p:spPr>
        <p:txBody>
          <a:bodyPr lIns="0" tIns="0" rIns="0" bIns="0" anchor="ctr">
            <a:normAutofit/>
          </a:bodyPr>
          <a:lstStyle/>
          <a:p>
            <a:pPr algn="just">
              <a:lnSpc>
                <a:spcPct val="110000"/>
              </a:lnSpc>
              <a:defRPr/>
            </a:pPr>
            <a:r>
              <a:rPr lang="zh-CN" altLang="en-US" sz="1985" b="1" kern="0" dirty="0">
                <a:solidFill>
                  <a:srgbClr val="FFFFFF"/>
                </a:solidFill>
                <a:cs typeface="+mn-ea"/>
                <a:sym typeface="+mn-lt"/>
              </a:rPr>
              <a:t>技术四</a:t>
            </a:r>
          </a:p>
        </p:txBody>
      </p:sp>
      <p:sp>
        <p:nvSpPr>
          <p:cNvPr id="21" name="MH_Desc_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52460" y="1583792"/>
            <a:ext cx="2610854" cy="1376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279" tIns="37801" rIns="89279" bIns="37801" anchor="t">
            <a:noAutofit/>
          </a:bodyPr>
          <a:lstStyle>
            <a:lvl1pPr indent="358775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indent="0">
              <a:lnSpc>
                <a:spcPct val="150000"/>
              </a:lnSpc>
              <a:defRPr/>
            </a:pPr>
            <a:r>
              <a:rPr lang="zh-CN" altLang="en-US" sz="116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sz="1160" dirty="0">
              <a:solidFill>
                <a:srgbClr val="47494B">
                  <a:lumMod val="50000"/>
                  <a:lumOff val="50000"/>
                </a:srgb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MH_Desc_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052458" y="3067221"/>
            <a:ext cx="2610854" cy="1376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279" tIns="37801" rIns="89279" bIns="37801" anchor="t">
            <a:noAutofit/>
          </a:bodyPr>
          <a:lstStyle>
            <a:lvl1pPr indent="358775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indent="0">
              <a:lnSpc>
                <a:spcPct val="150000"/>
              </a:lnSpc>
              <a:defRPr/>
            </a:pPr>
            <a:r>
              <a:rPr lang="zh-CN" altLang="en-US" sz="116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sz="1160" dirty="0">
              <a:solidFill>
                <a:srgbClr val="47494B">
                  <a:lumMod val="50000"/>
                  <a:lumOff val="50000"/>
                </a:srgb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slow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35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+mn-lt"/>
                <a:ea typeface="+mn-ea"/>
                <a:cs typeface="+mn-ea"/>
                <a:sym typeface="+mn-lt"/>
              </a:rPr>
              <a:t>实践难点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3" name="MH_Other_1"/>
          <p:cNvCxnSpPr/>
          <p:nvPr>
            <p:custDataLst>
              <p:tags r:id="rId1"/>
            </p:custDataLst>
          </p:nvPr>
        </p:nvCxnSpPr>
        <p:spPr>
          <a:xfrm flipH="1">
            <a:off x="3075242" y="975307"/>
            <a:ext cx="536116" cy="1220391"/>
          </a:xfrm>
          <a:prstGeom prst="line">
            <a:avLst/>
          </a:prstGeom>
          <a:ln w="19050">
            <a:solidFill>
              <a:srgbClr val="C2C2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H_SubTitle_1"/>
          <p:cNvSpPr/>
          <p:nvPr>
            <p:custDataLst>
              <p:tags r:id="rId2"/>
            </p:custDataLst>
          </p:nvPr>
        </p:nvSpPr>
        <p:spPr>
          <a:xfrm rot="872037">
            <a:off x="2596483" y="2138374"/>
            <a:ext cx="928736" cy="887116"/>
          </a:xfrm>
          <a:prstGeom prst="ellipse">
            <a:avLst/>
          </a:pr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sx="97000" sy="97000" algn="ctr" rotWithShape="0">
              <a:srgbClr val="000000">
                <a:alpha val="40000"/>
              </a:srgbClr>
            </a:outerShdw>
          </a:effectLst>
        </p:spPr>
        <p:txBody>
          <a:bodyPr wrap="none" lIns="0" rIns="0" anchor="ctr"/>
          <a:lstStyle/>
          <a:p>
            <a:pPr algn="ctr">
              <a:lnSpc>
                <a:spcPct val="120000"/>
              </a:lnSpc>
            </a:pPr>
            <a:r>
              <a:rPr lang="zh-CN" altLang="en-US" sz="1655" b="1" kern="0" dirty="0">
                <a:solidFill>
                  <a:schemeClr val="accent1"/>
                </a:solidFill>
                <a:cs typeface="+mn-ea"/>
                <a:sym typeface="+mn-lt"/>
              </a:rPr>
              <a:t>难点一</a:t>
            </a:r>
            <a:endParaRPr lang="en-US" altLang="zh-CN" sz="1655" b="1" kern="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cxnSp>
        <p:nvCxnSpPr>
          <p:cNvPr id="8" name="MH_Other_3"/>
          <p:cNvCxnSpPr/>
          <p:nvPr>
            <p:custDataLst>
              <p:tags r:id="rId3"/>
            </p:custDataLst>
          </p:nvPr>
        </p:nvCxnSpPr>
        <p:spPr>
          <a:xfrm>
            <a:off x="5236703" y="975307"/>
            <a:ext cx="0" cy="1279922"/>
          </a:xfrm>
          <a:prstGeom prst="line">
            <a:avLst/>
          </a:prstGeom>
          <a:ln w="19050">
            <a:solidFill>
              <a:srgbClr val="C2C2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H_SubTitle_2"/>
          <p:cNvSpPr/>
          <p:nvPr>
            <p:custDataLst>
              <p:tags r:id="rId4"/>
            </p:custDataLst>
          </p:nvPr>
        </p:nvSpPr>
        <p:spPr>
          <a:xfrm>
            <a:off x="4829692" y="2180165"/>
            <a:ext cx="928736" cy="88521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>
            <a:normAutofit/>
          </a:bodyPr>
          <a:lstStyle/>
          <a:p>
            <a:pPr algn="ctr">
              <a:defRPr/>
            </a:pPr>
            <a:r>
              <a:rPr lang="zh-CN" altLang="en-US" sz="1655" b="1" dirty="0">
                <a:solidFill>
                  <a:srgbClr val="FFFFFF"/>
                </a:solidFill>
                <a:cs typeface="+mn-ea"/>
                <a:sym typeface="+mn-lt"/>
              </a:rPr>
              <a:t>难点二</a:t>
            </a:r>
          </a:p>
        </p:txBody>
      </p:sp>
      <p:cxnSp>
        <p:nvCxnSpPr>
          <p:cNvPr id="13" name="MH_Other_4"/>
          <p:cNvCxnSpPr/>
          <p:nvPr>
            <p:custDataLst>
              <p:tags r:id="rId5"/>
            </p:custDataLst>
          </p:nvPr>
        </p:nvCxnSpPr>
        <p:spPr>
          <a:xfrm>
            <a:off x="7374417" y="975307"/>
            <a:ext cx="0" cy="1309688"/>
          </a:xfrm>
          <a:prstGeom prst="line">
            <a:avLst/>
          </a:prstGeom>
          <a:ln w="19050">
            <a:solidFill>
              <a:srgbClr val="C2C2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H_SubTitle_3"/>
          <p:cNvSpPr/>
          <p:nvPr>
            <p:custDataLst>
              <p:tags r:id="rId6"/>
            </p:custDataLst>
          </p:nvPr>
        </p:nvSpPr>
        <p:spPr>
          <a:xfrm>
            <a:off x="6967403" y="2180165"/>
            <a:ext cx="930727" cy="88521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>
            <a:normAutofit/>
          </a:bodyPr>
          <a:lstStyle/>
          <a:p>
            <a:pPr algn="ctr">
              <a:defRPr/>
            </a:pPr>
            <a:r>
              <a:rPr lang="zh-CN" altLang="en-US" sz="1655" b="1" dirty="0">
                <a:solidFill>
                  <a:srgbClr val="FFFFFF"/>
                </a:solidFill>
                <a:cs typeface="+mn-ea"/>
                <a:sym typeface="+mn-lt"/>
              </a:rPr>
              <a:t>难点三</a:t>
            </a:r>
          </a:p>
        </p:txBody>
      </p:sp>
      <p:sp>
        <p:nvSpPr>
          <p:cNvPr id="18" name="MH_Other_16"/>
          <p:cNvSpPr/>
          <p:nvPr>
            <p:custDataLst>
              <p:tags r:id="rId7"/>
            </p:custDataLst>
          </p:nvPr>
        </p:nvSpPr>
        <p:spPr>
          <a:xfrm>
            <a:off x="1594250" y="975310"/>
            <a:ext cx="7256488" cy="1953032"/>
          </a:xfrm>
          <a:custGeom>
            <a:avLst/>
            <a:gdLst>
              <a:gd name="connsiteX0" fmla="*/ 677831 w 6261464"/>
              <a:gd name="connsiteY0" fmla="*/ 0 h 2856413"/>
              <a:gd name="connsiteX1" fmla="*/ 5583633 w 6261464"/>
              <a:gd name="connsiteY1" fmla="*/ 0 h 2856413"/>
              <a:gd name="connsiteX2" fmla="*/ 6261464 w 6261464"/>
              <a:gd name="connsiteY2" fmla="*/ 677831 h 2856413"/>
              <a:gd name="connsiteX3" fmla="*/ 6261464 w 6261464"/>
              <a:gd name="connsiteY3" fmla="*/ 2856413 h 2856413"/>
              <a:gd name="connsiteX4" fmla="*/ 0 w 6261464"/>
              <a:gd name="connsiteY4" fmla="*/ 2856413 h 2856413"/>
              <a:gd name="connsiteX5" fmla="*/ 0 w 6261464"/>
              <a:gd name="connsiteY5" fmla="*/ 677831 h 2856413"/>
              <a:gd name="connsiteX6" fmla="*/ 677831 w 6261464"/>
              <a:gd name="connsiteY6" fmla="*/ 0 h 2856413"/>
              <a:gd name="connsiteX0-1" fmla="*/ 0 w 6261464"/>
              <a:gd name="connsiteY0-2" fmla="*/ 2856413 h 2947853"/>
              <a:gd name="connsiteX1-3" fmla="*/ 0 w 6261464"/>
              <a:gd name="connsiteY1-4" fmla="*/ 677831 h 2947853"/>
              <a:gd name="connsiteX2-5" fmla="*/ 677831 w 6261464"/>
              <a:gd name="connsiteY2-6" fmla="*/ 0 h 2947853"/>
              <a:gd name="connsiteX3-7" fmla="*/ 5583633 w 6261464"/>
              <a:gd name="connsiteY3-8" fmla="*/ 0 h 2947853"/>
              <a:gd name="connsiteX4-9" fmla="*/ 6261464 w 6261464"/>
              <a:gd name="connsiteY4-10" fmla="*/ 677831 h 2947853"/>
              <a:gd name="connsiteX5-11" fmla="*/ 6261464 w 6261464"/>
              <a:gd name="connsiteY5-12" fmla="*/ 2856413 h 2947853"/>
              <a:gd name="connsiteX6-13" fmla="*/ 91440 w 6261464"/>
              <a:gd name="connsiteY6-14" fmla="*/ 2947853 h 2947853"/>
              <a:gd name="connsiteX0-15" fmla="*/ 0 w 6261464"/>
              <a:gd name="connsiteY0-16" fmla="*/ 2856413 h 2856413"/>
              <a:gd name="connsiteX1-17" fmla="*/ 0 w 6261464"/>
              <a:gd name="connsiteY1-18" fmla="*/ 677831 h 2856413"/>
              <a:gd name="connsiteX2-19" fmla="*/ 677831 w 6261464"/>
              <a:gd name="connsiteY2-20" fmla="*/ 0 h 2856413"/>
              <a:gd name="connsiteX3-21" fmla="*/ 5583633 w 6261464"/>
              <a:gd name="connsiteY3-22" fmla="*/ 0 h 2856413"/>
              <a:gd name="connsiteX4-23" fmla="*/ 6261464 w 6261464"/>
              <a:gd name="connsiteY4-24" fmla="*/ 677831 h 2856413"/>
              <a:gd name="connsiteX5-25" fmla="*/ 6261464 w 6261464"/>
              <a:gd name="connsiteY5-26" fmla="*/ 2856413 h 285641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6261464" h="2856413">
                <a:moveTo>
                  <a:pt x="0" y="2856413"/>
                </a:moveTo>
                <a:lnTo>
                  <a:pt x="0" y="677831"/>
                </a:lnTo>
                <a:cubicBezTo>
                  <a:pt x="0" y="303475"/>
                  <a:pt x="303475" y="0"/>
                  <a:pt x="677831" y="0"/>
                </a:cubicBezTo>
                <a:lnTo>
                  <a:pt x="5583633" y="0"/>
                </a:lnTo>
                <a:cubicBezTo>
                  <a:pt x="5957989" y="0"/>
                  <a:pt x="6261464" y="303475"/>
                  <a:pt x="6261464" y="677831"/>
                </a:cubicBezTo>
                <a:lnTo>
                  <a:pt x="6261464" y="2856413"/>
                </a:lnTo>
              </a:path>
            </a:pathLst>
          </a:custGeom>
          <a:noFill/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91" tIns="37801" rIns="75591" bIns="37801" anchor="ctr"/>
          <a:lstStyle/>
          <a:p>
            <a:pPr algn="ctr">
              <a:defRPr/>
            </a:pPr>
            <a:endParaRPr lang="zh-CN" altLang="en-US" sz="1985">
              <a:cs typeface="+mn-ea"/>
              <a:sym typeface="+mn-lt"/>
            </a:endParaRPr>
          </a:p>
        </p:txBody>
      </p:sp>
      <p:sp>
        <p:nvSpPr>
          <p:cNvPr id="23" name="MH_Text_1"/>
          <p:cNvSpPr/>
          <p:nvPr>
            <p:custDataLst>
              <p:tags r:id="rId8"/>
            </p:custDataLst>
          </p:nvPr>
        </p:nvSpPr>
        <p:spPr>
          <a:xfrm>
            <a:off x="1845165" y="3302338"/>
            <a:ext cx="2064061" cy="320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 marL="314960" indent="-31496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1545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点击输入小标题</a:t>
            </a:r>
            <a:endParaRPr lang="en-US" altLang="zh-CN" sz="1545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4" name="MH_Text_1"/>
          <p:cNvSpPr/>
          <p:nvPr>
            <p:custDataLst>
              <p:tags r:id="rId9"/>
            </p:custDataLst>
          </p:nvPr>
        </p:nvSpPr>
        <p:spPr>
          <a:xfrm>
            <a:off x="1845165" y="3650799"/>
            <a:ext cx="2119268" cy="6189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r>
              <a:rPr lang="zh-CN" altLang="en-US" sz="1160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  <a:p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5" name="MH_Text_1"/>
          <p:cNvSpPr/>
          <p:nvPr>
            <p:custDataLst>
              <p:tags r:id="rId10"/>
            </p:custDataLst>
          </p:nvPr>
        </p:nvSpPr>
        <p:spPr>
          <a:xfrm>
            <a:off x="4226680" y="3288874"/>
            <a:ext cx="2064061" cy="320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 marL="314960" indent="-31496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1545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点击输入小标题</a:t>
            </a:r>
            <a:endParaRPr lang="en-US" altLang="zh-CN" sz="1545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MH_Text_1"/>
          <p:cNvSpPr/>
          <p:nvPr>
            <p:custDataLst>
              <p:tags r:id="rId11"/>
            </p:custDataLst>
          </p:nvPr>
        </p:nvSpPr>
        <p:spPr>
          <a:xfrm>
            <a:off x="4202207" y="3609170"/>
            <a:ext cx="2168214" cy="6189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r>
              <a:rPr lang="zh-CN" altLang="en-US" sz="1160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  <a:p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7" name="MH_Text_1"/>
          <p:cNvSpPr/>
          <p:nvPr>
            <p:custDataLst>
              <p:tags r:id="rId12"/>
            </p:custDataLst>
          </p:nvPr>
        </p:nvSpPr>
        <p:spPr>
          <a:xfrm>
            <a:off x="6608194" y="3288874"/>
            <a:ext cx="2064061" cy="320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 marL="314960" indent="-31496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1545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点击输入小标题</a:t>
            </a:r>
            <a:endParaRPr lang="en-US" altLang="zh-CN" sz="1545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MH_Text_1"/>
          <p:cNvSpPr/>
          <p:nvPr>
            <p:custDataLst>
              <p:tags r:id="rId13"/>
            </p:custDataLst>
          </p:nvPr>
        </p:nvSpPr>
        <p:spPr>
          <a:xfrm>
            <a:off x="6608197" y="3609170"/>
            <a:ext cx="2111303" cy="6189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r>
              <a:rPr lang="zh-CN" altLang="en-US" sz="1160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  <a:p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9" name="MH_Text_1"/>
          <p:cNvSpPr/>
          <p:nvPr>
            <p:custDataLst>
              <p:tags r:id="rId14"/>
            </p:custDataLst>
          </p:nvPr>
        </p:nvSpPr>
        <p:spPr>
          <a:xfrm>
            <a:off x="1948799" y="4563711"/>
            <a:ext cx="6425633" cy="6189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325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sz="1325" dirty="0">
              <a:solidFill>
                <a:schemeClr val="tx1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endParaRPr lang="en-US" altLang="zh-CN" sz="1325" dirty="0">
              <a:solidFill>
                <a:schemeClr val="tx1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endParaRPr lang="en-US" altLang="zh-CN" sz="1325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5" grpId="0" animBg="1"/>
      <p:bldP spid="18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MH_Page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 smtClean="0">
                <a:latin typeface="+mn-lt"/>
                <a:ea typeface="+mn-ea"/>
                <a:cs typeface="+mn-ea"/>
                <a:sym typeface="+mn-lt"/>
              </a:rPr>
              <a:t>案例对比分析</a:t>
            </a:r>
          </a:p>
        </p:txBody>
      </p:sp>
      <p:sp>
        <p:nvSpPr>
          <p:cNvPr id="2055" name="MH_SubTitle_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3082" y="1528301"/>
            <a:ext cx="1323888" cy="36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4400" tIns="67200" rIns="134400" bIns="672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545" b="1" dirty="0">
                <a:solidFill>
                  <a:srgbClr val="4B4D4F"/>
                </a:solidFill>
                <a:latin typeface="+mn-lt"/>
                <a:ea typeface="+mn-ea"/>
                <a:cs typeface="+mn-ea"/>
                <a:sym typeface="+mn-lt"/>
              </a:rPr>
              <a:t>标题文字</a:t>
            </a:r>
          </a:p>
        </p:txBody>
      </p:sp>
      <p:sp>
        <p:nvSpPr>
          <p:cNvPr id="2056" name="MH_Text_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24008" y="1518016"/>
            <a:ext cx="1041182" cy="345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765" b="1" dirty="0">
                <a:solidFill>
                  <a:srgbClr val="4B4D4F"/>
                </a:solidFill>
                <a:latin typeface="+mn-lt"/>
                <a:ea typeface="+mn-ea"/>
                <a:cs typeface="+mn-ea"/>
                <a:sym typeface="+mn-lt"/>
              </a:rPr>
              <a:t>40%</a:t>
            </a:r>
            <a:endParaRPr lang="zh-CN" altLang="en-US" sz="1765" b="1" dirty="0">
              <a:solidFill>
                <a:srgbClr val="4B4D4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281510" y="2133911"/>
            <a:ext cx="5638015" cy="215243"/>
            <a:chOff x="1989201" y="1944750"/>
            <a:chExt cx="5114168" cy="195244"/>
          </a:xfrm>
        </p:grpSpPr>
        <p:sp>
          <p:nvSpPr>
            <p:cNvPr id="18" name="MH_Other_3"/>
            <p:cNvSpPr/>
            <p:nvPr>
              <p:custDataLst>
                <p:tags r:id="rId17"/>
              </p:custDataLst>
            </p:nvPr>
          </p:nvSpPr>
          <p:spPr>
            <a:xfrm>
              <a:off x="1989201" y="1944750"/>
              <a:ext cx="5114168" cy="195244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985">
                <a:solidFill>
                  <a:srgbClr val="4B4D4F"/>
                </a:solidFill>
                <a:cs typeface="+mn-ea"/>
                <a:sym typeface="+mn-lt"/>
              </a:endParaRPr>
            </a:p>
          </p:txBody>
        </p:sp>
        <p:sp>
          <p:nvSpPr>
            <p:cNvPr id="23" name="MH_Other_5"/>
            <p:cNvSpPr/>
            <p:nvPr>
              <p:custDataLst>
                <p:tags r:id="rId18"/>
              </p:custDataLst>
            </p:nvPr>
          </p:nvSpPr>
          <p:spPr>
            <a:xfrm>
              <a:off x="1989201" y="1944750"/>
              <a:ext cx="2512259" cy="19524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985">
                <a:solidFill>
                  <a:srgbClr val="4B4D4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58" name="MH_SubTitle_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53082" y="2059359"/>
            <a:ext cx="1323888" cy="36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4400" tIns="67200" rIns="134400" bIns="672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545" b="1" dirty="0">
                <a:solidFill>
                  <a:srgbClr val="47494B"/>
                </a:solidFill>
                <a:latin typeface="+mn-lt"/>
                <a:ea typeface="+mn-ea"/>
                <a:cs typeface="+mn-ea"/>
                <a:sym typeface="+mn-lt"/>
              </a:rPr>
              <a:t>标题文字</a:t>
            </a:r>
          </a:p>
        </p:txBody>
      </p:sp>
      <p:sp>
        <p:nvSpPr>
          <p:cNvPr id="2059" name="MH_Text_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24008" y="2049075"/>
            <a:ext cx="1041182" cy="34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765" b="1" dirty="0">
                <a:solidFill>
                  <a:srgbClr val="4B4D4F"/>
                </a:solidFill>
                <a:latin typeface="+mn-lt"/>
                <a:ea typeface="+mn-ea"/>
                <a:cs typeface="+mn-ea"/>
                <a:sym typeface="+mn-lt"/>
              </a:rPr>
              <a:t>50%</a:t>
            </a:r>
            <a:endParaRPr lang="zh-CN" altLang="en-US" sz="1765" b="1" dirty="0">
              <a:solidFill>
                <a:srgbClr val="4B4D4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281509" y="2677522"/>
            <a:ext cx="5638017" cy="213673"/>
            <a:chOff x="1989199" y="2437850"/>
            <a:chExt cx="5114170" cy="193820"/>
          </a:xfrm>
          <a:solidFill>
            <a:schemeClr val="accent1"/>
          </a:solidFill>
        </p:grpSpPr>
        <p:sp>
          <p:nvSpPr>
            <p:cNvPr id="19" name="MH_Other_2"/>
            <p:cNvSpPr/>
            <p:nvPr>
              <p:custDataLst>
                <p:tags r:id="rId15"/>
              </p:custDataLst>
            </p:nvPr>
          </p:nvSpPr>
          <p:spPr>
            <a:xfrm>
              <a:off x="1989201" y="2437850"/>
              <a:ext cx="5114168" cy="1938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985">
                <a:solidFill>
                  <a:srgbClr val="4B4D4F"/>
                </a:solidFill>
                <a:cs typeface="+mn-ea"/>
                <a:sym typeface="+mn-lt"/>
              </a:endParaRPr>
            </a:p>
          </p:txBody>
        </p:sp>
        <p:sp>
          <p:nvSpPr>
            <p:cNvPr id="27" name="MH_Other_6"/>
            <p:cNvSpPr/>
            <p:nvPr>
              <p:custDataLst>
                <p:tags r:id="rId16"/>
              </p:custDataLst>
            </p:nvPr>
          </p:nvSpPr>
          <p:spPr>
            <a:xfrm>
              <a:off x="1989199" y="2437850"/>
              <a:ext cx="4394891" cy="19382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985">
                <a:solidFill>
                  <a:srgbClr val="4B4D4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61" name="MH_SubTitle_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53082" y="2590398"/>
            <a:ext cx="1323888" cy="36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4400" tIns="67200" rIns="134400" bIns="672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545" b="1" dirty="0">
                <a:solidFill>
                  <a:srgbClr val="47494B"/>
                </a:solidFill>
                <a:latin typeface="+mn-lt"/>
                <a:ea typeface="+mn-ea"/>
                <a:cs typeface="+mn-ea"/>
                <a:sym typeface="+mn-lt"/>
              </a:rPr>
              <a:t>标题文字</a:t>
            </a:r>
          </a:p>
        </p:txBody>
      </p:sp>
      <p:sp>
        <p:nvSpPr>
          <p:cNvPr id="2062" name="MH_Text_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24008" y="2581680"/>
            <a:ext cx="1041182" cy="345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765" b="1" dirty="0">
                <a:solidFill>
                  <a:srgbClr val="4B4D4F"/>
                </a:solidFill>
                <a:latin typeface="+mn-lt"/>
                <a:ea typeface="+mn-ea"/>
                <a:cs typeface="+mn-ea"/>
                <a:sym typeface="+mn-lt"/>
              </a:rPr>
              <a:t>80%</a:t>
            </a:r>
            <a:endParaRPr lang="zh-CN" altLang="en-US" sz="1765" b="1" dirty="0">
              <a:solidFill>
                <a:srgbClr val="4B4D4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2281510" y="3200684"/>
            <a:ext cx="5638015" cy="213673"/>
            <a:chOff x="1989201" y="2912421"/>
            <a:chExt cx="5114168" cy="193820"/>
          </a:xfrm>
        </p:grpSpPr>
        <p:sp>
          <p:nvSpPr>
            <p:cNvPr id="21" name="MH_Other_1"/>
            <p:cNvSpPr/>
            <p:nvPr>
              <p:custDataLst>
                <p:tags r:id="rId13"/>
              </p:custDataLst>
            </p:nvPr>
          </p:nvSpPr>
          <p:spPr>
            <a:xfrm>
              <a:off x="1989201" y="2912421"/>
              <a:ext cx="5114168" cy="1938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985">
                <a:solidFill>
                  <a:srgbClr val="4B4D4F"/>
                </a:solidFill>
                <a:cs typeface="+mn-ea"/>
                <a:sym typeface="+mn-lt"/>
              </a:endParaRPr>
            </a:p>
          </p:txBody>
        </p:sp>
        <p:sp>
          <p:nvSpPr>
            <p:cNvPr id="31" name="MH_Other_7"/>
            <p:cNvSpPr/>
            <p:nvPr>
              <p:custDataLst>
                <p:tags r:id="rId14"/>
              </p:custDataLst>
            </p:nvPr>
          </p:nvSpPr>
          <p:spPr>
            <a:xfrm>
              <a:off x="1989201" y="2912421"/>
              <a:ext cx="1255087" cy="19382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985">
                <a:solidFill>
                  <a:srgbClr val="4B4D4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64" name="MH_SubTitle_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53082" y="3121422"/>
            <a:ext cx="1323888" cy="36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4400" tIns="67200" rIns="134400" bIns="672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545" b="1" dirty="0">
                <a:solidFill>
                  <a:srgbClr val="4B4D4F"/>
                </a:solidFill>
                <a:latin typeface="+mn-lt"/>
                <a:ea typeface="+mn-ea"/>
                <a:cs typeface="+mn-ea"/>
                <a:sym typeface="+mn-lt"/>
              </a:rPr>
              <a:t>标题文字</a:t>
            </a:r>
          </a:p>
        </p:txBody>
      </p:sp>
      <p:sp>
        <p:nvSpPr>
          <p:cNvPr id="2065" name="MH_Text_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524008" y="3112700"/>
            <a:ext cx="1041182" cy="347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765" b="1" dirty="0">
                <a:solidFill>
                  <a:srgbClr val="4B4D4F"/>
                </a:solidFill>
                <a:latin typeface="+mn-lt"/>
                <a:ea typeface="+mn-ea"/>
                <a:cs typeface="+mn-ea"/>
                <a:sym typeface="+mn-lt"/>
              </a:rPr>
              <a:t>20%</a:t>
            </a:r>
            <a:endParaRPr lang="zh-CN" altLang="en-US" sz="1765" b="1" dirty="0">
              <a:solidFill>
                <a:srgbClr val="4B4D4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281509" y="1607571"/>
            <a:ext cx="5638017" cy="213673"/>
            <a:chOff x="1989199" y="1467327"/>
            <a:chExt cx="5114170" cy="193820"/>
          </a:xfrm>
        </p:grpSpPr>
        <p:sp>
          <p:nvSpPr>
            <p:cNvPr id="6" name="MH_Other_4"/>
            <p:cNvSpPr/>
            <p:nvPr>
              <p:custDataLst>
                <p:tags r:id="rId11"/>
              </p:custDataLst>
            </p:nvPr>
          </p:nvSpPr>
          <p:spPr>
            <a:xfrm>
              <a:off x="1989201" y="1467327"/>
              <a:ext cx="5114168" cy="1938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985">
                <a:solidFill>
                  <a:srgbClr val="4B4D4F"/>
                </a:solidFill>
                <a:cs typeface="+mn-ea"/>
                <a:sym typeface="+mn-lt"/>
              </a:endParaRPr>
            </a:p>
          </p:txBody>
        </p:sp>
        <p:sp>
          <p:nvSpPr>
            <p:cNvPr id="20" name="MH_Other_8"/>
            <p:cNvSpPr/>
            <p:nvPr>
              <p:custDataLst>
                <p:tags r:id="rId12"/>
              </p:custDataLst>
            </p:nvPr>
          </p:nvSpPr>
          <p:spPr>
            <a:xfrm>
              <a:off x="1989199" y="1467327"/>
              <a:ext cx="1882630" cy="19382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985">
                <a:solidFill>
                  <a:srgbClr val="4B4D4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421644" y="3860207"/>
            <a:ext cx="7517656" cy="665088"/>
          </a:xfrm>
          <a:prstGeom prst="rect">
            <a:avLst/>
          </a:prstGeom>
          <a:noFill/>
        </p:spPr>
        <p:txBody>
          <a:bodyPr wrap="square" lIns="134400" tIns="67200" rIns="134400" bIns="6720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25" dirty="0">
                <a:solidFill>
                  <a:srgbClr val="4B4D4F"/>
                </a:solidFill>
                <a:cs typeface="+mn-ea"/>
                <a:sym typeface="+mn-lt"/>
              </a:rPr>
              <a:t>        您的内容打在这里，或者通过复制您的文本后，在此框中选项粘贴，并选择只保留文字。您的内容打在这里，或者通过复制您的文本后，在此框中选项粘贴，并选择只保留文字。</a:t>
            </a:r>
          </a:p>
        </p:txBody>
      </p:sp>
    </p:spTree>
    <p:custDataLst>
      <p:tags r:id="rId1"/>
    </p:custDataLst>
  </p:cSld>
  <p:clrMapOvr>
    <a:masterClrMapping/>
  </p:clrMapOvr>
  <p:transition spd="slow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5" grpId="0"/>
      <p:bldP spid="2056" grpId="0"/>
      <p:bldP spid="2058" grpId="0"/>
      <p:bldP spid="2059" grpId="0"/>
      <p:bldP spid="2061" grpId="0"/>
      <p:bldP spid="2062" grpId="0"/>
      <p:bldP spid="2064" grpId="0"/>
      <p:bldP spid="2065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101"/>
          <p:cNvSpPr txBox="1"/>
          <p:nvPr/>
        </p:nvSpPr>
        <p:spPr>
          <a:xfrm>
            <a:off x="5112320" y="2300789"/>
            <a:ext cx="2428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r>
              <a:rPr lang="zh-CN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目标规划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60069" y="2868102"/>
            <a:ext cx="2286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Goal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programming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8"/>
          <p:cNvSpPr/>
          <p:nvPr/>
        </p:nvSpPr>
        <p:spPr>
          <a:xfrm>
            <a:off x="0" y="0"/>
            <a:ext cx="10080625" cy="5761038"/>
          </a:xfrm>
          <a:custGeom>
            <a:avLst/>
            <a:gdLst/>
            <a:ahLst/>
            <a:cxnLst/>
            <a:rect l="l" t="t" r="r" b="b"/>
            <a:pathLst>
              <a:path w="10080625" h="5761038">
                <a:moveTo>
                  <a:pt x="495077" y="144215"/>
                </a:moveTo>
                <a:lnTo>
                  <a:pt x="143768" y="495524"/>
                </a:lnTo>
                <a:lnTo>
                  <a:pt x="143768" y="5193506"/>
                </a:lnTo>
                <a:lnTo>
                  <a:pt x="495077" y="5544815"/>
                </a:lnTo>
                <a:lnTo>
                  <a:pt x="9585547" y="5544815"/>
                </a:lnTo>
                <a:lnTo>
                  <a:pt x="9936856" y="5193506"/>
                </a:lnTo>
                <a:lnTo>
                  <a:pt x="9936856" y="495524"/>
                </a:lnTo>
                <a:lnTo>
                  <a:pt x="9585547" y="144215"/>
                </a:lnTo>
                <a:close/>
                <a:moveTo>
                  <a:pt x="0" y="0"/>
                </a:moveTo>
                <a:lnTo>
                  <a:pt x="10080625" y="0"/>
                </a:lnTo>
                <a:lnTo>
                  <a:pt x="10080625" y="5761038"/>
                </a:lnTo>
                <a:lnTo>
                  <a:pt x="0" y="576103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9"/>
          <p:cNvSpPr/>
          <p:nvPr/>
        </p:nvSpPr>
        <p:spPr>
          <a:xfrm>
            <a:off x="3643845" y="1440359"/>
            <a:ext cx="1396467" cy="2448272"/>
          </a:xfrm>
          <a:custGeom>
            <a:avLst/>
            <a:gdLst/>
            <a:ahLst/>
            <a:cxnLst/>
            <a:rect l="l" t="t" r="r" b="b"/>
            <a:pathLst>
              <a:path w="2546498" h="4464496">
                <a:moveTo>
                  <a:pt x="314250" y="0"/>
                </a:moveTo>
                <a:cubicBezTo>
                  <a:pt x="1547087" y="0"/>
                  <a:pt x="2546498" y="999411"/>
                  <a:pt x="2546498" y="2232248"/>
                </a:cubicBezTo>
                <a:cubicBezTo>
                  <a:pt x="2546498" y="3465085"/>
                  <a:pt x="1547087" y="4464496"/>
                  <a:pt x="314250" y="4464496"/>
                </a:cubicBezTo>
                <a:cubicBezTo>
                  <a:pt x="207458" y="4464496"/>
                  <a:pt x="102417" y="4456997"/>
                  <a:pt x="0" y="4439844"/>
                </a:cubicBezTo>
                <a:cubicBezTo>
                  <a:pt x="1178157" y="4381404"/>
                  <a:pt x="2114450" y="3406816"/>
                  <a:pt x="2114450" y="2213544"/>
                </a:cubicBezTo>
                <a:cubicBezTo>
                  <a:pt x="2114450" y="1087499"/>
                  <a:pt x="1280684" y="156192"/>
                  <a:pt x="196452" y="5948"/>
                </a:cubicBezTo>
                <a:cubicBezTo>
                  <a:pt x="235360" y="1029"/>
                  <a:pt x="274685" y="0"/>
                  <a:pt x="31425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3024088" y="1863582"/>
            <a:ext cx="1487267" cy="1487267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1"/>
            </a:solidFill>
          </a:ln>
          <a:effectLst>
            <a:outerShdw blurRad="215900" dist="177800" dir="7200000" sx="102000" sy="102000" algn="tl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4" name="Picture 2" descr="F:\5344c81fac2b9.png"/>
          <p:cNvPicPr>
            <a:picLocks noChangeAspect="1" noChangeArrowheads="1"/>
          </p:cNvPicPr>
          <p:nvPr/>
        </p:nvPicPr>
        <p:blipFill>
          <a:blip r:embed="rId3" cstate="screen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11099" y="2255025"/>
            <a:ext cx="1201151" cy="78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284"/>
          <p:cNvSpPr>
            <a:spLocks noEditPoints="1"/>
          </p:cNvSpPr>
          <p:nvPr/>
        </p:nvSpPr>
        <p:spPr bwMode="auto">
          <a:xfrm>
            <a:off x="503808" y="4104655"/>
            <a:ext cx="1914405" cy="1419137"/>
          </a:xfrm>
          <a:custGeom>
            <a:avLst/>
            <a:gdLst>
              <a:gd name="T0" fmla="*/ 1 w 85"/>
              <a:gd name="T1" fmla="*/ 0 h 63"/>
              <a:gd name="T2" fmla="*/ 0 w 85"/>
              <a:gd name="T3" fmla="*/ 62 h 63"/>
              <a:gd name="T4" fmla="*/ 16 w 85"/>
              <a:gd name="T5" fmla="*/ 63 h 63"/>
              <a:gd name="T6" fmla="*/ 18 w 85"/>
              <a:gd name="T7" fmla="*/ 1 h 63"/>
              <a:gd name="T8" fmla="*/ 2 w 85"/>
              <a:gd name="T9" fmla="*/ 5 h 63"/>
              <a:gd name="T10" fmla="*/ 14 w 85"/>
              <a:gd name="T11" fmla="*/ 4 h 63"/>
              <a:gd name="T12" fmla="*/ 16 w 85"/>
              <a:gd name="T13" fmla="*/ 28 h 63"/>
              <a:gd name="T14" fmla="*/ 3 w 85"/>
              <a:gd name="T15" fmla="*/ 29 h 63"/>
              <a:gd name="T16" fmla="*/ 2 w 85"/>
              <a:gd name="T17" fmla="*/ 5 h 63"/>
              <a:gd name="T18" fmla="*/ 2 w 85"/>
              <a:gd name="T19" fmla="*/ 56 h 63"/>
              <a:gd name="T20" fmla="*/ 2 w 85"/>
              <a:gd name="T21" fmla="*/ 55 h 63"/>
              <a:gd name="T22" fmla="*/ 16 w 85"/>
              <a:gd name="T23" fmla="*/ 56 h 63"/>
              <a:gd name="T24" fmla="*/ 16 w 85"/>
              <a:gd name="T25" fmla="*/ 52 h 63"/>
              <a:gd name="T26" fmla="*/ 2 w 85"/>
              <a:gd name="T27" fmla="*/ 52 h 63"/>
              <a:gd name="T28" fmla="*/ 16 w 85"/>
              <a:gd name="T29" fmla="*/ 51 h 63"/>
              <a:gd name="T30" fmla="*/ 16 w 85"/>
              <a:gd name="T31" fmla="*/ 52 h 63"/>
              <a:gd name="T32" fmla="*/ 21 w 85"/>
              <a:gd name="T33" fmla="*/ 0 h 63"/>
              <a:gd name="T34" fmla="*/ 19 w 85"/>
              <a:gd name="T35" fmla="*/ 62 h 63"/>
              <a:gd name="T36" fmla="*/ 36 w 85"/>
              <a:gd name="T37" fmla="*/ 63 h 63"/>
              <a:gd name="T38" fmla="*/ 38 w 85"/>
              <a:gd name="T39" fmla="*/ 1 h 63"/>
              <a:gd name="T40" fmla="*/ 22 w 85"/>
              <a:gd name="T41" fmla="*/ 5 h 63"/>
              <a:gd name="T42" fmla="*/ 34 w 85"/>
              <a:gd name="T43" fmla="*/ 4 h 63"/>
              <a:gd name="T44" fmla="*/ 35 w 85"/>
              <a:gd name="T45" fmla="*/ 28 h 63"/>
              <a:gd name="T46" fmla="*/ 23 w 85"/>
              <a:gd name="T47" fmla="*/ 29 h 63"/>
              <a:gd name="T48" fmla="*/ 22 w 85"/>
              <a:gd name="T49" fmla="*/ 5 h 63"/>
              <a:gd name="T50" fmla="*/ 22 w 85"/>
              <a:gd name="T51" fmla="*/ 56 h 63"/>
              <a:gd name="T52" fmla="*/ 22 w 85"/>
              <a:gd name="T53" fmla="*/ 55 h 63"/>
              <a:gd name="T54" fmla="*/ 36 w 85"/>
              <a:gd name="T55" fmla="*/ 56 h 63"/>
              <a:gd name="T56" fmla="*/ 35 w 85"/>
              <a:gd name="T57" fmla="*/ 52 h 63"/>
              <a:gd name="T58" fmla="*/ 21 w 85"/>
              <a:gd name="T59" fmla="*/ 52 h 63"/>
              <a:gd name="T60" fmla="*/ 35 w 85"/>
              <a:gd name="T61" fmla="*/ 51 h 63"/>
              <a:gd name="T62" fmla="*/ 35 w 85"/>
              <a:gd name="T63" fmla="*/ 52 h 63"/>
              <a:gd name="T64" fmla="*/ 53 w 85"/>
              <a:gd name="T65" fmla="*/ 1 h 63"/>
              <a:gd name="T66" fmla="*/ 38 w 85"/>
              <a:gd name="T67" fmla="*/ 9 h 63"/>
              <a:gd name="T68" fmla="*/ 69 w 85"/>
              <a:gd name="T69" fmla="*/ 62 h 63"/>
              <a:gd name="T70" fmla="*/ 84 w 85"/>
              <a:gd name="T71" fmla="*/ 55 h 63"/>
              <a:gd name="T72" fmla="*/ 64 w 85"/>
              <a:gd name="T73" fmla="*/ 27 h 63"/>
              <a:gd name="T74" fmla="*/ 53 w 85"/>
              <a:gd name="T75" fmla="*/ 32 h 63"/>
              <a:gd name="T76" fmla="*/ 42 w 85"/>
              <a:gd name="T77" fmla="*/ 11 h 63"/>
              <a:gd name="T78" fmla="*/ 53 w 85"/>
              <a:gd name="T79" fmla="*/ 6 h 63"/>
              <a:gd name="T80" fmla="*/ 64 w 85"/>
              <a:gd name="T81" fmla="*/ 27 h 63"/>
              <a:gd name="T82" fmla="*/ 66 w 85"/>
              <a:gd name="T83" fmla="*/ 52 h 63"/>
              <a:gd name="T84" fmla="*/ 78 w 85"/>
              <a:gd name="T85" fmla="*/ 46 h 63"/>
              <a:gd name="T86" fmla="*/ 66 w 85"/>
              <a:gd name="T87" fmla="*/ 53 h 63"/>
              <a:gd name="T88" fmla="*/ 80 w 85"/>
              <a:gd name="T89" fmla="*/ 49 h 63"/>
              <a:gd name="T90" fmla="*/ 68 w 85"/>
              <a:gd name="T91" fmla="*/ 56 h 63"/>
              <a:gd name="T92" fmla="*/ 79 w 85"/>
              <a:gd name="T93" fmla="*/ 49 h 63"/>
              <a:gd name="T94" fmla="*/ 80 w 85"/>
              <a:gd name="T95" fmla="*/ 49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5" h="63">
                <a:moveTo>
                  <a:pt x="16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62"/>
                  <a:pt x="1" y="63"/>
                  <a:pt x="1" y="63"/>
                </a:cubicBezTo>
                <a:cubicBezTo>
                  <a:pt x="16" y="63"/>
                  <a:pt x="16" y="63"/>
                  <a:pt x="16" y="63"/>
                </a:cubicBezTo>
                <a:cubicBezTo>
                  <a:pt x="17" y="63"/>
                  <a:pt x="18" y="62"/>
                  <a:pt x="18" y="6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7" y="0"/>
                  <a:pt x="16" y="0"/>
                </a:cubicBezTo>
                <a:close/>
                <a:moveTo>
                  <a:pt x="2" y="5"/>
                </a:moveTo>
                <a:cubicBezTo>
                  <a:pt x="2" y="4"/>
                  <a:pt x="3" y="4"/>
                  <a:pt x="3" y="4"/>
                </a:cubicBezTo>
                <a:cubicBezTo>
                  <a:pt x="14" y="4"/>
                  <a:pt x="14" y="4"/>
                  <a:pt x="14" y="4"/>
                </a:cubicBezTo>
                <a:cubicBezTo>
                  <a:pt x="15" y="4"/>
                  <a:pt x="16" y="4"/>
                  <a:pt x="16" y="5"/>
                </a:cubicBezTo>
                <a:cubicBezTo>
                  <a:pt x="16" y="28"/>
                  <a:pt x="16" y="28"/>
                  <a:pt x="16" y="28"/>
                </a:cubicBezTo>
                <a:cubicBezTo>
                  <a:pt x="16" y="28"/>
                  <a:pt x="15" y="29"/>
                  <a:pt x="14" y="29"/>
                </a:cubicBezTo>
                <a:cubicBezTo>
                  <a:pt x="3" y="29"/>
                  <a:pt x="3" y="29"/>
                  <a:pt x="3" y="29"/>
                </a:cubicBezTo>
                <a:cubicBezTo>
                  <a:pt x="3" y="29"/>
                  <a:pt x="2" y="28"/>
                  <a:pt x="2" y="28"/>
                </a:cubicBezTo>
                <a:lnTo>
                  <a:pt x="2" y="5"/>
                </a:lnTo>
                <a:close/>
                <a:moveTo>
                  <a:pt x="16" y="56"/>
                </a:moveTo>
                <a:cubicBezTo>
                  <a:pt x="2" y="56"/>
                  <a:pt x="2" y="56"/>
                  <a:pt x="2" y="56"/>
                </a:cubicBezTo>
                <a:cubicBezTo>
                  <a:pt x="2" y="56"/>
                  <a:pt x="2" y="56"/>
                  <a:pt x="2" y="56"/>
                </a:cubicBezTo>
                <a:cubicBezTo>
                  <a:pt x="2" y="55"/>
                  <a:pt x="2" y="55"/>
                  <a:pt x="2" y="55"/>
                </a:cubicBezTo>
                <a:cubicBezTo>
                  <a:pt x="16" y="55"/>
                  <a:pt x="16" y="55"/>
                  <a:pt x="16" y="55"/>
                </a:cubicBezTo>
                <a:cubicBezTo>
                  <a:pt x="16" y="55"/>
                  <a:pt x="16" y="55"/>
                  <a:pt x="16" y="56"/>
                </a:cubicBezTo>
                <a:cubicBezTo>
                  <a:pt x="16" y="56"/>
                  <a:pt x="16" y="56"/>
                  <a:pt x="16" y="56"/>
                </a:cubicBezTo>
                <a:close/>
                <a:moveTo>
                  <a:pt x="16" y="52"/>
                </a:moveTo>
                <a:cubicBezTo>
                  <a:pt x="2" y="52"/>
                  <a:pt x="2" y="52"/>
                  <a:pt x="2" y="52"/>
                </a:cubicBezTo>
                <a:cubicBezTo>
                  <a:pt x="2" y="52"/>
                  <a:pt x="2" y="52"/>
                  <a:pt x="2" y="52"/>
                </a:cubicBezTo>
                <a:cubicBezTo>
                  <a:pt x="2" y="52"/>
                  <a:pt x="2" y="51"/>
                  <a:pt x="2" y="51"/>
                </a:cubicBezTo>
                <a:cubicBezTo>
                  <a:pt x="16" y="51"/>
                  <a:pt x="16" y="51"/>
                  <a:pt x="16" y="51"/>
                </a:cubicBezTo>
                <a:cubicBezTo>
                  <a:pt x="16" y="51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lose/>
                <a:moveTo>
                  <a:pt x="36" y="0"/>
                </a:moveTo>
                <a:cubicBezTo>
                  <a:pt x="21" y="0"/>
                  <a:pt x="21" y="0"/>
                  <a:pt x="21" y="0"/>
                </a:cubicBezTo>
                <a:cubicBezTo>
                  <a:pt x="20" y="0"/>
                  <a:pt x="19" y="1"/>
                  <a:pt x="19" y="1"/>
                </a:cubicBezTo>
                <a:cubicBezTo>
                  <a:pt x="19" y="62"/>
                  <a:pt x="19" y="62"/>
                  <a:pt x="19" y="62"/>
                </a:cubicBezTo>
                <a:cubicBezTo>
                  <a:pt x="19" y="62"/>
                  <a:pt x="20" y="63"/>
                  <a:pt x="21" y="63"/>
                </a:cubicBezTo>
                <a:cubicBezTo>
                  <a:pt x="36" y="63"/>
                  <a:pt x="36" y="63"/>
                  <a:pt x="36" y="63"/>
                </a:cubicBezTo>
                <a:cubicBezTo>
                  <a:pt x="37" y="63"/>
                  <a:pt x="38" y="62"/>
                  <a:pt x="38" y="62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1"/>
                  <a:pt x="37" y="0"/>
                  <a:pt x="36" y="0"/>
                </a:cubicBezTo>
                <a:close/>
                <a:moveTo>
                  <a:pt x="22" y="5"/>
                </a:moveTo>
                <a:cubicBezTo>
                  <a:pt x="22" y="4"/>
                  <a:pt x="22" y="4"/>
                  <a:pt x="23" y="4"/>
                </a:cubicBezTo>
                <a:cubicBezTo>
                  <a:pt x="34" y="4"/>
                  <a:pt x="34" y="4"/>
                  <a:pt x="34" y="4"/>
                </a:cubicBezTo>
                <a:cubicBezTo>
                  <a:pt x="35" y="4"/>
                  <a:pt x="35" y="4"/>
                  <a:pt x="35" y="5"/>
                </a:cubicBezTo>
                <a:cubicBezTo>
                  <a:pt x="35" y="28"/>
                  <a:pt x="35" y="28"/>
                  <a:pt x="35" y="28"/>
                </a:cubicBezTo>
                <a:cubicBezTo>
                  <a:pt x="35" y="28"/>
                  <a:pt x="35" y="29"/>
                  <a:pt x="34" y="29"/>
                </a:cubicBezTo>
                <a:cubicBezTo>
                  <a:pt x="23" y="29"/>
                  <a:pt x="23" y="29"/>
                  <a:pt x="23" y="29"/>
                </a:cubicBezTo>
                <a:cubicBezTo>
                  <a:pt x="22" y="29"/>
                  <a:pt x="22" y="28"/>
                  <a:pt x="22" y="28"/>
                </a:cubicBezTo>
                <a:lnTo>
                  <a:pt x="22" y="5"/>
                </a:lnTo>
                <a:close/>
                <a:moveTo>
                  <a:pt x="35" y="56"/>
                </a:moveTo>
                <a:cubicBezTo>
                  <a:pt x="22" y="56"/>
                  <a:pt x="22" y="56"/>
                  <a:pt x="22" y="56"/>
                </a:cubicBezTo>
                <a:cubicBezTo>
                  <a:pt x="22" y="56"/>
                  <a:pt x="21" y="56"/>
                  <a:pt x="21" y="56"/>
                </a:cubicBezTo>
                <a:cubicBezTo>
                  <a:pt x="21" y="55"/>
                  <a:pt x="22" y="55"/>
                  <a:pt x="22" y="55"/>
                </a:cubicBezTo>
                <a:cubicBezTo>
                  <a:pt x="35" y="55"/>
                  <a:pt x="35" y="55"/>
                  <a:pt x="35" y="55"/>
                </a:cubicBezTo>
                <a:cubicBezTo>
                  <a:pt x="35" y="55"/>
                  <a:pt x="36" y="55"/>
                  <a:pt x="36" y="56"/>
                </a:cubicBezTo>
                <a:cubicBezTo>
                  <a:pt x="36" y="56"/>
                  <a:pt x="35" y="56"/>
                  <a:pt x="35" y="56"/>
                </a:cubicBezTo>
                <a:close/>
                <a:moveTo>
                  <a:pt x="35" y="52"/>
                </a:move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1" y="52"/>
                  <a:pt x="21" y="52"/>
                </a:cubicBezTo>
                <a:cubicBezTo>
                  <a:pt x="21" y="52"/>
                  <a:pt x="22" y="51"/>
                  <a:pt x="22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1"/>
                  <a:pt x="36" y="52"/>
                  <a:pt x="36" y="52"/>
                </a:cubicBezTo>
                <a:cubicBezTo>
                  <a:pt x="36" y="52"/>
                  <a:pt x="35" y="52"/>
                  <a:pt x="35" y="52"/>
                </a:cubicBezTo>
                <a:close/>
                <a:moveTo>
                  <a:pt x="85" y="53"/>
                </a:moveTo>
                <a:cubicBezTo>
                  <a:pt x="53" y="1"/>
                  <a:pt x="53" y="1"/>
                  <a:pt x="53" y="1"/>
                </a:cubicBezTo>
                <a:cubicBezTo>
                  <a:pt x="53" y="1"/>
                  <a:pt x="52" y="1"/>
                  <a:pt x="51" y="1"/>
                </a:cubicBezTo>
                <a:cubicBezTo>
                  <a:pt x="38" y="9"/>
                  <a:pt x="38" y="9"/>
                  <a:pt x="38" y="9"/>
                </a:cubicBezTo>
                <a:cubicBezTo>
                  <a:pt x="38" y="10"/>
                  <a:pt x="37" y="10"/>
                  <a:pt x="38" y="11"/>
                </a:cubicBezTo>
                <a:cubicBezTo>
                  <a:pt x="69" y="62"/>
                  <a:pt x="69" y="62"/>
                  <a:pt x="69" y="62"/>
                </a:cubicBezTo>
                <a:cubicBezTo>
                  <a:pt x="70" y="63"/>
                  <a:pt x="70" y="63"/>
                  <a:pt x="71" y="62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4"/>
                  <a:pt x="85" y="53"/>
                  <a:pt x="85" y="53"/>
                </a:cubicBezTo>
                <a:close/>
                <a:moveTo>
                  <a:pt x="64" y="27"/>
                </a:moveTo>
                <a:cubicBezTo>
                  <a:pt x="55" y="32"/>
                  <a:pt x="55" y="32"/>
                  <a:pt x="55" y="32"/>
                </a:cubicBezTo>
                <a:cubicBezTo>
                  <a:pt x="54" y="33"/>
                  <a:pt x="54" y="33"/>
                  <a:pt x="53" y="32"/>
                </a:cubicBezTo>
                <a:cubicBezTo>
                  <a:pt x="42" y="13"/>
                  <a:pt x="42" y="13"/>
                  <a:pt x="42" y="13"/>
                </a:cubicBezTo>
                <a:cubicBezTo>
                  <a:pt x="41" y="12"/>
                  <a:pt x="41" y="11"/>
                  <a:pt x="42" y="11"/>
                </a:cubicBezTo>
                <a:cubicBezTo>
                  <a:pt x="51" y="5"/>
                  <a:pt x="51" y="5"/>
                  <a:pt x="51" y="5"/>
                </a:cubicBezTo>
                <a:cubicBezTo>
                  <a:pt x="52" y="5"/>
                  <a:pt x="53" y="5"/>
                  <a:pt x="53" y="6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6"/>
                  <a:pt x="65" y="26"/>
                  <a:pt x="64" y="27"/>
                </a:cubicBezTo>
                <a:close/>
                <a:moveTo>
                  <a:pt x="66" y="53"/>
                </a:moveTo>
                <a:cubicBezTo>
                  <a:pt x="66" y="53"/>
                  <a:pt x="66" y="53"/>
                  <a:pt x="66" y="52"/>
                </a:cubicBezTo>
                <a:cubicBezTo>
                  <a:pt x="77" y="45"/>
                  <a:pt x="77" y="45"/>
                  <a:pt x="77" y="45"/>
                </a:cubicBezTo>
                <a:cubicBezTo>
                  <a:pt x="78" y="45"/>
                  <a:pt x="78" y="45"/>
                  <a:pt x="78" y="46"/>
                </a:cubicBezTo>
                <a:cubicBezTo>
                  <a:pt x="78" y="46"/>
                  <a:pt x="78" y="46"/>
                  <a:pt x="78" y="46"/>
                </a:cubicBezTo>
                <a:cubicBezTo>
                  <a:pt x="66" y="53"/>
                  <a:pt x="66" y="53"/>
                  <a:pt x="66" y="53"/>
                </a:cubicBezTo>
                <a:cubicBezTo>
                  <a:pt x="66" y="53"/>
                  <a:pt x="66" y="53"/>
                  <a:pt x="66" y="53"/>
                </a:cubicBezTo>
                <a:close/>
                <a:moveTo>
                  <a:pt x="80" y="49"/>
                </a:moveTo>
                <a:cubicBezTo>
                  <a:pt x="68" y="56"/>
                  <a:pt x="68" y="56"/>
                  <a:pt x="68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79" y="49"/>
                  <a:pt x="79" y="49"/>
                  <a:pt x="79" y="49"/>
                </a:cubicBezTo>
                <a:cubicBezTo>
                  <a:pt x="80" y="48"/>
                  <a:pt x="80" y="49"/>
                  <a:pt x="80" y="49"/>
                </a:cubicBezTo>
                <a:cubicBezTo>
                  <a:pt x="80" y="49"/>
                  <a:pt x="80" y="49"/>
                  <a:pt x="80" y="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14:window dir="vert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5" grpId="0"/>
      <p:bldP spid="12" grpId="0" animBg="1"/>
      <p:bldP spid="13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+mn-lt"/>
                <a:ea typeface="+mn-ea"/>
                <a:cs typeface="+mn-ea"/>
                <a:sym typeface="+mn-lt"/>
              </a:rPr>
              <a:t>研究目标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MH_SubTitle_1"/>
          <p:cNvSpPr/>
          <p:nvPr>
            <p:custDataLst>
              <p:tags r:id="rId1"/>
            </p:custDataLst>
          </p:nvPr>
        </p:nvSpPr>
        <p:spPr>
          <a:xfrm>
            <a:off x="1309272" y="1490791"/>
            <a:ext cx="2241676" cy="1016301"/>
          </a:xfrm>
          <a:custGeom>
            <a:avLst/>
            <a:gdLst>
              <a:gd name="connsiteX0" fmla="*/ 0 w 1674206"/>
              <a:gd name="connsiteY0" fmla="*/ 0 h 775493"/>
              <a:gd name="connsiteX1" fmla="*/ 1240155 w 1674206"/>
              <a:gd name="connsiteY1" fmla="*/ 0 h 775493"/>
              <a:gd name="connsiteX2" fmla="*/ 1674206 w 1674206"/>
              <a:gd name="connsiteY2" fmla="*/ 387747 h 775493"/>
              <a:gd name="connsiteX3" fmla="*/ 1240155 w 1674206"/>
              <a:gd name="connsiteY3" fmla="*/ 775493 h 775493"/>
              <a:gd name="connsiteX4" fmla="*/ 0 w 1674206"/>
              <a:gd name="connsiteY4" fmla="*/ 775493 h 775493"/>
              <a:gd name="connsiteX5" fmla="*/ 434051 w 1674206"/>
              <a:gd name="connsiteY5" fmla="*/ 387747 h 775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4206" h="775493">
                <a:moveTo>
                  <a:pt x="0" y="0"/>
                </a:moveTo>
                <a:lnTo>
                  <a:pt x="1240155" y="0"/>
                </a:lnTo>
                <a:lnTo>
                  <a:pt x="1674206" y="387747"/>
                </a:lnTo>
                <a:lnTo>
                  <a:pt x="1240155" y="775493"/>
                </a:lnTo>
                <a:lnTo>
                  <a:pt x="0" y="775493"/>
                </a:lnTo>
                <a:lnTo>
                  <a:pt x="434051" y="38774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6396" tIns="0" rIns="208320" bIns="0" anchor="ctr">
            <a:normAutofit/>
          </a:bodyPr>
          <a:lstStyle/>
          <a:p>
            <a:pPr algn="ctr">
              <a:defRPr/>
            </a:pPr>
            <a:r>
              <a:rPr lang="zh-CN" altLang="en-US" sz="1655" dirty="0">
                <a:solidFill>
                  <a:srgbClr val="FFFFFF"/>
                </a:solidFill>
                <a:cs typeface="+mn-ea"/>
                <a:sym typeface="+mn-lt"/>
              </a:rPr>
              <a:t>初步构想</a:t>
            </a:r>
          </a:p>
        </p:txBody>
      </p:sp>
      <p:sp>
        <p:nvSpPr>
          <p:cNvPr id="4" name="MH_Other_1"/>
          <p:cNvSpPr/>
          <p:nvPr>
            <p:custDataLst>
              <p:tags r:id="rId2"/>
            </p:custDataLst>
          </p:nvPr>
        </p:nvSpPr>
        <p:spPr>
          <a:xfrm>
            <a:off x="1578284" y="1213459"/>
            <a:ext cx="509309" cy="500252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blurRad="635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1985" b="1">
                <a:solidFill>
                  <a:schemeClr val="accent1"/>
                </a:solidFill>
                <a:latin typeface="Impact" panose="020B0806030902050204" pitchFamily="34" charset="0"/>
                <a:cs typeface="+mn-ea"/>
                <a:sym typeface="+mn-lt"/>
              </a:rPr>
              <a:t>1</a:t>
            </a:r>
            <a:endParaRPr lang="zh-CN" altLang="en-US" sz="1985" b="1">
              <a:solidFill>
                <a:schemeClr val="accent1"/>
              </a:solidFill>
              <a:latin typeface="Impact" panose="020B0806030902050204" pitchFamily="34" charset="0"/>
              <a:cs typeface="+mn-ea"/>
              <a:sym typeface="+mn-lt"/>
            </a:endParaRPr>
          </a:p>
        </p:txBody>
      </p:sp>
      <p:sp>
        <p:nvSpPr>
          <p:cNvPr id="5" name="MH_SubTitle_2"/>
          <p:cNvSpPr/>
          <p:nvPr>
            <p:custDataLst>
              <p:tags r:id="rId3"/>
            </p:custDataLst>
          </p:nvPr>
        </p:nvSpPr>
        <p:spPr>
          <a:xfrm>
            <a:off x="3160010" y="1490791"/>
            <a:ext cx="2239882" cy="1016301"/>
          </a:xfrm>
          <a:custGeom>
            <a:avLst/>
            <a:gdLst>
              <a:gd name="connsiteX0" fmla="*/ 0 w 1674206"/>
              <a:gd name="connsiteY0" fmla="*/ 0 h 775493"/>
              <a:gd name="connsiteX1" fmla="*/ 1240155 w 1674206"/>
              <a:gd name="connsiteY1" fmla="*/ 0 h 775493"/>
              <a:gd name="connsiteX2" fmla="*/ 1674206 w 1674206"/>
              <a:gd name="connsiteY2" fmla="*/ 387747 h 775493"/>
              <a:gd name="connsiteX3" fmla="*/ 1240155 w 1674206"/>
              <a:gd name="connsiteY3" fmla="*/ 775493 h 775493"/>
              <a:gd name="connsiteX4" fmla="*/ 0 w 1674206"/>
              <a:gd name="connsiteY4" fmla="*/ 775493 h 775493"/>
              <a:gd name="connsiteX5" fmla="*/ 434051 w 1674206"/>
              <a:gd name="connsiteY5" fmla="*/ 387747 h 775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4206" h="775493">
                <a:moveTo>
                  <a:pt x="0" y="0"/>
                </a:moveTo>
                <a:lnTo>
                  <a:pt x="1240155" y="0"/>
                </a:lnTo>
                <a:lnTo>
                  <a:pt x="1674206" y="387747"/>
                </a:lnTo>
                <a:lnTo>
                  <a:pt x="1240155" y="775493"/>
                </a:lnTo>
                <a:lnTo>
                  <a:pt x="0" y="775493"/>
                </a:lnTo>
                <a:lnTo>
                  <a:pt x="434051" y="38774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6396" tIns="0" rIns="208320" bIns="0" anchor="ctr">
            <a:normAutofit/>
          </a:bodyPr>
          <a:lstStyle/>
          <a:p>
            <a:pPr algn="ctr">
              <a:defRPr/>
            </a:pPr>
            <a:r>
              <a:rPr lang="zh-CN" altLang="en-US" sz="1655" dirty="0">
                <a:solidFill>
                  <a:srgbClr val="FFFFFF"/>
                </a:solidFill>
                <a:cs typeface="+mn-ea"/>
                <a:sym typeface="+mn-lt"/>
              </a:rPr>
              <a:t>初步目标</a:t>
            </a:r>
          </a:p>
        </p:txBody>
      </p:sp>
      <p:sp>
        <p:nvSpPr>
          <p:cNvPr id="6" name="MH_Other_2"/>
          <p:cNvSpPr/>
          <p:nvPr>
            <p:custDataLst>
              <p:tags r:id="rId4"/>
            </p:custDataLst>
          </p:nvPr>
        </p:nvSpPr>
        <p:spPr>
          <a:xfrm>
            <a:off x="3427218" y="1213459"/>
            <a:ext cx="509309" cy="500252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blurRad="635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1985" b="1">
                <a:solidFill>
                  <a:schemeClr val="accent1"/>
                </a:solidFill>
                <a:latin typeface="Impact" panose="020B0806030902050204" pitchFamily="34" charset="0"/>
                <a:cs typeface="+mn-ea"/>
                <a:sym typeface="+mn-lt"/>
              </a:rPr>
              <a:t>2</a:t>
            </a:r>
            <a:endParaRPr lang="zh-CN" altLang="en-US" sz="1985" b="1">
              <a:solidFill>
                <a:schemeClr val="accent1"/>
              </a:solidFill>
              <a:latin typeface="Impact" panose="020B0806030902050204" pitchFamily="34" charset="0"/>
              <a:cs typeface="+mn-ea"/>
              <a:sym typeface="+mn-lt"/>
            </a:endParaRPr>
          </a:p>
        </p:txBody>
      </p:sp>
      <p:sp>
        <p:nvSpPr>
          <p:cNvPr id="7" name="MH_SubTitle_3"/>
          <p:cNvSpPr/>
          <p:nvPr>
            <p:custDataLst>
              <p:tags r:id="rId5"/>
            </p:custDataLst>
          </p:nvPr>
        </p:nvSpPr>
        <p:spPr>
          <a:xfrm>
            <a:off x="5008938" y="1490791"/>
            <a:ext cx="2239882" cy="1016301"/>
          </a:xfrm>
          <a:custGeom>
            <a:avLst/>
            <a:gdLst>
              <a:gd name="connsiteX0" fmla="*/ 0 w 1674206"/>
              <a:gd name="connsiteY0" fmla="*/ 0 h 775493"/>
              <a:gd name="connsiteX1" fmla="*/ 1240155 w 1674206"/>
              <a:gd name="connsiteY1" fmla="*/ 0 h 775493"/>
              <a:gd name="connsiteX2" fmla="*/ 1674206 w 1674206"/>
              <a:gd name="connsiteY2" fmla="*/ 387747 h 775493"/>
              <a:gd name="connsiteX3" fmla="*/ 1240155 w 1674206"/>
              <a:gd name="connsiteY3" fmla="*/ 775493 h 775493"/>
              <a:gd name="connsiteX4" fmla="*/ 0 w 1674206"/>
              <a:gd name="connsiteY4" fmla="*/ 775493 h 775493"/>
              <a:gd name="connsiteX5" fmla="*/ 434051 w 1674206"/>
              <a:gd name="connsiteY5" fmla="*/ 387747 h 775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4206" h="775493">
                <a:moveTo>
                  <a:pt x="0" y="0"/>
                </a:moveTo>
                <a:lnTo>
                  <a:pt x="1240155" y="0"/>
                </a:lnTo>
                <a:lnTo>
                  <a:pt x="1674206" y="387747"/>
                </a:lnTo>
                <a:lnTo>
                  <a:pt x="1240155" y="775493"/>
                </a:lnTo>
                <a:lnTo>
                  <a:pt x="0" y="775493"/>
                </a:lnTo>
                <a:lnTo>
                  <a:pt x="434051" y="38774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6396" tIns="0" rIns="208320" bIns="0" anchor="ctr">
            <a:normAutofit/>
          </a:bodyPr>
          <a:lstStyle/>
          <a:p>
            <a:pPr algn="ctr">
              <a:defRPr/>
            </a:pPr>
            <a:r>
              <a:rPr lang="zh-CN" altLang="en-US" sz="1655" dirty="0">
                <a:solidFill>
                  <a:srgbClr val="FFFFFF"/>
                </a:solidFill>
                <a:cs typeface="+mn-ea"/>
                <a:sym typeface="+mn-lt"/>
              </a:rPr>
              <a:t>引证假设</a:t>
            </a:r>
          </a:p>
        </p:txBody>
      </p:sp>
      <p:sp>
        <p:nvSpPr>
          <p:cNvPr id="8" name="MH_Other_3"/>
          <p:cNvSpPr/>
          <p:nvPr>
            <p:custDataLst>
              <p:tags r:id="rId6"/>
            </p:custDataLst>
          </p:nvPr>
        </p:nvSpPr>
        <p:spPr>
          <a:xfrm>
            <a:off x="5276151" y="1213459"/>
            <a:ext cx="509309" cy="500252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blurRad="635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1985" b="1">
                <a:solidFill>
                  <a:schemeClr val="accent1"/>
                </a:solidFill>
                <a:latin typeface="Impact" panose="020B0806030902050204" pitchFamily="34" charset="0"/>
                <a:cs typeface="+mn-ea"/>
                <a:sym typeface="+mn-lt"/>
              </a:rPr>
              <a:t>3</a:t>
            </a:r>
            <a:endParaRPr lang="zh-CN" altLang="en-US" sz="1985" b="1">
              <a:solidFill>
                <a:schemeClr val="accent1"/>
              </a:solidFill>
              <a:latin typeface="Impact" panose="020B0806030902050204" pitchFamily="34" charset="0"/>
              <a:cs typeface="+mn-ea"/>
              <a:sym typeface="+mn-lt"/>
            </a:endParaRPr>
          </a:p>
        </p:txBody>
      </p:sp>
      <p:sp>
        <p:nvSpPr>
          <p:cNvPr id="9" name="MH_SubTitle_4"/>
          <p:cNvSpPr/>
          <p:nvPr>
            <p:custDataLst>
              <p:tags r:id="rId7"/>
            </p:custDataLst>
          </p:nvPr>
        </p:nvSpPr>
        <p:spPr>
          <a:xfrm>
            <a:off x="6857867" y="1490791"/>
            <a:ext cx="2241676" cy="1016301"/>
          </a:xfrm>
          <a:custGeom>
            <a:avLst/>
            <a:gdLst>
              <a:gd name="connsiteX0" fmla="*/ 0 w 1674206"/>
              <a:gd name="connsiteY0" fmla="*/ 0 h 775493"/>
              <a:gd name="connsiteX1" fmla="*/ 1240155 w 1674206"/>
              <a:gd name="connsiteY1" fmla="*/ 0 h 775493"/>
              <a:gd name="connsiteX2" fmla="*/ 1674206 w 1674206"/>
              <a:gd name="connsiteY2" fmla="*/ 387747 h 775493"/>
              <a:gd name="connsiteX3" fmla="*/ 1240155 w 1674206"/>
              <a:gd name="connsiteY3" fmla="*/ 775493 h 775493"/>
              <a:gd name="connsiteX4" fmla="*/ 0 w 1674206"/>
              <a:gd name="connsiteY4" fmla="*/ 775493 h 775493"/>
              <a:gd name="connsiteX5" fmla="*/ 434051 w 1674206"/>
              <a:gd name="connsiteY5" fmla="*/ 387747 h 775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4206" h="775493">
                <a:moveTo>
                  <a:pt x="0" y="0"/>
                </a:moveTo>
                <a:lnTo>
                  <a:pt x="1240155" y="0"/>
                </a:lnTo>
                <a:lnTo>
                  <a:pt x="1674206" y="387747"/>
                </a:lnTo>
                <a:lnTo>
                  <a:pt x="1240155" y="775493"/>
                </a:lnTo>
                <a:lnTo>
                  <a:pt x="0" y="775493"/>
                </a:lnTo>
                <a:lnTo>
                  <a:pt x="434051" y="38774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6396" tIns="0" rIns="208320" bIns="0" anchor="ctr">
            <a:normAutofit/>
          </a:bodyPr>
          <a:lstStyle/>
          <a:p>
            <a:pPr algn="ctr">
              <a:defRPr/>
            </a:pPr>
            <a:r>
              <a:rPr lang="zh-CN" altLang="en-US" sz="1655" dirty="0">
                <a:solidFill>
                  <a:srgbClr val="FFFFFF"/>
                </a:solidFill>
                <a:cs typeface="+mn-ea"/>
                <a:sym typeface="+mn-lt"/>
              </a:rPr>
              <a:t>进一步目标</a:t>
            </a:r>
          </a:p>
        </p:txBody>
      </p:sp>
      <p:sp>
        <p:nvSpPr>
          <p:cNvPr id="10" name="MH_Other_4"/>
          <p:cNvSpPr/>
          <p:nvPr>
            <p:custDataLst>
              <p:tags r:id="rId8"/>
            </p:custDataLst>
          </p:nvPr>
        </p:nvSpPr>
        <p:spPr>
          <a:xfrm>
            <a:off x="7125088" y="1213459"/>
            <a:ext cx="511101" cy="500252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blurRad="635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1985" b="1">
                <a:solidFill>
                  <a:schemeClr val="accent1"/>
                </a:solidFill>
                <a:latin typeface="Impact" panose="020B0806030902050204" pitchFamily="34" charset="0"/>
                <a:cs typeface="+mn-ea"/>
                <a:sym typeface="+mn-lt"/>
              </a:rPr>
              <a:t>4</a:t>
            </a:r>
            <a:endParaRPr lang="zh-CN" altLang="en-US" sz="1985" b="1">
              <a:solidFill>
                <a:schemeClr val="accent1"/>
              </a:solidFill>
              <a:latin typeface="Impact" panose="020B0806030902050204" pitchFamily="34" charset="0"/>
              <a:cs typeface="+mn-ea"/>
              <a:sym typeface="+mn-lt"/>
            </a:endParaRPr>
          </a:p>
        </p:txBody>
      </p:sp>
      <p:sp>
        <p:nvSpPr>
          <p:cNvPr id="12" name="MH_Text_1"/>
          <p:cNvSpPr/>
          <p:nvPr>
            <p:custDataLst>
              <p:tags r:id="rId9"/>
            </p:custDataLst>
          </p:nvPr>
        </p:nvSpPr>
        <p:spPr>
          <a:xfrm>
            <a:off x="1206367" y="4055718"/>
            <a:ext cx="7605137" cy="6189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160" dirty="0">
                <a:solidFill>
                  <a:schemeClr val="tx1"/>
                </a:solidFill>
                <a:cs typeface="+mn-ea"/>
                <a:sym typeface="+mn-lt"/>
              </a:rPr>
              <a:t>      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MH_Text_1"/>
          <p:cNvSpPr/>
          <p:nvPr>
            <p:custDataLst>
              <p:tags r:id="rId10"/>
            </p:custDataLst>
          </p:nvPr>
        </p:nvSpPr>
        <p:spPr>
          <a:xfrm>
            <a:off x="1150423" y="2786348"/>
            <a:ext cx="2064061" cy="320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 marL="314960" indent="-31496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1545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点击输入标题</a:t>
            </a:r>
            <a:endParaRPr lang="en-US" altLang="zh-CN" sz="1545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MH_Text_1"/>
          <p:cNvSpPr/>
          <p:nvPr>
            <p:custDataLst>
              <p:tags r:id="rId11"/>
            </p:custDataLst>
          </p:nvPr>
        </p:nvSpPr>
        <p:spPr>
          <a:xfrm>
            <a:off x="1164463" y="3134804"/>
            <a:ext cx="1827353" cy="6189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r>
              <a:rPr lang="zh-CN" altLang="en-US" sz="1160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  <a:p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9" name="MH_Text_1"/>
          <p:cNvSpPr/>
          <p:nvPr>
            <p:custDataLst>
              <p:tags r:id="rId12"/>
            </p:custDataLst>
          </p:nvPr>
        </p:nvSpPr>
        <p:spPr>
          <a:xfrm>
            <a:off x="3131331" y="2786348"/>
            <a:ext cx="2064061" cy="320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 marL="314960" indent="-31496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1545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点击输入标题</a:t>
            </a:r>
            <a:endParaRPr lang="en-US" altLang="zh-CN" sz="1545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MH_Text_1"/>
          <p:cNvSpPr/>
          <p:nvPr>
            <p:custDataLst>
              <p:tags r:id="rId13"/>
            </p:custDataLst>
          </p:nvPr>
        </p:nvSpPr>
        <p:spPr>
          <a:xfrm>
            <a:off x="3145371" y="3134804"/>
            <a:ext cx="1827353" cy="6189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r>
              <a:rPr lang="zh-CN" altLang="en-US" sz="1160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  <a:p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1" name="MH_Text_1"/>
          <p:cNvSpPr/>
          <p:nvPr>
            <p:custDataLst>
              <p:tags r:id="rId14"/>
            </p:custDataLst>
          </p:nvPr>
        </p:nvSpPr>
        <p:spPr>
          <a:xfrm>
            <a:off x="5112239" y="2786348"/>
            <a:ext cx="2064061" cy="320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 marL="314960" indent="-31496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1545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点击输入标题</a:t>
            </a:r>
            <a:endParaRPr lang="en-US" altLang="zh-CN" sz="1545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MH_Text_1"/>
          <p:cNvSpPr/>
          <p:nvPr>
            <p:custDataLst>
              <p:tags r:id="rId15"/>
            </p:custDataLst>
          </p:nvPr>
        </p:nvSpPr>
        <p:spPr>
          <a:xfrm>
            <a:off x="5126279" y="3134804"/>
            <a:ext cx="1827353" cy="6189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r>
              <a:rPr lang="zh-CN" altLang="en-US" sz="1160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  <a:p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3" name="MH_Text_1"/>
          <p:cNvSpPr/>
          <p:nvPr>
            <p:custDataLst>
              <p:tags r:id="rId16"/>
            </p:custDataLst>
          </p:nvPr>
        </p:nvSpPr>
        <p:spPr>
          <a:xfrm>
            <a:off x="7093146" y="2786348"/>
            <a:ext cx="2064061" cy="320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 marL="314960" indent="-31496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1545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点击输入标题</a:t>
            </a:r>
            <a:endParaRPr lang="en-US" altLang="zh-CN" sz="1545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4" name="MH_Text_1"/>
          <p:cNvSpPr/>
          <p:nvPr>
            <p:custDataLst>
              <p:tags r:id="rId17"/>
            </p:custDataLst>
          </p:nvPr>
        </p:nvSpPr>
        <p:spPr>
          <a:xfrm>
            <a:off x="7107185" y="3134804"/>
            <a:ext cx="1827353" cy="6189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r>
              <a:rPr lang="zh-CN" altLang="en-US" sz="1160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  <a:p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000"/>
                            </p:stCondLst>
                            <p:childTnLst>
                              <p:par>
                                <p:cTn id="7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H_Page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CN" altLang="en-US" dirty="0" smtClean="0">
                <a:latin typeface="+mn-lt"/>
                <a:ea typeface="+mn-ea"/>
                <a:cs typeface="+mn-ea"/>
                <a:sym typeface="+mn-lt"/>
              </a:rPr>
              <a:t>成果形式</a:t>
            </a:r>
          </a:p>
        </p:txBody>
      </p:sp>
      <p:sp>
        <p:nvSpPr>
          <p:cNvPr id="4" name="MH_Other_1"/>
          <p:cNvSpPr/>
          <p:nvPr>
            <p:custDataLst>
              <p:tags r:id="rId3"/>
            </p:custDataLst>
          </p:nvPr>
        </p:nvSpPr>
        <p:spPr bwMode="auto">
          <a:xfrm>
            <a:off x="3798152" y="2049137"/>
            <a:ext cx="2632854" cy="3054133"/>
          </a:xfrm>
          <a:custGeom>
            <a:avLst/>
            <a:gdLst>
              <a:gd name="T0" fmla="*/ 2880 w 5977"/>
              <a:gd name="T1" fmla="*/ 366 h 6949"/>
              <a:gd name="T2" fmla="*/ 2537 w 5977"/>
              <a:gd name="T3" fmla="*/ 1873 h 6949"/>
              <a:gd name="T4" fmla="*/ 1824 w 5977"/>
              <a:gd name="T5" fmla="*/ 603 h 6949"/>
              <a:gd name="T6" fmla="*/ 1753 w 5977"/>
              <a:gd name="T7" fmla="*/ 670 h 6949"/>
              <a:gd name="T8" fmla="*/ 2538 w 5977"/>
              <a:gd name="T9" fmla="*/ 2541 h 6949"/>
              <a:gd name="T10" fmla="*/ 2222 w 5977"/>
              <a:gd name="T11" fmla="*/ 2790 h 6949"/>
              <a:gd name="T12" fmla="*/ 535 w 5977"/>
              <a:gd name="T13" fmla="*/ 1885 h 6949"/>
              <a:gd name="T14" fmla="*/ 376 w 5977"/>
              <a:gd name="T15" fmla="*/ 1956 h 6949"/>
              <a:gd name="T16" fmla="*/ 1565 w 5977"/>
              <a:gd name="T17" fmla="*/ 2480 h 6949"/>
              <a:gd name="T18" fmla="*/ 2389 w 5977"/>
              <a:gd name="T19" fmla="*/ 3537 h 6949"/>
              <a:gd name="T20" fmla="*/ 2135 w 5977"/>
              <a:gd name="T21" fmla="*/ 4240 h 6949"/>
              <a:gd name="T22" fmla="*/ 12 w 5977"/>
              <a:gd name="T23" fmla="*/ 3875 h 6949"/>
              <a:gd name="T24" fmla="*/ 0 w 5977"/>
              <a:gd name="T25" fmla="*/ 4054 h 6949"/>
              <a:gd name="T26" fmla="*/ 2184 w 5977"/>
              <a:gd name="T27" fmla="*/ 4580 h 6949"/>
              <a:gd name="T28" fmla="*/ 2243 w 5977"/>
              <a:gd name="T29" fmla="*/ 6033 h 6949"/>
              <a:gd name="T30" fmla="*/ 1565 w 5977"/>
              <a:gd name="T31" fmla="*/ 6635 h 6949"/>
              <a:gd name="T32" fmla="*/ 908 w 5977"/>
              <a:gd name="T33" fmla="*/ 6761 h 6949"/>
              <a:gd name="T34" fmla="*/ 3978 w 5977"/>
              <a:gd name="T35" fmla="*/ 6888 h 6949"/>
              <a:gd name="T36" fmla="*/ 4444 w 5977"/>
              <a:gd name="T37" fmla="*/ 6786 h 6949"/>
              <a:gd name="T38" fmla="*/ 3990 w 5977"/>
              <a:gd name="T39" fmla="*/ 6677 h 6949"/>
              <a:gd name="T40" fmla="*/ 3121 w 5977"/>
              <a:gd name="T41" fmla="*/ 6098 h 6949"/>
              <a:gd name="T42" fmla="*/ 3103 w 5977"/>
              <a:gd name="T43" fmla="*/ 4773 h 6949"/>
              <a:gd name="T44" fmla="*/ 4614 w 5977"/>
              <a:gd name="T45" fmla="*/ 4157 h 6949"/>
              <a:gd name="T46" fmla="*/ 5977 w 5977"/>
              <a:gd name="T47" fmla="*/ 4030 h 6949"/>
              <a:gd name="T48" fmla="*/ 5970 w 5977"/>
              <a:gd name="T49" fmla="*/ 3829 h 6949"/>
              <a:gd name="T50" fmla="*/ 5710 w 5977"/>
              <a:gd name="T51" fmla="*/ 3898 h 6949"/>
              <a:gd name="T52" fmla="*/ 3071 w 5977"/>
              <a:gd name="T53" fmla="*/ 4243 h 6949"/>
              <a:gd name="T54" fmla="*/ 3308 w 5977"/>
              <a:gd name="T55" fmla="*/ 2959 h 6949"/>
              <a:gd name="T56" fmla="*/ 5462 w 5977"/>
              <a:gd name="T57" fmla="*/ 2202 h 6949"/>
              <a:gd name="T58" fmla="*/ 5391 w 5977"/>
              <a:gd name="T59" fmla="*/ 2119 h 6949"/>
              <a:gd name="T60" fmla="*/ 3824 w 5977"/>
              <a:gd name="T61" fmla="*/ 2471 h 6949"/>
              <a:gd name="T62" fmla="*/ 2916 w 5977"/>
              <a:gd name="T63" fmla="*/ 2840 h 6949"/>
              <a:gd name="T64" fmla="*/ 3083 w 5977"/>
              <a:gd name="T65" fmla="*/ 2377 h 6949"/>
              <a:gd name="T66" fmla="*/ 4059 w 5977"/>
              <a:gd name="T67" fmla="*/ 1013 h 6949"/>
              <a:gd name="T68" fmla="*/ 3418 w 5977"/>
              <a:gd name="T69" fmla="*/ 1832 h 6949"/>
              <a:gd name="T70" fmla="*/ 2806 w 5977"/>
              <a:gd name="T71" fmla="*/ 2127 h 6949"/>
              <a:gd name="T72" fmla="*/ 2979 w 5977"/>
              <a:gd name="T73" fmla="*/ 540 h 6949"/>
              <a:gd name="T74" fmla="*/ 2932 w 5977"/>
              <a:gd name="T75" fmla="*/ 1 h 6949"/>
              <a:gd name="T76" fmla="*/ 2785 w 5977"/>
              <a:gd name="T77" fmla="*/ 0 h 69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977" h="6949">
                <a:moveTo>
                  <a:pt x="2785" y="0"/>
                </a:moveTo>
                <a:cubicBezTo>
                  <a:pt x="2841" y="42"/>
                  <a:pt x="2858" y="134"/>
                  <a:pt x="2880" y="366"/>
                </a:cubicBezTo>
                <a:cubicBezTo>
                  <a:pt x="2910" y="674"/>
                  <a:pt x="2891" y="857"/>
                  <a:pt x="2760" y="1513"/>
                </a:cubicBezTo>
                <a:cubicBezTo>
                  <a:pt x="2638" y="2133"/>
                  <a:pt x="2639" y="2130"/>
                  <a:pt x="2537" y="1873"/>
                </a:cubicBezTo>
                <a:cubicBezTo>
                  <a:pt x="2413" y="1562"/>
                  <a:pt x="2149" y="1060"/>
                  <a:pt x="1997" y="847"/>
                </a:cubicBezTo>
                <a:cubicBezTo>
                  <a:pt x="1912" y="730"/>
                  <a:pt x="1834" y="619"/>
                  <a:pt x="1824" y="603"/>
                </a:cubicBezTo>
                <a:cubicBezTo>
                  <a:pt x="1821" y="599"/>
                  <a:pt x="1822" y="588"/>
                  <a:pt x="1825" y="573"/>
                </a:cubicBezTo>
                <a:cubicBezTo>
                  <a:pt x="1802" y="607"/>
                  <a:pt x="1779" y="639"/>
                  <a:pt x="1753" y="670"/>
                </a:cubicBezTo>
                <a:cubicBezTo>
                  <a:pt x="1818" y="723"/>
                  <a:pt x="2054" y="1118"/>
                  <a:pt x="2190" y="1400"/>
                </a:cubicBezTo>
                <a:cubicBezTo>
                  <a:pt x="2346" y="1724"/>
                  <a:pt x="2539" y="2359"/>
                  <a:pt x="2538" y="2541"/>
                </a:cubicBezTo>
                <a:cubicBezTo>
                  <a:pt x="2537" y="2685"/>
                  <a:pt x="2494" y="2855"/>
                  <a:pt x="2446" y="2903"/>
                </a:cubicBezTo>
                <a:cubicBezTo>
                  <a:pt x="2409" y="2940"/>
                  <a:pt x="2382" y="2926"/>
                  <a:pt x="2222" y="2790"/>
                </a:cubicBezTo>
                <a:cubicBezTo>
                  <a:pt x="1978" y="2584"/>
                  <a:pt x="1756" y="2436"/>
                  <a:pt x="1436" y="2266"/>
                </a:cubicBezTo>
                <a:cubicBezTo>
                  <a:pt x="1187" y="2133"/>
                  <a:pt x="694" y="1925"/>
                  <a:pt x="535" y="1885"/>
                </a:cubicBezTo>
                <a:cubicBezTo>
                  <a:pt x="470" y="1868"/>
                  <a:pt x="435" y="1856"/>
                  <a:pt x="420" y="1823"/>
                </a:cubicBezTo>
                <a:cubicBezTo>
                  <a:pt x="408" y="1868"/>
                  <a:pt x="393" y="1913"/>
                  <a:pt x="376" y="1956"/>
                </a:cubicBezTo>
                <a:cubicBezTo>
                  <a:pt x="383" y="1953"/>
                  <a:pt x="389" y="1951"/>
                  <a:pt x="395" y="1951"/>
                </a:cubicBezTo>
                <a:cubicBezTo>
                  <a:pt x="549" y="1951"/>
                  <a:pt x="1204" y="2247"/>
                  <a:pt x="1565" y="2480"/>
                </a:cubicBezTo>
                <a:cubicBezTo>
                  <a:pt x="1801" y="2632"/>
                  <a:pt x="2168" y="2981"/>
                  <a:pt x="2287" y="3167"/>
                </a:cubicBezTo>
                <a:cubicBezTo>
                  <a:pt x="2358" y="3279"/>
                  <a:pt x="2375" y="3338"/>
                  <a:pt x="2389" y="3537"/>
                </a:cubicBezTo>
                <a:cubicBezTo>
                  <a:pt x="2407" y="3784"/>
                  <a:pt x="2356" y="4253"/>
                  <a:pt x="2309" y="4282"/>
                </a:cubicBezTo>
                <a:cubicBezTo>
                  <a:pt x="2294" y="4291"/>
                  <a:pt x="2216" y="4272"/>
                  <a:pt x="2135" y="4240"/>
                </a:cubicBezTo>
                <a:cubicBezTo>
                  <a:pt x="1771" y="4095"/>
                  <a:pt x="1129" y="3975"/>
                  <a:pt x="401" y="3915"/>
                </a:cubicBezTo>
                <a:cubicBezTo>
                  <a:pt x="234" y="3901"/>
                  <a:pt x="89" y="3886"/>
                  <a:pt x="12" y="3875"/>
                </a:cubicBezTo>
                <a:cubicBezTo>
                  <a:pt x="12" y="3877"/>
                  <a:pt x="12" y="3878"/>
                  <a:pt x="12" y="3880"/>
                </a:cubicBezTo>
                <a:cubicBezTo>
                  <a:pt x="12" y="3939"/>
                  <a:pt x="8" y="3997"/>
                  <a:pt x="0" y="4054"/>
                </a:cubicBezTo>
                <a:lnTo>
                  <a:pt x="229" y="4057"/>
                </a:lnTo>
                <a:cubicBezTo>
                  <a:pt x="1035" y="4066"/>
                  <a:pt x="1849" y="4284"/>
                  <a:pt x="2184" y="4580"/>
                </a:cubicBezTo>
                <a:cubicBezTo>
                  <a:pt x="2296" y="4678"/>
                  <a:pt x="2311" y="4707"/>
                  <a:pt x="2329" y="4848"/>
                </a:cubicBezTo>
                <a:cubicBezTo>
                  <a:pt x="2353" y="5035"/>
                  <a:pt x="2303" y="5720"/>
                  <a:pt x="2243" y="6033"/>
                </a:cubicBezTo>
                <a:cubicBezTo>
                  <a:pt x="2219" y="6155"/>
                  <a:pt x="2177" y="6286"/>
                  <a:pt x="2148" y="6324"/>
                </a:cubicBezTo>
                <a:cubicBezTo>
                  <a:pt x="2078" y="6419"/>
                  <a:pt x="1739" y="6599"/>
                  <a:pt x="1565" y="6635"/>
                </a:cubicBezTo>
                <a:cubicBezTo>
                  <a:pt x="1488" y="6651"/>
                  <a:pt x="1312" y="6682"/>
                  <a:pt x="1175" y="6704"/>
                </a:cubicBezTo>
                <a:cubicBezTo>
                  <a:pt x="1037" y="6727"/>
                  <a:pt x="917" y="6752"/>
                  <a:pt x="908" y="6761"/>
                </a:cubicBezTo>
                <a:cubicBezTo>
                  <a:pt x="846" y="6823"/>
                  <a:pt x="1154" y="6882"/>
                  <a:pt x="1733" y="6919"/>
                </a:cubicBezTo>
                <a:cubicBezTo>
                  <a:pt x="2214" y="6949"/>
                  <a:pt x="3600" y="6930"/>
                  <a:pt x="3978" y="6888"/>
                </a:cubicBezTo>
                <a:cubicBezTo>
                  <a:pt x="4141" y="6870"/>
                  <a:pt x="4313" y="6840"/>
                  <a:pt x="4359" y="6821"/>
                </a:cubicBezTo>
                <a:lnTo>
                  <a:pt x="4444" y="6786"/>
                </a:lnTo>
                <a:lnTo>
                  <a:pt x="4380" y="6752"/>
                </a:lnTo>
                <a:cubicBezTo>
                  <a:pt x="4344" y="6733"/>
                  <a:pt x="4169" y="6699"/>
                  <a:pt x="3990" y="6677"/>
                </a:cubicBezTo>
                <a:cubicBezTo>
                  <a:pt x="3636" y="6633"/>
                  <a:pt x="3384" y="6538"/>
                  <a:pt x="3223" y="6387"/>
                </a:cubicBezTo>
                <a:cubicBezTo>
                  <a:pt x="3147" y="6317"/>
                  <a:pt x="3136" y="6284"/>
                  <a:pt x="3121" y="6098"/>
                </a:cubicBezTo>
                <a:cubicBezTo>
                  <a:pt x="3098" y="5808"/>
                  <a:pt x="3092" y="5584"/>
                  <a:pt x="3098" y="5147"/>
                </a:cubicBezTo>
                <a:lnTo>
                  <a:pt x="3103" y="4773"/>
                </a:lnTo>
                <a:lnTo>
                  <a:pt x="3201" y="4665"/>
                </a:lnTo>
                <a:cubicBezTo>
                  <a:pt x="3389" y="4458"/>
                  <a:pt x="3879" y="4281"/>
                  <a:pt x="4614" y="4157"/>
                </a:cubicBezTo>
                <a:cubicBezTo>
                  <a:pt x="4997" y="4092"/>
                  <a:pt x="5912" y="4000"/>
                  <a:pt x="5966" y="4021"/>
                </a:cubicBezTo>
                <a:cubicBezTo>
                  <a:pt x="5969" y="4022"/>
                  <a:pt x="5973" y="4026"/>
                  <a:pt x="5977" y="4030"/>
                </a:cubicBezTo>
                <a:cubicBezTo>
                  <a:pt x="5971" y="3983"/>
                  <a:pt x="5968" y="3935"/>
                  <a:pt x="5968" y="3887"/>
                </a:cubicBezTo>
                <a:cubicBezTo>
                  <a:pt x="5968" y="3867"/>
                  <a:pt x="5969" y="3848"/>
                  <a:pt x="5970" y="3829"/>
                </a:cubicBezTo>
                <a:cubicBezTo>
                  <a:pt x="5961" y="3854"/>
                  <a:pt x="5951" y="3871"/>
                  <a:pt x="5942" y="3877"/>
                </a:cubicBezTo>
                <a:cubicBezTo>
                  <a:pt x="5925" y="3888"/>
                  <a:pt x="5821" y="3898"/>
                  <a:pt x="5710" y="3898"/>
                </a:cubicBezTo>
                <a:cubicBezTo>
                  <a:pt x="5247" y="3899"/>
                  <a:pt x="4355" y="4013"/>
                  <a:pt x="3586" y="4169"/>
                </a:cubicBezTo>
                <a:cubicBezTo>
                  <a:pt x="3302" y="4226"/>
                  <a:pt x="3085" y="4257"/>
                  <a:pt x="3071" y="4243"/>
                </a:cubicBezTo>
                <a:cubicBezTo>
                  <a:pt x="3043" y="4215"/>
                  <a:pt x="2962" y="3612"/>
                  <a:pt x="2962" y="3431"/>
                </a:cubicBezTo>
                <a:cubicBezTo>
                  <a:pt x="2962" y="3287"/>
                  <a:pt x="3037" y="3185"/>
                  <a:pt x="3308" y="2959"/>
                </a:cubicBezTo>
                <a:cubicBezTo>
                  <a:pt x="3708" y="2626"/>
                  <a:pt x="4264" y="2412"/>
                  <a:pt x="5130" y="2260"/>
                </a:cubicBezTo>
                <a:lnTo>
                  <a:pt x="5462" y="2202"/>
                </a:lnTo>
                <a:cubicBezTo>
                  <a:pt x="5441" y="2169"/>
                  <a:pt x="5420" y="2136"/>
                  <a:pt x="5403" y="2101"/>
                </a:cubicBezTo>
                <a:cubicBezTo>
                  <a:pt x="5400" y="2110"/>
                  <a:pt x="5397" y="2116"/>
                  <a:pt x="5391" y="2119"/>
                </a:cubicBezTo>
                <a:cubicBezTo>
                  <a:pt x="5374" y="2130"/>
                  <a:pt x="5204" y="2161"/>
                  <a:pt x="5015" y="2189"/>
                </a:cubicBezTo>
                <a:cubicBezTo>
                  <a:pt x="4603" y="2249"/>
                  <a:pt x="4090" y="2371"/>
                  <a:pt x="3824" y="2471"/>
                </a:cubicBezTo>
                <a:cubicBezTo>
                  <a:pt x="3718" y="2511"/>
                  <a:pt x="3480" y="2623"/>
                  <a:pt x="3296" y="2720"/>
                </a:cubicBezTo>
                <a:cubicBezTo>
                  <a:pt x="2967" y="2892"/>
                  <a:pt x="2959" y="2895"/>
                  <a:pt x="2916" y="2840"/>
                </a:cubicBezTo>
                <a:cubicBezTo>
                  <a:pt x="2888" y="2802"/>
                  <a:pt x="2878" y="2747"/>
                  <a:pt x="2887" y="2673"/>
                </a:cubicBezTo>
                <a:cubicBezTo>
                  <a:pt x="2899" y="2585"/>
                  <a:pt x="2938" y="2526"/>
                  <a:pt x="3083" y="2377"/>
                </a:cubicBezTo>
                <a:cubicBezTo>
                  <a:pt x="3474" y="1976"/>
                  <a:pt x="3779" y="1561"/>
                  <a:pt x="3990" y="1139"/>
                </a:cubicBezTo>
                <a:cubicBezTo>
                  <a:pt x="4014" y="1091"/>
                  <a:pt x="4038" y="1048"/>
                  <a:pt x="4059" y="1013"/>
                </a:cubicBezTo>
                <a:cubicBezTo>
                  <a:pt x="4029" y="994"/>
                  <a:pt x="4001" y="975"/>
                  <a:pt x="3973" y="953"/>
                </a:cubicBezTo>
                <a:cubicBezTo>
                  <a:pt x="3895" y="1157"/>
                  <a:pt x="3635" y="1579"/>
                  <a:pt x="3418" y="1832"/>
                </a:cubicBezTo>
                <a:cubicBezTo>
                  <a:pt x="3264" y="2012"/>
                  <a:pt x="2893" y="2318"/>
                  <a:pt x="2830" y="2318"/>
                </a:cubicBezTo>
                <a:cubicBezTo>
                  <a:pt x="2793" y="2318"/>
                  <a:pt x="2789" y="2289"/>
                  <a:pt x="2806" y="2127"/>
                </a:cubicBezTo>
                <a:cubicBezTo>
                  <a:pt x="2817" y="2022"/>
                  <a:pt x="2845" y="1835"/>
                  <a:pt x="2867" y="1711"/>
                </a:cubicBezTo>
                <a:cubicBezTo>
                  <a:pt x="2974" y="1120"/>
                  <a:pt x="2996" y="891"/>
                  <a:pt x="2979" y="540"/>
                </a:cubicBezTo>
                <a:cubicBezTo>
                  <a:pt x="2970" y="346"/>
                  <a:pt x="2955" y="140"/>
                  <a:pt x="2946" y="84"/>
                </a:cubicBezTo>
                <a:lnTo>
                  <a:pt x="2932" y="1"/>
                </a:lnTo>
                <a:cubicBezTo>
                  <a:pt x="2909" y="2"/>
                  <a:pt x="2886" y="3"/>
                  <a:pt x="2863" y="3"/>
                </a:cubicBezTo>
                <a:cubicBezTo>
                  <a:pt x="2836" y="3"/>
                  <a:pt x="2811" y="2"/>
                  <a:pt x="2785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0">
            <a:noFill/>
            <a:prstDash val="solid"/>
            <a:round/>
          </a:ln>
        </p:spPr>
        <p:txBody>
          <a:bodyPr/>
          <a:lstStyle/>
          <a:p>
            <a:pPr>
              <a:defRPr/>
            </a:pPr>
            <a:endParaRPr lang="zh-TW" altLang="en-US" sz="1985">
              <a:cs typeface="+mn-ea"/>
              <a:sym typeface="+mn-lt"/>
            </a:endParaRPr>
          </a:p>
        </p:txBody>
      </p:sp>
      <p:sp>
        <p:nvSpPr>
          <p:cNvPr id="6" name="MH_Other_3"/>
          <p:cNvSpPr/>
          <p:nvPr>
            <p:custDataLst>
              <p:tags r:id="rId4"/>
            </p:custDataLst>
          </p:nvPr>
        </p:nvSpPr>
        <p:spPr>
          <a:xfrm>
            <a:off x="3335441" y="2423336"/>
            <a:ext cx="716455" cy="713374"/>
          </a:xfrm>
          <a:prstGeom prst="ellipse">
            <a:avLst/>
          </a:pr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sx="97000" sy="97000" algn="ctr" rotWithShape="0">
              <a:srgbClr val="000000">
                <a:alpha val="40000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120000"/>
              </a:lnSpc>
            </a:pPr>
            <a:endParaRPr lang="zh-TW" altLang="en-US" sz="2205" b="1" kern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MH_Other_5"/>
          <p:cNvSpPr/>
          <p:nvPr>
            <p:custDataLst>
              <p:tags r:id="rId5"/>
            </p:custDataLst>
          </p:nvPr>
        </p:nvSpPr>
        <p:spPr>
          <a:xfrm>
            <a:off x="4755564" y="1455185"/>
            <a:ext cx="716455" cy="714967"/>
          </a:xfrm>
          <a:prstGeom prst="ellipse">
            <a:avLst/>
          </a:pr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sx="97000" sy="97000" algn="ctr" rotWithShape="0">
              <a:srgbClr val="000000">
                <a:alpha val="40000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120000"/>
              </a:lnSpc>
            </a:pPr>
            <a:endParaRPr lang="zh-TW" altLang="en-US" sz="2205" b="1" kern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MH_Other_7"/>
          <p:cNvSpPr/>
          <p:nvPr>
            <p:custDataLst>
              <p:tags r:id="rId6"/>
            </p:custDataLst>
          </p:nvPr>
        </p:nvSpPr>
        <p:spPr>
          <a:xfrm>
            <a:off x="6071963" y="2666967"/>
            <a:ext cx="716456" cy="713374"/>
          </a:xfrm>
          <a:prstGeom prst="ellipse">
            <a:avLst/>
          </a:pr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sx="97000" sy="97000" algn="ctr" rotWithShape="0">
              <a:srgbClr val="000000">
                <a:alpha val="40000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120000"/>
              </a:lnSpc>
            </a:pPr>
            <a:endParaRPr lang="zh-TW" altLang="en-US" sz="2205" b="1" kern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139123" y="3389896"/>
            <a:ext cx="714860" cy="714966"/>
            <a:chOff x="2847457" y="2852328"/>
            <a:chExt cx="648440" cy="648536"/>
          </a:xfrm>
        </p:grpSpPr>
        <p:sp>
          <p:nvSpPr>
            <p:cNvPr id="2052" name="MH_Other_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847457" y="2852328"/>
              <a:ext cx="648440" cy="64853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marL="233680" indent="-23368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50000"/>
                </a:spcBef>
                <a:spcAft>
                  <a:spcPct val="35000"/>
                </a:spcAft>
                <a:buClr>
                  <a:srgbClr val="678BA8"/>
                </a:buClr>
                <a:buFontTx/>
                <a:buChar char="•"/>
              </a:pPr>
              <a:endParaRPr lang="zh-TW" altLang="en-US" sz="353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1" name="MH_Other_9"/>
            <p:cNvSpPr/>
            <p:nvPr>
              <p:custDataLst>
                <p:tags r:id="rId22"/>
              </p:custDataLst>
            </p:nvPr>
          </p:nvSpPr>
          <p:spPr bwMode="auto">
            <a:xfrm>
              <a:off x="2961804" y="3001101"/>
              <a:ext cx="418301" cy="350990"/>
            </a:xfrm>
            <a:custGeom>
              <a:avLst/>
              <a:gdLst>
                <a:gd name="T0" fmla="*/ 1134092 w 2300288"/>
                <a:gd name="T1" fmla="*/ 968860 h 1936750"/>
                <a:gd name="T2" fmla="*/ 1214775 w 2300288"/>
                <a:gd name="T3" fmla="*/ 1049028 h 1936750"/>
                <a:gd name="T4" fmla="*/ 1216884 w 2300288"/>
                <a:gd name="T5" fmla="*/ 1064537 h 1936750"/>
                <a:gd name="T6" fmla="*/ 1151230 w 2300288"/>
                <a:gd name="T7" fmla="*/ 1136031 h 1936750"/>
                <a:gd name="T8" fmla="*/ 1182871 w 2300288"/>
                <a:gd name="T9" fmla="*/ 1247216 h 1936750"/>
                <a:gd name="T10" fmla="*/ 1204228 w 2300288"/>
                <a:gd name="T11" fmla="*/ 1413599 h 1936750"/>
                <a:gd name="T12" fmla="*/ 1046025 w 2300288"/>
                <a:gd name="T13" fmla="*/ 1361555 h 1936750"/>
                <a:gd name="T14" fmla="*/ 1071074 w 2300288"/>
                <a:gd name="T15" fmla="*/ 1209103 h 1936750"/>
                <a:gd name="T16" fmla="*/ 1033632 w 2300288"/>
                <a:gd name="T17" fmla="*/ 1075313 h 1936750"/>
                <a:gd name="T18" fmla="*/ 1028095 w 2300288"/>
                <a:gd name="T19" fmla="*/ 1060068 h 1936750"/>
                <a:gd name="T20" fmla="*/ 1033632 w 2300288"/>
                <a:gd name="T21" fmla="*/ 1045086 h 1936750"/>
                <a:gd name="T22" fmla="*/ 1116162 w 2300288"/>
                <a:gd name="T23" fmla="*/ 967020 h 1936750"/>
                <a:gd name="T24" fmla="*/ 1415999 w 2300288"/>
                <a:gd name="T25" fmla="*/ 862909 h 1936750"/>
                <a:gd name="T26" fmla="*/ 1591713 w 2300288"/>
                <a:gd name="T27" fmla="*/ 924102 h 1936750"/>
                <a:gd name="T28" fmla="*/ 1763745 w 2300288"/>
                <a:gd name="T29" fmla="*/ 983456 h 1936750"/>
                <a:gd name="T30" fmla="*/ 1808726 w 2300288"/>
                <a:gd name="T31" fmla="*/ 1009194 h 1936750"/>
                <a:gd name="T32" fmla="*/ 1836345 w 2300288"/>
                <a:gd name="T33" fmla="*/ 1041235 h 1936750"/>
                <a:gd name="T34" fmla="*/ 1870541 w 2300288"/>
                <a:gd name="T35" fmla="*/ 1114771 h 1936750"/>
                <a:gd name="T36" fmla="*/ 1893952 w 2300288"/>
                <a:gd name="T37" fmla="*/ 1212469 h 1936750"/>
                <a:gd name="T38" fmla="*/ 1905000 w 2300288"/>
                <a:gd name="T39" fmla="*/ 1335643 h 1936750"/>
                <a:gd name="T40" fmla="*/ 1899740 w 2300288"/>
                <a:gd name="T41" fmla="*/ 1362957 h 1936750"/>
                <a:gd name="T42" fmla="*/ 1874487 w 2300288"/>
                <a:gd name="T43" fmla="*/ 1383704 h 1936750"/>
                <a:gd name="T44" fmla="*/ 1781895 w 2300288"/>
                <a:gd name="T45" fmla="*/ 1418897 h 1936750"/>
                <a:gd name="T46" fmla="*/ 1625909 w 2300288"/>
                <a:gd name="T47" fmla="*/ 1447524 h 1936750"/>
                <a:gd name="T48" fmla="*/ 1404950 w 2300288"/>
                <a:gd name="T49" fmla="*/ 1464857 h 1936750"/>
                <a:gd name="T50" fmla="*/ 948915 w 2300288"/>
                <a:gd name="T51" fmla="*/ 1532887 h 1936750"/>
                <a:gd name="T52" fmla="*/ 96732 w 2300288"/>
                <a:gd name="T53" fmla="*/ 835367 h 1936750"/>
                <a:gd name="T54" fmla="*/ 1152637 w 2300288"/>
                <a:gd name="T55" fmla="*/ 1576 h 1936750"/>
                <a:gd name="T56" fmla="*/ 1203190 w 2300288"/>
                <a:gd name="T57" fmla="*/ 12613 h 1936750"/>
                <a:gd name="T58" fmla="*/ 1249793 w 2300288"/>
                <a:gd name="T59" fmla="*/ 32847 h 1936750"/>
                <a:gd name="T60" fmla="*/ 1292446 w 2300288"/>
                <a:gd name="T61" fmla="*/ 62015 h 1936750"/>
                <a:gd name="T62" fmla="*/ 1357480 w 2300288"/>
                <a:gd name="T63" fmla="*/ 134804 h 1936750"/>
                <a:gd name="T64" fmla="*/ 1402767 w 2300288"/>
                <a:gd name="T65" fmla="*/ 235972 h 1936750"/>
                <a:gd name="T66" fmla="*/ 1414352 w 2300288"/>
                <a:gd name="T67" fmla="*/ 301403 h 1936750"/>
                <a:gd name="T68" fmla="*/ 1414615 w 2300288"/>
                <a:gd name="T69" fmla="*/ 367360 h 1936750"/>
                <a:gd name="T70" fmla="*/ 1402767 w 2300288"/>
                <a:gd name="T71" fmla="*/ 444090 h 1936750"/>
                <a:gd name="T72" fmla="*/ 1379596 w 2300288"/>
                <a:gd name="T73" fmla="*/ 521346 h 1936750"/>
                <a:gd name="T74" fmla="*/ 1346158 w 2300288"/>
                <a:gd name="T75" fmla="*/ 595186 h 1936750"/>
                <a:gd name="T76" fmla="*/ 1304295 w 2300288"/>
                <a:gd name="T77" fmla="*/ 661143 h 1936750"/>
                <a:gd name="T78" fmla="*/ 1223990 w 2300288"/>
                <a:gd name="T79" fmla="*/ 866108 h 1936750"/>
                <a:gd name="T80" fmla="*/ 1146318 w 2300288"/>
                <a:gd name="T81" fmla="*/ 934430 h 1936750"/>
                <a:gd name="T82" fmla="*/ 1120778 w 2300288"/>
                <a:gd name="T83" fmla="*/ 944678 h 1936750"/>
                <a:gd name="T84" fmla="*/ 1086550 w 2300288"/>
                <a:gd name="T85" fmla="*/ 925758 h 1936750"/>
                <a:gd name="T86" fmla="*/ 993607 w 2300288"/>
                <a:gd name="T87" fmla="*/ 837202 h 1936750"/>
                <a:gd name="T88" fmla="*/ 928310 w 2300288"/>
                <a:gd name="T89" fmla="*/ 643274 h 1936750"/>
                <a:gd name="T90" fmla="*/ 888553 w 2300288"/>
                <a:gd name="T91" fmla="*/ 574427 h 1936750"/>
                <a:gd name="T92" fmla="*/ 858011 w 2300288"/>
                <a:gd name="T93" fmla="*/ 499273 h 1936750"/>
                <a:gd name="T94" fmla="*/ 837737 w 2300288"/>
                <a:gd name="T95" fmla="*/ 421754 h 1936750"/>
                <a:gd name="T96" fmla="*/ 829575 w 2300288"/>
                <a:gd name="T97" fmla="*/ 346075 h 1936750"/>
                <a:gd name="T98" fmla="*/ 832734 w 2300288"/>
                <a:gd name="T99" fmla="*/ 284848 h 1936750"/>
                <a:gd name="T100" fmla="*/ 852482 w 2300288"/>
                <a:gd name="T101" fmla="*/ 204965 h 1936750"/>
                <a:gd name="T102" fmla="*/ 905667 w 2300288"/>
                <a:gd name="T103" fmla="*/ 109840 h 1936750"/>
                <a:gd name="T104" fmla="*/ 964645 w 2300288"/>
                <a:gd name="T105" fmla="*/ 52818 h 1936750"/>
                <a:gd name="T106" fmla="*/ 1008615 w 2300288"/>
                <a:gd name="T107" fmla="*/ 26277 h 1936750"/>
                <a:gd name="T108" fmla="*/ 1056535 w 2300288"/>
                <a:gd name="T109" fmla="*/ 8671 h 1936750"/>
                <a:gd name="T110" fmla="*/ 1107614 w 2300288"/>
                <a:gd name="T111" fmla="*/ 262 h 193675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300288" h="1936750">
                  <a:moveTo>
                    <a:pt x="1352860" y="1166813"/>
                  </a:moveTo>
                  <a:lnTo>
                    <a:pt x="1355725" y="1166813"/>
                  </a:lnTo>
                  <a:lnTo>
                    <a:pt x="1358272" y="1166813"/>
                  </a:lnTo>
                  <a:lnTo>
                    <a:pt x="1361456" y="1167131"/>
                  </a:lnTo>
                  <a:lnTo>
                    <a:pt x="1364003" y="1168083"/>
                  </a:lnTo>
                  <a:lnTo>
                    <a:pt x="1366869" y="1168718"/>
                  </a:lnTo>
                  <a:lnTo>
                    <a:pt x="1369416" y="1170306"/>
                  </a:lnTo>
                  <a:lnTo>
                    <a:pt x="1371644" y="1171258"/>
                  </a:lnTo>
                  <a:lnTo>
                    <a:pt x="1374192" y="1173163"/>
                  </a:lnTo>
                  <a:lnTo>
                    <a:pt x="1376420" y="1175386"/>
                  </a:lnTo>
                  <a:lnTo>
                    <a:pt x="1461429" y="1260158"/>
                  </a:lnTo>
                  <a:lnTo>
                    <a:pt x="1463339" y="1262381"/>
                  </a:lnTo>
                  <a:lnTo>
                    <a:pt x="1465249" y="1264603"/>
                  </a:lnTo>
                  <a:lnTo>
                    <a:pt x="1466841" y="1267143"/>
                  </a:lnTo>
                  <a:lnTo>
                    <a:pt x="1467797" y="1269683"/>
                  </a:lnTo>
                  <a:lnTo>
                    <a:pt x="1469070" y="1272223"/>
                  </a:lnTo>
                  <a:lnTo>
                    <a:pt x="1469388" y="1275081"/>
                  </a:lnTo>
                  <a:lnTo>
                    <a:pt x="1469707" y="1277938"/>
                  </a:lnTo>
                  <a:lnTo>
                    <a:pt x="1470025" y="1280478"/>
                  </a:lnTo>
                  <a:lnTo>
                    <a:pt x="1469707" y="1283336"/>
                  </a:lnTo>
                  <a:lnTo>
                    <a:pt x="1469388" y="1285876"/>
                  </a:lnTo>
                  <a:lnTo>
                    <a:pt x="1469070" y="1289051"/>
                  </a:lnTo>
                  <a:lnTo>
                    <a:pt x="1467797" y="1291591"/>
                  </a:lnTo>
                  <a:lnTo>
                    <a:pt x="1466841" y="1294131"/>
                  </a:lnTo>
                  <a:lnTo>
                    <a:pt x="1465249" y="1296671"/>
                  </a:lnTo>
                  <a:lnTo>
                    <a:pt x="1463339" y="1298893"/>
                  </a:lnTo>
                  <a:lnTo>
                    <a:pt x="1461429" y="1301116"/>
                  </a:lnTo>
                  <a:lnTo>
                    <a:pt x="1390111" y="1372236"/>
                  </a:lnTo>
                  <a:lnTo>
                    <a:pt x="1396160" y="1386206"/>
                  </a:lnTo>
                  <a:lnTo>
                    <a:pt x="1401573" y="1402081"/>
                  </a:lnTo>
                  <a:lnTo>
                    <a:pt x="1407304" y="1420178"/>
                  </a:lnTo>
                  <a:lnTo>
                    <a:pt x="1412716" y="1439228"/>
                  </a:lnTo>
                  <a:lnTo>
                    <a:pt x="1418447" y="1460501"/>
                  </a:lnTo>
                  <a:lnTo>
                    <a:pt x="1423541" y="1483043"/>
                  </a:lnTo>
                  <a:lnTo>
                    <a:pt x="1428317" y="1506538"/>
                  </a:lnTo>
                  <a:lnTo>
                    <a:pt x="1433093" y="1531938"/>
                  </a:lnTo>
                  <a:lnTo>
                    <a:pt x="1437550" y="1558608"/>
                  </a:lnTo>
                  <a:lnTo>
                    <a:pt x="1441689" y="1586231"/>
                  </a:lnTo>
                  <a:lnTo>
                    <a:pt x="1445191" y="1614806"/>
                  </a:lnTo>
                  <a:lnTo>
                    <a:pt x="1448693" y="1644651"/>
                  </a:lnTo>
                  <a:lnTo>
                    <a:pt x="1451559" y="1675448"/>
                  </a:lnTo>
                  <a:lnTo>
                    <a:pt x="1454106" y="1707516"/>
                  </a:lnTo>
                  <a:lnTo>
                    <a:pt x="1456016" y="1739901"/>
                  </a:lnTo>
                  <a:lnTo>
                    <a:pt x="1457608" y="1773238"/>
                  </a:lnTo>
                  <a:lnTo>
                    <a:pt x="1254161" y="1773238"/>
                  </a:lnTo>
                  <a:lnTo>
                    <a:pt x="1255753" y="1739901"/>
                  </a:lnTo>
                  <a:lnTo>
                    <a:pt x="1257344" y="1707516"/>
                  </a:lnTo>
                  <a:lnTo>
                    <a:pt x="1260210" y="1675448"/>
                  </a:lnTo>
                  <a:lnTo>
                    <a:pt x="1263075" y="1644651"/>
                  </a:lnTo>
                  <a:lnTo>
                    <a:pt x="1266259" y="1614806"/>
                  </a:lnTo>
                  <a:lnTo>
                    <a:pt x="1270080" y="1586231"/>
                  </a:lnTo>
                  <a:lnTo>
                    <a:pt x="1274219" y="1558608"/>
                  </a:lnTo>
                  <a:lnTo>
                    <a:pt x="1278676" y="1531938"/>
                  </a:lnTo>
                  <a:lnTo>
                    <a:pt x="1283452" y="1506538"/>
                  </a:lnTo>
                  <a:lnTo>
                    <a:pt x="1288228" y="1483043"/>
                  </a:lnTo>
                  <a:lnTo>
                    <a:pt x="1293322" y="1460501"/>
                  </a:lnTo>
                  <a:lnTo>
                    <a:pt x="1298734" y="1439228"/>
                  </a:lnTo>
                  <a:lnTo>
                    <a:pt x="1304465" y="1419861"/>
                  </a:lnTo>
                  <a:lnTo>
                    <a:pt x="1309878" y="1402081"/>
                  </a:lnTo>
                  <a:lnTo>
                    <a:pt x="1315609" y="1386206"/>
                  </a:lnTo>
                  <a:lnTo>
                    <a:pt x="1321340" y="1371918"/>
                  </a:lnTo>
                  <a:lnTo>
                    <a:pt x="1250022" y="1301116"/>
                  </a:lnTo>
                  <a:lnTo>
                    <a:pt x="1248111" y="1298893"/>
                  </a:lnTo>
                  <a:lnTo>
                    <a:pt x="1246519" y="1296671"/>
                  </a:lnTo>
                  <a:lnTo>
                    <a:pt x="1244927" y="1294131"/>
                  </a:lnTo>
                  <a:lnTo>
                    <a:pt x="1243654" y="1291591"/>
                  </a:lnTo>
                  <a:lnTo>
                    <a:pt x="1242699" y="1289051"/>
                  </a:lnTo>
                  <a:lnTo>
                    <a:pt x="1242380" y="1285876"/>
                  </a:lnTo>
                  <a:lnTo>
                    <a:pt x="1242062" y="1283336"/>
                  </a:lnTo>
                  <a:lnTo>
                    <a:pt x="1241425" y="1280478"/>
                  </a:lnTo>
                  <a:lnTo>
                    <a:pt x="1242062" y="1277938"/>
                  </a:lnTo>
                  <a:lnTo>
                    <a:pt x="1242380" y="1275081"/>
                  </a:lnTo>
                  <a:lnTo>
                    <a:pt x="1243017" y="1272223"/>
                  </a:lnTo>
                  <a:lnTo>
                    <a:pt x="1243654" y="1269683"/>
                  </a:lnTo>
                  <a:lnTo>
                    <a:pt x="1244927" y="1267143"/>
                  </a:lnTo>
                  <a:lnTo>
                    <a:pt x="1246519" y="1264603"/>
                  </a:lnTo>
                  <a:lnTo>
                    <a:pt x="1248111" y="1262381"/>
                  </a:lnTo>
                  <a:lnTo>
                    <a:pt x="1250340" y="1260158"/>
                  </a:lnTo>
                  <a:lnTo>
                    <a:pt x="1335030" y="1175386"/>
                  </a:lnTo>
                  <a:lnTo>
                    <a:pt x="1337259" y="1173163"/>
                  </a:lnTo>
                  <a:lnTo>
                    <a:pt x="1339806" y="1171258"/>
                  </a:lnTo>
                  <a:lnTo>
                    <a:pt x="1342035" y="1170306"/>
                  </a:lnTo>
                  <a:lnTo>
                    <a:pt x="1344582" y="1168718"/>
                  </a:lnTo>
                  <a:lnTo>
                    <a:pt x="1347766" y="1168083"/>
                  </a:lnTo>
                  <a:lnTo>
                    <a:pt x="1350313" y="1167131"/>
                  </a:lnTo>
                  <a:lnTo>
                    <a:pt x="1352860" y="1166813"/>
                  </a:lnTo>
                  <a:close/>
                  <a:moveTo>
                    <a:pt x="1634223" y="1009650"/>
                  </a:moveTo>
                  <a:lnTo>
                    <a:pt x="1652963" y="1018533"/>
                  </a:lnTo>
                  <a:lnTo>
                    <a:pt x="1672339" y="1027098"/>
                  </a:lnTo>
                  <a:lnTo>
                    <a:pt x="1691079" y="1034712"/>
                  </a:lnTo>
                  <a:lnTo>
                    <a:pt x="1709819" y="1042326"/>
                  </a:lnTo>
                  <a:lnTo>
                    <a:pt x="1728241" y="1049939"/>
                  </a:lnTo>
                  <a:lnTo>
                    <a:pt x="1746663" y="1057236"/>
                  </a:lnTo>
                  <a:lnTo>
                    <a:pt x="1783191" y="1070560"/>
                  </a:lnTo>
                  <a:lnTo>
                    <a:pt x="1819083" y="1082932"/>
                  </a:lnTo>
                  <a:lnTo>
                    <a:pt x="1854022" y="1094670"/>
                  </a:lnTo>
                  <a:lnTo>
                    <a:pt x="1888325" y="1105773"/>
                  </a:lnTo>
                  <a:lnTo>
                    <a:pt x="1921994" y="1116242"/>
                  </a:lnTo>
                  <a:lnTo>
                    <a:pt x="1986155" y="1136545"/>
                  </a:lnTo>
                  <a:lnTo>
                    <a:pt x="2017282" y="1146379"/>
                  </a:lnTo>
                  <a:lnTo>
                    <a:pt x="2046821" y="1156213"/>
                  </a:lnTo>
                  <a:lnTo>
                    <a:pt x="2075408" y="1166682"/>
                  </a:lnTo>
                  <a:lnTo>
                    <a:pt x="2103042" y="1176834"/>
                  </a:lnTo>
                  <a:lnTo>
                    <a:pt x="2116700" y="1182544"/>
                  </a:lnTo>
                  <a:lnTo>
                    <a:pt x="2129722" y="1187937"/>
                  </a:lnTo>
                  <a:lnTo>
                    <a:pt x="2142427" y="1193965"/>
                  </a:lnTo>
                  <a:lnTo>
                    <a:pt x="2155132" y="1199675"/>
                  </a:lnTo>
                  <a:lnTo>
                    <a:pt x="2161167" y="1203164"/>
                  </a:lnTo>
                  <a:lnTo>
                    <a:pt x="2166885" y="1206337"/>
                  </a:lnTo>
                  <a:lnTo>
                    <a:pt x="2172920" y="1210461"/>
                  </a:lnTo>
                  <a:lnTo>
                    <a:pt x="2178319" y="1214585"/>
                  </a:lnTo>
                  <a:lnTo>
                    <a:pt x="2184037" y="1219026"/>
                  </a:lnTo>
                  <a:lnTo>
                    <a:pt x="2189119" y="1223785"/>
                  </a:lnTo>
                  <a:lnTo>
                    <a:pt x="2194201" y="1228861"/>
                  </a:lnTo>
                  <a:lnTo>
                    <a:pt x="2198965" y="1233936"/>
                  </a:lnTo>
                  <a:lnTo>
                    <a:pt x="2203729" y="1239647"/>
                  </a:lnTo>
                  <a:lnTo>
                    <a:pt x="2208494" y="1245357"/>
                  </a:lnTo>
                  <a:lnTo>
                    <a:pt x="2212941" y="1251384"/>
                  </a:lnTo>
                  <a:lnTo>
                    <a:pt x="2217387" y="1257729"/>
                  </a:lnTo>
                  <a:lnTo>
                    <a:pt x="2221517" y="1264391"/>
                  </a:lnTo>
                  <a:lnTo>
                    <a:pt x="2225646" y="1271053"/>
                  </a:lnTo>
                  <a:lnTo>
                    <a:pt x="2233269" y="1285011"/>
                  </a:lnTo>
                  <a:lnTo>
                    <a:pt x="2240257" y="1299287"/>
                  </a:lnTo>
                  <a:lnTo>
                    <a:pt x="2246927" y="1314832"/>
                  </a:lnTo>
                  <a:lnTo>
                    <a:pt x="2253279" y="1330693"/>
                  </a:lnTo>
                  <a:lnTo>
                    <a:pt x="2258679" y="1346555"/>
                  </a:lnTo>
                  <a:lnTo>
                    <a:pt x="2264079" y="1363052"/>
                  </a:lnTo>
                  <a:lnTo>
                    <a:pt x="2268843" y="1379865"/>
                  </a:lnTo>
                  <a:lnTo>
                    <a:pt x="2273290" y="1396996"/>
                  </a:lnTo>
                  <a:lnTo>
                    <a:pt x="2277101" y="1413809"/>
                  </a:lnTo>
                  <a:lnTo>
                    <a:pt x="2280595" y="1430940"/>
                  </a:lnTo>
                  <a:lnTo>
                    <a:pt x="2283772" y="1447754"/>
                  </a:lnTo>
                  <a:lnTo>
                    <a:pt x="2286948" y="1464567"/>
                  </a:lnTo>
                  <a:lnTo>
                    <a:pt x="2288854" y="1481381"/>
                  </a:lnTo>
                  <a:lnTo>
                    <a:pt x="2291077" y="1497243"/>
                  </a:lnTo>
                  <a:lnTo>
                    <a:pt x="2293300" y="1513104"/>
                  </a:lnTo>
                  <a:lnTo>
                    <a:pt x="2296477" y="1542925"/>
                  </a:lnTo>
                  <a:lnTo>
                    <a:pt x="2298382" y="1570207"/>
                  </a:lnTo>
                  <a:lnTo>
                    <a:pt x="2299653" y="1593682"/>
                  </a:lnTo>
                  <a:lnTo>
                    <a:pt x="2300288" y="1613351"/>
                  </a:lnTo>
                  <a:lnTo>
                    <a:pt x="2300288" y="1627944"/>
                  </a:lnTo>
                  <a:lnTo>
                    <a:pt x="2300288" y="1630799"/>
                  </a:lnTo>
                  <a:lnTo>
                    <a:pt x="2299653" y="1633971"/>
                  </a:lnTo>
                  <a:lnTo>
                    <a:pt x="2299018" y="1636827"/>
                  </a:lnTo>
                  <a:lnTo>
                    <a:pt x="2297430" y="1639999"/>
                  </a:lnTo>
                  <a:lnTo>
                    <a:pt x="2296159" y="1643171"/>
                  </a:lnTo>
                  <a:lnTo>
                    <a:pt x="2293936" y="1646344"/>
                  </a:lnTo>
                  <a:lnTo>
                    <a:pt x="2291077" y="1649199"/>
                  </a:lnTo>
                  <a:lnTo>
                    <a:pt x="2288536" y="1652688"/>
                  </a:lnTo>
                  <a:lnTo>
                    <a:pt x="2285360" y="1655544"/>
                  </a:lnTo>
                  <a:lnTo>
                    <a:pt x="2281548" y="1659033"/>
                  </a:lnTo>
                  <a:lnTo>
                    <a:pt x="2278054" y="1661888"/>
                  </a:lnTo>
                  <a:lnTo>
                    <a:pt x="2273608" y="1665061"/>
                  </a:lnTo>
                  <a:lnTo>
                    <a:pt x="2263443" y="1671405"/>
                  </a:lnTo>
                  <a:lnTo>
                    <a:pt x="2252644" y="1677750"/>
                  </a:lnTo>
                  <a:lnTo>
                    <a:pt x="2239621" y="1684095"/>
                  </a:lnTo>
                  <a:lnTo>
                    <a:pt x="2225328" y="1690122"/>
                  </a:lnTo>
                  <a:lnTo>
                    <a:pt x="2208811" y="1696150"/>
                  </a:lnTo>
                  <a:lnTo>
                    <a:pt x="2191660" y="1701860"/>
                  </a:lnTo>
                  <a:lnTo>
                    <a:pt x="2172602" y="1707888"/>
                  </a:lnTo>
                  <a:lnTo>
                    <a:pt x="2151639" y="1713915"/>
                  </a:lnTo>
                  <a:lnTo>
                    <a:pt x="2129722" y="1719308"/>
                  </a:lnTo>
                  <a:lnTo>
                    <a:pt x="2105900" y="1724384"/>
                  </a:lnTo>
                  <a:lnTo>
                    <a:pt x="2080490" y="1730094"/>
                  </a:lnTo>
                  <a:lnTo>
                    <a:pt x="2053809" y="1734853"/>
                  </a:lnTo>
                  <a:lnTo>
                    <a:pt x="2025223" y="1739611"/>
                  </a:lnTo>
                  <a:lnTo>
                    <a:pt x="1995048" y="1744052"/>
                  </a:lnTo>
                  <a:lnTo>
                    <a:pt x="1963285" y="1748494"/>
                  </a:lnTo>
                  <a:lnTo>
                    <a:pt x="1930252" y="1752618"/>
                  </a:lnTo>
                  <a:lnTo>
                    <a:pt x="1895313" y="1756107"/>
                  </a:lnTo>
                  <a:lnTo>
                    <a:pt x="1858786" y="1759597"/>
                  </a:lnTo>
                  <a:lnTo>
                    <a:pt x="1820671" y="1762452"/>
                  </a:lnTo>
                  <a:lnTo>
                    <a:pt x="1780967" y="1765307"/>
                  </a:lnTo>
                  <a:lnTo>
                    <a:pt x="1739676" y="1767528"/>
                  </a:lnTo>
                  <a:lnTo>
                    <a:pt x="1696478" y="1769431"/>
                  </a:lnTo>
                  <a:lnTo>
                    <a:pt x="1652011" y="1771335"/>
                  </a:lnTo>
                  <a:lnTo>
                    <a:pt x="1605955" y="1772287"/>
                  </a:lnTo>
                  <a:lnTo>
                    <a:pt x="1557993" y="1773238"/>
                  </a:lnTo>
                  <a:lnTo>
                    <a:pt x="1508125" y="1773238"/>
                  </a:lnTo>
                  <a:lnTo>
                    <a:pt x="1634223" y="1009650"/>
                  </a:lnTo>
                  <a:close/>
                  <a:moveTo>
                    <a:pt x="969658" y="942975"/>
                  </a:moveTo>
                  <a:lnTo>
                    <a:pt x="1145815" y="1851606"/>
                  </a:lnTo>
                  <a:lnTo>
                    <a:pt x="1263254" y="1851606"/>
                  </a:lnTo>
                  <a:lnTo>
                    <a:pt x="2020888" y="1851606"/>
                  </a:lnTo>
                  <a:lnTo>
                    <a:pt x="2020888" y="1936750"/>
                  </a:lnTo>
                  <a:lnTo>
                    <a:pt x="1163907" y="1936750"/>
                  </a:lnTo>
                  <a:lnTo>
                    <a:pt x="194249" y="1936750"/>
                  </a:lnTo>
                  <a:lnTo>
                    <a:pt x="0" y="1009057"/>
                  </a:lnTo>
                  <a:lnTo>
                    <a:pt x="116804" y="1009057"/>
                  </a:lnTo>
                  <a:lnTo>
                    <a:pt x="969658" y="942975"/>
                  </a:lnTo>
                  <a:close/>
                  <a:moveTo>
                    <a:pt x="1346346" y="0"/>
                  </a:moveTo>
                  <a:lnTo>
                    <a:pt x="1355566" y="0"/>
                  </a:lnTo>
                  <a:lnTo>
                    <a:pt x="1364786" y="0"/>
                  </a:lnTo>
                  <a:lnTo>
                    <a:pt x="1373688" y="317"/>
                  </a:lnTo>
                  <a:lnTo>
                    <a:pt x="1382908" y="952"/>
                  </a:lnTo>
                  <a:lnTo>
                    <a:pt x="1391810" y="1904"/>
                  </a:lnTo>
                  <a:lnTo>
                    <a:pt x="1400712" y="3174"/>
                  </a:lnTo>
                  <a:lnTo>
                    <a:pt x="1409613" y="4444"/>
                  </a:lnTo>
                  <a:lnTo>
                    <a:pt x="1418515" y="6348"/>
                  </a:lnTo>
                  <a:lnTo>
                    <a:pt x="1426782" y="8252"/>
                  </a:lnTo>
                  <a:lnTo>
                    <a:pt x="1435684" y="10474"/>
                  </a:lnTo>
                  <a:lnTo>
                    <a:pt x="1444268" y="12379"/>
                  </a:lnTo>
                  <a:lnTo>
                    <a:pt x="1452852" y="15236"/>
                  </a:lnTo>
                  <a:lnTo>
                    <a:pt x="1460800" y="18092"/>
                  </a:lnTo>
                  <a:lnTo>
                    <a:pt x="1469384" y="21266"/>
                  </a:lnTo>
                  <a:lnTo>
                    <a:pt x="1477650" y="24758"/>
                  </a:lnTo>
                  <a:lnTo>
                    <a:pt x="1485598" y="27932"/>
                  </a:lnTo>
                  <a:lnTo>
                    <a:pt x="1493228" y="31741"/>
                  </a:lnTo>
                  <a:lnTo>
                    <a:pt x="1501495" y="35867"/>
                  </a:lnTo>
                  <a:lnTo>
                    <a:pt x="1509125" y="39676"/>
                  </a:lnTo>
                  <a:lnTo>
                    <a:pt x="1517073" y="44120"/>
                  </a:lnTo>
                  <a:lnTo>
                    <a:pt x="1524385" y="48881"/>
                  </a:lnTo>
                  <a:lnTo>
                    <a:pt x="1531698" y="53960"/>
                  </a:lnTo>
                  <a:lnTo>
                    <a:pt x="1539010" y="58721"/>
                  </a:lnTo>
                  <a:lnTo>
                    <a:pt x="1546640" y="63800"/>
                  </a:lnTo>
                  <a:lnTo>
                    <a:pt x="1553635" y="69196"/>
                  </a:lnTo>
                  <a:lnTo>
                    <a:pt x="1560629" y="74909"/>
                  </a:lnTo>
                  <a:lnTo>
                    <a:pt x="1567624" y="80305"/>
                  </a:lnTo>
                  <a:lnTo>
                    <a:pt x="1580976" y="92684"/>
                  </a:lnTo>
                  <a:lnTo>
                    <a:pt x="1593694" y="105380"/>
                  </a:lnTo>
                  <a:lnTo>
                    <a:pt x="1606093" y="118712"/>
                  </a:lnTo>
                  <a:lnTo>
                    <a:pt x="1617856" y="132678"/>
                  </a:lnTo>
                  <a:lnTo>
                    <a:pt x="1628984" y="147596"/>
                  </a:lnTo>
                  <a:lnTo>
                    <a:pt x="1639157" y="162832"/>
                  </a:lnTo>
                  <a:lnTo>
                    <a:pt x="1649331" y="178703"/>
                  </a:lnTo>
                  <a:lnTo>
                    <a:pt x="1658551" y="195525"/>
                  </a:lnTo>
                  <a:lnTo>
                    <a:pt x="1666817" y="212348"/>
                  </a:lnTo>
                  <a:lnTo>
                    <a:pt x="1674765" y="229806"/>
                  </a:lnTo>
                  <a:lnTo>
                    <a:pt x="1682078" y="247581"/>
                  </a:lnTo>
                  <a:lnTo>
                    <a:pt x="1688436" y="266308"/>
                  </a:lnTo>
                  <a:lnTo>
                    <a:pt x="1693841" y="285036"/>
                  </a:lnTo>
                  <a:lnTo>
                    <a:pt x="1698610" y="304080"/>
                  </a:lnTo>
                  <a:lnTo>
                    <a:pt x="1700517" y="314237"/>
                  </a:lnTo>
                  <a:lnTo>
                    <a:pt x="1702743" y="324077"/>
                  </a:lnTo>
                  <a:lnTo>
                    <a:pt x="1704332" y="333917"/>
                  </a:lnTo>
                  <a:lnTo>
                    <a:pt x="1705604" y="344074"/>
                  </a:lnTo>
                  <a:lnTo>
                    <a:pt x="1706876" y="353914"/>
                  </a:lnTo>
                  <a:lnTo>
                    <a:pt x="1707830" y="364071"/>
                  </a:lnTo>
                  <a:lnTo>
                    <a:pt x="1708466" y="374546"/>
                  </a:lnTo>
                  <a:lnTo>
                    <a:pt x="1709419" y="385020"/>
                  </a:lnTo>
                  <a:lnTo>
                    <a:pt x="1709737" y="395178"/>
                  </a:lnTo>
                  <a:lnTo>
                    <a:pt x="1709737" y="405652"/>
                  </a:lnTo>
                  <a:lnTo>
                    <a:pt x="1709737" y="418031"/>
                  </a:lnTo>
                  <a:lnTo>
                    <a:pt x="1709101" y="431045"/>
                  </a:lnTo>
                  <a:lnTo>
                    <a:pt x="1708148" y="443742"/>
                  </a:lnTo>
                  <a:lnTo>
                    <a:pt x="1707194" y="456755"/>
                  </a:lnTo>
                  <a:lnTo>
                    <a:pt x="1705604" y="470087"/>
                  </a:lnTo>
                  <a:lnTo>
                    <a:pt x="1703697" y="482783"/>
                  </a:lnTo>
                  <a:lnTo>
                    <a:pt x="1702107" y="496114"/>
                  </a:lnTo>
                  <a:lnTo>
                    <a:pt x="1699881" y="509446"/>
                  </a:lnTo>
                  <a:lnTo>
                    <a:pt x="1696702" y="522777"/>
                  </a:lnTo>
                  <a:lnTo>
                    <a:pt x="1693841" y="536426"/>
                  </a:lnTo>
                  <a:lnTo>
                    <a:pt x="1690979" y="549757"/>
                  </a:lnTo>
                  <a:lnTo>
                    <a:pt x="1687164" y="562771"/>
                  </a:lnTo>
                  <a:lnTo>
                    <a:pt x="1683667" y="576420"/>
                  </a:lnTo>
                  <a:lnTo>
                    <a:pt x="1679534" y="589751"/>
                  </a:lnTo>
                  <a:lnTo>
                    <a:pt x="1675401" y="603082"/>
                  </a:lnTo>
                  <a:lnTo>
                    <a:pt x="1670632" y="616414"/>
                  </a:lnTo>
                  <a:lnTo>
                    <a:pt x="1665863" y="629745"/>
                  </a:lnTo>
                  <a:lnTo>
                    <a:pt x="1661094" y="642441"/>
                  </a:lnTo>
                  <a:lnTo>
                    <a:pt x="1655372" y="655773"/>
                  </a:lnTo>
                  <a:lnTo>
                    <a:pt x="1650285" y="668787"/>
                  </a:lnTo>
                  <a:lnTo>
                    <a:pt x="1644244" y="681166"/>
                  </a:lnTo>
                  <a:lnTo>
                    <a:pt x="1638521" y="693862"/>
                  </a:lnTo>
                  <a:lnTo>
                    <a:pt x="1632163" y="706241"/>
                  </a:lnTo>
                  <a:lnTo>
                    <a:pt x="1625486" y="718938"/>
                  </a:lnTo>
                  <a:lnTo>
                    <a:pt x="1618810" y="730682"/>
                  </a:lnTo>
                  <a:lnTo>
                    <a:pt x="1612133" y="742744"/>
                  </a:lnTo>
                  <a:lnTo>
                    <a:pt x="1605139" y="754170"/>
                  </a:lnTo>
                  <a:lnTo>
                    <a:pt x="1597827" y="765597"/>
                  </a:lnTo>
                  <a:lnTo>
                    <a:pt x="1590514" y="777024"/>
                  </a:lnTo>
                  <a:lnTo>
                    <a:pt x="1582566" y="787816"/>
                  </a:lnTo>
                  <a:lnTo>
                    <a:pt x="1574936" y="798608"/>
                  </a:lnTo>
                  <a:lnTo>
                    <a:pt x="1566988" y="808765"/>
                  </a:lnTo>
                  <a:lnTo>
                    <a:pt x="1566988" y="950966"/>
                  </a:lnTo>
                  <a:lnTo>
                    <a:pt x="1559357" y="959219"/>
                  </a:lnTo>
                  <a:lnTo>
                    <a:pt x="1539964" y="980485"/>
                  </a:lnTo>
                  <a:lnTo>
                    <a:pt x="1511350" y="1011274"/>
                  </a:lnTo>
                  <a:lnTo>
                    <a:pt x="1495136" y="1028415"/>
                  </a:lnTo>
                  <a:lnTo>
                    <a:pt x="1477968" y="1046190"/>
                  </a:lnTo>
                  <a:lnTo>
                    <a:pt x="1459846" y="1063965"/>
                  </a:lnTo>
                  <a:lnTo>
                    <a:pt x="1441724" y="1081105"/>
                  </a:lnTo>
                  <a:lnTo>
                    <a:pt x="1423920" y="1096976"/>
                  </a:lnTo>
                  <a:lnTo>
                    <a:pt x="1407388" y="1111576"/>
                  </a:lnTo>
                  <a:lnTo>
                    <a:pt x="1399122" y="1118242"/>
                  </a:lnTo>
                  <a:lnTo>
                    <a:pt x="1391492" y="1123638"/>
                  </a:lnTo>
                  <a:lnTo>
                    <a:pt x="1384179" y="1128717"/>
                  </a:lnTo>
                  <a:lnTo>
                    <a:pt x="1377503" y="1133160"/>
                  </a:lnTo>
                  <a:lnTo>
                    <a:pt x="1371144" y="1136652"/>
                  </a:lnTo>
                  <a:lnTo>
                    <a:pt x="1365104" y="1139191"/>
                  </a:lnTo>
                  <a:lnTo>
                    <a:pt x="1360017" y="1140461"/>
                  </a:lnTo>
                  <a:lnTo>
                    <a:pt x="1357791" y="1141096"/>
                  </a:lnTo>
                  <a:lnTo>
                    <a:pt x="1355566" y="1141413"/>
                  </a:lnTo>
                  <a:lnTo>
                    <a:pt x="1353340" y="1141096"/>
                  </a:lnTo>
                  <a:lnTo>
                    <a:pt x="1351115" y="1140461"/>
                  </a:lnTo>
                  <a:lnTo>
                    <a:pt x="1346028" y="1139191"/>
                  </a:lnTo>
                  <a:lnTo>
                    <a:pt x="1340305" y="1136652"/>
                  </a:lnTo>
                  <a:lnTo>
                    <a:pt x="1333947" y="1133160"/>
                  </a:lnTo>
                  <a:lnTo>
                    <a:pt x="1327270" y="1128717"/>
                  </a:lnTo>
                  <a:lnTo>
                    <a:pt x="1319958" y="1123638"/>
                  </a:lnTo>
                  <a:lnTo>
                    <a:pt x="1312010" y="1118242"/>
                  </a:lnTo>
                  <a:lnTo>
                    <a:pt x="1304061" y="1111576"/>
                  </a:lnTo>
                  <a:lnTo>
                    <a:pt x="1287211" y="1096976"/>
                  </a:lnTo>
                  <a:lnTo>
                    <a:pt x="1269725" y="1081105"/>
                  </a:lnTo>
                  <a:lnTo>
                    <a:pt x="1251603" y="1063965"/>
                  </a:lnTo>
                  <a:lnTo>
                    <a:pt x="1233482" y="1046190"/>
                  </a:lnTo>
                  <a:lnTo>
                    <a:pt x="1215996" y="1028415"/>
                  </a:lnTo>
                  <a:lnTo>
                    <a:pt x="1199781" y="1011274"/>
                  </a:lnTo>
                  <a:lnTo>
                    <a:pt x="1171486" y="980485"/>
                  </a:lnTo>
                  <a:lnTo>
                    <a:pt x="1151774" y="959219"/>
                  </a:lnTo>
                  <a:lnTo>
                    <a:pt x="1144462" y="950966"/>
                  </a:lnTo>
                  <a:lnTo>
                    <a:pt x="1144462" y="808765"/>
                  </a:lnTo>
                  <a:lnTo>
                    <a:pt x="1136196" y="798608"/>
                  </a:lnTo>
                  <a:lnTo>
                    <a:pt x="1128565" y="787816"/>
                  </a:lnTo>
                  <a:lnTo>
                    <a:pt x="1120935" y="777024"/>
                  </a:lnTo>
                  <a:lnTo>
                    <a:pt x="1113305" y="765597"/>
                  </a:lnTo>
                  <a:lnTo>
                    <a:pt x="1105993" y="754170"/>
                  </a:lnTo>
                  <a:lnTo>
                    <a:pt x="1098998" y="742744"/>
                  </a:lnTo>
                  <a:lnTo>
                    <a:pt x="1092322" y="730682"/>
                  </a:lnTo>
                  <a:lnTo>
                    <a:pt x="1085645" y="718938"/>
                  </a:lnTo>
                  <a:lnTo>
                    <a:pt x="1078969" y="706241"/>
                  </a:lnTo>
                  <a:lnTo>
                    <a:pt x="1072928" y="693862"/>
                  </a:lnTo>
                  <a:lnTo>
                    <a:pt x="1066887" y="681166"/>
                  </a:lnTo>
                  <a:lnTo>
                    <a:pt x="1061165" y="668787"/>
                  </a:lnTo>
                  <a:lnTo>
                    <a:pt x="1055442" y="655773"/>
                  </a:lnTo>
                  <a:lnTo>
                    <a:pt x="1050355" y="642441"/>
                  </a:lnTo>
                  <a:lnTo>
                    <a:pt x="1045268" y="629745"/>
                  </a:lnTo>
                  <a:lnTo>
                    <a:pt x="1040499" y="616414"/>
                  </a:lnTo>
                  <a:lnTo>
                    <a:pt x="1036048" y="603082"/>
                  </a:lnTo>
                  <a:lnTo>
                    <a:pt x="1031915" y="589751"/>
                  </a:lnTo>
                  <a:lnTo>
                    <a:pt x="1027782" y="576420"/>
                  </a:lnTo>
                  <a:lnTo>
                    <a:pt x="1023967" y="562771"/>
                  </a:lnTo>
                  <a:lnTo>
                    <a:pt x="1020470" y="549757"/>
                  </a:lnTo>
                  <a:lnTo>
                    <a:pt x="1016973" y="536426"/>
                  </a:lnTo>
                  <a:lnTo>
                    <a:pt x="1014429" y="522777"/>
                  </a:lnTo>
                  <a:lnTo>
                    <a:pt x="1011568" y="509446"/>
                  </a:lnTo>
                  <a:lnTo>
                    <a:pt x="1009343" y="496114"/>
                  </a:lnTo>
                  <a:lnTo>
                    <a:pt x="1007435" y="482783"/>
                  </a:lnTo>
                  <a:lnTo>
                    <a:pt x="1005527" y="470087"/>
                  </a:lnTo>
                  <a:lnTo>
                    <a:pt x="1004256" y="456755"/>
                  </a:lnTo>
                  <a:lnTo>
                    <a:pt x="1002984" y="443742"/>
                  </a:lnTo>
                  <a:lnTo>
                    <a:pt x="1002348" y="431045"/>
                  </a:lnTo>
                  <a:lnTo>
                    <a:pt x="1001712" y="418031"/>
                  </a:lnTo>
                  <a:lnTo>
                    <a:pt x="1001712" y="405652"/>
                  </a:lnTo>
                  <a:lnTo>
                    <a:pt x="1001712" y="395178"/>
                  </a:lnTo>
                  <a:lnTo>
                    <a:pt x="1002030" y="385020"/>
                  </a:lnTo>
                  <a:lnTo>
                    <a:pt x="1002666" y="374546"/>
                  </a:lnTo>
                  <a:lnTo>
                    <a:pt x="1003302" y="364071"/>
                  </a:lnTo>
                  <a:lnTo>
                    <a:pt x="1004574" y="353914"/>
                  </a:lnTo>
                  <a:lnTo>
                    <a:pt x="1005527" y="344074"/>
                  </a:lnTo>
                  <a:lnTo>
                    <a:pt x="1007117" y="333917"/>
                  </a:lnTo>
                  <a:lnTo>
                    <a:pt x="1008707" y="324077"/>
                  </a:lnTo>
                  <a:lnTo>
                    <a:pt x="1010296" y="314237"/>
                  </a:lnTo>
                  <a:lnTo>
                    <a:pt x="1012522" y="304080"/>
                  </a:lnTo>
                  <a:lnTo>
                    <a:pt x="1017609" y="285036"/>
                  </a:lnTo>
                  <a:lnTo>
                    <a:pt x="1023013" y="266308"/>
                  </a:lnTo>
                  <a:lnTo>
                    <a:pt x="1029372" y="247581"/>
                  </a:lnTo>
                  <a:lnTo>
                    <a:pt x="1036366" y="229806"/>
                  </a:lnTo>
                  <a:lnTo>
                    <a:pt x="1044315" y="212348"/>
                  </a:lnTo>
                  <a:lnTo>
                    <a:pt x="1052899" y="195525"/>
                  </a:lnTo>
                  <a:lnTo>
                    <a:pt x="1062119" y="178703"/>
                  </a:lnTo>
                  <a:lnTo>
                    <a:pt x="1071656" y="162832"/>
                  </a:lnTo>
                  <a:lnTo>
                    <a:pt x="1082466" y="147596"/>
                  </a:lnTo>
                  <a:lnTo>
                    <a:pt x="1093593" y="132678"/>
                  </a:lnTo>
                  <a:lnTo>
                    <a:pt x="1105357" y="118712"/>
                  </a:lnTo>
                  <a:lnTo>
                    <a:pt x="1117438" y="105380"/>
                  </a:lnTo>
                  <a:lnTo>
                    <a:pt x="1130473" y="92684"/>
                  </a:lnTo>
                  <a:lnTo>
                    <a:pt x="1143826" y="80305"/>
                  </a:lnTo>
                  <a:lnTo>
                    <a:pt x="1150820" y="74909"/>
                  </a:lnTo>
                  <a:lnTo>
                    <a:pt x="1157815" y="69196"/>
                  </a:lnTo>
                  <a:lnTo>
                    <a:pt x="1164809" y="63800"/>
                  </a:lnTo>
                  <a:lnTo>
                    <a:pt x="1172121" y="58721"/>
                  </a:lnTo>
                  <a:lnTo>
                    <a:pt x="1179434" y="53960"/>
                  </a:lnTo>
                  <a:lnTo>
                    <a:pt x="1187064" y="48881"/>
                  </a:lnTo>
                  <a:lnTo>
                    <a:pt x="1194376" y="44120"/>
                  </a:lnTo>
                  <a:lnTo>
                    <a:pt x="1202007" y="39676"/>
                  </a:lnTo>
                  <a:lnTo>
                    <a:pt x="1209955" y="35867"/>
                  </a:lnTo>
                  <a:lnTo>
                    <a:pt x="1217903" y="31741"/>
                  </a:lnTo>
                  <a:lnTo>
                    <a:pt x="1225851" y="27932"/>
                  </a:lnTo>
                  <a:lnTo>
                    <a:pt x="1233799" y="24758"/>
                  </a:lnTo>
                  <a:lnTo>
                    <a:pt x="1242066" y="21266"/>
                  </a:lnTo>
                  <a:lnTo>
                    <a:pt x="1250332" y="18092"/>
                  </a:lnTo>
                  <a:lnTo>
                    <a:pt x="1258916" y="15236"/>
                  </a:lnTo>
                  <a:lnTo>
                    <a:pt x="1267182" y="12379"/>
                  </a:lnTo>
                  <a:lnTo>
                    <a:pt x="1275766" y="10474"/>
                  </a:lnTo>
                  <a:lnTo>
                    <a:pt x="1284350" y="8252"/>
                  </a:lnTo>
                  <a:lnTo>
                    <a:pt x="1292934" y="6348"/>
                  </a:lnTo>
                  <a:lnTo>
                    <a:pt x="1301836" y="4444"/>
                  </a:lnTo>
                  <a:lnTo>
                    <a:pt x="1310738" y="3174"/>
                  </a:lnTo>
                  <a:lnTo>
                    <a:pt x="1319322" y="1904"/>
                  </a:lnTo>
                  <a:lnTo>
                    <a:pt x="1328224" y="952"/>
                  </a:lnTo>
                  <a:lnTo>
                    <a:pt x="1337444" y="317"/>
                  </a:lnTo>
                  <a:lnTo>
                    <a:pt x="13463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1985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959297" y="1893083"/>
            <a:ext cx="716456" cy="713374"/>
            <a:chOff x="3591426" y="1494590"/>
            <a:chExt cx="649888" cy="647092"/>
          </a:xfrm>
        </p:grpSpPr>
        <p:sp>
          <p:nvSpPr>
            <p:cNvPr id="2054" name="MH_Other_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591426" y="1494590"/>
              <a:ext cx="649888" cy="6470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marL="233680" indent="-23368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50000"/>
                </a:spcBef>
                <a:spcAft>
                  <a:spcPct val="35000"/>
                </a:spcAft>
                <a:buClr>
                  <a:srgbClr val="678BA8"/>
                </a:buClr>
                <a:buFontTx/>
                <a:buChar char="•"/>
              </a:pPr>
              <a:endParaRPr lang="zh-TW" altLang="en-US" sz="353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2" name="MH_Other_10"/>
            <p:cNvSpPr/>
            <p:nvPr>
              <p:custDataLst>
                <p:tags r:id="rId20"/>
              </p:custDataLst>
            </p:nvPr>
          </p:nvSpPr>
          <p:spPr bwMode="auto">
            <a:xfrm>
              <a:off x="3783933" y="1670807"/>
              <a:ext cx="263429" cy="294659"/>
            </a:xfrm>
            <a:custGeom>
              <a:avLst/>
              <a:gdLst>
                <a:gd name="T0" fmla="*/ 248428 w 2033587"/>
                <a:gd name="T1" fmla="*/ 944529 h 2276475"/>
                <a:gd name="T2" fmla="*/ 1175716 w 2033587"/>
                <a:gd name="T3" fmla="*/ 709393 h 2276475"/>
                <a:gd name="T4" fmla="*/ 1178374 w 2033587"/>
                <a:gd name="T5" fmla="*/ 591162 h 2276475"/>
                <a:gd name="T6" fmla="*/ 1585424 w 2033587"/>
                <a:gd name="T7" fmla="*/ 232745 h 2276475"/>
                <a:gd name="T8" fmla="*/ 1623685 w 2033587"/>
                <a:gd name="T9" fmla="*/ 244701 h 2276475"/>
                <a:gd name="T10" fmla="*/ 1656631 w 2033587"/>
                <a:gd name="T11" fmla="*/ 266753 h 2276475"/>
                <a:gd name="T12" fmla="*/ 1682138 w 2033587"/>
                <a:gd name="T13" fmla="*/ 297308 h 2276475"/>
                <a:gd name="T14" fmla="*/ 1697549 w 2033587"/>
                <a:gd name="T15" fmla="*/ 334505 h 2276475"/>
                <a:gd name="T16" fmla="*/ 1701800 w 2033587"/>
                <a:gd name="T17" fmla="*/ 1767638 h 2276475"/>
                <a:gd name="T18" fmla="*/ 1695689 w 2033587"/>
                <a:gd name="T19" fmla="*/ 1808289 h 2276475"/>
                <a:gd name="T20" fmla="*/ 1678419 w 2033587"/>
                <a:gd name="T21" fmla="*/ 1844423 h 2276475"/>
                <a:gd name="T22" fmla="*/ 1651849 w 2033587"/>
                <a:gd name="T23" fmla="*/ 1873649 h 2276475"/>
                <a:gd name="T24" fmla="*/ 1617839 w 2033587"/>
                <a:gd name="T25" fmla="*/ 1894372 h 2276475"/>
                <a:gd name="T26" fmla="*/ 1578251 w 2033587"/>
                <a:gd name="T27" fmla="*/ 1904469 h 2276475"/>
                <a:gd name="T28" fmla="*/ 381012 w 2033587"/>
                <a:gd name="T29" fmla="*/ 1903672 h 2276475"/>
                <a:gd name="T30" fmla="*/ 342220 w 2033587"/>
                <a:gd name="T31" fmla="*/ 1891715 h 2276475"/>
                <a:gd name="T32" fmla="*/ 309539 w 2033587"/>
                <a:gd name="T33" fmla="*/ 1869397 h 2276475"/>
                <a:gd name="T34" fmla="*/ 284298 w 2033587"/>
                <a:gd name="T35" fmla="*/ 1838844 h 2276475"/>
                <a:gd name="T36" fmla="*/ 268621 w 2033587"/>
                <a:gd name="T37" fmla="*/ 1801912 h 2276475"/>
                <a:gd name="T38" fmla="*/ 382075 w 2033587"/>
                <a:gd name="T39" fmla="*/ 1767638 h 2276475"/>
                <a:gd name="T40" fmla="*/ 385528 w 2033587"/>
                <a:gd name="T41" fmla="*/ 1778531 h 2276475"/>
                <a:gd name="T42" fmla="*/ 398017 w 2033587"/>
                <a:gd name="T43" fmla="*/ 1786768 h 2276475"/>
                <a:gd name="T44" fmla="*/ 1570013 w 2033587"/>
                <a:gd name="T45" fmla="*/ 1786502 h 2276475"/>
                <a:gd name="T46" fmla="*/ 1581704 w 2033587"/>
                <a:gd name="T47" fmla="*/ 1776937 h 2276475"/>
                <a:gd name="T48" fmla="*/ 1583830 w 2033587"/>
                <a:gd name="T49" fmla="*/ 368513 h 2276475"/>
                <a:gd name="T50" fmla="*/ 1580376 w 2033587"/>
                <a:gd name="T51" fmla="*/ 357619 h 2276475"/>
                <a:gd name="T52" fmla="*/ 1568419 w 2033587"/>
                <a:gd name="T53" fmla="*/ 349383 h 2276475"/>
                <a:gd name="T54" fmla="*/ 492697 w 2033587"/>
                <a:gd name="T55" fmla="*/ 362402 h 2276475"/>
                <a:gd name="T56" fmla="*/ 484724 w 2033587"/>
                <a:gd name="T57" fmla="*/ 402787 h 2276475"/>
                <a:gd name="T58" fmla="*/ 465590 w 2033587"/>
                <a:gd name="T59" fmla="*/ 437592 h 2276475"/>
                <a:gd name="T60" fmla="*/ 437421 w 2033587"/>
                <a:gd name="T61" fmla="*/ 465490 h 2276475"/>
                <a:gd name="T62" fmla="*/ 402608 w 2033587"/>
                <a:gd name="T63" fmla="*/ 484619 h 2276475"/>
                <a:gd name="T64" fmla="*/ 362480 w 2033587"/>
                <a:gd name="T65" fmla="*/ 492856 h 2276475"/>
                <a:gd name="T66" fmla="*/ 118789 w 2033587"/>
                <a:gd name="T67" fmla="*/ 1542067 h 2276475"/>
                <a:gd name="T68" fmla="*/ 128090 w 2033587"/>
                <a:gd name="T69" fmla="*/ 1553757 h 2276475"/>
                <a:gd name="T70" fmla="*/ 1299773 w 2033587"/>
                <a:gd name="T71" fmla="*/ 1556149 h 2276475"/>
                <a:gd name="T72" fmla="*/ 1310934 w 2033587"/>
                <a:gd name="T73" fmla="*/ 1552695 h 2276475"/>
                <a:gd name="T74" fmla="*/ 1319438 w 2033587"/>
                <a:gd name="T75" fmla="*/ 1540208 h 2276475"/>
                <a:gd name="T76" fmla="*/ 1318907 w 2033587"/>
                <a:gd name="T77" fmla="*/ 131782 h 2276475"/>
                <a:gd name="T78" fmla="*/ 1309340 w 2033587"/>
                <a:gd name="T79" fmla="*/ 120357 h 2276475"/>
                <a:gd name="T80" fmla="*/ 492963 w 2033587"/>
                <a:gd name="T81" fmla="*/ 117967 h 2276475"/>
                <a:gd name="T82" fmla="*/ 1327676 w 2033587"/>
                <a:gd name="T83" fmla="*/ 2922 h 2276475"/>
                <a:gd name="T84" fmla="*/ 1365413 w 2033587"/>
                <a:gd name="T85" fmla="*/ 16738 h 2276475"/>
                <a:gd name="T86" fmla="*/ 1397303 w 2033587"/>
                <a:gd name="T87" fmla="*/ 40385 h 2276475"/>
                <a:gd name="T88" fmla="*/ 1420954 w 2033587"/>
                <a:gd name="T89" fmla="*/ 72268 h 2276475"/>
                <a:gd name="T90" fmla="*/ 1434773 w 2033587"/>
                <a:gd name="T91" fmla="*/ 109996 h 2276475"/>
                <a:gd name="T92" fmla="*/ 1437430 w 2033587"/>
                <a:gd name="T93" fmla="*/ 1543396 h 2276475"/>
                <a:gd name="T94" fmla="*/ 1429192 w 2033587"/>
                <a:gd name="T95" fmla="*/ 1583515 h 2276475"/>
                <a:gd name="T96" fmla="*/ 1410324 w 2033587"/>
                <a:gd name="T97" fmla="*/ 1618586 h 2276475"/>
                <a:gd name="T98" fmla="*/ 1382155 w 2033587"/>
                <a:gd name="T99" fmla="*/ 1646749 h 2276475"/>
                <a:gd name="T100" fmla="*/ 1347076 w 2033587"/>
                <a:gd name="T101" fmla="*/ 1665613 h 2276475"/>
                <a:gd name="T102" fmla="*/ 1307214 w 2033587"/>
                <a:gd name="T103" fmla="*/ 1673849 h 2276475"/>
                <a:gd name="T104" fmla="*/ 109754 w 2033587"/>
                <a:gd name="T105" fmla="*/ 1671192 h 2276475"/>
                <a:gd name="T106" fmla="*/ 72017 w 2033587"/>
                <a:gd name="T107" fmla="*/ 1657377 h 2276475"/>
                <a:gd name="T108" fmla="*/ 40394 w 2033587"/>
                <a:gd name="T109" fmla="*/ 1633731 h 2276475"/>
                <a:gd name="T110" fmla="*/ 16476 w 2033587"/>
                <a:gd name="T111" fmla="*/ 1601848 h 2276475"/>
                <a:gd name="T112" fmla="*/ 2657 w 2033587"/>
                <a:gd name="T113" fmla="*/ 1564120 h 2276475"/>
                <a:gd name="T114" fmla="*/ 409517 w 2033587"/>
                <a:gd name="T115" fmla="*/ 0 h 227647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033587" h="2276475">
                  <a:moveTo>
                    <a:pt x="312737" y="1411287"/>
                  </a:moveTo>
                  <a:lnTo>
                    <a:pt x="1422400" y="1411287"/>
                  </a:lnTo>
                  <a:lnTo>
                    <a:pt x="1422400" y="1552575"/>
                  </a:lnTo>
                  <a:lnTo>
                    <a:pt x="312737" y="1552575"/>
                  </a:lnTo>
                  <a:lnTo>
                    <a:pt x="312737" y="1411287"/>
                  </a:lnTo>
                  <a:close/>
                  <a:moveTo>
                    <a:pt x="296862" y="1128712"/>
                  </a:moveTo>
                  <a:lnTo>
                    <a:pt x="1404937" y="1128712"/>
                  </a:lnTo>
                  <a:lnTo>
                    <a:pt x="1404937" y="1270000"/>
                  </a:lnTo>
                  <a:lnTo>
                    <a:pt x="296862" y="1270000"/>
                  </a:lnTo>
                  <a:lnTo>
                    <a:pt x="296862" y="1128712"/>
                  </a:lnTo>
                  <a:close/>
                  <a:moveTo>
                    <a:pt x="296862" y="847725"/>
                  </a:moveTo>
                  <a:lnTo>
                    <a:pt x="1404937" y="847725"/>
                  </a:lnTo>
                  <a:lnTo>
                    <a:pt x="1404937" y="987425"/>
                  </a:lnTo>
                  <a:lnTo>
                    <a:pt x="296862" y="987425"/>
                  </a:lnTo>
                  <a:lnTo>
                    <a:pt x="296862" y="847725"/>
                  </a:lnTo>
                  <a:close/>
                  <a:moveTo>
                    <a:pt x="869950" y="565150"/>
                  </a:moveTo>
                  <a:lnTo>
                    <a:pt x="1408113" y="565150"/>
                  </a:lnTo>
                  <a:lnTo>
                    <a:pt x="1408113" y="706438"/>
                  </a:lnTo>
                  <a:lnTo>
                    <a:pt x="869950" y="706438"/>
                  </a:lnTo>
                  <a:lnTo>
                    <a:pt x="869950" y="565150"/>
                  </a:lnTo>
                  <a:close/>
                  <a:moveTo>
                    <a:pt x="1869440" y="276225"/>
                  </a:moveTo>
                  <a:lnTo>
                    <a:pt x="1877695" y="276543"/>
                  </a:lnTo>
                  <a:lnTo>
                    <a:pt x="1885950" y="276860"/>
                  </a:lnTo>
                  <a:lnTo>
                    <a:pt x="1894522" y="278130"/>
                  </a:lnTo>
                  <a:lnTo>
                    <a:pt x="1902460" y="279400"/>
                  </a:lnTo>
                  <a:lnTo>
                    <a:pt x="1910080" y="281305"/>
                  </a:lnTo>
                  <a:lnTo>
                    <a:pt x="1918017" y="283528"/>
                  </a:lnTo>
                  <a:lnTo>
                    <a:pt x="1925955" y="286068"/>
                  </a:lnTo>
                  <a:lnTo>
                    <a:pt x="1933257" y="288925"/>
                  </a:lnTo>
                  <a:lnTo>
                    <a:pt x="1940242" y="292418"/>
                  </a:lnTo>
                  <a:lnTo>
                    <a:pt x="1947545" y="296228"/>
                  </a:lnTo>
                  <a:lnTo>
                    <a:pt x="1954530" y="299720"/>
                  </a:lnTo>
                  <a:lnTo>
                    <a:pt x="1961197" y="304165"/>
                  </a:lnTo>
                  <a:lnTo>
                    <a:pt x="1967865" y="308928"/>
                  </a:lnTo>
                  <a:lnTo>
                    <a:pt x="1973897" y="313690"/>
                  </a:lnTo>
                  <a:lnTo>
                    <a:pt x="1979612" y="318770"/>
                  </a:lnTo>
                  <a:lnTo>
                    <a:pt x="1985645" y="324168"/>
                  </a:lnTo>
                  <a:lnTo>
                    <a:pt x="1991042" y="330200"/>
                  </a:lnTo>
                  <a:lnTo>
                    <a:pt x="1996122" y="335915"/>
                  </a:lnTo>
                  <a:lnTo>
                    <a:pt x="2000885" y="342265"/>
                  </a:lnTo>
                  <a:lnTo>
                    <a:pt x="2005647" y="348615"/>
                  </a:lnTo>
                  <a:lnTo>
                    <a:pt x="2010092" y="355283"/>
                  </a:lnTo>
                  <a:lnTo>
                    <a:pt x="2013585" y="362268"/>
                  </a:lnTo>
                  <a:lnTo>
                    <a:pt x="2017395" y="369570"/>
                  </a:lnTo>
                  <a:lnTo>
                    <a:pt x="2020570" y="376873"/>
                  </a:lnTo>
                  <a:lnTo>
                    <a:pt x="2023745" y="384175"/>
                  </a:lnTo>
                  <a:lnTo>
                    <a:pt x="2026285" y="391795"/>
                  </a:lnTo>
                  <a:lnTo>
                    <a:pt x="2028507" y="399733"/>
                  </a:lnTo>
                  <a:lnTo>
                    <a:pt x="2030412" y="407670"/>
                  </a:lnTo>
                  <a:lnTo>
                    <a:pt x="2032000" y="415608"/>
                  </a:lnTo>
                  <a:lnTo>
                    <a:pt x="2032952" y="423863"/>
                  </a:lnTo>
                  <a:lnTo>
                    <a:pt x="2033270" y="432118"/>
                  </a:lnTo>
                  <a:lnTo>
                    <a:pt x="2033587" y="440373"/>
                  </a:lnTo>
                  <a:lnTo>
                    <a:pt x="2033587" y="2112328"/>
                  </a:lnTo>
                  <a:lnTo>
                    <a:pt x="2033270" y="2120583"/>
                  </a:lnTo>
                  <a:lnTo>
                    <a:pt x="2032952" y="2128838"/>
                  </a:lnTo>
                  <a:lnTo>
                    <a:pt x="2032000" y="2137410"/>
                  </a:lnTo>
                  <a:lnTo>
                    <a:pt x="2030412" y="2145348"/>
                  </a:lnTo>
                  <a:lnTo>
                    <a:pt x="2028507" y="2153285"/>
                  </a:lnTo>
                  <a:lnTo>
                    <a:pt x="2026285" y="2160905"/>
                  </a:lnTo>
                  <a:lnTo>
                    <a:pt x="2023745" y="2168525"/>
                  </a:lnTo>
                  <a:lnTo>
                    <a:pt x="2020570" y="2175828"/>
                  </a:lnTo>
                  <a:lnTo>
                    <a:pt x="2017395" y="2183130"/>
                  </a:lnTo>
                  <a:lnTo>
                    <a:pt x="2013585" y="2190433"/>
                  </a:lnTo>
                  <a:lnTo>
                    <a:pt x="2010092" y="2197418"/>
                  </a:lnTo>
                  <a:lnTo>
                    <a:pt x="2005647" y="2204085"/>
                  </a:lnTo>
                  <a:lnTo>
                    <a:pt x="2000885" y="2210435"/>
                  </a:lnTo>
                  <a:lnTo>
                    <a:pt x="1996122" y="2216785"/>
                  </a:lnTo>
                  <a:lnTo>
                    <a:pt x="1991042" y="2222500"/>
                  </a:lnTo>
                  <a:lnTo>
                    <a:pt x="1985645" y="2228533"/>
                  </a:lnTo>
                  <a:lnTo>
                    <a:pt x="1979612" y="2233930"/>
                  </a:lnTo>
                  <a:lnTo>
                    <a:pt x="1973897" y="2239010"/>
                  </a:lnTo>
                  <a:lnTo>
                    <a:pt x="1967865" y="2243773"/>
                  </a:lnTo>
                  <a:lnTo>
                    <a:pt x="1961197" y="2248535"/>
                  </a:lnTo>
                  <a:lnTo>
                    <a:pt x="1954530" y="2252980"/>
                  </a:lnTo>
                  <a:lnTo>
                    <a:pt x="1947545" y="2256790"/>
                  </a:lnTo>
                  <a:lnTo>
                    <a:pt x="1940242" y="2260600"/>
                  </a:lnTo>
                  <a:lnTo>
                    <a:pt x="1933257" y="2263775"/>
                  </a:lnTo>
                  <a:lnTo>
                    <a:pt x="1925955" y="2266633"/>
                  </a:lnTo>
                  <a:lnTo>
                    <a:pt x="1918017" y="2269173"/>
                  </a:lnTo>
                  <a:lnTo>
                    <a:pt x="1910080" y="2271395"/>
                  </a:lnTo>
                  <a:lnTo>
                    <a:pt x="1902460" y="2273300"/>
                  </a:lnTo>
                  <a:lnTo>
                    <a:pt x="1894522" y="2274888"/>
                  </a:lnTo>
                  <a:lnTo>
                    <a:pt x="1885950" y="2275840"/>
                  </a:lnTo>
                  <a:lnTo>
                    <a:pt x="1877695" y="2276475"/>
                  </a:lnTo>
                  <a:lnTo>
                    <a:pt x="1869440" y="2276475"/>
                  </a:lnTo>
                  <a:lnTo>
                    <a:pt x="480377" y="2276475"/>
                  </a:lnTo>
                  <a:lnTo>
                    <a:pt x="471805" y="2276475"/>
                  </a:lnTo>
                  <a:lnTo>
                    <a:pt x="463550" y="2275840"/>
                  </a:lnTo>
                  <a:lnTo>
                    <a:pt x="455295" y="2274888"/>
                  </a:lnTo>
                  <a:lnTo>
                    <a:pt x="447040" y="2273300"/>
                  </a:lnTo>
                  <a:lnTo>
                    <a:pt x="439102" y="2271395"/>
                  </a:lnTo>
                  <a:lnTo>
                    <a:pt x="431482" y="2269173"/>
                  </a:lnTo>
                  <a:lnTo>
                    <a:pt x="423862" y="2266633"/>
                  </a:lnTo>
                  <a:lnTo>
                    <a:pt x="416242" y="2263775"/>
                  </a:lnTo>
                  <a:lnTo>
                    <a:pt x="408940" y="2260600"/>
                  </a:lnTo>
                  <a:lnTo>
                    <a:pt x="401955" y="2256790"/>
                  </a:lnTo>
                  <a:lnTo>
                    <a:pt x="394970" y="2252980"/>
                  </a:lnTo>
                  <a:lnTo>
                    <a:pt x="388620" y="2248535"/>
                  </a:lnTo>
                  <a:lnTo>
                    <a:pt x="381952" y="2243773"/>
                  </a:lnTo>
                  <a:lnTo>
                    <a:pt x="375602" y="2239010"/>
                  </a:lnTo>
                  <a:lnTo>
                    <a:pt x="369887" y="2233930"/>
                  </a:lnTo>
                  <a:lnTo>
                    <a:pt x="364172" y="2228533"/>
                  </a:lnTo>
                  <a:lnTo>
                    <a:pt x="358457" y="2222500"/>
                  </a:lnTo>
                  <a:lnTo>
                    <a:pt x="353377" y="2216785"/>
                  </a:lnTo>
                  <a:lnTo>
                    <a:pt x="348297" y="2210435"/>
                  </a:lnTo>
                  <a:lnTo>
                    <a:pt x="343852" y="2204085"/>
                  </a:lnTo>
                  <a:lnTo>
                    <a:pt x="339725" y="2197418"/>
                  </a:lnTo>
                  <a:lnTo>
                    <a:pt x="335597" y="2190433"/>
                  </a:lnTo>
                  <a:lnTo>
                    <a:pt x="332105" y="2183130"/>
                  </a:lnTo>
                  <a:lnTo>
                    <a:pt x="328612" y="2175828"/>
                  </a:lnTo>
                  <a:lnTo>
                    <a:pt x="325755" y="2168525"/>
                  </a:lnTo>
                  <a:lnTo>
                    <a:pt x="323215" y="2160905"/>
                  </a:lnTo>
                  <a:lnTo>
                    <a:pt x="320992" y="2153285"/>
                  </a:lnTo>
                  <a:lnTo>
                    <a:pt x="319087" y="2145348"/>
                  </a:lnTo>
                  <a:lnTo>
                    <a:pt x="317817" y="2137410"/>
                  </a:lnTo>
                  <a:lnTo>
                    <a:pt x="316547" y="2128838"/>
                  </a:lnTo>
                  <a:lnTo>
                    <a:pt x="315912" y="2120583"/>
                  </a:lnTo>
                  <a:lnTo>
                    <a:pt x="315912" y="2112328"/>
                  </a:lnTo>
                  <a:lnTo>
                    <a:pt x="456565" y="2112328"/>
                  </a:lnTo>
                  <a:lnTo>
                    <a:pt x="456882" y="2114868"/>
                  </a:lnTo>
                  <a:lnTo>
                    <a:pt x="457200" y="2116773"/>
                  </a:lnTo>
                  <a:lnTo>
                    <a:pt x="457835" y="2118995"/>
                  </a:lnTo>
                  <a:lnTo>
                    <a:pt x="458470" y="2121218"/>
                  </a:lnTo>
                  <a:lnTo>
                    <a:pt x="459422" y="2123440"/>
                  </a:lnTo>
                  <a:lnTo>
                    <a:pt x="460692" y="2125345"/>
                  </a:lnTo>
                  <a:lnTo>
                    <a:pt x="463550" y="2128838"/>
                  </a:lnTo>
                  <a:lnTo>
                    <a:pt x="467042" y="2132013"/>
                  </a:lnTo>
                  <a:lnTo>
                    <a:pt x="468947" y="2132965"/>
                  </a:lnTo>
                  <a:lnTo>
                    <a:pt x="471170" y="2133918"/>
                  </a:lnTo>
                  <a:lnTo>
                    <a:pt x="473392" y="2134870"/>
                  </a:lnTo>
                  <a:lnTo>
                    <a:pt x="475615" y="2135188"/>
                  </a:lnTo>
                  <a:lnTo>
                    <a:pt x="477837" y="2135505"/>
                  </a:lnTo>
                  <a:lnTo>
                    <a:pt x="480377" y="2135823"/>
                  </a:lnTo>
                  <a:lnTo>
                    <a:pt x="1869440" y="2135823"/>
                  </a:lnTo>
                  <a:lnTo>
                    <a:pt x="1871980" y="2135505"/>
                  </a:lnTo>
                  <a:lnTo>
                    <a:pt x="1874202" y="2135188"/>
                  </a:lnTo>
                  <a:lnTo>
                    <a:pt x="1876107" y="2134870"/>
                  </a:lnTo>
                  <a:lnTo>
                    <a:pt x="1878330" y="2133918"/>
                  </a:lnTo>
                  <a:lnTo>
                    <a:pt x="1880552" y="2132965"/>
                  </a:lnTo>
                  <a:lnTo>
                    <a:pt x="1882457" y="2132013"/>
                  </a:lnTo>
                  <a:lnTo>
                    <a:pt x="1885950" y="2128838"/>
                  </a:lnTo>
                  <a:lnTo>
                    <a:pt x="1888490" y="2125345"/>
                  </a:lnTo>
                  <a:lnTo>
                    <a:pt x="1890077" y="2123440"/>
                  </a:lnTo>
                  <a:lnTo>
                    <a:pt x="1890712" y="2121218"/>
                  </a:lnTo>
                  <a:lnTo>
                    <a:pt x="1891982" y="2118995"/>
                  </a:lnTo>
                  <a:lnTo>
                    <a:pt x="1892300" y="2116773"/>
                  </a:lnTo>
                  <a:lnTo>
                    <a:pt x="1892617" y="2114868"/>
                  </a:lnTo>
                  <a:lnTo>
                    <a:pt x="1892617" y="2112328"/>
                  </a:lnTo>
                  <a:lnTo>
                    <a:pt x="1892617" y="440373"/>
                  </a:lnTo>
                  <a:lnTo>
                    <a:pt x="1892617" y="438468"/>
                  </a:lnTo>
                  <a:lnTo>
                    <a:pt x="1892300" y="435928"/>
                  </a:lnTo>
                  <a:lnTo>
                    <a:pt x="1891982" y="433705"/>
                  </a:lnTo>
                  <a:lnTo>
                    <a:pt x="1890712" y="431483"/>
                  </a:lnTo>
                  <a:lnTo>
                    <a:pt x="1890077" y="429578"/>
                  </a:lnTo>
                  <a:lnTo>
                    <a:pt x="1888490" y="427355"/>
                  </a:lnTo>
                  <a:lnTo>
                    <a:pt x="1885950" y="424180"/>
                  </a:lnTo>
                  <a:lnTo>
                    <a:pt x="1882457" y="421323"/>
                  </a:lnTo>
                  <a:lnTo>
                    <a:pt x="1880552" y="420053"/>
                  </a:lnTo>
                  <a:lnTo>
                    <a:pt x="1878330" y="419100"/>
                  </a:lnTo>
                  <a:lnTo>
                    <a:pt x="1876107" y="418148"/>
                  </a:lnTo>
                  <a:lnTo>
                    <a:pt x="1874202" y="417513"/>
                  </a:lnTo>
                  <a:lnTo>
                    <a:pt x="1871980" y="417195"/>
                  </a:lnTo>
                  <a:lnTo>
                    <a:pt x="1869440" y="417195"/>
                  </a:lnTo>
                  <a:lnTo>
                    <a:pt x="1869440" y="276225"/>
                  </a:lnTo>
                  <a:close/>
                  <a:moveTo>
                    <a:pt x="589072" y="140970"/>
                  </a:moveTo>
                  <a:lnTo>
                    <a:pt x="589072" y="424815"/>
                  </a:lnTo>
                  <a:lnTo>
                    <a:pt x="588754" y="433070"/>
                  </a:lnTo>
                  <a:lnTo>
                    <a:pt x="588436" y="441643"/>
                  </a:lnTo>
                  <a:lnTo>
                    <a:pt x="587166" y="449580"/>
                  </a:lnTo>
                  <a:lnTo>
                    <a:pt x="585896" y="458153"/>
                  </a:lnTo>
                  <a:lnTo>
                    <a:pt x="583991" y="465773"/>
                  </a:lnTo>
                  <a:lnTo>
                    <a:pt x="581768" y="473710"/>
                  </a:lnTo>
                  <a:lnTo>
                    <a:pt x="579227" y="481330"/>
                  </a:lnTo>
                  <a:lnTo>
                    <a:pt x="576052" y="488633"/>
                  </a:lnTo>
                  <a:lnTo>
                    <a:pt x="572876" y="495935"/>
                  </a:lnTo>
                  <a:lnTo>
                    <a:pt x="569065" y="503238"/>
                  </a:lnTo>
                  <a:lnTo>
                    <a:pt x="565572" y="509905"/>
                  </a:lnTo>
                  <a:lnTo>
                    <a:pt x="561126" y="516573"/>
                  </a:lnTo>
                  <a:lnTo>
                    <a:pt x="556363" y="522923"/>
                  </a:lnTo>
                  <a:lnTo>
                    <a:pt x="551600" y="528955"/>
                  </a:lnTo>
                  <a:lnTo>
                    <a:pt x="546519" y="535305"/>
                  </a:lnTo>
                  <a:lnTo>
                    <a:pt x="541120" y="541020"/>
                  </a:lnTo>
                  <a:lnTo>
                    <a:pt x="535087" y="546100"/>
                  </a:lnTo>
                  <a:lnTo>
                    <a:pt x="529371" y="551815"/>
                  </a:lnTo>
                  <a:lnTo>
                    <a:pt x="522702" y="556260"/>
                  </a:lnTo>
                  <a:lnTo>
                    <a:pt x="516668" y="561023"/>
                  </a:lnTo>
                  <a:lnTo>
                    <a:pt x="509682" y="565150"/>
                  </a:lnTo>
                  <a:lnTo>
                    <a:pt x="503013" y="569278"/>
                  </a:lnTo>
                  <a:lnTo>
                    <a:pt x="495709" y="572770"/>
                  </a:lnTo>
                  <a:lnTo>
                    <a:pt x="488406" y="575945"/>
                  </a:lnTo>
                  <a:lnTo>
                    <a:pt x="481102" y="579120"/>
                  </a:lnTo>
                  <a:lnTo>
                    <a:pt x="473480" y="581978"/>
                  </a:lnTo>
                  <a:lnTo>
                    <a:pt x="465541" y="584200"/>
                  </a:lnTo>
                  <a:lnTo>
                    <a:pt x="457602" y="585788"/>
                  </a:lnTo>
                  <a:lnTo>
                    <a:pt x="449663" y="587375"/>
                  </a:lnTo>
                  <a:lnTo>
                    <a:pt x="441407" y="588328"/>
                  </a:lnTo>
                  <a:lnTo>
                    <a:pt x="433150" y="588963"/>
                  </a:lnTo>
                  <a:lnTo>
                    <a:pt x="424576" y="589280"/>
                  </a:lnTo>
                  <a:lnTo>
                    <a:pt x="140678" y="589280"/>
                  </a:lnTo>
                  <a:lnTo>
                    <a:pt x="140678" y="1836103"/>
                  </a:lnTo>
                  <a:lnTo>
                    <a:pt x="140678" y="1838643"/>
                  </a:lnTo>
                  <a:lnTo>
                    <a:pt x="140996" y="1840548"/>
                  </a:lnTo>
                  <a:lnTo>
                    <a:pt x="141948" y="1842770"/>
                  </a:lnTo>
                  <a:lnTo>
                    <a:pt x="142584" y="1844993"/>
                  </a:lnTo>
                  <a:lnTo>
                    <a:pt x="143536" y="1847215"/>
                  </a:lnTo>
                  <a:lnTo>
                    <a:pt x="144807" y="1849120"/>
                  </a:lnTo>
                  <a:lnTo>
                    <a:pt x="147665" y="1852613"/>
                  </a:lnTo>
                  <a:lnTo>
                    <a:pt x="151475" y="1855470"/>
                  </a:lnTo>
                  <a:lnTo>
                    <a:pt x="153063" y="1856740"/>
                  </a:lnTo>
                  <a:lnTo>
                    <a:pt x="155286" y="1857693"/>
                  </a:lnTo>
                  <a:lnTo>
                    <a:pt x="157191" y="1858645"/>
                  </a:lnTo>
                  <a:lnTo>
                    <a:pt x="159732" y="1858963"/>
                  </a:lnTo>
                  <a:lnTo>
                    <a:pt x="161955" y="1859280"/>
                  </a:lnTo>
                  <a:lnTo>
                    <a:pt x="164495" y="1859598"/>
                  </a:lnTo>
                  <a:lnTo>
                    <a:pt x="1553180" y="1859598"/>
                  </a:lnTo>
                  <a:lnTo>
                    <a:pt x="1556038" y="1859280"/>
                  </a:lnTo>
                  <a:lnTo>
                    <a:pt x="1557943" y="1858963"/>
                  </a:lnTo>
                  <a:lnTo>
                    <a:pt x="1560484" y="1858645"/>
                  </a:lnTo>
                  <a:lnTo>
                    <a:pt x="1562389" y="1857693"/>
                  </a:lnTo>
                  <a:lnTo>
                    <a:pt x="1564612" y="1856740"/>
                  </a:lnTo>
                  <a:lnTo>
                    <a:pt x="1566517" y="1855470"/>
                  </a:lnTo>
                  <a:lnTo>
                    <a:pt x="1570010" y="1852613"/>
                  </a:lnTo>
                  <a:lnTo>
                    <a:pt x="1572868" y="1849120"/>
                  </a:lnTo>
                  <a:lnTo>
                    <a:pt x="1574139" y="1847215"/>
                  </a:lnTo>
                  <a:lnTo>
                    <a:pt x="1575091" y="1844993"/>
                  </a:lnTo>
                  <a:lnTo>
                    <a:pt x="1576044" y="1842770"/>
                  </a:lnTo>
                  <a:lnTo>
                    <a:pt x="1576679" y="1840548"/>
                  </a:lnTo>
                  <a:lnTo>
                    <a:pt x="1576997" y="1838643"/>
                  </a:lnTo>
                  <a:lnTo>
                    <a:pt x="1576997" y="1836103"/>
                  </a:lnTo>
                  <a:lnTo>
                    <a:pt x="1576997" y="164782"/>
                  </a:lnTo>
                  <a:lnTo>
                    <a:pt x="1576997" y="161925"/>
                  </a:lnTo>
                  <a:lnTo>
                    <a:pt x="1576679" y="160020"/>
                  </a:lnTo>
                  <a:lnTo>
                    <a:pt x="1576044" y="157480"/>
                  </a:lnTo>
                  <a:lnTo>
                    <a:pt x="1575091" y="155257"/>
                  </a:lnTo>
                  <a:lnTo>
                    <a:pt x="1574139" y="153352"/>
                  </a:lnTo>
                  <a:lnTo>
                    <a:pt x="1572868" y="151447"/>
                  </a:lnTo>
                  <a:lnTo>
                    <a:pt x="1570010" y="147955"/>
                  </a:lnTo>
                  <a:lnTo>
                    <a:pt x="1566517" y="145097"/>
                  </a:lnTo>
                  <a:lnTo>
                    <a:pt x="1564612" y="143827"/>
                  </a:lnTo>
                  <a:lnTo>
                    <a:pt x="1562389" y="142875"/>
                  </a:lnTo>
                  <a:lnTo>
                    <a:pt x="1560484" y="141922"/>
                  </a:lnTo>
                  <a:lnTo>
                    <a:pt x="1557943" y="141287"/>
                  </a:lnTo>
                  <a:lnTo>
                    <a:pt x="1556038" y="140970"/>
                  </a:lnTo>
                  <a:lnTo>
                    <a:pt x="1553180" y="140970"/>
                  </a:lnTo>
                  <a:lnTo>
                    <a:pt x="589072" y="140970"/>
                  </a:lnTo>
                  <a:close/>
                  <a:moveTo>
                    <a:pt x="489358" y="0"/>
                  </a:moveTo>
                  <a:lnTo>
                    <a:pt x="1553180" y="0"/>
                  </a:lnTo>
                  <a:lnTo>
                    <a:pt x="1562071" y="317"/>
                  </a:lnTo>
                  <a:lnTo>
                    <a:pt x="1570010" y="952"/>
                  </a:lnTo>
                  <a:lnTo>
                    <a:pt x="1578584" y="2222"/>
                  </a:lnTo>
                  <a:lnTo>
                    <a:pt x="1586523" y="3492"/>
                  </a:lnTo>
                  <a:lnTo>
                    <a:pt x="1594462" y="5397"/>
                  </a:lnTo>
                  <a:lnTo>
                    <a:pt x="1602084" y="7620"/>
                  </a:lnTo>
                  <a:lnTo>
                    <a:pt x="1609705" y="10160"/>
                  </a:lnTo>
                  <a:lnTo>
                    <a:pt x="1617644" y="13017"/>
                  </a:lnTo>
                  <a:lnTo>
                    <a:pt x="1624630" y="16192"/>
                  </a:lnTo>
                  <a:lnTo>
                    <a:pt x="1631617" y="20002"/>
                  </a:lnTo>
                  <a:lnTo>
                    <a:pt x="1638603" y="23812"/>
                  </a:lnTo>
                  <a:lnTo>
                    <a:pt x="1645589" y="28257"/>
                  </a:lnTo>
                  <a:lnTo>
                    <a:pt x="1651623" y="32702"/>
                  </a:lnTo>
                  <a:lnTo>
                    <a:pt x="1657974" y="37782"/>
                  </a:lnTo>
                  <a:lnTo>
                    <a:pt x="1664008" y="42862"/>
                  </a:lnTo>
                  <a:lnTo>
                    <a:pt x="1669724" y="48260"/>
                  </a:lnTo>
                  <a:lnTo>
                    <a:pt x="1675122" y="53975"/>
                  </a:lnTo>
                  <a:lnTo>
                    <a:pt x="1680203" y="60007"/>
                  </a:lnTo>
                  <a:lnTo>
                    <a:pt x="1685284" y="66357"/>
                  </a:lnTo>
                  <a:lnTo>
                    <a:pt x="1689730" y="72390"/>
                  </a:lnTo>
                  <a:lnTo>
                    <a:pt x="1694176" y="79375"/>
                  </a:lnTo>
                  <a:lnTo>
                    <a:pt x="1697987" y="86360"/>
                  </a:lnTo>
                  <a:lnTo>
                    <a:pt x="1701797" y="93345"/>
                  </a:lnTo>
                  <a:lnTo>
                    <a:pt x="1704973" y="100647"/>
                  </a:lnTo>
                  <a:lnTo>
                    <a:pt x="1707831" y="108267"/>
                  </a:lnTo>
                  <a:lnTo>
                    <a:pt x="1710371" y="115570"/>
                  </a:lnTo>
                  <a:lnTo>
                    <a:pt x="1712594" y="123507"/>
                  </a:lnTo>
                  <a:lnTo>
                    <a:pt x="1714500" y="131445"/>
                  </a:lnTo>
                  <a:lnTo>
                    <a:pt x="1715770" y="139382"/>
                  </a:lnTo>
                  <a:lnTo>
                    <a:pt x="1717040" y="147637"/>
                  </a:lnTo>
                  <a:lnTo>
                    <a:pt x="1717675" y="155892"/>
                  </a:lnTo>
                  <a:lnTo>
                    <a:pt x="1717675" y="164782"/>
                  </a:lnTo>
                  <a:lnTo>
                    <a:pt x="1717675" y="1836103"/>
                  </a:lnTo>
                  <a:lnTo>
                    <a:pt x="1717675" y="1844358"/>
                  </a:lnTo>
                  <a:lnTo>
                    <a:pt x="1717040" y="1852613"/>
                  </a:lnTo>
                  <a:lnTo>
                    <a:pt x="1715770" y="1861185"/>
                  </a:lnTo>
                  <a:lnTo>
                    <a:pt x="1714500" y="1869123"/>
                  </a:lnTo>
                  <a:lnTo>
                    <a:pt x="1712594" y="1877060"/>
                  </a:lnTo>
                  <a:lnTo>
                    <a:pt x="1710371" y="1884680"/>
                  </a:lnTo>
                  <a:lnTo>
                    <a:pt x="1707831" y="1892300"/>
                  </a:lnTo>
                  <a:lnTo>
                    <a:pt x="1704973" y="1900238"/>
                  </a:lnTo>
                  <a:lnTo>
                    <a:pt x="1701797" y="1907223"/>
                  </a:lnTo>
                  <a:lnTo>
                    <a:pt x="1697987" y="1914208"/>
                  </a:lnTo>
                  <a:lnTo>
                    <a:pt x="1694176" y="1921193"/>
                  </a:lnTo>
                  <a:lnTo>
                    <a:pt x="1689730" y="1927860"/>
                  </a:lnTo>
                  <a:lnTo>
                    <a:pt x="1685284" y="1934210"/>
                  </a:lnTo>
                  <a:lnTo>
                    <a:pt x="1680203" y="1940560"/>
                  </a:lnTo>
                  <a:lnTo>
                    <a:pt x="1675122" y="1946275"/>
                  </a:lnTo>
                  <a:lnTo>
                    <a:pt x="1669724" y="1952308"/>
                  </a:lnTo>
                  <a:lnTo>
                    <a:pt x="1664008" y="1957705"/>
                  </a:lnTo>
                  <a:lnTo>
                    <a:pt x="1657974" y="1962785"/>
                  </a:lnTo>
                  <a:lnTo>
                    <a:pt x="1651623" y="1967865"/>
                  </a:lnTo>
                  <a:lnTo>
                    <a:pt x="1645589" y="1972310"/>
                  </a:lnTo>
                  <a:lnTo>
                    <a:pt x="1638603" y="1976755"/>
                  </a:lnTo>
                  <a:lnTo>
                    <a:pt x="1631617" y="1980565"/>
                  </a:lnTo>
                  <a:lnTo>
                    <a:pt x="1624630" y="1984375"/>
                  </a:lnTo>
                  <a:lnTo>
                    <a:pt x="1617644" y="1987550"/>
                  </a:lnTo>
                  <a:lnTo>
                    <a:pt x="1609705" y="1990408"/>
                  </a:lnTo>
                  <a:lnTo>
                    <a:pt x="1602084" y="1992948"/>
                  </a:lnTo>
                  <a:lnTo>
                    <a:pt x="1594462" y="1995170"/>
                  </a:lnTo>
                  <a:lnTo>
                    <a:pt x="1586523" y="1997075"/>
                  </a:lnTo>
                  <a:lnTo>
                    <a:pt x="1578584" y="1998345"/>
                  </a:lnTo>
                  <a:lnTo>
                    <a:pt x="1570010" y="1999615"/>
                  </a:lnTo>
                  <a:lnTo>
                    <a:pt x="1562071" y="2000250"/>
                  </a:lnTo>
                  <a:lnTo>
                    <a:pt x="1553180" y="2000250"/>
                  </a:lnTo>
                  <a:lnTo>
                    <a:pt x="164495" y="2000250"/>
                  </a:lnTo>
                  <a:lnTo>
                    <a:pt x="155604" y="2000250"/>
                  </a:lnTo>
                  <a:lnTo>
                    <a:pt x="147665" y="1999615"/>
                  </a:lnTo>
                  <a:lnTo>
                    <a:pt x="139408" y="1998345"/>
                  </a:lnTo>
                  <a:lnTo>
                    <a:pt x="131152" y="1997075"/>
                  </a:lnTo>
                  <a:lnTo>
                    <a:pt x="123213" y="1995170"/>
                  </a:lnTo>
                  <a:lnTo>
                    <a:pt x="115591" y="1992948"/>
                  </a:lnTo>
                  <a:lnTo>
                    <a:pt x="107970" y="1990408"/>
                  </a:lnTo>
                  <a:lnTo>
                    <a:pt x="100348" y="1987550"/>
                  </a:lnTo>
                  <a:lnTo>
                    <a:pt x="93044" y="1984375"/>
                  </a:lnTo>
                  <a:lnTo>
                    <a:pt x="86058" y="1980565"/>
                  </a:lnTo>
                  <a:lnTo>
                    <a:pt x="79072" y="1976755"/>
                  </a:lnTo>
                  <a:lnTo>
                    <a:pt x="72721" y="1972310"/>
                  </a:lnTo>
                  <a:lnTo>
                    <a:pt x="66052" y="1967865"/>
                  </a:lnTo>
                  <a:lnTo>
                    <a:pt x="59701" y="1962785"/>
                  </a:lnTo>
                  <a:lnTo>
                    <a:pt x="53667" y="1957705"/>
                  </a:lnTo>
                  <a:lnTo>
                    <a:pt x="48269" y="1952308"/>
                  </a:lnTo>
                  <a:lnTo>
                    <a:pt x="42553" y="1946275"/>
                  </a:lnTo>
                  <a:lnTo>
                    <a:pt x="37472" y="1940560"/>
                  </a:lnTo>
                  <a:lnTo>
                    <a:pt x="32391" y="1934210"/>
                  </a:lnTo>
                  <a:lnTo>
                    <a:pt x="27945" y="1927860"/>
                  </a:lnTo>
                  <a:lnTo>
                    <a:pt x="23817" y="1921193"/>
                  </a:lnTo>
                  <a:lnTo>
                    <a:pt x="19688" y="1914208"/>
                  </a:lnTo>
                  <a:lnTo>
                    <a:pt x="16195" y="1907223"/>
                  </a:lnTo>
                  <a:lnTo>
                    <a:pt x="12702" y="1900238"/>
                  </a:lnTo>
                  <a:lnTo>
                    <a:pt x="9844" y="1892300"/>
                  </a:lnTo>
                  <a:lnTo>
                    <a:pt x="7304" y="1884680"/>
                  </a:lnTo>
                  <a:lnTo>
                    <a:pt x="5081" y="1877060"/>
                  </a:lnTo>
                  <a:lnTo>
                    <a:pt x="3175" y="1869123"/>
                  </a:lnTo>
                  <a:lnTo>
                    <a:pt x="1905" y="1861185"/>
                  </a:lnTo>
                  <a:lnTo>
                    <a:pt x="635" y="1852613"/>
                  </a:lnTo>
                  <a:lnTo>
                    <a:pt x="0" y="1844358"/>
                  </a:lnTo>
                  <a:lnTo>
                    <a:pt x="0" y="1836103"/>
                  </a:lnTo>
                  <a:lnTo>
                    <a:pt x="0" y="489585"/>
                  </a:lnTo>
                  <a:lnTo>
                    <a:pt x="48935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1985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471992" y="2045951"/>
            <a:ext cx="716456" cy="714966"/>
            <a:chOff x="4963571" y="1633253"/>
            <a:chExt cx="649888" cy="648536"/>
          </a:xfrm>
        </p:grpSpPr>
        <p:sp>
          <p:nvSpPr>
            <p:cNvPr id="2056" name="MH_Other_6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963571" y="1633253"/>
              <a:ext cx="649888" cy="64853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marL="233680" indent="-23368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50000"/>
                </a:spcBef>
                <a:spcAft>
                  <a:spcPct val="35000"/>
                </a:spcAft>
                <a:buClr>
                  <a:srgbClr val="678BA8"/>
                </a:buClr>
                <a:buFontTx/>
                <a:buChar char="•"/>
              </a:pPr>
              <a:endParaRPr lang="zh-TW" altLang="en-US" sz="353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3" name="MH_Other_11"/>
            <p:cNvSpPr/>
            <p:nvPr>
              <p:custDataLst>
                <p:tags r:id="rId18"/>
              </p:custDataLst>
            </p:nvPr>
          </p:nvSpPr>
          <p:spPr bwMode="auto">
            <a:xfrm>
              <a:off x="5115550" y="1782026"/>
              <a:ext cx="377774" cy="320657"/>
            </a:xfrm>
            <a:custGeom>
              <a:avLst/>
              <a:gdLst>
                <a:gd name="T0" fmla="*/ 1221908 w 2276475"/>
                <a:gd name="T1" fmla="*/ 1328927 h 1936751"/>
                <a:gd name="T2" fmla="*/ 1196654 w 2276475"/>
                <a:gd name="T3" fmla="*/ 1388292 h 1936751"/>
                <a:gd name="T4" fmla="*/ 691864 w 2276475"/>
                <a:gd name="T5" fmla="*/ 1376845 h 1936751"/>
                <a:gd name="T6" fmla="*/ 695585 w 2276475"/>
                <a:gd name="T7" fmla="*/ 1314285 h 1936751"/>
                <a:gd name="T8" fmla="*/ 1104489 w 2276475"/>
                <a:gd name="T9" fmla="*/ 1115137 h 1936751"/>
                <a:gd name="T10" fmla="*/ 1117497 w 2276475"/>
                <a:gd name="T11" fmla="*/ 1168850 h 1936751"/>
                <a:gd name="T12" fmla="*/ 811396 w 2276475"/>
                <a:gd name="T13" fmla="*/ 1188695 h 1936751"/>
                <a:gd name="T14" fmla="*/ 783254 w 2276475"/>
                <a:gd name="T15" fmla="*/ 1141068 h 1936751"/>
                <a:gd name="T16" fmla="*/ 309026 w 2276475"/>
                <a:gd name="T17" fmla="*/ 898551 h 1936751"/>
                <a:gd name="T18" fmla="*/ 798665 w 2276475"/>
                <a:gd name="T19" fmla="*/ 935449 h 1936751"/>
                <a:gd name="T20" fmla="*/ 759855 w 2276475"/>
                <a:gd name="T21" fmla="*/ 989335 h 1936751"/>
                <a:gd name="T22" fmla="*/ 259317 w 2276475"/>
                <a:gd name="T23" fmla="*/ 967303 h 1936751"/>
                <a:gd name="T24" fmla="*/ 277393 w 2276475"/>
                <a:gd name="T25" fmla="*/ 906514 h 1936751"/>
                <a:gd name="T26" fmla="*/ 1086287 w 2276475"/>
                <a:gd name="T27" fmla="*/ 817903 h 1936751"/>
                <a:gd name="T28" fmla="*/ 1028372 w 2276475"/>
                <a:gd name="T29" fmla="*/ 919230 h 1936751"/>
                <a:gd name="T30" fmla="*/ 999280 w 2276475"/>
                <a:gd name="T31" fmla="*/ 917630 h 1936751"/>
                <a:gd name="T32" fmla="*/ 289574 w 2276475"/>
                <a:gd name="T33" fmla="*/ 706099 h 1936751"/>
                <a:gd name="T34" fmla="*/ 590631 w 2276475"/>
                <a:gd name="T35" fmla="*/ 735033 h 1936751"/>
                <a:gd name="T36" fmla="*/ 567535 w 2276475"/>
                <a:gd name="T37" fmla="*/ 784938 h 1936751"/>
                <a:gd name="T38" fmla="*/ 259309 w 2276475"/>
                <a:gd name="T39" fmla="*/ 770073 h 1936751"/>
                <a:gd name="T40" fmla="*/ 267273 w 2276475"/>
                <a:gd name="T41" fmla="*/ 715124 h 1936751"/>
                <a:gd name="T42" fmla="*/ 836933 w 2276475"/>
                <a:gd name="T43" fmla="*/ 505684 h 1936751"/>
                <a:gd name="T44" fmla="*/ 846494 w 2276475"/>
                <a:gd name="T45" fmla="*/ 574170 h 1936751"/>
                <a:gd name="T46" fmla="*/ 268069 w 2276475"/>
                <a:gd name="T47" fmla="*/ 592752 h 1936751"/>
                <a:gd name="T48" fmla="*/ 238855 w 2276475"/>
                <a:gd name="T49" fmla="*/ 530105 h 1936751"/>
                <a:gd name="T50" fmla="*/ 1467818 w 2276475"/>
                <a:gd name="T51" fmla="*/ 344025 h 1936751"/>
                <a:gd name="T52" fmla="*/ 1566759 w 2276475"/>
                <a:gd name="T53" fmla="*/ 428438 h 1936751"/>
                <a:gd name="T54" fmla="*/ 1578461 w 2276475"/>
                <a:gd name="T55" fmla="*/ 479936 h 1936751"/>
                <a:gd name="T56" fmla="*/ 1197862 w 2276475"/>
                <a:gd name="T57" fmla="*/ 846789 h 1936751"/>
                <a:gd name="T58" fmla="*/ 1138817 w 2276475"/>
                <a:gd name="T59" fmla="*/ 842806 h 1936751"/>
                <a:gd name="T60" fmla="*/ 1093869 w 2276475"/>
                <a:gd name="T61" fmla="*/ 799538 h 1936751"/>
                <a:gd name="T62" fmla="*/ 1075782 w 2276475"/>
                <a:gd name="T63" fmla="*/ 737423 h 1936751"/>
                <a:gd name="T64" fmla="*/ 1456382 w 2276475"/>
                <a:gd name="T65" fmla="*/ 344821 h 1936751"/>
                <a:gd name="T66" fmla="*/ 199469 w 2276475"/>
                <a:gd name="T67" fmla="*/ 367345 h 1936751"/>
                <a:gd name="T68" fmla="*/ 114475 w 2276475"/>
                <a:gd name="T69" fmla="*/ 448541 h 1936751"/>
                <a:gd name="T70" fmla="*/ 103321 w 2276475"/>
                <a:gd name="T71" fmla="*/ 1407238 h 1936751"/>
                <a:gd name="T72" fmla="*/ 171315 w 2276475"/>
                <a:gd name="T73" fmla="*/ 1503559 h 1936751"/>
                <a:gd name="T74" fmla="*/ 1382734 w 2276475"/>
                <a:gd name="T75" fmla="*/ 1530890 h 1936751"/>
                <a:gd name="T76" fmla="*/ 1488975 w 2276475"/>
                <a:gd name="T77" fmla="*/ 1477289 h 1936751"/>
                <a:gd name="T78" fmla="*/ 1531737 w 2276475"/>
                <a:gd name="T79" fmla="*/ 1365845 h 1936751"/>
                <a:gd name="T80" fmla="*/ 1605841 w 2276475"/>
                <a:gd name="T81" fmla="*/ 1539381 h 1936751"/>
                <a:gd name="T82" fmla="*/ 1513146 w 2276475"/>
                <a:gd name="T83" fmla="*/ 1611821 h 1936751"/>
                <a:gd name="T84" fmla="*/ 101461 w 2276475"/>
                <a:gd name="T85" fmla="*/ 1605982 h 1936751"/>
                <a:gd name="T86" fmla="*/ 16468 w 2276475"/>
                <a:gd name="T87" fmla="*/ 1525317 h 1936751"/>
                <a:gd name="T88" fmla="*/ 5312 w 2276475"/>
                <a:gd name="T89" fmla="*/ 391226 h 1936751"/>
                <a:gd name="T90" fmla="*/ 73307 w 2276475"/>
                <a:gd name="T91" fmla="*/ 295170 h 1936751"/>
                <a:gd name="T92" fmla="*/ 1746529 w 2276475"/>
                <a:gd name="T93" fmla="*/ 88926 h 1936751"/>
                <a:gd name="T94" fmla="*/ 1805153 w 2276475"/>
                <a:gd name="T95" fmla="*/ 114614 h 1936751"/>
                <a:gd name="T96" fmla="*/ 1838312 w 2276475"/>
                <a:gd name="T97" fmla="*/ 176846 h 1936751"/>
                <a:gd name="T98" fmla="*/ 1821600 w 2276475"/>
                <a:gd name="T99" fmla="*/ 237490 h 1936751"/>
                <a:gd name="T100" fmla="*/ 1620792 w 2276475"/>
                <a:gd name="T101" fmla="*/ 421806 h 1936751"/>
                <a:gd name="T102" fmla="*/ 1543068 w 2276475"/>
                <a:gd name="T103" fmla="*/ 339447 h 1936751"/>
                <a:gd name="T104" fmla="*/ 1506460 w 2276475"/>
                <a:gd name="T105" fmla="*/ 289925 h 1936751"/>
                <a:gd name="T106" fmla="*/ 1716818 w 2276475"/>
                <a:gd name="T107" fmla="*/ 92634 h 1936751"/>
                <a:gd name="T108" fmla="*/ 1893521 w 2276475"/>
                <a:gd name="T109" fmla="*/ 35131 h 1936751"/>
                <a:gd name="T110" fmla="*/ 1889783 w 2276475"/>
                <a:gd name="T111" fmla="*/ 106078 h 1936751"/>
                <a:gd name="T112" fmla="*/ 1844400 w 2276475"/>
                <a:gd name="T113" fmla="*/ 105545 h 1936751"/>
                <a:gd name="T114" fmla="*/ 1793944 w 2276475"/>
                <a:gd name="T115" fmla="*/ 59669 h 1936751"/>
                <a:gd name="T116" fmla="*/ 1847069 w 2276475"/>
                <a:gd name="T117" fmla="*/ 16194 h 1936751"/>
                <a:gd name="T118" fmla="*/ 1697756 w 2276475"/>
                <a:gd name="T119" fmla="*/ 22017 h 1936751"/>
                <a:gd name="T120" fmla="*/ 1364698 w 2276475"/>
                <a:gd name="T121" fmla="*/ 383050 h 1936751"/>
                <a:gd name="T122" fmla="*/ 1317840 w 2276475"/>
                <a:gd name="T123" fmla="*/ 375887 h 1936751"/>
                <a:gd name="T124" fmla="*/ 1320237 w 2276475"/>
                <a:gd name="T125" fmla="*/ 329200 h 193675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276475" h="1936751">
                  <a:moveTo>
                    <a:pt x="872202" y="1555750"/>
                  </a:moveTo>
                  <a:lnTo>
                    <a:pt x="879190" y="1555750"/>
                  </a:lnTo>
                  <a:lnTo>
                    <a:pt x="1397284" y="1555750"/>
                  </a:lnTo>
                  <a:lnTo>
                    <a:pt x="1404272" y="1555750"/>
                  </a:lnTo>
                  <a:lnTo>
                    <a:pt x="1410943" y="1557024"/>
                  </a:lnTo>
                  <a:lnTo>
                    <a:pt x="1417614" y="1557979"/>
                  </a:lnTo>
                  <a:lnTo>
                    <a:pt x="1423649" y="1560208"/>
                  </a:lnTo>
                  <a:lnTo>
                    <a:pt x="1430002" y="1562437"/>
                  </a:lnTo>
                  <a:lnTo>
                    <a:pt x="1435403" y="1565303"/>
                  </a:lnTo>
                  <a:lnTo>
                    <a:pt x="1440485" y="1568168"/>
                  </a:lnTo>
                  <a:lnTo>
                    <a:pt x="1445567" y="1571989"/>
                  </a:lnTo>
                  <a:lnTo>
                    <a:pt x="1450015" y="1576128"/>
                  </a:lnTo>
                  <a:lnTo>
                    <a:pt x="1453509" y="1580268"/>
                  </a:lnTo>
                  <a:lnTo>
                    <a:pt x="1457321" y="1584726"/>
                  </a:lnTo>
                  <a:lnTo>
                    <a:pt x="1460180" y="1589502"/>
                  </a:lnTo>
                  <a:lnTo>
                    <a:pt x="1462403" y="1594915"/>
                  </a:lnTo>
                  <a:lnTo>
                    <a:pt x="1463674" y="1600009"/>
                  </a:lnTo>
                  <a:lnTo>
                    <a:pt x="1464944" y="1605741"/>
                  </a:lnTo>
                  <a:lnTo>
                    <a:pt x="1465262" y="1611472"/>
                  </a:lnTo>
                  <a:lnTo>
                    <a:pt x="1464944" y="1617203"/>
                  </a:lnTo>
                  <a:lnTo>
                    <a:pt x="1463674" y="1622935"/>
                  </a:lnTo>
                  <a:lnTo>
                    <a:pt x="1462403" y="1628029"/>
                  </a:lnTo>
                  <a:lnTo>
                    <a:pt x="1460180" y="1633124"/>
                  </a:lnTo>
                  <a:lnTo>
                    <a:pt x="1457321" y="1638218"/>
                  </a:lnTo>
                  <a:lnTo>
                    <a:pt x="1453509" y="1642358"/>
                  </a:lnTo>
                  <a:lnTo>
                    <a:pt x="1450015" y="1646815"/>
                  </a:lnTo>
                  <a:lnTo>
                    <a:pt x="1445567" y="1650955"/>
                  </a:lnTo>
                  <a:lnTo>
                    <a:pt x="1440485" y="1654457"/>
                  </a:lnTo>
                  <a:lnTo>
                    <a:pt x="1435403" y="1657641"/>
                  </a:lnTo>
                  <a:lnTo>
                    <a:pt x="1430002" y="1660507"/>
                  </a:lnTo>
                  <a:lnTo>
                    <a:pt x="1423649" y="1662736"/>
                  </a:lnTo>
                  <a:lnTo>
                    <a:pt x="1417614" y="1664328"/>
                  </a:lnTo>
                  <a:lnTo>
                    <a:pt x="1410943" y="1665920"/>
                  </a:lnTo>
                  <a:lnTo>
                    <a:pt x="1404272" y="1666875"/>
                  </a:lnTo>
                  <a:lnTo>
                    <a:pt x="1397284" y="1666875"/>
                  </a:lnTo>
                  <a:lnTo>
                    <a:pt x="879190" y="1666875"/>
                  </a:lnTo>
                  <a:lnTo>
                    <a:pt x="872202" y="1666875"/>
                  </a:lnTo>
                  <a:lnTo>
                    <a:pt x="865531" y="1665920"/>
                  </a:lnTo>
                  <a:lnTo>
                    <a:pt x="858860" y="1664328"/>
                  </a:lnTo>
                  <a:lnTo>
                    <a:pt x="852507" y="1662736"/>
                  </a:lnTo>
                  <a:lnTo>
                    <a:pt x="846790" y="1660507"/>
                  </a:lnTo>
                  <a:lnTo>
                    <a:pt x="841389" y="1657641"/>
                  </a:lnTo>
                  <a:lnTo>
                    <a:pt x="835989" y="1654139"/>
                  </a:lnTo>
                  <a:lnTo>
                    <a:pt x="831224" y="1650955"/>
                  </a:lnTo>
                  <a:lnTo>
                    <a:pt x="826777" y="1646815"/>
                  </a:lnTo>
                  <a:lnTo>
                    <a:pt x="822648" y="1642358"/>
                  </a:lnTo>
                  <a:lnTo>
                    <a:pt x="819471" y="1637900"/>
                  </a:lnTo>
                  <a:lnTo>
                    <a:pt x="816612" y="1633124"/>
                  </a:lnTo>
                  <a:lnTo>
                    <a:pt x="814389" y="1628029"/>
                  </a:lnTo>
                  <a:lnTo>
                    <a:pt x="812483" y="1622935"/>
                  </a:lnTo>
                  <a:lnTo>
                    <a:pt x="811530" y="1617203"/>
                  </a:lnTo>
                  <a:lnTo>
                    <a:pt x="811212" y="1611472"/>
                  </a:lnTo>
                  <a:lnTo>
                    <a:pt x="811530" y="1605741"/>
                  </a:lnTo>
                  <a:lnTo>
                    <a:pt x="812483" y="1600009"/>
                  </a:lnTo>
                  <a:lnTo>
                    <a:pt x="814389" y="1594915"/>
                  </a:lnTo>
                  <a:lnTo>
                    <a:pt x="816612" y="1589820"/>
                  </a:lnTo>
                  <a:lnTo>
                    <a:pt x="819471" y="1584726"/>
                  </a:lnTo>
                  <a:lnTo>
                    <a:pt x="822648" y="1580268"/>
                  </a:lnTo>
                  <a:lnTo>
                    <a:pt x="826777" y="1576128"/>
                  </a:lnTo>
                  <a:lnTo>
                    <a:pt x="831224" y="1571989"/>
                  </a:lnTo>
                  <a:lnTo>
                    <a:pt x="835989" y="1568168"/>
                  </a:lnTo>
                  <a:lnTo>
                    <a:pt x="841389" y="1565303"/>
                  </a:lnTo>
                  <a:lnTo>
                    <a:pt x="846790" y="1562437"/>
                  </a:lnTo>
                  <a:lnTo>
                    <a:pt x="852507" y="1560208"/>
                  </a:lnTo>
                  <a:lnTo>
                    <a:pt x="858860" y="1558298"/>
                  </a:lnTo>
                  <a:lnTo>
                    <a:pt x="865531" y="1557024"/>
                  </a:lnTo>
                  <a:lnTo>
                    <a:pt x="872202" y="1555750"/>
                  </a:lnTo>
                  <a:close/>
                  <a:moveTo>
                    <a:pt x="984211" y="1325563"/>
                  </a:moveTo>
                  <a:lnTo>
                    <a:pt x="1292263" y="1325563"/>
                  </a:lnTo>
                  <a:lnTo>
                    <a:pt x="1297339" y="1325880"/>
                  </a:lnTo>
                  <a:lnTo>
                    <a:pt x="1302415" y="1326513"/>
                  </a:lnTo>
                  <a:lnTo>
                    <a:pt x="1307174" y="1327779"/>
                  </a:lnTo>
                  <a:lnTo>
                    <a:pt x="1311615" y="1329361"/>
                  </a:lnTo>
                  <a:lnTo>
                    <a:pt x="1315740" y="1331260"/>
                  </a:lnTo>
                  <a:lnTo>
                    <a:pt x="1319864" y="1333792"/>
                  </a:lnTo>
                  <a:lnTo>
                    <a:pt x="1323671" y="1336640"/>
                  </a:lnTo>
                  <a:lnTo>
                    <a:pt x="1327161" y="1340121"/>
                  </a:lnTo>
                  <a:lnTo>
                    <a:pt x="1330333" y="1343286"/>
                  </a:lnTo>
                  <a:lnTo>
                    <a:pt x="1332871" y="1347400"/>
                  </a:lnTo>
                  <a:lnTo>
                    <a:pt x="1335409" y="1351198"/>
                  </a:lnTo>
                  <a:lnTo>
                    <a:pt x="1337630" y="1355629"/>
                  </a:lnTo>
                  <a:lnTo>
                    <a:pt x="1339216" y="1360059"/>
                  </a:lnTo>
                  <a:lnTo>
                    <a:pt x="1340485" y="1364807"/>
                  </a:lnTo>
                  <a:lnTo>
                    <a:pt x="1341437" y="1369870"/>
                  </a:lnTo>
                  <a:lnTo>
                    <a:pt x="1341437" y="1374934"/>
                  </a:lnTo>
                  <a:lnTo>
                    <a:pt x="1341437" y="1379681"/>
                  </a:lnTo>
                  <a:lnTo>
                    <a:pt x="1340485" y="1384745"/>
                  </a:lnTo>
                  <a:lnTo>
                    <a:pt x="1339216" y="1389492"/>
                  </a:lnTo>
                  <a:lnTo>
                    <a:pt x="1337630" y="1393923"/>
                  </a:lnTo>
                  <a:lnTo>
                    <a:pt x="1335409" y="1398037"/>
                  </a:lnTo>
                  <a:lnTo>
                    <a:pt x="1332871" y="1402151"/>
                  </a:lnTo>
                  <a:lnTo>
                    <a:pt x="1330016" y="1405632"/>
                  </a:lnTo>
                  <a:lnTo>
                    <a:pt x="1327161" y="1409430"/>
                  </a:lnTo>
                  <a:lnTo>
                    <a:pt x="1323671" y="1412595"/>
                  </a:lnTo>
                  <a:lnTo>
                    <a:pt x="1319864" y="1415443"/>
                  </a:lnTo>
                  <a:lnTo>
                    <a:pt x="1315740" y="1417659"/>
                  </a:lnTo>
                  <a:lnTo>
                    <a:pt x="1311615" y="1419874"/>
                  </a:lnTo>
                  <a:lnTo>
                    <a:pt x="1306857" y="1421773"/>
                  </a:lnTo>
                  <a:lnTo>
                    <a:pt x="1302415" y="1422722"/>
                  </a:lnTo>
                  <a:lnTo>
                    <a:pt x="1297339" y="1423672"/>
                  </a:lnTo>
                  <a:lnTo>
                    <a:pt x="1292263" y="1423988"/>
                  </a:lnTo>
                  <a:lnTo>
                    <a:pt x="984211" y="1423988"/>
                  </a:lnTo>
                  <a:lnTo>
                    <a:pt x="979453" y="1423672"/>
                  </a:lnTo>
                  <a:lnTo>
                    <a:pt x="974377" y="1422722"/>
                  </a:lnTo>
                  <a:lnTo>
                    <a:pt x="969618" y="1421773"/>
                  </a:lnTo>
                  <a:lnTo>
                    <a:pt x="965176" y="1419874"/>
                  </a:lnTo>
                  <a:lnTo>
                    <a:pt x="960735" y="1417659"/>
                  </a:lnTo>
                  <a:lnTo>
                    <a:pt x="956928" y="1415443"/>
                  </a:lnTo>
                  <a:lnTo>
                    <a:pt x="952803" y="1412595"/>
                  </a:lnTo>
                  <a:lnTo>
                    <a:pt x="949631" y="1409430"/>
                  </a:lnTo>
                  <a:lnTo>
                    <a:pt x="946141" y="1405632"/>
                  </a:lnTo>
                  <a:lnTo>
                    <a:pt x="943286" y="1402151"/>
                  </a:lnTo>
                  <a:lnTo>
                    <a:pt x="941065" y="1398037"/>
                  </a:lnTo>
                  <a:lnTo>
                    <a:pt x="938844" y="1393923"/>
                  </a:lnTo>
                  <a:lnTo>
                    <a:pt x="937258" y="1389492"/>
                  </a:lnTo>
                  <a:lnTo>
                    <a:pt x="935989" y="1384745"/>
                  </a:lnTo>
                  <a:lnTo>
                    <a:pt x="935355" y="1379681"/>
                  </a:lnTo>
                  <a:lnTo>
                    <a:pt x="935037" y="1374934"/>
                  </a:lnTo>
                  <a:lnTo>
                    <a:pt x="935355" y="1369870"/>
                  </a:lnTo>
                  <a:lnTo>
                    <a:pt x="935989" y="1364807"/>
                  </a:lnTo>
                  <a:lnTo>
                    <a:pt x="937258" y="1360059"/>
                  </a:lnTo>
                  <a:lnTo>
                    <a:pt x="938844" y="1355629"/>
                  </a:lnTo>
                  <a:lnTo>
                    <a:pt x="940748" y="1351198"/>
                  </a:lnTo>
                  <a:lnTo>
                    <a:pt x="943286" y="1347400"/>
                  </a:lnTo>
                  <a:lnTo>
                    <a:pt x="946141" y="1343286"/>
                  </a:lnTo>
                  <a:lnTo>
                    <a:pt x="949631" y="1340121"/>
                  </a:lnTo>
                  <a:lnTo>
                    <a:pt x="952803" y="1336640"/>
                  </a:lnTo>
                  <a:lnTo>
                    <a:pt x="956928" y="1333792"/>
                  </a:lnTo>
                  <a:lnTo>
                    <a:pt x="960735" y="1331260"/>
                  </a:lnTo>
                  <a:lnTo>
                    <a:pt x="965176" y="1329361"/>
                  </a:lnTo>
                  <a:lnTo>
                    <a:pt x="969618" y="1327779"/>
                  </a:lnTo>
                  <a:lnTo>
                    <a:pt x="974377" y="1326513"/>
                  </a:lnTo>
                  <a:lnTo>
                    <a:pt x="979453" y="1325880"/>
                  </a:lnTo>
                  <a:lnTo>
                    <a:pt x="984211" y="1325563"/>
                  </a:lnTo>
                  <a:close/>
                  <a:moveTo>
                    <a:pt x="369286" y="1074738"/>
                  </a:moveTo>
                  <a:lnTo>
                    <a:pt x="887697" y="1074738"/>
                  </a:lnTo>
                  <a:lnTo>
                    <a:pt x="894368" y="1075056"/>
                  </a:lnTo>
                  <a:lnTo>
                    <a:pt x="901356" y="1076008"/>
                  </a:lnTo>
                  <a:lnTo>
                    <a:pt x="908027" y="1077278"/>
                  </a:lnTo>
                  <a:lnTo>
                    <a:pt x="914063" y="1079183"/>
                  </a:lnTo>
                  <a:lnTo>
                    <a:pt x="920098" y="1081406"/>
                  </a:lnTo>
                  <a:lnTo>
                    <a:pt x="925816" y="1084263"/>
                  </a:lnTo>
                  <a:lnTo>
                    <a:pt x="930898" y="1087438"/>
                  </a:lnTo>
                  <a:lnTo>
                    <a:pt x="935663" y="1090931"/>
                  </a:lnTo>
                  <a:lnTo>
                    <a:pt x="940110" y="1094741"/>
                  </a:lnTo>
                  <a:lnTo>
                    <a:pt x="944240" y="1099186"/>
                  </a:lnTo>
                  <a:lnTo>
                    <a:pt x="947416" y="1103948"/>
                  </a:lnTo>
                  <a:lnTo>
                    <a:pt x="950275" y="1108711"/>
                  </a:lnTo>
                  <a:lnTo>
                    <a:pt x="952499" y="1113791"/>
                  </a:lnTo>
                  <a:lnTo>
                    <a:pt x="954405" y="1118871"/>
                  </a:lnTo>
                  <a:lnTo>
                    <a:pt x="955358" y="1124903"/>
                  </a:lnTo>
                  <a:lnTo>
                    <a:pt x="955675" y="1130301"/>
                  </a:lnTo>
                  <a:lnTo>
                    <a:pt x="955358" y="1136016"/>
                  </a:lnTo>
                  <a:lnTo>
                    <a:pt x="954405" y="1141413"/>
                  </a:lnTo>
                  <a:lnTo>
                    <a:pt x="952499" y="1147128"/>
                  </a:lnTo>
                  <a:lnTo>
                    <a:pt x="950275" y="1152208"/>
                  </a:lnTo>
                  <a:lnTo>
                    <a:pt x="947416" y="1156971"/>
                  </a:lnTo>
                  <a:lnTo>
                    <a:pt x="944240" y="1161098"/>
                  </a:lnTo>
                  <a:lnTo>
                    <a:pt x="940110" y="1165543"/>
                  </a:lnTo>
                  <a:lnTo>
                    <a:pt x="935663" y="1169671"/>
                  </a:lnTo>
                  <a:lnTo>
                    <a:pt x="930898" y="1173163"/>
                  </a:lnTo>
                  <a:lnTo>
                    <a:pt x="925816" y="1176656"/>
                  </a:lnTo>
                  <a:lnTo>
                    <a:pt x="920098" y="1179196"/>
                  </a:lnTo>
                  <a:lnTo>
                    <a:pt x="914063" y="1181736"/>
                  </a:lnTo>
                  <a:lnTo>
                    <a:pt x="908027" y="1183323"/>
                  </a:lnTo>
                  <a:lnTo>
                    <a:pt x="901356" y="1184593"/>
                  </a:lnTo>
                  <a:lnTo>
                    <a:pt x="894368" y="1185546"/>
                  </a:lnTo>
                  <a:lnTo>
                    <a:pt x="887697" y="1185863"/>
                  </a:lnTo>
                  <a:lnTo>
                    <a:pt x="369286" y="1185863"/>
                  </a:lnTo>
                  <a:lnTo>
                    <a:pt x="362615" y="1185546"/>
                  </a:lnTo>
                  <a:lnTo>
                    <a:pt x="355944" y="1184593"/>
                  </a:lnTo>
                  <a:lnTo>
                    <a:pt x="349273" y="1183323"/>
                  </a:lnTo>
                  <a:lnTo>
                    <a:pt x="343238" y="1181736"/>
                  </a:lnTo>
                  <a:lnTo>
                    <a:pt x="337203" y="1179196"/>
                  </a:lnTo>
                  <a:lnTo>
                    <a:pt x="331485" y="1176656"/>
                  </a:lnTo>
                  <a:lnTo>
                    <a:pt x="326402" y="1173163"/>
                  </a:lnTo>
                  <a:lnTo>
                    <a:pt x="321637" y="1169671"/>
                  </a:lnTo>
                  <a:lnTo>
                    <a:pt x="317190" y="1165543"/>
                  </a:lnTo>
                  <a:lnTo>
                    <a:pt x="313378" y="1161098"/>
                  </a:lnTo>
                  <a:lnTo>
                    <a:pt x="309884" y="1156971"/>
                  </a:lnTo>
                  <a:lnTo>
                    <a:pt x="307025" y="1152208"/>
                  </a:lnTo>
                  <a:lnTo>
                    <a:pt x="304802" y="1147128"/>
                  </a:lnTo>
                  <a:lnTo>
                    <a:pt x="302896" y="1141413"/>
                  </a:lnTo>
                  <a:lnTo>
                    <a:pt x="301943" y="1136016"/>
                  </a:lnTo>
                  <a:lnTo>
                    <a:pt x="301625" y="1130301"/>
                  </a:lnTo>
                  <a:lnTo>
                    <a:pt x="301943" y="1124903"/>
                  </a:lnTo>
                  <a:lnTo>
                    <a:pt x="302896" y="1119188"/>
                  </a:lnTo>
                  <a:lnTo>
                    <a:pt x="304802" y="1113791"/>
                  </a:lnTo>
                  <a:lnTo>
                    <a:pt x="307025" y="1108711"/>
                  </a:lnTo>
                  <a:lnTo>
                    <a:pt x="309884" y="1103948"/>
                  </a:lnTo>
                  <a:lnTo>
                    <a:pt x="313378" y="1099186"/>
                  </a:lnTo>
                  <a:lnTo>
                    <a:pt x="317190" y="1094741"/>
                  </a:lnTo>
                  <a:lnTo>
                    <a:pt x="321637" y="1091248"/>
                  </a:lnTo>
                  <a:lnTo>
                    <a:pt x="326402" y="1087438"/>
                  </a:lnTo>
                  <a:lnTo>
                    <a:pt x="331485" y="1084263"/>
                  </a:lnTo>
                  <a:lnTo>
                    <a:pt x="337203" y="1081406"/>
                  </a:lnTo>
                  <a:lnTo>
                    <a:pt x="343238" y="1079183"/>
                  </a:lnTo>
                  <a:lnTo>
                    <a:pt x="349273" y="1077278"/>
                  </a:lnTo>
                  <a:lnTo>
                    <a:pt x="355944" y="1076008"/>
                  </a:lnTo>
                  <a:lnTo>
                    <a:pt x="362615" y="1075056"/>
                  </a:lnTo>
                  <a:lnTo>
                    <a:pt x="369286" y="1074738"/>
                  </a:lnTo>
                  <a:close/>
                  <a:moveTo>
                    <a:pt x="1261435" y="965200"/>
                  </a:moveTo>
                  <a:lnTo>
                    <a:pt x="1264624" y="965200"/>
                  </a:lnTo>
                  <a:lnTo>
                    <a:pt x="1267814" y="965200"/>
                  </a:lnTo>
                  <a:lnTo>
                    <a:pt x="1271322" y="965838"/>
                  </a:lnTo>
                  <a:lnTo>
                    <a:pt x="1275149" y="967114"/>
                  </a:lnTo>
                  <a:lnTo>
                    <a:pt x="1278977" y="968390"/>
                  </a:lnTo>
                  <a:lnTo>
                    <a:pt x="1282804" y="969984"/>
                  </a:lnTo>
                  <a:lnTo>
                    <a:pt x="1290777" y="973811"/>
                  </a:lnTo>
                  <a:lnTo>
                    <a:pt x="1298113" y="978277"/>
                  </a:lnTo>
                  <a:lnTo>
                    <a:pt x="1304491" y="982742"/>
                  </a:lnTo>
                  <a:lnTo>
                    <a:pt x="1308637" y="986250"/>
                  </a:lnTo>
                  <a:lnTo>
                    <a:pt x="1312784" y="990715"/>
                  </a:lnTo>
                  <a:lnTo>
                    <a:pt x="1317249" y="997094"/>
                  </a:lnTo>
                  <a:lnTo>
                    <a:pt x="1321395" y="1004429"/>
                  </a:lnTo>
                  <a:lnTo>
                    <a:pt x="1325222" y="1012403"/>
                  </a:lnTo>
                  <a:lnTo>
                    <a:pt x="1326817" y="1016549"/>
                  </a:lnTo>
                  <a:lnTo>
                    <a:pt x="1328092" y="1020057"/>
                  </a:lnTo>
                  <a:lnTo>
                    <a:pt x="1329368" y="1024203"/>
                  </a:lnTo>
                  <a:lnTo>
                    <a:pt x="1330006" y="1027711"/>
                  </a:lnTo>
                  <a:lnTo>
                    <a:pt x="1330325" y="1030901"/>
                  </a:lnTo>
                  <a:lnTo>
                    <a:pt x="1330006" y="1034090"/>
                  </a:lnTo>
                  <a:lnTo>
                    <a:pt x="1329368" y="1036004"/>
                  </a:lnTo>
                  <a:lnTo>
                    <a:pt x="1327774" y="1038236"/>
                  </a:lnTo>
                  <a:lnTo>
                    <a:pt x="1228904" y="1099472"/>
                  </a:lnTo>
                  <a:lnTo>
                    <a:pt x="1226990" y="1101066"/>
                  </a:lnTo>
                  <a:lnTo>
                    <a:pt x="1225396" y="1102342"/>
                  </a:lnTo>
                  <a:lnTo>
                    <a:pt x="1223163" y="1103618"/>
                  </a:lnTo>
                  <a:lnTo>
                    <a:pt x="1220930" y="1104575"/>
                  </a:lnTo>
                  <a:lnTo>
                    <a:pt x="1219017" y="1105213"/>
                  </a:lnTo>
                  <a:lnTo>
                    <a:pt x="1216784" y="1105850"/>
                  </a:lnTo>
                  <a:lnTo>
                    <a:pt x="1212000" y="1106488"/>
                  </a:lnTo>
                  <a:lnTo>
                    <a:pt x="1207854" y="1105850"/>
                  </a:lnTo>
                  <a:lnTo>
                    <a:pt x="1205622" y="1105213"/>
                  </a:lnTo>
                  <a:lnTo>
                    <a:pt x="1203389" y="1104575"/>
                  </a:lnTo>
                  <a:lnTo>
                    <a:pt x="1201475" y="1103618"/>
                  </a:lnTo>
                  <a:lnTo>
                    <a:pt x="1199243" y="1102342"/>
                  </a:lnTo>
                  <a:lnTo>
                    <a:pt x="1197329" y="1101066"/>
                  </a:lnTo>
                  <a:lnTo>
                    <a:pt x="1195735" y="1099472"/>
                  </a:lnTo>
                  <a:lnTo>
                    <a:pt x="1194140" y="1097558"/>
                  </a:lnTo>
                  <a:lnTo>
                    <a:pt x="1192864" y="1095963"/>
                  </a:lnTo>
                  <a:lnTo>
                    <a:pt x="1191588" y="1093731"/>
                  </a:lnTo>
                  <a:lnTo>
                    <a:pt x="1190632" y="1091817"/>
                  </a:lnTo>
                  <a:lnTo>
                    <a:pt x="1189356" y="1087352"/>
                  </a:lnTo>
                  <a:lnTo>
                    <a:pt x="1189037" y="1082887"/>
                  </a:lnTo>
                  <a:lnTo>
                    <a:pt x="1189356" y="1078741"/>
                  </a:lnTo>
                  <a:lnTo>
                    <a:pt x="1190632" y="1074276"/>
                  </a:lnTo>
                  <a:lnTo>
                    <a:pt x="1191588" y="1072043"/>
                  </a:lnTo>
                  <a:lnTo>
                    <a:pt x="1192864" y="1070130"/>
                  </a:lnTo>
                  <a:lnTo>
                    <a:pt x="1194140" y="1068535"/>
                  </a:lnTo>
                  <a:lnTo>
                    <a:pt x="1195735" y="1066621"/>
                  </a:lnTo>
                  <a:lnTo>
                    <a:pt x="1257289" y="967433"/>
                  </a:lnTo>
                  <a:lnTo>
                    <a:pt x="1258884" y="965838"/>
                  </a:lnTo>
                  <a:lnTo>
                    <a:pt x="1261435" y="965200"/>
                  </a:lnTo>
                  <a:close/>
                  <a:moveTo>
                    <a:pt x="346041" y="844550"/>
                  </a:moveTo>
                  <a:lnTo>
                    <a:pt x="350799" y="844550"/>
                  </a:lnTo>
                  <a:lnTo>
                    <a:pt x="658851" y="844550"/>
                  </a:lnTo>
                  <a:lnTo>
                    <a:pt x="663927" y="844550"/>
                  </a:lnTo>
                  <a:lnTo>
                    <a:pt x="669003" y="845185"/>
                  </a:lnTo>
                  <a:lnTo>
                    <a:pt x="673762" y="846773"/>
                  </a:lnTo>
                  <a:lnTo>
                    <a:pt x="678204" y="848043"/>
                  </a:lnTo>
                  <a:lnTo>
                    <a:pt x="682645" y="850265"/>
                  </a:lnTo>
                  <a:lnTo>
                    <a:pt x="686452" y="852805"/>
                  </a:lnTo>
                  <a:lnTo>
                    <a:pt x="690259" y="855345"/>
                  </a:lnTo>
                  <a:lnTo>
                    <a:pt x="693749" y="858838"/>
                  </a:lnTo>
                  <a:lnTo>
                    <a:pt x="697239" y="862330"/>
                  </a:lnTo>
                  <a:lnTo>
                    <a:pt x="699777" y="865823"/>
                  </a:lnTo>
                  <a:lnTo>
                    <a:pt x="702315" y="869950"/>
                  </a:lnTo>
                  <a:lnTo>
                    <a:pt x="704218" y="874395"/>
                  </a:lnTo>
                  <a:lnTo>
                    <a:pt x="705804" y="879158"/>
                  </a:lnTo>
                  <a:lnTo>
                    <a:pt x="707391" y="883920"/>
                  </a:lnTo>
                  <a:lnTo>
                    <a:pt x="708025" y="888683"/>
                  </a:lnTo>
                  <a:lnTo>
                    <a:pt x="708025" y="893763"/>
                  </a:lnTo>
                  <a:lnTo>
                    <a:pt x="708025" y="898843"/>
                  </a:lnTo>
                  <a:lnTo>
                    <a:pt x="707391" y="903605"/>
                  </a:lnTo>
                  <a:lnTo>
                    <a:pt x="705804" y="908368"/>
                  </a:lnTo>
                  <a:lnTo>
                    <a:pt x="704218" y="912495"/>
                  </a:lnTo>
                  <a:lnTo>
                    <a:pt x="702315" y="916940"/>
                  </a:lnTo>
                  <a:lnTo>
                    <a:pt x="699777" y="921068"/>
                  </a:lnTo>
                  <a:lnTo>
                    <a:pt x="697239" y="924878"/>
                  </a:lnTo>
                  <a:lnTo>
                    <a:pt x="693749" y="928370"/>
                  </a:lnTo>
                  <a:lnTo>
                    <a:pt x="690259" y="931545"/>
                  </a:lnTo>
                  <a:lnTo>
                    <a:pt x="686452" y="934403"/>
                  </a:lnTo>
                  <a:lnTo>
                    <a:pt x="682645" y="936943"/>
                  </a:lnTo>
                  <a:lnTo>
                    <a:pt x="678204" y="938848"/>
                  </a:lnTo>
                  <a:lnTo>
                    <a:pt x="673762" y="940753"/>
                  </a:lnTo>
                  <a:lnTo>
                    <a:pt x="669003" y="941705"/>
                  </a:lnTo>
                  <a:lnTo>
                    <a:pt x="663927" y="942658"/>
                  </a:lnTo>
                  <a:lnTo>
                    <a:pt x="658851" y="942975"/>
                  </a:lnTo>
                  <a:lnTo>
                    <a:pt x="350799" y="942975"/>
                  </a:lnTo>
                  <a:lnTo>
                    <a:pt x="346041" y="942658"/>
                  </a:lnTo>
                  <a:lnTo>
                    <a:pt x="340965" y="941705"/>
                  </a:lnTo>
                  <a:lnTo>
                    <a:pt x="336206" y="940753"/>
                  </a:lnTo>
                  <a:lnTo>
                    <a:pt x="331764" y="938848"/>
                  </a:lnTo>
                  <a:lnTo>
                    <a:pt x="327323" y="936943"/>
                  </a:lnTo>
                  <a:lnTo>
                    <a:pt x="323516" y="934403"/>
                  </a:lnTo>
                  <a:lnTo>
                    <a:pt x="319391" y="931545"/>
                  </a:lnTo>
                  <a:lnTo>
                    <a:pt x="316219" y="928370"/>
                  </a:lnTo>
                  <a:lnTo>
                    <a:pt x="312729" y="924878"/>
                  </a:lnTo>
                  <a:lnTo>
                    <a:pt x="309874" y="921068"/>
                  </a:lnTo>
                  <a:lnTo>
                    <a:pt x="307653" y="916940"/>
                  </a:lnTo>
                  <a:lnTo>
                    <a:pt x="305432" y="912495"/>
                  </a:lnTo>
                  <a:lnTo>
                    <a:pt x="303846" y="908368"/>
                  </a:lnTo>
                  <a:lnTo>
                    <a:pt x="302577" y="903605"/>
                  </a:lnTo>
                  <a:lnTo>
                    <a:pt x="301943" y="898843"/>
                  </a:lnTo>
                  <a:lnTo>
                    <a:pt x="301625" y="893763"/>
                  </a:lnTo>
                  <a:lnTo>
                    <a:pt x="301943" y="888683"/>
                  </a:lnTo>
                  <a:lnTo>
                    <a:pt x="302577" y="883920"/>
                  </a:lnTo>
                  <a:lnTo>
                    <a:pt x="303846" y="879158"/>
                  </a:lnTo>
                  <a:lnTo>
                    <a:pt x="305432" y="874395"/>
                  </a:lnTo>
                  <a:lnTo>
                    <a:pt x="307336" y="869950"/>
                  </a:lnTo>
                  <a:lnTo>
                    <a:pt x="309874" y="865823"/>
                  </a:lnTo>
                  <a:lnTo>
                    <a:pt x="312729" y="862330"/>
                  </a:lnTo>
                  <a:lnTo>
                    <a:pt x="316219" y="858838"/>
                  </a:lnTo>
                  <a:lnTo>
                    <a:pt x="319391" y="855345"/>
                  </a:lnTo>
                  <a:lnTo>
                    <a:pt x="323516" y="852805"/>
                  </a:lnTo>
                  <a:lnTo>
                    <a:pt x="327323" y="850265"/>
                  </a:lnTo>
                  <a:lnTo>
                    <a:pt x="331764" y="848043"/>
                  </a:lnTo>
                  <a:lnTo>
                    <a:pt x="336206" y="846773"/>
                  </a:lnTo>
                  <a:lnTo>
                    <a:pt x="340965" y="845185"/>
                  </a:lnTo>
                  <a:lnTo>
                    <a:pt x="346041" y="844550"/>
                  </a:lnTo>
                  <a:close/>
                  <a:moveTo>
                    <a:pt x="344144" y="590550"/>
                  </a:moveTo>
                  <a:lnTo>
                    <a:pt x="960782" y="590550"/>
                  </a:lnTo>
                  <a:lnTo>
                    <a:pt x="966812" y="591185"/>
                  </a:lnTo>
                  <a:lnTo>
                    <a:pt x="973159" y="592138"/>
                  </a:lnTo>
                  <a:lnTo>
                    <a:pt x="978871" y="593725"/>
                  </a:lnTo>
                  <a:lnTo>
                    <a:pt x="984584" y="595630"/>
                  </a:lnTo>
                  <a:lnTo>
                    <a:pt x="990296" y="598488"/>
                  </a:lnTo>
                  <a:lnTo>
                    <a:pt x="995374" y="601345"/>
                  </a:lnTo>
                  <a:lnTo>
                    <a:pt x="1000135" y="604838"/>
                  </a:lnTo>
                  <a:lnTo>
                    <a:pt x="1004260" y="608965"/>
                  </a:lnTo>
                  <a:lnTo>
                    <a:pt x="1008386" y="613410"/>
                  </a:lnTo>
                  <a:lnTo>
                    <a:pt x="1011560" y="617855"/>
                  </a:lnTo>
                  <a:lnTo>
                    <a:pt x="1015051" y="623253"/>
                  </a:lnTo>
                  <a:lnTo>
                    <a:pt x="1017590" y="628650"/>
                  </a:lnTo>
                  <a:lnTo>
                    <a:pt x="1019811" y="634048"/>
                  </a:lnTo>
                  <a:lnTo>
                    <a:pt x="1021081" y="639763"/>
                  </a:lnTo>
                  <a:lnTo>
                    <a:pt x="1021715" y="646113"/>
                  </a:lnTo>
                  <a:lnTo>
                    <a:pt x="1022350" y="652145"/>
                  </a:lnTo>
                  <a:lnTo>
                    <a:pt x="1021715" y="658813"/>
                  </a:lnTo>
                  <a:lnTo>
                    <a:pt x="1021081" y="664528"/>
                  </a:lnTo>
                  <a:lnTo>
                    <a:pt x="1019811" y="670878"/>
                  </a:lnTo>
                  <a:lnTo>
                    <a:pt x="1017590" y="676275"/>
                  </a:lnTo>
                  <a:lnTo>
                    <a:pt x="1015051" y="681673"/>
                  </a:lnTo>
                  <a:lnTo>
                    <a:pt x="1011560" y="686753"/>
                  </a:lnTo>
                  <a:lnTo>
                    <a:pt x="1008386" y="691515"/>
                  </a:lnTo>
                  <a:lnTo>
                    <a:pt x="1004260" y="695960"/>
                  </a:lnTo>
                  <a:lnTo>
                    <a:pt x="1000135" y="700088"/>
                  </a:lnTo>
                  <a:lnTo>
                    <a:pt x="995374" y="703580"/>
                  </a:lnTo>
                  <a:lnTo>
                    <a:pt x="990296" y="706438"/>
                  </a:lnTo>
                  <a:lnTo>
                    <a:pt x="984584" y="708978"/>
                  </a:lnTo>
                  <a:lnTo>
                    <a:pt x="978871" y="711200"/>
                  </a:lnTo>
                  <a:lnTo>
                    <a:pt x="973159" y="712788"/>
                  </a:lnTo>
                  <a:lnTo>
                    <a:pt x="966812" y="713740"/>
                  </a:lnTo>
                  <a:lnTo>
                    <a:pt x="960782" y="714375"/>
                  </a:lnTo>
                  <a:lnTo>
                    <a:pt x="344144" y="714375"/>
                  </a:lnTo>
                  <a:lnTo>
                    <a:pt x="338114" y="713740"/>
                  </a:lnTo>
                  <a:lnTo>
                    <a:pt x="331767" y="712788"/>
                  </a:lnTo>
                  <a:lnTo>
                    <a:pt x="326054" y="711200"/>
                  </a:lnTo>
                  <a:lnTo>
                    <a:pt x="320342" y="708978"/>
                  </a:lnTo>
                  <a:lnTo>
                    <a:pt x="314946" y="706438"/>
                  </a:lnTo>
                  <a:lnTo>
                    <a:pt x="309869" y="703580"/>
                  </a:lnTo>
                  <a:lnTo>
                    <a:pt x="305108" y="700088"/>
                  </a:lnTo>
                  <a:lnTo>
                    <a:pt x="300982" y="695960"/>
                  </a:lnTo>
                  <a:lnTo>
                    <a:pt x="296857" y="691515"/>
                  </a:lnTo>
                  <a:lnTo>
                    <a:pt x="293366" y="686753"/>
                  </a:lnTo>
                  <a:lnTo>
                    <a:pt x="290192" y="681673"/>
                  </a:lnTo>
                  <a:lnTo>
                    <a:pt x="287653" y="676275"/>
                  </a:lnTo>
                  <a:lnTo>
                    <a:pt x="285432" y="670878"/>
                  </a:lnTo>
                  <a:lnTo>
                    <a:pt x="284162" y="664528"/>
                  </a:lnTo>
                  <a:lnTo>
                    <a:pt x="282893" y="658813"/>
                  </a:lnTo>
                  <a:lnTo>
                    <a:pt x="282575" y="652145"/>
                  </a:lnTo>
                  <a:lnTo>
                    <a:pt x="282893" y="646113"/>
                  </a:lnTo>
                  <a:lnTo>
                    <a:pt x="284162" y="639763"/>
                  </a:lnTo>
                  <a:lnTo>
                    <a:pt x="285432" y="634048"/>
                  </a:lnTo>
                  <a:lnTo>
                    <a:pt x="287653" y="628650"/>
                  </a:lnTo>
                  <a:lnTo>
                    <a:pt x="290192" y="623253"/>
                  </a:lnTo>
                  <a:lnTo>
                    <a:pt x="293366" y="617855"/>
                  </a:lnTo>
                  <a:lnTo>
                    <a:pt x="296857" y="613410"/>
                  </a:lnTo>
                  <a:lnTo>
                    <a:pt x="300982" y="608965"/>
                  </a:lnTo>
                  <a:lnTo>
                    <a:pt x="305108" y="604838"/>
                  </a:lnTo>
                  <a:lnTo>
                    <a:pt x="309869" y="601345"/>
                  </a:lnTo>
                  <a:lnTo>
                    <a:pt x="314946" y="598488"/>
                  </a:lnTo>
                  <a:lnTo>
                    <a:pt x="320342" y="595630"/>
                  </a:lnTo>
                  <a:lnTo>
                    <a:pt x="326054" y="593725"/>
                  </a:lnTo>
                  <a:lnTo>
                    <a:pt x="331767" y="592138"/>
                  </a:lnTo>
                  <a:lnTo>
                    <a:pt x="338114" y="591185"/>
                  </a:lnTo>
                  <a:lnTo>
                    <a:pt x="344144" y="590550"/>
                  </a:lnTo>
                  <a:close/>
                  <a:moveTo>
                    <a:pt x="1750865" y="411163"/>
                  </a:moveTo>
                  <a:lnTo>
                    <a:pt x="1754043" y="411481"/>
                  </a:lnTo>
                  <a:lnTo>
                    <a:pt x="1757540" y="411798"/>
                  </a:lnTo>
                  <a:lnTo>
                    <a:pt x="1760718" y="413068"/>
                  </a:lnTo>
                  <a:lnTo>
                    <a:pt x="1764214" y="414021"/>
                  </a:lnTo>
                  <a:lnTo>
                    <a:pt x="1767710" y="414973"/>
                  </a:lnTo>
                  <a:lnTo>
                    <a:pt x="1770889" y="416878"/>
                  </a:lnTo>
                  <a:lnTo>
                    <a:pt x="1777563" y="421006"/>
                  </a:lnTo>
                  <a:lnTo>
                    <a:pt x="1784555" y="425768"/>
                  </a:lnTo>
                  <a:lnTo>
                    <a:pt x="1790912" y="431166"/>
                  </a:lnTo>
                  <a:lnTo>
                    <a:pt x="1797904" y="437198"/>
                  </a:lnTo>
                  <a:lnTo>
                    <a:pt x="1812207" y="451486"/>
                  </a:lnTo>
                  <a:lnTo>
                    <a:pt x="1827145" y="466408"/>
                  </a:lnTo>
                  <a:lnTo>
                    <a:pt x="1836680" y="476251"/>
                  </a:lnTo>
                  <a:lnTo>
                    <a:pt x="1851935" y="491173"/>
                  </a:lnTo>
                  <a:lnTo>
                    <a:pt x="1865920" y="505461"/>
                  </a:lnTo>
                  <a:lnTo>
                    <a:pt x="1872277" y="512446"/>
                  </a:lnTo>
                  <a:lnTo>
                    <a:pt x="1877680" y="519431"/>
                  </a:lnTo>
                  <a:lnTo>
                    <a:pt x="1882447" y="525781"/>
                  </a:lnTo>
                  <a:lnTo>
                    <a:pt x="1886579" y="532766"/>
                  </a:lnTo>
                  <a:lnTo>
                    <a:pt x="1888486" y="536258"/>
                  </a:lnTo>
                  <a:lnTo>
                    <a:pt x="1889439" y="539433"/>
                  </a:lnTo>
                  <a:lnTo>
                    <a:pt x="1891029" y="542608"/>
                  </a:lnTo>
                  <a:lnTo>
                    <a:pt x="1891664" y="546101"/>
                  </a:lnTo>
                  <a:lnTo>
                    <a:pt x="1891982" y="549593"/>
                  </a:lnTo>
                  <a:lnTo>
                    <a:pt x="1892300" y="552768"/>
                  </a:lnTo>
                  <a:lnTo>
                    <a:pt x="1892300" y="556261"/>
                  </a:lnTo>
                  <a:lnTo>
                    <a:pt x="1891664" y="559753"/>
                  </a:lnTo>
                  <a:lnTo>
                    <a:pt x="1891029" y="562928"/>
                  </a:lnTo>
                  <a:lnTo>
                    <a:pt x="1889757" y="566738"/>
                  </a:lnTo>
                  <a:lnTo>
                    <a:pt x="1888486" y="570231"/>
                  </a:lnTo>
                  <a:lnTo>
                    <a:pt x="1886261" y="574041"/>
                  </a:lnTo>
                  <a:lnTo>
                    <a:pt x="1884036" y="577533"/>
                  </a:lnTo>
                  <a:lnTo>
                    <a:pt x="1881176" y="581343"/>
                  </a:lnTo>
                  <a:lnTo>
                    <a:pt x="1877680" y="585153"/>
                  </a:lnTo>
                  <a:lnTo>
                    <a:pt x="1874184" y="588963"/>
                  </a:lnTo>
                  <a:lnTo>
                    <a:pt x="1476895" y="985838"/>
                  </a:lnTo>
                  <a:lnTo>
                    <a:pt x="1472763" y="989966"/>
                  </a:lnTo>
                  <a:lnTo>
                    <a:pt x="1468313" y="993458"/>
                  </a:lnTo>
                  <a:lnTo>
                    <a:pt x="1464182" y="996633"/>
                  </a:lnTo>
                  <a:lnTo>
                    <a:pt x="1459732" y="999808"/>
                  </a:lnTo>
                  <a:lnTo>
                    <a:pt x="1455282" y="1002348"/>
                  </a:lnTo>
                  <a:lnTo>
                    <a:pt x="1450515" y="1004888"/>
                  </a:lnTo>
                  <a:lnTo>
                    <a:pt x="1446065" y="1007111"/>
                  </a:lnTo>
                  <a:lnTo>
                    <a:pt x="1440980" y="1009016"/>
                  </a:lnTo>
                  <a:lnTo>
                    <a:pt x="1436212" y="1010921"/>
                  </a:lnTo>
                  <a:lnTo>
                    <a:pt x="1431445" y="1012826"/>
                  </a:lnTo>
                  <a:lnTo>
                    <a:pt x="1426360" y="1013778"/>
                  </a:lnTo>
                  <a:lnTo>
                    <a:pt x="1421274" y="1015366"/>
                  </a:lnTo>
                  <a:lnTo>
                    <a:pt x="1416507" y="1016001"/>
                  </a:lnTo>
                  <a:lnTo>
                    <a:pt x="1411422" y="1016953"/>
                  </a:lnTo>
                  <a:lnTo>
                    <a:pt x="1406336" y="1017271"/>
                  </a:lnTo>
                  <a:lnTo>
                    <a:pt x="1401569" y="1017588"/>
                  </a:lnTo>
                  <a:lnTo>
                    <a:pt x="1396484" y="1017588"/>
                  </a:lnTo>
                  <a:lnTo>
                    <a:pt x="1391716" y="1017271"/>
                  </a:lnTo>
                  <a:lnTo>
                    <a:pt x="1386949" y="1016953"/>
                  </a:lnTo>
                  <a:lnTo>
                    <a:pt x="1382499" y="1015683"/>
                  </a:lnTo>
                  <a:lnTo>
                    <a:pt x="1377731" y="1015048"/>
                  </a:lnTo>
                  <a:lnTo>
                    <a:pt x="1373282" y="1013461"/>
                  </a:lnTo>
                  <a:lnTo>
                    <a:pt x="1368832" y="1012191"/>
                  </a:lnTo>
                  <a:lnTo>
                    <a:pt x="1364700" y="1010286"/>
                  </a:lnTo>
                  <a:lnTo>
                    <a:pt x="1360886" y="1008063"/>
                  </a:lnTo>
                  <a:lnTo>
                    <a:pt x="1357072" y="1005523"/>
                  </a:lnTo>
                  <a:lnTo>
                    <a:pt x="1353576" y="1002983"/>
                  </a:lnTo>
                  <a:lnTo>
                    <a:pt x="1350080" y="1000126"/>
                  </a:lnTo>
                  <a:lnTo>
                    <a:pt x="1347220" y="996633"/>
                  </a:lnTo>
                  <a:lnTo>
                    <a:pt x="1344359" y="993458"/>
                  </a:lnTo>
                  <a:lnTo>
                    <a:pt x="1341817" y="989331"/>
                  </a:lnTo>
                  <a:lnTo>
                    <a:pt x="1339274" y="985521"/>
                  </a:lnTo>
                  <a:lnTo>
                    <a:pt x="1337367" y="981076"/>
                  </a:lnTo>
                  <a:lnTo>
                    <a:pt x="1335778" y="976313"/>
                  </a:lnTo>
                  <a:lnTo>
                    <a:pt x="1326561" y="967106"/>
                  </a:lnTo>
                  <a:lnTo>
                    <a:pt x="1322111" y="965518"/>
                  </a:lnTo>
                  <a:lnTo>
                    <a:pt x="1317979" y="963296"/>
                  </a:lnTo>
                  <a:lnTo>
                    <a:pt x="1314165" y="961073"/>
                  </a:lnTo>
                  <a:lnTo>
                    <a:pt x="1310351" y="958851"/>
                  </a:lnTo>
                  <a:lnTo>
                    <a:pt x="1307173" y="956311"/>
                  </a:lnTo>
                  <a:lnTo>
                    <a:pt x="1303995" y="953453"/>
                  </a:lnTo>
                  <a:lnTo>
                    <a:pt x="1301134" y="950913"/>
                  </a:lnTo>
                  <a:lnTo>
                    <a:pt x="1298274" y="948056"/>
                  </a:lnTo>
                  <a:lnTo>
                    <a:pt x="1295731" y="944563"/>
                  </a:lnTo>
                  <a:lnTo>
                    <a:pt x="1293824" y="941706"/>
                  </a:lnTo>
                  <a:lnTo>
                    <a:pt x="1291599" y="938531"/>
                  </a:lnTo>
                  <a:lnTo>
                    <a:pt x="1289692" y="935038"/>
                  </a:lnTo>
                  <a:lnTo>
                    <a:pt x="1288103" y="931546"/>
                  </a:lnTo>
                  <a:lnTo>
                    <a:pt x="1286832" y="928371"/>
                  </a:lnTo>
                  <a:lnTo>
                    <a:pt x="1284607" y="921068"/>
                  </a:lnTo>
                  <a:lnTo>
                    <a:pt x="1283336" y="913448"/>
                  </a:lnTo>
                  <a:lnTo>
                    <a:pt x="1282700" y="905511"/>
                  </a:lnTo>
                  <a:lnTo>
                    <a:pt x="1283018" y="897573"/>
                  </a:lnTo>
                  <a:lnTo>
                    <a:pt x="1283971" y="889953"/>
                  </a:lnTo>
                  <a:lnTo>
                    <a:pt x="1285560" y="882016"/>
                  </a:lnTo>
                  <a:lnTo>
                    <a:pt x="1287785" y="874078"/>
                  </a:lnTo>
                  <a:lnTo>
                    <a:pt x="1290646" y="866141"/>
                  </a:lnTo>
                  <a:lnTo>
                    <a:pt x="1294142" y="858521"/>
                  </a:lnTo>
                  <a:lnTo>
                    <a:pt x="1298909" y="849948"/>
                  </a:lnTo>
                  <a:lnTo>
                    <a:pt x="1304313" y="841376"/>
                  </a:lnTo>
                  <a:lnTo>
                    <a:pt x="1310351" y="833756"/>
                  </a:lnTo>
                  <a:lnTo>
                    <a:pt x="1317026" y="826136"/>
                  </a:lnTo>
                  <a:lnTo>
                    <a:pt x="1714315" y="429261"/>
                  </a:lnTo>
                  <a:lnTo>
                    <a:pt x="1718446" y="425768"/>
                  </a:lnTo>
                  <a:lnTo>
                    <a:pt x="1721943" y="422276"/>
                  </a:lnTo>
                  <a:lnTo>
                    <a:pt x="1726074" y="419736"/>
                  </a:lnTo>
                  <a:lnTo>
                    <a:pt x="1729571" y="417196"/>
                  </a:lnTo>
                  <a:lnTo>
                    <a:pt x="1733384" y="415608"/>
                  </a:lnTo>
                  <a:lnTo>
                    <a:pt x="1736881" y="414021"/>
                  </a:lnTo>
                  <a:lnTo>
                    <a:pt x="1740377" y="412433"/>
                  </a:lnTo>
                  <a:lnTo>
                    <a:pt x="1743873" y="411798"/>
                  </a:lnTo>
                  <a:lnTo>
                    <a:pt x="1747051" y="411481"/>
                  </a:lnTo>
                  <a:lnTo>
                    <a:pt x="1750865" y="411163"/>
                  </a:lnTo>
                  <a:close/>
                  <a:moveTo>
                    <a:pt x="198373" y="319088"/>
                  </a:moveTo>
                  <a:lnTo>
                    <a:pt x="1557783" y="319088"/>
                  </a:lnTo>
                  <a:lnTo>
                    <a:pt x="1453042" y="423822"/>
                  </a:lnTo>
                  <a:lnTo>
                    <a:pt x="315492" y="423822"/>
                  </a:lnTo>
                  <a:lnTo>
                    <a:pt x="305336" y="424140"/>
                  </a:lnTo>
                  <a:lnTo>
                    <a:pt x="295179" y="424774"/>
                  </a:lnTo>
                  <a:lnTo>
                    <a:pt x="285340" y="426361"/>
                  </a:lnTo>
                  <a:lnTo>
                    <a:pt x="275500" y="427631"/>
                  </a:lnTo>
                  <a:lnTo>
                    <a:pt x="265979" y="429852"/>
                  </a:lnTo>
                  <a:lnTo>
                    <a:pt x="256457" y="433026"/>
                  </a:lnTo>
                  <a:lnTo>
                    <a:pt x="247570" y="435882"/>
                  </a:lnTo>
                  <a:lnTo>
                    <a:pt x="238365" y="439374"/>
                  </a:lnTo>
                  <a:lnTo>
                    <a:pt x="229478" y="443499"/>
                  </a:lnTo>
                  <a:lnTo>
                    <a:pt x="221226" y="447943"/>
                  </a:lnTo>
                  <a:lnTo>
                    <a:pt x="212973" y="452703"/>
                  </a:lnTo>
                  <a:lnTo>
                    <a:pt x="204721" y="457781"/>
                  </a:lnTo>
                  <a:lnTo>
                    <a:pt x="196786" y="463494"/>
                  </a:lnTo>
                  <a:lnTo>
                    <a:pt x="189486" y="469207"/>
                  </a:lnTo>
                  <a:lnTo>
                    <a:pt x="182186" y="475554"/>
                  </a:lnTo>
                  <a:lnTo>
                    <a:pt x="175203" y="481902"/>
                  </a:lnTo>
                  <a:lnTo>
                    <a:pt x="168855" y="488884"/>
                  </a:lnTo>
                  <a:lnTo>
                    <a:pt x="162507" y="496184"/>
                  </a:lnTo>
                  <a:lnTo>
                    <a:pt x="156794" y="503483"/>
                  </a:lnTo>
                  <a:lnTo>
                    <a:pt x="151398" y="511100"/>
                  </a:lnTo>
                  <a:lnTo>
                    <a:pt x="145685" y="519670"/>
                  </a:lnTo>
                  <a:lnTo>
                    <a:pt x="140924" y="527604"/>
                  </a:lnTo>
                  <a:lnTo>
                    <a:pt x="136798" y="536490"/>
                  </a:lnTo>
                  <a:lnTo>
                    <a:pt x="132672" y="545060"/>
                  </a:lnTo>
                  <a:lnTo>
                    <a:pt x="129498" y="554263"/>
                  </a:lnTo>
                  <a:lnTo>
                    <a:pt x="126007" y="563150"/>
                  </a:lnTo>
                  <a:lnTo>
                    <a:pt x="123468" y="572671"/>
                  </a:lnTo>
                  <a:lnTo>
                    <a:pt x="121246" y="582193"/>
                  </a:lnTo>
                  <a:lnTo>
                    <a:pt x="119659" y="592031"/>
                  </a:lnTo>
                  <a:lnTo>
                    <a:pt x="118072" y="601870"/>
                  </a:lnTo>
                  <a:lnTo>
                    <a:pt x="117437" y="612026"/>
                  </a:lnTo>
                  <a:lnTo>
                    <a:pt x="117437" y="622182"/>
                  </a:lnTo>
                  <a:lnTo>
                    <a:pt x="117437" y="1633658"/>
                  </a:lnTo>
                  <a:lnTo>
                    <a:pt x="117437" y="1643814"/>
                  </a:lnTo>
                  <a:lnTo>
                    <a:pt x="118072" y="1653970"/>
                  </a:lnTo>
                  <a:lnTo>
                    <a:pt x="119659" y="1663808"/>
                  </a:lnTo>
                  <a:lnTo>
                    <a:pt x="121246" y="1673647"/>
                  </a:lnTo>
                  <a:lnTo>
                    <a:pt x="123468" y="1683168"/>
                  </a:lnTo>
                  <a:lnTo>
                    <a:pt x="126007" y="1692689"/>
                  </a:lnTo>
                  <a:lnTo>
                    <a:pt x="129498" y="1701576"/>
                  </a:lnTo>
                  <a:lnTo>
                    <a:pt x="132672" y="1710780"/>
                  </a:lnTo>
                  <a:lnTo>
                    <a:pt x="136798" y="1719666"/>
                  </a:lnTo>
                  <a:lnTo>
                    <a:pt x="140924" y="1728235"/>
                  </a:lnTo>
                  <a:lnTo>
                    <a:pt x="145685" y="1736170"/>
                  </a:lnTo>
                  <a:lnTo>
                    <a:pt x="151398" y="1744739"/>
                  </a:lnTo>
                  <a:lnTo>
                    <a:pt x="156794" y="1752356"/>
                  </a:lnTo>
                  <a:lnTo>
                    <a:pt x="162507" y="1759656"/>
                  </a:lnTo>
                  <a:lnTo>
                    <a:pt x="168855" y="1766955"/>
                  </a:lnTo>
                  <a:lnTo>
                    <a:pt x="175203" y="1773938"/>
                  </a:lnTo>
                  <a:lnTo>
                    <a:pt x="182186" y="1780285"/>
                  </a:lnTo>
                  <a:lnTo>
                    <a:pt x="189486" y="1786633"/>
                  </a:lnTo>
                  <a:lnTo>
                    <a:pt x="196786" y="1792345"/>
                  </a:lnTo>
                  <a:lnTo>
                    <a:pt x="204721" y="1798375"/>
                  </a:lnTo>
                  <a:lnTo>
                    <a:pt x="212973" y="1803453"/>
                  </a:lnTo>
                  <a:lnTo>
                    <a:pt x="221226" y="1808214"/>
                  </a:lnTo>
                  <a:lnTo>
                    <a:pt x="229478" y="1812340"/>
                  </a:lnTo>
                  <a:lnTo>
                    <a:pt x="238365" y="1816466"/>
                  </a:lnTo>
                  <a:lnTo>
                    <a:pt x="247570" y="1819640"/>
                  </a:lnTo>
                  <a:lnTo>
                    <a:pt x="256457" y="1823131"/>
                  </a:lnTo>
                  <a:lnTo>
                    <a:pt x="265979" y="1825670"/>
                  </a:lnTo>
                  <a:lnTo>
                    <a:pt x="275500" y="1827891"/>
                  </a:lnTo>
                  <a:lnTo>
                    <a:pt x="285340" y="1829478"/>
                  </a:lnTo>
                  <a:lnTo>
                    <a:pt x="295179" y="1831065"/>
                  </a:lnTo>
                  <a:lnTo>
                    <a:pt x="305336" y="1831700"/>
                  </a:lnTo>
                  <a:lnTo>
                    <a:pt x="315492" y="1831700"/>
                  </a:lnTo>
                  <a:lnTo>
                    <a:pt x="1632371" y="1831700"/>
                  </a:lnTo>
                  <a:lnTo>
                    <a:pt x="1642527" y="1831700"/>
                  </a:lnTo>
                  <a:lnTo>
                    <a:pt x="1652367" y="1831065"/>
                  </a:lnTo>
                  <a:lnTo>
                    <a:pt x="1662523" y="1829478"/>
                  </a:lnTo>
                  <a:lnTo>
                    <a:pt x="1672045" y="1827891"/>
                  </a:lnTo>
                  <a:lnTo>
                    <a:pt x="1681885" y="1825670"/>
                  </a:lnTo>
                  <a:lnTo>
                    <a:pt x="1691089" y="1823131"/>
                  </a:lnTo>
                  <a:lnTo>
                    <a:pt x="1700611" y="1819640"/>
                  </a:lnTo>
                  <a:lnTo>
                    <a:pt x="1709181" y="1816466"/>
                  </a:lnTo>
                  <a:lnTo>
                    <a:pt x="1718385" y="1812340"/>
                  </a:lnTo>
                  <a:lnTo>
                    <a:pt x="1726637" y="1808214"/>
                  </a:lnTo>
                  <a:lnTo>
                    <a:pt x="1735207" y="1803453"/>
                  </a:lnTo>
                  <a:lnTo>
                    <a:pt x="1743142" y="1798375"/>
                  </a:lnTo>
                  <a:lnTo>
                    <a:pt x="1750760" y="1792345"/>
                  </a:lnTo>
                  <a:lnTo>
                    <a:pt x="1758377" y="1786633"/>
                  </a:lnTo>
                  <a:lnTo>
                    <a:pt x="1765677" y="1780285"/>
                  </a:lnTo>
                  <a:lnTo>
                    <a:pt x="1772660" y="1773938"/>
                  </a:lnTo>
                  <a:lnTo>
                    <a:pt x="1779325" y="1766955"/>
                  </a:lnTo>
                  <a:lnTo>
                    <a:pt x="1785356" y="1759973"/>
                  </a:lnTo>
                  <a:lnTo>
                    <a:pt x="1791069" y="1752356"/>
                  </a:lnTo>
                  <a:lnTo>
                    <a:pt x="1796782" y="1744739"/>
                  </a:lnTo>
                  <a:lnTo>
                    <a:pt x="1801861" y="1736805"/>
                  </a:lnTo>
                  <a:lnTo>
                    <a:pt x="1806621" y="1728235"/>
                  </a:lnTo>
                  <a:lnTo>
                    <a:pt x="1810748" y="1719666"/>
                  </a:lnTo>
                  <a:lnTo>
                    <a:pt x="1814874" y="1710780"/>
                  </a:lnTo>
                  <a:lnTo>
                    <a:pt x="1818683" y="1702211"/>
                  </a:lnTo>
                  <a:lnTo>
                    <a:pt x="1821857" y="1692689"/>
                  </a:lnTo>
                  <a:lnTo>
                    <a:pt x="1824396" y="1683168"/>
                  </a:lnTo>
                  <a:lnTo>
                    <a:pt x="1826617" y="1673647"/>
                  </a:lnTo>
                  <a:lnTo>
                    <a:pt x="1828522" y="1663808"/>
                  </a:lnTo>
                  <a:lnTo>
                    <a:pt x="1829474" y="1653970"/>
                  </a:lnTo>
                  <a:lnTo>
                    <a:pt x="1830109" y="1643814"/>
                  </a:lnTo>
                  <a:lnTo>
                    <a:pt x="1830426" y="1633658"/>
                  </a:lnTo>
                  <a:lnTo>
                    <a:pt x="1830426" y="1113162"/>
                  </a:lnTo>
                  <a:lnTo>
                    <a:pt x="1830426" y="773570"/>
                  </a:lnTo>
                  <a:lnTo>
                    <a:pt x="1947863" y="656458"/>
                  </a:lnTo>
                  <a:lnTo>
                    <a:pt x="1947863" y="1738391"/>
                  </a:lnTo>
                  <a:lnTo>
                    <a:pt x="1947546" y="1748865"/>
                  </a:lnTo>
                  <a:lnTo>
                    <a:pt x="1946911" y="1758704"/>
                  </a:lnTo>
                  <a:lnTo>
                    <a:pt x="1945324" y="1768860"/>
                  </a:lnTo>
                  <a:lnTo>
                    <a:pt x="1943419" y="1778063"/>
                  </a:lnTo>
                  <a:lnTo>
                    <a:pt x="1941198" y="1787902"/>
                  </a:lnTo>
                  <a:lnTo>
                    <a:pt x="1938659" y="1797423"/>
                  </a:lnTo>
                  <a:lnTo>
                    <a:pt x="1935802" y="1806627"/>
                  </a:lnTo>
                  <a:lnTo>
                    <a:pt x="1932311" y="1815831"/>
                  </a:lnTo>
                  <a:lnTo>
                    <a:pt x="1928184" y="1824400"/>
                  </a:lnTo>
                  <a:lnTo>
                    <a:pt x="1923741" y="1832969"/>
                  </a:lnTo>
                  <a:lnTo>
                    <a:pt x="1918980" y="1841221"/>
                  </a:lnTo>
                  <a:lnTo>
                    <a:pt x="1913902" y="1849156"/>
                  </a:lnTo>
                  <a:lnTo>
                    <a:pt x="1908188" y="1856773"/>
                  </a:lnTo>
                  <a:lnTo>
                    <a:pt x="1902475" y="1864707"/>
                  </a:lnTo>
                  <a:lnTo>
                    <a:pt x="1896127" y="1871689"/>
                  </a:lnTo>
                  <a:lnTo>
                    <a:pt x="1889462" y="1878671"/>
                  </a:lnTo>
                  <a:lnTo>
                    <a:pt x="1882797" y="1885336"/>
                  </a:lnTo>
                  <a:lnTo>
                    <a:pt x="1875497" y="1891366"/>
                  </a:lnTo>
                  <a:lnTo>
                    <a:pt x="1868197" y="1897397"/>
                  </a:lnTo>
                  <a:lnTo>
                    <a:pt x="1860579" y="1902792"/>
                  </a:lnTo>
                  <a:lnTo>
                    <a:pt x="1852327" y="1907870"/>
                  </a:lnTo>
                  <a:lnTo>
                    <a:pt x="1844074" y="1912631"/>
                  </a:lnTo>
                  <a:lnTo>
                    <a:pt x="1835187" y="1917074"/>
                  </a:lnTo>
                  <a:lnTo>
                    <a:pt x="1826617" y="1920882"/>
                  </a:lnTo>
                  <a:lnTo>
                    <a:pt x="1817413" y="1924691"/>
                  </a:lnTo>
                  <a:lnTo>
                    <a:pt x="1808209" y="1927865"/>
                  </a:lnTo>
                  <a:lnTo>
                    <a:pt x="1799004" y="1930404"/>
                  </a:lnTo>
                  <a:lnTo>
                    <a:pt x="1789482" y="1932625"/>
                  </a:lnTo>
                  <a:lnTo>
                    <a:pt x="1779643" y="1934530"/>
                  </a:lnTo>
                  <a:lnTo>
                    <a:pt x="1769803" y="1935482"/>
                  </a:lnTo>
                  <a:lnTo>
                    <a:pt x="1759647" y="1936434"/>
                  </a:lnTo>
                  <a:lnTo>
                    <a:pt x="1749173" y="1936751"/>
                  </a:lnTo>
                  <a:lnTo>
                    <a:pt x="198373" y="1936751"/>
                  </a:lnTo>
                  <a:lnTo>
                    <a:pt x="188216" y="1936434"/>
                  </a:lnTo>
                  <a:lnTo>
                    <a:pt x="178377" y="1935482"/>
                  </a:lnTo>
                  <a:lnTo>
                    <a:pt x="168538" y="1934530"/>
                  </a:lnTo>
                  <a:lnTo>
                    <a:pt x="158699" y="1932625"/>
                  </a:lnTo>
                  <a:lnTo>
                    <a:pt x="148859" y="1930404"/>
                  </a:lnTo>
                  <a:lnTo>
                    <a:pt x="139655" y="1927865"/>
                  </a:lnTo>
                  <a:lnTo>
                    <a:pt x="130133" y="1924691"/>
                  </a:lnTo>
                  <a:lnTo>
                    <a:pt x="121246" y="1920882"/>
                  </a:lnTo>
                  <a:lnTo>
                    <a:pt x="112359" y="1917074"/>
                  </a:lnTo>
                  <a:lnTo>
                    <a:pt x="103789" y="1912631"/>
                  </a:lnTo>
                  <a:lnTo>
                    <a:pt x="95537" y="1907870"/>
                  </a:lnTo>
                  <a:lnTo>
                    <a:pt x="87602" y="1902792"/>
                  </a:lnTo>
                  <a:lnTo>
                    <a:pt x="79984" y="1897397"/>
                  </a:lnTo>
                  <a:lnTo>
                    <a:pt x="72049" y="1891366"/>
                  </a:lnTo>
                  <a:lnTo>
                    <a:pt x="65067" y="1885336"/>
                  </a:lnTo>
                  <a:lnTo>
                    <a:pt x="58084" y="1878671"/>
                  </a:lnTo>
                  <a:lnTo>
                    <a:pt x="51418" y="1871689"/>
                  </a:lnTo>
                  <a:lnTo>
                    <a:pt x="45388" y="1864707"/>
                  </a:lnTo>
                  <a:lnTo>
                    <a:pt x="39357" y="1856773"/>
                  </a:lnTo>
                  <a:lnTo>
                    <a:pt x="33962" y="1849156"/>
                  </a:lnTo>
                  <a:lnTo>
                    <a:pt x="28883" y="1841221"/>
                  </a:lnTo>
                  <a:lnTo>
                    <a:pt x="24122" y="1832969"/>
                  </a:lnTo>
                  <a:lnTo>
                    <a:pt x="19679" y="1824400"/>
                  </a:lnTo>
                  <a:lnTo>
                    <a:pt x="15870" y="1815831"/>
                  </a:lnTo>
                  <a:lnTo>
                    <a:pt x="12061" y="1806627"/>
                  </a:lnTo>
                  <a:lnTo>
                    <a:pt x="8887" y="1797423"/>
                  </a:lnTo>
                  <a:lnTo>
                    <a:pt x="6348" y="1787902"/>
                  </a:lnTo>
                  <a:lnTo>
                    <a:pt x="4126" y="1778063"/>
                  </a:lnTo>
                  <a:lnTo>
                    <a:pt x="2222" y="1768860"/>
                  </a:lnTo>
                  <a:lnTo>
                    <a:pt x="1270" y="1758704"/>
                  </a:lnTo>
                  <a:lnTo>
                    <a:pt x="318" y="1748865"/>
                  </a:lnTo>
                  <a:lnTo>
                    <a:pt x="0" y="1738391"/>
                  </a:lnTo>
                  <a:lnTo>
                    <a:pt x="0" y="517448"/>
                  </a:lnTo>
                  <a:lnTo>
                    <a:pt x="318" y="507292"/>
                  </a:lnTo>
                  <a:lnTo>
                    <a:pt x="1270" y="497453"/>
                  </a:lnTo>
                  <a:lnTo>
                    <a:pt x="2222" y="487297"/>
                  </a:lnTo>
                  <a:lnTo>
                    <a:pt x="4126" y="477776"/>
                  </a:lnTo>
                  <a:lnTo>
                    <a:pt x="6348" y="467937"/>
                  </a:lnTo>
                  <a:lnTo>
                    <a:pt x="8887" y="458416"/>
                  </a:lnTo>
                  <a:lnTo>
                    <a:pt x="12061" y="449212"/>
                  </a:lnTo>
                  <a:lnTo>
                    <a:pt x="15870" y="440008"/>
                  </a:lnTo>
                  <a:lnTo>
                    <a:pt x="19679" y="431439"/>
                  </a:lnTo>
                  <a:lnTo>
                    <a:pt x="24122" y="423187"/>
                  </a:lnTo>
                  <a:lnTo>
                    <a:pt x="28883" y="414618"/>
                  </a:lnTo>
                  <a:lnTo>
                    <a:pt x="33962" y="406684"/>
                  </a:lnTo>
                  <a:lnTo>
                    <a:pt x="39357" y="399067"/>
                  </a:lnTo>
                  <a:lnTo>
                    <a:pt x="45388" y="391450"/>
                  </a:lnTo>
                  <a:lnTo>
                    <a:pt x="51418" y="384150"/>
                  </a:lnTo>
                  <a:lnTo>
                    <a:pt x="58084" y="377168"/>
                  </a:lnTo>
                  <a:lnTo>
                    <a:pt x="65067" y="370503"/>
                  </a:lnTo>
                  <a:lnTo>
                    <a:pt x="72049" y="364473"/>
                  </a:lnTo>
                  <a:lnTo>
                    <a:pt x="79984" y="358443"/>
                  </a:lnTo>
                  <a:lnTo>
                    <a:pt x="87602" y="353047"/>
                  </a:lnTo>
                  <a:lnTo>
                    <a:pt x="95537" y="347969"/>
                  </a:lnTo>
                  <a:lnTo>
                    <a:pt x="103789" y="343209"/>
                  </a:lnTo>
                  <a:lnTo>
                    <a:pt x="112359" y="338766"/>
                  </a:lnTo>
                  <a:lnTo>
                    <a:pt x="121246" y="334957"/>
                  </a:lnTo>
                  <a:lnTo>
                    <a:pt x="130133" y="331149"/>
                  </a:lnTo>
                  <a:lnTo>
                    <a:pt x="139655" y="328292"/>
                  </a:lnTo>
                  <a:lnTo>
                    <a:pt x="148859" y="325436"/>
                  </a:lnTo>
                  <a:lnTo>
                    <a:pt x="158699" y="323214"/>
                  </a:lnTo>
                  <a:lnTo>
                    <a:pt x="168538" y="321310"/>
                  </a:lnTo>
                  <a:lnTo>
                    <a:pt x="178377" y="320358"/>
                  </a:lnTo>
                  <a:lnTo>
                    <a:pt x="188216" y="319723"/>
                  </a:lnTo>
                  <a:lnTo>
                    <a:pt x="198373" y="319088"/>
                  </a:lnTo>
                  <a:close/>
                  <a:moveTo>
                    <a:pt x="2076641" y="106363"/>
                  </a:moveTo>
                  <a:lnTo>
                    <a:pt x="2082030" y="106363"/>
                  </a:lnTo>
                  <a:lnTo>
                    <a:pt x="2087102" y="106363"/>
                  </a:lnTo>
                  <a:lnTo>
                    <a:pt x="2092174" y="106679"/>
                  </a:lnTo>
                  <a:lnTo>
                    <a:pt x="2097246" y="107313"/>
                  </a:lnTo>
                  <a:lnTo>
                    <a:pt x="2102318" y="108263"/>
                  </a:lnTo>
                  <a:lnTo>
                    <a:pt x="2107390" y="109213"/>
                  </a:lnTo>
                  <a:lnTo>
                    <a:pt x="2112145" y="110797"/>
                  </a:lnTo>
                  <a:lnTo>
                    <a:pt x="2117217" y="112064"/>
                  </a:lnTo>
                  <a:lnTo>
                    <a:pt x="2121972" y="113965"/>
                  </a:lnTo>
                  <a:lnTo>
                    <a:pt x="2126727" y="116182"/>
                  </a:lnTo>
                  <a:lnTo>
                    <a:pt x="2131482" y="118399"/>
                  </a:lnTo>
                  <a:lnTo>
                    <a:pt x="2136237" y="120933"/>
                  </a:lnTo>
                  <a:lnTo>
                    <a:pt x="2140358" y="123784"/>
                  </a:lnTo>
                  <a:lnTo>
                    <a:pt x="2144796" y="126634"/>
                  </a:lnTo>
                  <a:lnTo>
                    <a:pt x="2148916" y="130119"/>
                  </a:lnTo>
                  <a:lnTo>
                    <a:pt x="2153354" y="133603"/>
                  </a:lnTo>
                  <a:lnTo>
                    <a:pt x="2157158" y="137087"/>
                  </a:lnTo>
                  <a:lnTo>
                    <a:pt x="2166351" y="146589"/>
                  </a:lnTo>
                  <a:lnTo>
                    <a:pt x="2169838" y="150707"/>
                  </a:lnTo>
                  <a:lnTo>
                    <a:pt x="2173642" y="154825"/>
                  </a:lnTo>
                  <a:lnTo>
                    <a:pt x="2176812" y="158626"/>
                  </a:lnTo>
                  <a:lnTo>
                    <a:pt x="2179665" y="163060"/>
                  </a:lnTo>
                  <a:lnTo>
                    <a:pt x="2182835" y="167811"/>
                  </a:lnTo>
                  <a:lnTo>
                    <a:pt x="2185371" y="172246"/>
                  </a:lnTo>
                  <a:lnTo>
                    <a:pt x="2187273" y="176997"/>
                  </a:lnTo>
                  <a:lnTo>
                    <a:pt x="2189492" y="181748"/>
                  </a:lnTo>
                  <a:lnTo>
                    <a:pt x="2191394" y="186183"/>
                  </a:lnTo>
                  <a:lnTo>
                    <a:pt x="2192979" y="191567"/>
                  </a:lnTo>
                  <a:lnTo>
                    <a:pt x="2194247" y="196002"/>
                  </a:lnTo>
                  <a:lnTo>
                    <a:pt x="2195515" y="201387"/>
                  </a:lnTo>
                  <a:lnTo>
                    <a:pt x="2196149" y="206454"/>
                  </a:lnTo>
                  <a:lnTo>
                    <a:pt x="2196783" y="211522"/>
                  </a:lnTo>
                  <a:lnTo>
                    <a:pt x="2197100" y="216590"/>
                  </a:lnTo>
                  <a:lnTo>
                    <a:pt x="2197100" y="221658"/>
                  </a:lnTo>
                  <a:lnTo>
                    <a:pt x="2197100" y="226726"/>
                  </a:lnTo>
                  <a:lnTo>
                    <a:pt x="2196783" y="231794"/>
                  </a:lnTo>
                  <a:lnTo>
                    <a:pt x="2196149" y="236862"/>
                  </a:lnTo>
                  <a:lnTo>
                    <a:pt x="2195515" y="241613"/>
                  </a:lnTo>
                  <a:lnTo>
                    <a:pt x="2194247" y="246681"/>
                  </a:lnTo>
                  <a:lnTo>
                    <a:pt x="2192979" y="251749"/>
                  </a:lnTo>
                  <a:lnTo>
                    <a:pt x="2191394" y="256500"/>
                  </a:lnTo>
                  <a:lnTo>
                    <a:pt x="2189492" y="261251"/>
                  </a:lnTo>
                  <a:lnTo>
                    <a:pt x="2187273" y="266319"/>
                  </a:lnTo>
                  <a:lnTo>
                    <a:pt x="2185371" y="270754"/>
                  </a:lnTo>
                  <a:lnTo>
                    <a:pt x="2182835" y="275505"/>
                  </a:lnTo>
                  <a:lnTo>
                    <a:pt x="2179665" y="279623"/>
                  </a:lnTo>
                  <a:lnTo>
                    <a:pt x="2176812" y="284057"/>
                  </a:lnTo>
                  <a:lnTo>
                    <a:pt x="2173642" y="288492"/>
                  </a:lnTo>
                  <a:lnTo>
                    <a:pt x="2169838" y="292609"/>
                  </a:lnTo>
                  <a:lnTo>
                    <a:pt x="2166351" y="296410"/>
                  </a:lnTo>
                  <a:lnTo>
                    <a:pt x="1970764" y="491843"/>
                  </a:lnTo>
                  <a:lnTo>
                    <a:pt x="1967277" y="495010"/>
                  </a:lnTo>
                  <a:lnTo>
                    <a:pt x="1963473" y="498178"/>
                  </a:lnTo>
                  <a:lnTo>
                    <a:pt x="1959986" y="500712"/>
                  </a:lnTo>
                  <a:lnTo>
                    <a:pt x="1956816" y="502612"/>
                  </a:lnTo>
                  <a:lnTo>
                    <a:pt x="1953329" y="504513"/>
                  </a:lnTo>
                  <a:lnTo>
                    <a:pt x="1950476" y="505463"/>
                  </a:lnTo>
                  <a:lnTo>
                    <a:pt x="1947623" y="505780"/>
                  </a:lnTo>
                  <a:lnTo>
                    <a:pt x="1944771" y="506413"/>
                  </a:lnTo>
                  <a:lnTo>
                    <a:pt x="1941918" y="505780"/>
                  </a:lnTo>
                  <a:lnTo>
                    <a:pt x="1939382" y="505463"/>
                  </a:lnTo>
                  <a:lnTo>
                    <a:pt x="1936846" y="504513"/>
                  </a:lnTo>
                  <a:lnTo>
                    <a:pt x="1933993" y="502929"/>
                  </a:lnTo>
                  <a:lnTo>
                    <a:pt x="1931457" y="501662"/>
                  </a:lnTo>
                  <a:lnTo>
                    <a:pt x="1928921" y="499445"/>
                  </a:lnTo>
                  <a:lnTo>
                    <a:pt x="1924166" y="494694"/>
                  </a:lnTo>
                  <a:lnTo>
                    <a:pt x="1919094" y="489309"/>
                  </a:lnTo>
                  <a:lnTo>
                    <a:pt x="1914022" y="482657"/>
                  </a:lnTo>
                  <a:lnTo>
                    <a:pt x="1903561" y="467770"/>
                  </a:lnTo>
                  <a:lnTo>
                    <a:pt x="1897855" y="459852"/>
                  </a:lnTo>
                  <a:lnTo>
                    <a:pt x="1891515" y="451616"/>
                  </a:lnTo>
                  <a:lnTo>
                    <a:pt x="1884541" y="443698"/>
                  </a:lnTo>
                  <a:lnTo>
                    <a:pt x="1877250" y="435779"/>
                  </a:lnTo>
                  <a:lnTo>
                    <a:pt x="1868057" y="426277"/>
                  </a:lnTo>
                  <a:lnTo>
                    <a:pt x="1859815" y="418991"/>
                  </a:lnTo>
                  <a:lnTo>
                    <a:pt x="1851890" y="412023"/>
                  </a:lnTo>
                  <a:lnTo>
                    <a:pt x="1843966" y="406005"/>
                  </a:lnTo>
                  <a:lnTo>
                    <a:pt x="1836041" y="399987"/>
                  </a:lnTo>
                  <a:lnTo>
                    <a:pt x="1820825" y="389217"/>
                  </a:lnTo>
                  <a:lnTo>
                    <a:pt x="1814485" y="384466"/>
                  </a:lnTo>
                  <a:lnTo>
                    <a:pt x="1808462" y="379398"/>
                  </a:lnTo>
                  <a:lnTo>
                    <a:pt x="1804024" y="374647"/>
                  </a:lnTo>
                  <a:lnTo>
                    <a:pt x="1802122" y="372113"/>
                  </a:lnTo>
                  <a:lnTo>
                    <a:pt x="1800220" y="369579"/>
                  </a:lnTo>
                  <a:lnTo>
                    <a:pt x="1798635" y="367045"/>
                  </a:lnTo>
                  <a:lnTo>
                    <a:pt x="1798001" y="364511"/>
                  </a:lnTo>
                  <a:lnTo>
                    <a:pt x="1797367" y="361660"/>
                  </a:lnTo>
                  <a:lnTo>
                    <a:pt x="1797050" y="359126"/>
                  </a:lnTo>
                  <a:lnTo>
                    <a:pt x="1797367" y="355959"/>
                  </a:lnTo>
                  <a:lnTo>
                    <a:pt x="1797684" y="353108"/>
                  </a:lnTo>
                  <a:lnTo>
                    <a:pt x="1798635" y="349941"/>
                  </a:lnTo>
                  <a:lnTo>
                    <a:pt x="1800220" y="346773"/>
                  </a:lnTo>
                  <a:lnTo>
                    <a:pt x="1802439" y="343289"/>
                  </a:lnTo>
                  <a:lnTo>
                    <a:pt x="1804975" y="340122"/>
                  </a:lnTo>
                  <a:lnTo>
                    <a:pt x="1807828" y="336637"/>
                  </a:lnTo>
                  <a:lnTo>
                    <a:pt x="1811632" y="332520"/>
                  </a:lnTo>
                  <a:lnTo>
                    <a:pt x="2006902" y="137087"/>
                  </a:lnTo>
                  <a:lnTo>
                    <a:pt x="2011023" y="133603"/>
                  </a:lnTo>
                  <a:lnTo>
                    <a:pt x="2014827" y="130119"/>
                  </a:lnTo>
                  <a:lnTo>
                    <a:pt x="2019265" y="126634"/>
                  </a:lnTo>
                  <a:lnTo>
                    <a:pt x="2023703" y="123784"/>
                  </a:lnTo>
                  <a:lnTo>
                    <a:pt x="2028141" y="120933"/>
                  </a:lnTo>
                  <a:lnTo>
                    <a:pt x="2032896" y="118399"/>
                  </a:lnTo>
                  <a:lnTo>
                    <a:pt x="2037017" y="116182"/>
                  </a:lnTo>
                  <a:lnTo>
                    <a:pt x="2041772" y="113965"/>
                  </a:lnTo>
                  <a:lnTo>
                    <a:pt x="2046843" y="112064"/>
                  </a:lnTo>
                  <a:lnTo>
                    <a:pt x="2051598" y="110797"/>
                  </a:lnTo>
                  <a:lnTo>
                    <a:pt x="2056670" y="109213"/>
                  </a:lnTo>
                  <a:lnTo>
                    <a:pt x="2061425" y="108263"/>
                  </a:lnTo>
                  <a:lnTo>
                    <a:pt x="2066497" y="107313"/>
                  </a:lnTo>
                  <a:lnTo>
                    <a:pt x="2071569" y="106679"/>
                  </a:lnTo>
                  <a:lnTo>
                    <a:pt x="2076641" y="106363"/>
                  </a:lnTo>
                  <a:close/>
                  <a:moveTo>
                    <a:pt x="2213628" y="19050"/>
                  </a:moveTo>
                  <a:lnTo>
                    <a:pt x="2219371" y="19369"/>
                  </a:lnTo>
                  <a:lnTo>
                    <a:pt x="2225751" y="20007"/>
                  </a:lnTo>
                  <a:lnTo>
                    <a:pt x="2231493" y="21602"/>
                  </a:lnTo>
                  <a:lnTo>
                    <a:pt x="2237236" y="23516"/>
                  </a:lnTo>
                  <a:lnTo>
                    <a:pt x="2242978" y="26387"/>
                  </a:lnTo>
                  <a:lnTo>
                    <a:pt x="2248401" y="29258"/>
                  </a:lnTo>
                  <a:lnTo>
                    <a:pt x="2253506" y="33087"/>
                  </a:lnTo>
                  <a:lnTo>
                    <a:pt x="2258291" y="37234"/>
                  </a:lnTo>
                  <a:lnTo>
                    <a:pt x="2262757" y="42019"/>
                  </a:lnTo>
                  <a:lnTo>
                    <a:pt x="2266266" y="47123"/>
                  </a:lnTo>
                  <a:lnTo>
                    <a:pt x="2269457" y="52547"/>
                  </a:lnTo>
                  <a:lnTo>
                    <a:pt x="2272009" y="58608"/>
                  </a:lnTo>
                  <a:lnTo>
                    <a:pt x="2273923" y="64350"/>
                  </a:lnTo>
                  <a:lnTo>
                    <a:pt x="2275518" y="70412"/>
                  </a:lnTo>
                  <a:lnTo>
                    <a:pt x="2276475" y="76154"/>
                  </a:lnTo>
                  <a:lnTo>
                    <a:pt x="2276475" y="82216"/>
                  </a:lnTo>
                  <a:lnTo>
                    <a:pt x="2276475" y="88277"/>
                  </a:lnTo>
                  <a:lnTo>
                    <a:pt x="2275518" y="94338"/>
                  </a:lnTo>
                  <a:lnTo>
                    <a:pt x="2273923" y="100400"/>
                  </a:lnTo>
                  <a:lnTo>
                    <a:pt x="2272009" y="106142"/>
                  </a:lnTo>
                  <a:lnTo>
                    <a:pt x="2269457" y="111565"/>
                  </a:lnTo>
                  <a:lnTo>
                    <a:pt x="2266266" y="117308"/>
                  </a:lnTo>
                  <a:lnTo>
                    <a:pt x="2262757" y="122412"/>
                  </a:lnTo>
                  <a:lnTo>
                    <a:pt x="2258291" y="126878"/>
                  </a:lnTo>
                  <a:lnTo>
                    <a:pt x="2241064" y="144105"/>
                  </a:lnTo>
                  <a:lnTo>
                    <a:pt x="2236598" y="148253"/>
                  </a:lnTo>
                  <a:lnTo>
                    <a:pt x="2232769" y="150805"/>
                  </a:lnTo>
                  <a:lnTo>
                    <a:pt x="2230855" y="151443"/>
                  </a:lnTo>
                  <a:lnTo>
                    <a:pt x="2228941" y="152400"/>
                  </a:lnTo>
                  <a:lnTo>
                    <a:pt x="2227346" y="152400"/>
                  </a:lnTo>
                  <a:lnTo>
                    <a:pt x="2225751" y="152400"/>
                  </a:lnTo>
                  <a:lnTo>
                    <a:pt x="2224156" y="152081"/>
                  </a:lnTo>
                  <a:lnTo>
                    <a:pt x="2222880" y="151443"/>
                  </a:lnTo>
                  <a:lnTo>
                    <a:pt x="2220009" y="149848"/>
                  </a:lnTo>
                  <a:lnTo>
                    <a:pt x="2217456" y="147295"/>
                  </a:lnTo>
                  <a:lnTo>
                    <a:pt x="2214904" y="143786"/>
                  </a:lnTo>
                  <a:lnTo>
                    <a:pt x="2212352" y="140277"/>
                  </a:lnTo>
                  <a:lnTo>
                    <a:pt x="2209800" y="135811"/>
                  </a:lnTo>
                  <a:lnTo>
                    <a:pt x="2204058" y="126240"/>
                  </a:lnTo>
                  <a:lnTo>
                    <a:pt x="2201186" y="121455"/>
                  </a:lnTo>
                  <a:lnTo>
                    <a:pt x="2197358" y="116351"/>
                  </a:lnTo>
                  <a:lnTo>
                    <a:pt x="2193530" y="111246"/>
                  </a:lnTo>
                  <a:lnTo>
                    <a:pt x="2189064" y="106461"/>
                  </a:lnTo>
                  <a:lnTo>
                    <a:pt x="2184278" y="101995"/>
                  </a:lnTo>
                  <a:lnTo>
                    <a:pt x="2179493" y="98167"/>
                  </a:lnTo>
                  <a:lnTo>
                    <a:pt x="2174389" y="94657"/>
                  </a:lnTo>
                  <a:lnTo>
                    <a:pt x="2169285" y="91467"/>
                  </a:lnTo>
                  <a:lnTo>
                    <a:pt x="2159714" y="85725"/>
                  </a:lnTo>
                  <a:lnTo>
                    <a:pt x="2155248" y="83173"/>
                  </a:lnTo>
                  <a:lnTo>
                    <a:pt x="2151739" y="80620"/>
                  </a:lnTo>
                  <a:lnTo>
                    <a:pt x="2148229" y="78068"/>
                  </a:lnTo>
                  <a:lnTo>
                    <a:pt x="2145677" y="75516"/>
                  </a:lnTo>
                  <a:lnTo>
                    <a:pt x="2144082" y="72964"/>
                  </a:lnTo>
                  <a:lnTo>
                    <a:pt x="2143763" y="71369"/>
                  </a:lnTo>
                  <a:lnTo>
                    <a:pt x="2143125" y="69774"/>
                  </a:lnTo>
                  <a:lnTo>
                    <a:pt x="2143125" y="68179"/>
                  </a:lnTo>
                  <a:lnTo>
                    <a:pt x="2143763" y="66584"/>
                  </a:lnTo>
                  <a:lnTo>
                    <a:pt x="2144082" y="64669"/>
                  </a:lnTo>
                  <a:lnTo>
                    <a:pt x="2144720" y="63074"/>
                  </a:lnTo>
                  <a:lnTo>
                    <a:pt x="2147591" y="59246"/>
                  </a:lnTo>
                  <a:lnTo>
                    <a:pt x="2151419" y="54780"/>
                  </a:lnTo>
                  <a:lnTo>
                    <a:pt x="2168647" y="37234"/>
                  </a:lnTo>
                  <a:lnTo>
                    <a:pt x="2173751" y="33087"/>
                  </a:lnTo>
                  <a:lnTo>
                    <a:pt x="2178855" y="29258"/>
                  </a:lnTo>
                  <a:lnTo>
                    <a:pt x="2183959" y="26387"/>
                  </a:lnTo>
                  <a:lnTo>
                    <a:pt x="2189702" y="23516"/>
                  </a:lnTo>
                  <a:lnTo>
                    <a:pt x="2195125" y="21602"/>
                  </a:lnTo>
                  <a:lnTo>
                    <a:pt x="2201506" y="20007"/>
                  </a:lnTo>
                  <a:lnTo>
                    <a:pt x="2207248" y="19369"/>
                  </a:lnTo>
                  <a:lnTo>
                    <a:pt x="2213628" y="19050"/>
                  </a:lnTo>
                  <a:close/>
                  <a:moveTo>
                    <a:pt x="1985550" y="0"/>
                  </a:moveTo>
                  <a:lnTo>
                    <a:pt x="1989686" y="0"/>
                  </a:lnTo>
                  <a:lnTo>
                    <a:pt x="1993822" y="0"/>
                  </a:lnTo>
                  <a:lnTo>
                    <a:pt x="1997640" y="634"/>
                  </a:lnTo>
                  <a:lnTo>
                    <a:pt x="2001776" y="1903"/>
                  </a:lnTo>
                  <a:lnTo>
                    <a:pt x="2005594" y="2855"/>
                  </a:lnTo>
                  <a:lnTo>
                    <a:pt x="2009411" y="4759"/>
                  </a:lnTo>
                  <a:lnTo>
                    <a:pt x="2012911" y="6980"/>
                  </a:lnTo>
                  <a:lnTo>
                    <a:pt x="2016411" y="9518"/>
                  </a:lnTo>
                  <a:lnTo>
                    <a:pt x="2019592" y="12374"/>
                  </a:lnTo>
                  <a:lnTo>
                    <a:pt x="2022456" y="15229"/>
                  </a:lnTo>
                  <a:lnTo>
                    <a:pt x="2025001" y="19037"/>
                  </a:lnTo>
                  <a:lnTo>
                    <a:pt x="2026910" y="22210"/>
                  </a:lnTo>
                  <a:lnTo>
                    <a:pt x="2028819" y="26334"/>
                  </a:lnTo>
                  <a:lnTo>
                    <a:pt x="2030091" y="29824"/>
                  </a:lnTo>
                  <a:lnTo>
                    <a:pt x="2031364" y="33949"/>
                  </a:lnTo>
                  <a:lnTo>
                    <a:pt x="2031682" y="37757"/>
                  </a:lnTo>
                  <a:lnTo>
                    <a:pt x="2032000" y="41881"/>
                  </a:lnTo>
                  <a:lnTo>
                    <a:pt x="2031682" y="46006"/>
                  </a:lnTo>
                  <a:lnTo>
                    <a:pt x="2031046" y="49813"/>
                  </a:lnTo>
                  <a:lnTo>
                    <a:pt x="2030091" y="53938"/>
                  </a:lnTo>
                  <a:lnTo>
                    <a:pt x="2028819" y="57745"/>
                  </a:lnTo>
                  <a:lnTo>
                    <a:pt x="2026910" y="61553"/>
                  </a:lnTo>
                  <a:lnTo>
                    <a:pt x="2025001" y="65043"/>
                  </a:lnTo>
                  <a:lnTo>
                    <a:pt x="2022456" y="68533"/>
                  </a:lnTo>
                  <a:lnTo>
                    <a:pt x="2019592" y="71706"/>
                  </a:lnTo>
                  <a:lnTo>
                    <a:pt x="1637177" y="453081"/>
                  </a:lnTo>
                  <a:lnTo>
                    <a:pt x="1633995" y="455937"/>
                  </a:lnTo>
                  <a:lnTo>
                    <a:pt x="1630814" y="458158"/>
                  </a:lnTo>
                  <a:lnTo>
                    <a:pt x="1626996" y="460379"/>
                  </a:lnTo>
                  <a:lnTo>
                    <a:pt x="1623496" y="462283"/>
                  </a:lnTo>
                  <a:lnTo>
                    <a:pt x="1619360" y="463552"/>
                  </a:lnTo>
                  <a:lnTo>
                    <a:pt x="1615224" y="464186"/>
                  </a:lnTo>
                  <a:lnTo>
                    <a:pt x="1611407" y="465138"/>
                  </a:lnTo>
                  <a:lnTo>
                    <a:pt x="1607271" y="465138"/>
                  </a:lnTo>
                  <a:lnTo>
                    <a:pt x="1603135" y="465138"/>
                  </a:lnTo>
                  <a:lnTo>
                    <a:pt x="1599317" y="464186"/>
                  </a:lnTo>
                  <a:lnTo>
                    <a:pt x="1595181" y="463552"/>
                  </a:lnTo>
                  <a:lnTo>
                    <a:pt x="1591681" y="462283"/>
                  </a:lnTo>
                  <a:lnTo>
                    <a:pt x="1587864" y="460379"/>
                  </a:lnTo>
                  <a:lnTo>
                    <a:pt x="1584364" y="458158"/>
                  </a:lnTo>
                  <a:lnTo>
                    <a:pt x="1580864" y="455937"/>
                  </a:lnTo>
                  <a:lnTo>
                    <a:pt x="1577683" y="453081"/>
                  </a:lnTo>
                  <a:lnTo>
                    <a:pt x="1574819" y="449591"/>
                  </a:lnTo>
                  <a:lnTo>
                    <a:pt x="1572274" y="446418"/>
                  </a:lnTo>
                  <a:lnTo>
                    <a:pt x="1570047" y="442928"/>
                  </a:lnTo>
                  <a:lnTo>
                    <a:pt x="1568138" y="439121"/>
                  </a:lnTo>
                  <a:lnTo>
                    <a:pt x="1567184" y="435314"/>
                  </a:lnTo>
                  <a:lnTo>
                    <a:pt x="1565911" y="431189"/>
                  </a:lnTo>
                  <a:lnTo>
                    <a:pt x="1565275" y="427381"/>
                  </a:lnTo>
                  <a:lnTo>
                    <a:pt x="1565275" y="423257"/>
                  </a:lnTo>
                  <a:lnTo>
                    <a:pt x="1565275" y="419132"/>
                  </a:lnTo>
                  <a:lnTo>
                    <a:pt x="1565911" y="415007"/>
                  </a:lnTo>
                  <a:lnTo>
                    <a:pt x="1567184" y="411517"/>
                  </a:lnTo>
                  <a:lnTo>
                    <a:pt x="1568138" y="407393"/>
                  </a:lnTo>
                  <a:lnTo>
                    <a:pt x="1570047" y="403902"/>
                  </a:lnTo>
                  <a:lnTo>
                    <a:pt x="1572274" y="400095"/>
                  </a:lnTo>
                  <a:lnTo>
                    <a:pt x="1574819" y="396922"/>
                  </a:lnTo>
                  <a:lnTo>
                    <a:pt x="1577683" y="393749"/>
                  </a:lnTo>
                  <a:lnTo>
                    <a:pt x="1960098" y="12374"/>
                  </a:lnTo>
                  <a:lnTo>
                    <a:pt x="1962962" y="9518"/>
                  </a:lnTo>
                  <a:lnTo>
                    <a:pt x="1966779" y="6980"/>
                  </a:lnTo>
                  <a:lnTo>
                    <a:pt x="1970279" y="4759"/>
                  </a:lnTo>
                  <a:lnTo>
                    <a:pt x="1974097" y="2855"/>
                  </a:lnTo>
                  <a:lnTo>
                    <a:pt x="1977596" y="1903"/>
                  </a:lnTo>
                  <a:lnTo>
                    <a:pt x="1981732" y="634"/>
                  </a:lnTo>
                  <a:lnTo>
                    <a:pt x="19855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1985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188447" y="3576201"/>
            <a:ext cx="714860" cy="713374"/>
            <a:chOff x="5613458" y="3021322"/>
            <a:chExt cx="648440" cy="647092"/>
          </a:xfrm>
        </p:grpSpPr>
        <p:sp>
          <p:nvSpPr>
            <p:cNvPr id="2058" name="MH_Other_8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613458" y="3021322"/>
              <a:ext cx="648440" cy="6470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marL="233680" indent="-23368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50000"/>
                </a:spcBef>
                <a:spcAft>
                  <a:spcPct val="35000"/>
                </a:spcAft>
                <a:buClr>
                  <a:srgbClr val="678BA8"/>
                </a:buClr>
                <a:buFontTx/>
                <a:buChar char="•"/>
              </a:pPr>
              <a:endParaRPr lang="zh-TW" altLang="en-US" sz="353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4" name="MH_Other_12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753858" y="3197539"/>
              <a:ext cx="367642" cy="294659"/>
            </a:xfrm>
            <a:custGeom>
              <a:avLst/>
              <a:gdLst>
                <a:gd name="T0" fmla="*/ 552105 w 2874963"/>
                <a:gd name="T1" fmla="*/ 1256550 h 2311400"/>
                <a:gd name="T2" fmla="*/ 814407 w 2874963"/>
                <a:gd name="T3" fmla="*/ 1166381 h 2311400"/>
                <a:gd name="T4" fmla="*/ 861857 w 2874963"/>
                <a:gd name="T5" fmla="*/ 1221938 h 2311400"/>
                <a:gd name="T6" fmla="*/ 529108 w 2874963"/>
                <a:gd name="T7" fmla="*/ 1452571 h 2311400"/>
                <a:gd name="T8" fmla="*/ 122756 w 2874963"/>
                <a:gd name="T9" fmla="*/ 1358877 h 2311400"/>
                <a:gd name="T10" fmla="*/ 175912 w 2874963"/>
                <a:gd name="T11" fmla="*/ 1192357 h 2311400"/>
                <a:gd name="T12" fmla="*/ 277118 w 2874963"/>
                <a:gd name="T13" fmla="*/ 1128994 h 2311400"/>
                <a:gd name="T14" fmla="*/ 305052 w 2874963"/>
                <a:gd name="T15" fmla="*/ 1242809 h 2311400"/>
                <a:gd name="T16" fmla="*/ 994050 w 2874963"/>
                <a:gd name="T17" fmla="*/ 853464 h 2311400"/>
                <a:gd name="T18" fmla="*/ 644668 w 2874963"/>
                <a:gd name="T19" fmla="*/ 666225 h 2311400"/>
                <a:gd name="T20" fmla="*/ 675774 w 2874963"/>
                <a:gd name="T21" fmla="*/ 776137 h 2311400"/>
                <a:gd name="T22" fmla="*/ 719353 w 2874963"/>
                <a:gd name="T23" fmla="*/ 821032 h 2311400"/>
                <a:gd name="T24" fmla="*/ 694258 w 2874963"/>
                <a:gd name="T25" fmla="*/ 885897 h 2311400"/>
                <a:gd name="T26" fmla="*/ 639408 w 2874963"/>
                <a:gd name="T27" fmla="*/ 997010 h 2311400"/>
                <a:gd name="T28" fmla="*/ 561868 w 2874963"/>
                <a:gd name="T29" fmla="*/ 1068783 h 2311400"/>
                <a:gd name="T30" fmla="*/ 506117 w 2874963"/>
                <a:gd name="T31" fmla="*/ 1079143 h 2311400"/>
                <a:gd name="T32" fmla="*/ 449013 w 2874963"/>
                <a:gd name="T33" fmla="*/ 1059924 h 2311400"/>
                <a:gd name="T34" fmla="*/ 372374 w 2874963"/>
                <a:gd name="T35" fmla="*/ 966830 h 2311400"/>
                <a:gd name="T36" fmla="*/ 317074 w 2874963"/>
                <a:gd name="T37" fmla="*/ 867429 h 2311400"/>
                <a:gd name="T38" fmla="*/ 315722 w 2874963"/>
                <a:gd name="T39" fmla="*/ 807819 h 2311400"/>
                <a:gd name="T40" fmla="*/ 360804 w 2874963"/>
                <a:gd name="T41" fmla="*/ 726436 h 2311400"/>
                <a:gd name="T42" fmla="*/ 420311 w 2874963"/>
                <a:gd name="T43" fmla="*/ 688148 h 2311400"/>
                <a:gd name="T44" fmla="*/ 541281 w 2874963"/>
                <a:gd name="T45" fmla="*/ 679889 h 2311400"/>
                <a:gd name="T46" fmla="*/ 615816 w 2874963"/>
                <a:gd name="T47" fmla="*/ 642201 h 2311400"/>
                <a:gd name="T48" fmla="*/ 607328 w 2874963"/>
                <a:gd name="T49" fmla="*/ 550770 h 2311400"/>
                <a:gd name="T50" fmla="*/ 652075 w 2874963"/>
                <a:gd name="T51" fmla="*/ 576010 h 2311400"/>
                <a:gd name="T52" fmla="*/ 690816 w 2874963"/>
                <a:gd name="T53" fmla="*/ 613419 h 2311400"/>
                <a:gd name="T54" fmla="*/ 708834 w 2874963"/>
                <a:gd name="T55" fmla="*/ 715281 h 2311400"/>
                <a:gd name="T56" fmla="*/ 684809 w 2874963"/>
                <a:gd name="T57" fmla="*/ 784841 h 2311400"/>
                <a:gd name="T58" fmla="*/ 653727 w 2874963"/>
                <a:gd name="T59" fmla="*/ 664651 h 2311400"/>
                <a:gd name="T60" fmla="*/ 590811 w 2874963"/>
                <a:gd name="T61" fmla="*/ 648726 h 2311400"/>
                <a:gd name="T62" fmla="*/ 495911 w 2874963"/>
                <a:gd name="T63" fmla="*/ 681177 h 2311400"/>
                <a:gd name="T64" fmla="*/ 382693 w 2874963"/>
                <a:gd name="T65" fmla="*/ 672613 h 2311400"/>
                <a:gd name="T66" fmla="*/ 342000 w 2874963"/>
                <a:gd name="T67" fmla="*/ 784841 h 2311400"/>
                <a:gd name="T68" fmla="*/ 316624 w 2874963"/>
                <a:gd name="T69" fmla="*/ 733159 h 2311400"/>
                <a:gd name="T70" fmla="*/ 334342 w 2874963"/>
                <a:gd name="T71" fmla="*/ 634002 h 2311400"/>
                <a:gd name="T72" fmla="*/ 392753 w 2874963"/>
                <a:gd name="T73" fmla="*/ 561737 h 2311400"/>
                <a:gd name="T74" fmla="*/ 513330 w 2874963"/>
                <a:gd name="T75" fmla="*/ 530788 h 2311400"/>
                <a:gd name="T76" fmla="*/ 816493 w 2874963"/>
                <a:gd name="T77" fmla="*/ 367350 h 2311400"/>
                <a:gd name="T78" fmla="*/ 816493 w 2874963"/>
                <a:gd name="T79" fmla="*/ 418842 h 2311400"/>
                <a:gd name="T80" fmla="*/ 1079641 w 2874963"/>
                <a:gd name="T81" fmla="*/ 426048 h 2311400"/>
                <a:gd name="T82" fmla="*/ 1093467 w 2874963"/>
                <a:gd name="T83" fmla="*/ 377108 h 2311400"/>
                <a:gd name="T84" fmla="*/ 1049584 w 2874963"/>
                <a:gd name="T85" fmla="*/ 364048 h 2311400"/>
                <a:gd name="T86" fmla="*/ 1023434 w 2874963"/>
                <a:gd name="T87" fmla="*/ 392871 h 2311400"/>
                <a:gd name="T88" fmla="*/ 856619 w 2874963"/>
                <a:gd name="T89" fmla="*/ 372605 h 2311400"/>
                <a:gd name="T90" fmla="*/ 927854 w 2874963"/>
                <a:gd name="T91" fmla="*/ 64403 h 2311400"/>
                <a:gd name="T92" fmla="*/ 904258 w 2874963"/>
                <a:gd name="T93" fmla="*/ 91875 h 2311400"/>
                <a:gd name="T94" fmla="*/ 905010 w 2874963"/>
                <a:gd name="T95" fmla="*/ 129406 h 2311400"/>
                <a:gd name="T96" fmla="*/ 930108 w 2874963"/>
                <a:gd name="T97" fmla="*/ 155677 h 2311400"/>
                <a:gd name="T98" fmla="*/ 967829 w 2874963"/>
                <a:gd name="T99" fmla="*/ 158379 h 2311400"/>
                <a:gd name="T100" fmla="*/ 996233 w 2874963"/>
                <a:gd name="T101" fmla="*/ 136162 h 2311400"/>
                <a:gd name="T102" fmla="*/ 1002845 w 2874963"/>
                <a:gd name="T103" fmla="*/ 99081 h 2311400"/>
                <a:gd name="T104" fmla="*/ 983158 w 2874963"/>
                <a:gd name="T105" fmla="*/ 68306 h 2311400"/>
                <a:gd name="T106" fmla="*/ 881566 w 2874963"/>
                <a:gd name="T107" fmla="*/ 0 h 2311400"/>
                <a:gd name="T108" fmla="*/ 1048381 w 2874963"/>
                <a:gd name="T109" fmla="*/ 20417 h 2311400"/>
                <a:gd name="T110" fmla="*/ 1859163 w 2874963"/>
                <a:gd name="T111" fmla="*/ 308953 h 2311400"/>
                <a:gd name="T112" fmla="*/ 1899590 w 2874963"/>
                <a:gd name="T113" fmla="*/ 355791 h 2311400"/>
                <a:gd name="T114" fmla="*/ 2705 w 2874963"/>
                <a:gd name="T115" fmla="*/ 364048 h 2311400"/>
                <a:gd name="T116" fmla="*/ 38623 w 2874963"/>
                <a:gd name="T117" fmla="*/ 313456 h 2311400"/>
                <a:gd name="T118" fmla="*/ 855416 w 2874963"/>
                <a:gd name="T119" fmla="*/ 26121 h 231140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874963" h="2311400">
                  <a:moveTo>
                    <a:pt x="1500188" y="1927225"/>
                  </a:moveTo>
                  <a:lnTo>
                    <a:pt x="2676526" y="1927225"/>
                  </a:lnTo>
                  <a:lnTo>
                    <a:pt x="2676526" y="1949450"/>
                  </a:lnTo>
                  <a:lnTo>
                    <a:pt x="1500188" y="1949450"/>
                  </a:lnTo>
                  <a:lnTo>
                    <a:pt x="1500188" y="1927225"/>
                  </a:lnTo>
                  <a:close/>
                  <a:moveTo>
                    <a:pt x="1500188" y="1706563"/>
                  </a:moveTo>
                  <a:lnTo>
                    <a:pt x="2676526" y="1706563"/>
                  </a:lnTo>
                  <a:lnTo>
                    <a:pt x="2676526" y="1728788"/>
                  </a:lnTo>
                  <a:lnTo>
                    <a:pt x="1500188" y="1728788"/>
                  </a:lnTo>
                  <a:lnTo>
                    <a:pt x="1500188" y="1706563"/>
                  </a:lnTo>
                  <a:close/>
                  <a:moveTo>
                    <a:pt x="741023" y="1676400"/>
                  </a:moveTo>
                  <a:lnTo>
                    <a:pt x="803616" y="1676400"/>
                  </a:lnTo>
                  <a:lnTo>
                    <a:pt x="835026" y="1736633"/>
                  </a:lnTo>
                  <a:lnTo>
                    <a:pt x="813107" y="1759278"/>
                  </a:lnTo>
                  <a:lnTo>
                    <a:pt x="833218" y="1897860"/>
                  </a:lnTo>
                  <a:lnTo>
                    <a:pt x="772432" y="2124075"/>
                  </a:lnTo>
                  <a:lnTo>
                    <a:pt x="711647" y="1897860"/>
                  </a:lnTo>
                  <a:lnTo>
                    <a:pt x="731532" y="1759278"/>
                  </a:lnTo>
                  <a:lnTo>
                    <a:pt x="709613" y="1736633"/>
                  </a:lnTo>
                  <a:lnTo>
                    <a:pt x="741023" y="1676400"/>
                  </a:lnTo>
                  <a:close/>
                  <a:moveTo>
                    <a:pt x="1033510" y="1660525"/>
                  </a:moveTo>
                  <a:lnTo>
                    <a:pt x="1069768" y="1677761"/>
                  </a:lnTo>
                  <a:lnTo>
                    <a:pt x="1107612" y="1695904"/>
                  </a:lnTo>
                  <a:lnTo>
                    <a:pt x="1126421" y="1705202"/>
                  </a:lnTo>
                  <a:lnTo>
                    <a:pt x="1145003" y="1714727"/>
                  </a:lnTo>
                  <a:lnTo>
                    <a:pt x="1163585" y="1724252"/>
                  </a:lnTo>
                  <a:lnTo>
                    <a:pt x="1181261" y="1734004"/>
                  </a:lnTo>
                  <a:lnTo>
                    <a:pt x="1198257" y="1743302"/>
                  </a:lnTo>
                  <a:lnTo>
                    <a:pt x="1214346" y="1752600"/>
                  </a:lnTo>
                  <a:lnTo>
                    <a:pt x="1229076" y="1761671"/>
                  </a:lnTo>
                  <a:lnTo>
                    <a:pt x="1242673" y="1770289"/>
                  </a:lnTo>
                  <a:lnTo>
                    <a:pt x="1248792" y="1774598"/>
                  </a:lnTo>
                  <a:lnTo>
                    <a:pt x="1254683" y="1778680"/>
                  </a:lnTo>
                  <a:lnTo>
                    <a:pt x="1259896" y="1782762"/>
                  </a:lnTo>
                  <a:lnTo>
                    <a:pt x="1264881" y="1786618"/>
                  </a:lnTo>
                  <a:lnTo>
                    <a:pt x="1269187" y="1790473"/>
                  </a:lnTo>
                  <a:lnTo>
                    <a:pt x="1273039" y="1794102"/>
                  </a:lnTo>
                  <a:lnTo>
                    <a:pt x="1276438" y="1797504"/>
                  </a:lnTo>
                  <a:lnTo>
                    <a:pt x="1278931" y="1800905"/>
                  </a:lnTo>
                  <a:lnTo>
                    <a:pt x="1281197" y="1803627"/>
                  </a:lnTo>
                  <a:lnTo>
                    <a:pt x="1283237" y="1807029"/>
                  </a:lnTo>
                  <a:lnTo>
                    <a:pt x="1287542" y="1814739"/>
                  </a:lnTo>
                  <a:lnTo>
                    <a:pt x="1291621" y="1823811"/>
                  </a:lnTo>
                  <a:lnTo>
                    <a:pt x="1296380" y="1834016"/>
                  </a:lnTo>
                  <a:lnTo>
                    <a:pt x="1300686" y="1845582"/>
                  </a:lnTo>
                  <a:lnTo>
                    <a:pt x="1305445" y="1858282"/>
                  </a:lnTo>
                  <a:lnTo>
                    <a:pt x="1310203" y="1871889"/>
                  </a:lnTo>
                  <a:lnTo>
                    <a:pt x="1314736" y="1886404"/>
                  </a:lnTo>
                  <a:lnTo>
                    <a:pt x="1319495" y="1901371"/>
                  </a:lnTo>
                  <a:lnTo>
                    <a:pt x="1324027" y="1917246"/>
                  </a:lnTo>
                  <a:lnTo>
                    <a:pt x="1333318" y="1950130"/>
                  </a:lnTo>
                  <a:lnTo>
                    <a:pt x="1342382" y="1984375"/>
                  </a:lnTo>
                  <a:lnTo>
                    <a:pt x="1350994" y="2018620"/>
                  </a:lnTo>
                  <a:lnTo>
                    <a:pt x="1359378" y="2052411"/>
                  </a:lnTo>
                  <a:lnTo>
                    <a:pt x="1366857" y="2084388"/>
                  </a:lnTo>
                  <a:lnTo>
                    <a:pt x="1373655" y="2114097"/>
                  </a:lnTo>
                  <a:lnTo>
                    <a:pt x="1379320" y="2140404"/>
                  </a:lnTo>
                  <a:lnTo>
                    <a:pt x="1387478" y="2179184"/>
                  </a:lnTo>
                  <a:lnTo>
                    <a:pt x="1390651" y="2193925"/>
                  </a:lnTo>
                  <a:lnTo>
                    <a:pt x="798513" y="2193925"/>
                  </a:lnTo>
                  <a:lnTo>
                    <a:pt x="1111918" y="1875064"/>
                  </a:lnTo>
                  <a:lnTo>
                    <a:pt x="1011755" y="1800905"/>
                  </a:lnTo>
                  <a:lnTo>
                    <a:pt x="1094922" y="1766661"/>
                  </a:lnTo>
                  <a:lnTo>
                    <a:pt x="1033510" y="1660525"/>
                  </a:lnTo>
                  <a:close/>
                  <a:moveTo>
                    <a:pt x="511355" y="1660525"/>
                  </a:moveTo>
                  <a:lnTo>
                    <a:pt x="449944" y="1766661"/>
                  </a:lnTo>
                  <a:lnTo>
                    <a:pt x="532657" y="1800905"/>
                  </a:lnTo>
                  <a:lnTo>
                    <a:pt x="432494" y="1875064"/>
                  </a:lnTo>
                  <a:lnTo>
                    <a:pt x="746126" y="2193925"/>
                  </a:lnTo>
                  <a:lnTo>
                    <a:pt x="153988" y="2193925"/>
                  </a:lnTo>
                  <a:lnTo>
                    <a:pt x="157160" y="2179184"/>
                  </a:lnTo>
                  <a:lnTo>
                    <a:pt x="165318" y="2140404"/>
                  </a:lnTo>
                  <a:lnTo>
                    <a:pt x="171210" y="2114097"/>
                  </a:lnTo>
                  <a:lnTo>
                    <a:pt x="177782" y="2084388"/>
                  </a:lnTo>
                  <a:lnTo>
                    <a:pt x="185260" y="2052411"/>
                  </a:lnTo>
                  <a:lnTo>
                    <a:pt x="193418" y="2018620"/>
                  </a:lnTo>
                  <a:lnTo>
                    <a:pt x="202256" y="1984375"/>
                  </a:lnTo>
                  <a:lnTo>
                    <a:pt x="211321" y="1950130"/>
                  </a:lnTo>
                  <a:lnTo>
                    <a:pt x="220385" y="1917246"/>
                  </a:lnTo>
                  <a:lnTo>
                    <a:pt x="224918" y="1901371"/>
                  </a:lnTo>
                  <a:lnTo>
                    <a:pt x="229676" y="1886404"/>
                  </a:lnTo>
                  <a:lnTo>
                    <a:pt x="234209" y="1871889"/>
                  </a:lnTo>
                  <a:lnTo>
                    <a:pt x="238967" y="1858282"/>
                  </a:lnTo>
                  <a:lnTo>
                    <a:pt x="243726" y="1845582"/>
                  </a:lnTo>
                  <a:lnTo>
                    <a:pt x="248259" y="1834016"/>
                  </a:lnTo>
                  <a:lnTo>
                    <a:pt x="252791" y="1823811"/>
                  </a:lnTo>
                  <a:lnTo>
                    <a:pt x="257096" y="1814739"/>
                  </a:lnTo>
                  <a:lnTo>
                    <a:pt x="261175" y="1807029"/>
                  </a:lnTo>
                  <a:lnTo>
                    <a:pt x="263442" y="1803627"/>
                  </a:lnTo>
                  <a:lnTo>
                    <a:pt x="265481" y="1800905"/>
                  </a:lnTo>
                  <a:lnTo>
                    <a:pt x="268200" y="1797504"/>
                  </a:lnTo>
                  <a:lnTo>
                    <a:pt x="271600" y="1794102"/>
                  </a:lnTo>
                  <a:lnTo>
                    <a:pt x="275452" y="1790473"/>
                  </a:lnTo>
                  <a:lnTo>
                    <a:pt x="279984" y="1786618"/>
                  </a:lnTo>
                  <a:lnTo>
                    <a:pt x="284517" y="1782762"/>
                  </a:lnTo>
                  <a:lnTo>
                    <a:pt x="289955" y="1778680"/>
                  </a:lnTo>
                  <a:lnTo>
                    <a:pt x="295621" y="1774598"/>
                  </a:lnTo>
                  <a:lnTo>
                    <a:pt x="301966" y="1770289"/>
                  </a:lnTo>
                  <a:lnTo>
                    <a:pt x="315336" y="1761671"/>
                  </a:lnTo>
                  <a:lnTo>
                    <a:pt x="330066" y="1752600"/>
                  </a:lnTo>
                  <a:lnTo>
                    <a:pt x="346155" y="1743302"/>
                  </a:lnTo>
                  <a:lnTo>
                    <a:pt x="363378" y="1734004"/>
                  </a:lnTo>
                  <a:lnTo>
                    <a:pt x="381053" y="1724252"/>
                  </a:lnTo>
                  <a:lnTo>
                    <a:pt x="399409" y="1714727"/>
                  </a:lnTo>
                  <a:lnTo>
                    <a:pt x="418218" y="1705202"/>
                  </a:lnTo>
                  <a:lnTo>
                    <a:pt x="437253" y="1695904"/>
                  </a:lnTo>
                  <a:lnTo>
                    <a:pt x="475098" y="1677761"/>
                  </a:lnTo>
                  <a:lnTo>
                    <a:pt x="511355" y="1660525"/>
                  </a:lnTo>
                  <a:close/>
                  <a:moveTo>
                    <a:pt x="929254" y="1614488"/>
                  </a:moveTo>
                  <a:lnTo>
                    <a:pt x="950557" y="1623559"/>
                  </a:lnTo>
                  <a:lnTo>
                    <a:pt x="974579" y="1633992"/>
                  </a:lnTo>
                  <a:lnTo>
                    <a:pt x="1004946" y="1647599"/>
                  </a:lnTo>
                  <a:lnTo>
                    <a:pt x="1068853" y="1757817"/>
                  </a:lnTo>
                  <a:lnTo>
                    <a:pt x="975258" y="1796370"/>
                  </a:lnTo>
                  <a:lnTo>
                    <a:pt x="1084263" y="1877106"/>
                  </a:lnTo>
                  <a:lnTo>
                    <a:pt x="773113" y="2193926"/>
                  </a:lnTo>
                  <a:lnTo>
                    <a:pt x="929254" y="1614488"/>
                  </a:lnTo>
                  <a:close/>
                  <a:moveTo>
                    <a:pt x="615947" y="1614488"/>
                  </a:moveTo>
                  <a:lnTo>
                    <a:pt x="773113" y="2193926"/>
                  </a:lnTo>
                  <a:lnTo>
                    <a:pt x="460375" y="1877106"/>
                  </a:lnTo>
                  <a:lnTo>
                    <a:pt x="569936" y="1796370"/>
                  </a:lnTo>
                  <a:lnTo>
                    <a:pt x="475636" y="1757817"/>
                  </a:lnTo>
                  <a:lnTo>
                    <a:pt x="539869" y="1647599"/>
                  </a:lnTo>
                  <a:lnTo>
                    <a:pt x="570619" y="1633992"/>
                  </a:lnTo>
                  <a:lnTo>
                    <a:pt x="594536" y="1623559"/>
                  </a:lnTo>
                  <a:lnTo>
                    <a:pt x="615947" y="1614488"/>
                  </a:lnTo>
                  <a:close/>
                  <a:moveTo>
                    <a:pt x="1500188" y="1487488"/>
                  </a:moveTo>
                  <a:lnTo>
                    <a:pt x="2676526" y="1487488"/>
                  </a:lnTo>
                  <a:lnTo>
                    <a:pt x="2676526" y="1509713"/>
                  </a:lnTo>
                  <a:lnTo>
                    <a:pt x="1500188" y="1509713"/>
                  </a:lnTo>
                  <a:lnTo>
                    <a:pt x="1500188" y="1487488"/>
                  </a:lnTo>
                  <a:close/>
                  <a:moveTo>
                    <a:pt x="1500188" y="1266825"/>
                  </a:moveTo>
                  <a:lnTo>
                    <a:pt x="2676526" y="1266825"/>
                  </a:lnTo>
                  <a:lnTo>
                    <a:pt x="2676526" y="1289050"/>
                  </a:lnTo>
                  <a:lnTo>
                    <a:pt x="1500188" y="1289050"/>
                  </a:lnTo>
                  <a:lnTo>
                    <a:pt x="1500188" y="1266825"/>
                  </a:lnTo>
                  <a:close/>
                  <a:moveTo>
                    <a:pt x="1500188" y="1047750"/>
                  </a:moveTo>
                  <a:lnTo>
                    <a:pt x="2676526" y="1047750"/>
                  </a:lnTo>
                  <a:lnTo>
                    <a:pt x="2676526" y="1068388"/>
                  </a:lnTo>
                  <a:lnTo>
                    <a:pt x="1500188" y="1068388"/>
                  </a:lnTo>
                  <a:lnTo>
                    <a:pt x="1500188" y="1047750"/>
                  </a:lnTo>
                  <a:close/>
                  <a:moveTo>
                    <a:pt x="929369" y="969963"/>
                  </a:moveTo>
                  <a:lnTo>
                    <a:pt x="936399" y="973819"/>
                  </a:lnTo>
                  <a:lnTo>
                    <a:pt x="942522" y="977674"/>
                  </a:lnTo>
                  <a:lnTo>
                    <a:pt x="948872" y="981756"/>
                  </a:lnTo>
                  <a:lnTo>
                    <a:pt x="954315" y="986519"/>
                  </a:lnTo>
                  <a:lnTo>
                    <a:pt x="959531" y="991281"/>
                  </a:lnTo>
                  <a:lnTo>
                    <a:pt x="964294" y="995817"/>
                  </a:lnTo>
                  <a:lnTo>
                    <a:pt x="968829" y="1001033"/>
                  </a:lnTo>
                  <a:lnTo>
                    <a:pt x="972911" y="1006249"/>
                  </a:lnTo>
                  <a:lnTo>
                    <a:pt x="976767" y="1011919"/>
                  </a:lnTo>
                  <a:lnTo>
                    <a:pt x="980395" y="1017588"/>
                  </a:lnTo>
                  <a:lnTo>
                    <a:pt x="983797" y="1023485"/>
                  </a:lnTo>
                  <a:lnTo>
                    <a:pt x="986745" y="1029835"/>
                  </a:lnTo>
                  <a:lnTo>
                    <a:pt x="989467" y="1035958"/>
                  </a:lnTo>
                  <a:lnTo>
                    <a:pt x="992188" y="1042535"/>
                  </a:lnTo>
                  <a:lnTo>
                    <a:pt x="994683" y="1049338"/>
                  </a:lnTo>
                  <a:lnTo>
                    <a:pt x="996724" y="1056368"/>
                  </a:lnTo>
                  <a:lnTo>
                    <a:pt x="998765" y="1063172"/>
                  </a:lnTo>
                  <a:lnTo>
                    <a:pt x="1001033" y="1070883"/>
                  </a:lnTo>
                  <a:lnTo>
                    <a:pt x="1004208" y="1085850"/>
                  </a:lnTo>
                  <a:lnTo>
                    <a:pt x="1007383" y="1101725"/>
                  </a:lnTo>
                  <a:lnTo>
                    <a:pt x="1010558" y="1118508"/>
                  </a:lnTo>
                  <a:lnTo>
                    <a:pt x="1016454" y="1153433"/>
                  </a:lnTo>
                  <a:lnTo>
                    <a:pt x="1019856" y="1172256"/>
                  </a:lnTo>
                  <a:lnTo>
                    <a:pt x="1023712" y="1191306"/>
                  </a:lnTo>
                  <a:lnTo>
                    <a:pt x="1029608" y="1192667"/>
                  </a:lnTo>
                  <a:lnTo>
                    <a:pt x="1035958" y="1194254"/>
                  </a:lnTo>
                  <a:lnTo>
                    <a:pt x="1041628" y="1196295"/>
                  </a:lnTo>
                  <a:lnTo>
                    <a:pt x="1047297" y="1198790"/>
                  </a:lnTo>
                  <a:lnTo>
                    <a:pt x="1052513" y="1201511"/>
                  </a:lnTo>
                  <a:lnTo>
                    <a:pt x="1057729" y="1204459"/>
                  </a:lnTo>
                  <a:lnTo>
                    <a:pt x="1062492" y="1208088"/>
                  </a:lnTo>
                  <a:lnTo>
                    <a:pt x="1066801" y="1211943"/>
                  </a:lnTo>
                  <a:lnTo>
                    <a:pt x="1070883" y="1216025"/>
                  </a:lnTo>
                  <a:lnTo>
                    <a:pt x="1074738" y="1220108"/>
                  </a:lnTo>
                  <a:lnTo>
                    <a:pt x="1078140" y="1224870"/>
                  </a:lnTo>
                  <a:lnTo>
                    <a:pt x="1081088" y="1229633"/>
                  </a:lnTo>
                  <a:lnTo>
                    <a:pt x="1083583" y="1234849"/>
                  </a:lnTo>
                  <a:lnTo>
                    <a:pt x="1085624" y="1240065"/>
                  </a:lnTo>
                  <a:lnTo>
                    <a:pt x="1087212" y="1245734"/>
                  </a:lnTo>
                  <a:lnTo>
                    <a:pt x="1088345" y="1251404"/>
                  </a:lnTo>
                  <a:lnTo>
                    <a:pt x="1089026" y="1257527"/>
                  </a:lnTo>
                  <a:lnTo>
                    <a:pt x="1089026" y="1263424"/>
                  </a:lnTo>
                  <a:lnTo>
                    <a:pt x="1088572" y="1270000"/>
                  </a:lnTo>
                  <a:lnTo>
                    <a:pt x="1087438" y="1276124"/>
                  </a:lnTo>
                  <a:lnTo>
                    <a:pt x="1085624" y="1282927"/>
                  </a:lnTo>
                  <a:lnTo>
                    <a:pt x="1083356" y="1289277"/>
                  </a:lnTo>
                  <a:lnTo>
                    <a:pt x="1080635" y="1296081"/>
                  </a:lnTo>
                  <a:lnTo>
                    <a:pt x="1077006" y="1303111"/>
                  </a:lnTo>
                  <a:lnTo>
                    <a:pt x="1072470" y="1310141"/>
                  </a:lnTo>
                  <a:lnTo>
                    <a:pt x="1067481" y="1317172"/>
                  </a:lnTo>
                  <a:lnTo>
                    <a:pt x="1061585" y="1324202"/>
                  </a:lnTo>
                  <a:lnTo>
                    <a:pt x="1055235" y="1331006"/>
                  </a:lnTo>
                  <a:lnTo>
                    <a:pt x="1047751" y="1338036"/>
                  </a:lnTo>
                  <a:lnTo>
                    <a:pt x="1039587" y="1345293"/>
                  </a:lnTo>
                  <a:lnTo>
                    <a:pt x="1030742" y="1352324"/>
                  </a:lnTo>
                  <a:lnTo>
                    <a:pt x="1020990" y="1359354"/>
                  </a:lnTo>
                  <a:lnTo>
                    <a:pt x="1018269" y="1372281"/>
                  </a:lnTo>
                  <a:lnTo>
                    <a:pt x="1015094" y="1385208"/>
                  </a:lnTo>
                  <a:lnTo>
                    <a:pt x="1011919" y="1398361"/>
                  </a:lnTo>
                  <a:lnTo>
                    <a:pt x="1007836" y="1411061"/>
                  </a:lnTo>
                  <a:lnTo>
                    <a:pt x="1003754" y="1423761"/>
                  </a:lnTo>
                  <a:lnTo>
                    <a:pt x="999445" y="1436008"/>
                  </a:lnTo>
                  <a:lnTo>
                    <a:pt x="994456" y="1448254"/>
                  </a:lnTo>
                  <a:lnTo>
                    <a:pt x="989240" y="1460274"/>
                  </a:lnTo>
                  <a:lnTo>
                    <a:pt x="983570" y="1472066"/>
                  </a:lnTo>
                  <a:lnTo>
                    <a:pt x="977901" y="1483633"/>
                  </a:lnTo>
                  <a:lnTo>
                    <a:pt x="971551" y="1494745"/>
                  </a:lnTo>
                  <a:lnTo>
                    <a:pt x="964974" y="1505858"/>
                  </a:lnTo>
                  <a:lnTo>
                    <a:pt x="958170" y="1516516"/>
                  </a:lnTo>
                  <a:lnTo>
                    <a:pt x="950913" y="1526722"/>
                  </a:lnTo>
                  <a:lnTo>
                    <a:pt x="943429" y="1536700"/>
                  </a:lnTo>
                  <a:lnTo>
                    <a:pt x="935492" y="1546225"/>
                  </a:lnTo>
                  <a:lnTo>
                    <a:pt x="927554" y="1555297"/>
                  </a:lnTo>
                  <a:lnTo>
                    <a:pt x="919163" y="1564141"/>
                  </a:lnTo>
                  <a:lnTo>
                    <a:pt x="910772" y="1572533"/>
                  </a:lnTo>
                  <a:lnTo>
                    <a:pt x="901701" y="1580243"/>
                  </a:lnTo>
                  <a:lnTo>
                    <a:pt x="892629" y="1587500"/>
                  </a:lnTo>
                  <a:lnTo>
                    <a:pt x="883331" y="1594531"/>
                  </a:lnTo>
                  <a:lnTo>
                    <a:pt x="873352" y="1600881"/>
                  </a:lnTo>
                  <a:lnTo>
                    <a:pt x="863601" y="1606550"/>
                  </a:lnTo>
                  <a:lnTo>
                    <a:pt x="858385" y="1609272"/>
                  </a:lnTo>
                  <a:lnTo>
                    <a:pt x="853169" y="1611766"/>
                  </a:lnTo>
                  <a:lnTo>
                    <a:pt x="847952" y="1614261"/>
                  </a:lnTo>
                  <a:lnTo>
                    <a:pt x="842736" y="1616302"/>
                  </a:lnTo>
                  <a:lnTo>
                    <a:pt x="837520" y="1618343"/>
                  </a:lnTo>
                  <a:lnTo>
                    <a:pt x="832077" y="1620384"/>
                  </a:lnTo>
                  <a:lnTo>
                    <a:pt x="826635" y="1621972"/>
                  </a:lnTo>
                  <a:lnTo>
                    <a:pt x="821192" y="1623786"/>
                  </a:lnTo>
                  <a:lnTo>
                    <a:pt x="815749" y="1625147"/>
                  </a:lnTo>
                  <a:lnTo>
                    <a:pt x="810079" y="1626508"/>
                  </a:lnTo>
                  <a:lnTo>
                    <a:pt x="804410" y="1627415"/>
                  </a:lnTo>
                  <a:lnTo>
                    <a:pt x="798740" y="1628549"/>
                  </a:lnTo>
                  <a:lnTo>
                    <a:pt x="793070" y="1629229"/>
                  </a:lnTo>
                  <a:lnTo>
                    <a:pt x="787401" y="1629909"/>
                  </a:lnTo>
                  <a:lnTo>
                    <a:pt x="781277" y="1630363"/>
                  </a:lnTo>
                  <a:lnTo>
                    <a:pt x="775381" y="1630363"/>
                  </a:lnTo>
                  <a:lnTo>
                    <a:pt x="769711" y="1630363"/>
                  </a:lnTo>
                  <a:lnTo>
                    <a:pt x="763815" y="1629909"/>
                  </a:lnTo>
                  <a:lnTo>
                    <a:pt x="757918" y="1629229"/>
                  </a:lnTo>
                  <a:lnTo>
                    <a:pt x="752249" y="1628549"/>
                  </a:lnTo>
                  <a:lnTo>
                    <a:pt x="746579" y="1627415"/>
                  </a:lnTo>
                  <a:lnTo>
                    <a:pt x="740910" y="1626508"/>
                  </a:lnTo>
                  <a:lnTo>
                    <a:pt x="735240" y="1625147"/>
                  </a:lnTo>
                  <a:lnTo>
                    <a:pt x="729797" y="1623786"/>
                  </a:lnTo>
                  <a:lnTo>
                    <a:pt x="724354" y="1621972"/>
                  </a:lnTo>
                  <a:lnTo>
                    <a:pt x="718911" y="1620384"/>
                  </a:lnTo>
                  <a:lnTo>
                    <a:pt x="713468" y="1618343"/>
                  </a:lnTo>
                  <a:lnTo>
                    <a:pt x="708252" y="1616302"/>
                  </a:lnTo>
                  <a:lnTo>
                    <a:pt x="703036" y="1614261"/>
                  </a:lnTo>
                  <a:lnTo>
                    <a:pt x="697820" y="1611766"/>
                  </a:lnTo>
                  <a:lnTo>
                    <a:pt x="692604" y="1609272"/>
                  </a:lnTo>
                  <a:lnTo>
                    <a:pt x="687388" y="1606550"/>
                  </a:lnTo>
                  <a:lnTo>
                    <a:pt x="677636" y="1600881"/>
                  </a:lnTo>
                  <a:lnTo>
                    <a:pt x="668111" y="1594531"/>
                  </a:lnTo>
                  <a:lnTo>
                    <a:pt x="658359" y="1587500"/>
                  </a:lnTo>
                  <a:lnTo>
                    <a:pt x="649288" y="1580243"/>
                  </a:lnTo>
                  <a:lnTo>
                    <a:pt x="640217" y="1572533"/>
                  </a:lnTo>
                  <a:lnTo>
                    <a:pt x="631826" y="1564141"/>
                  </a:lnTo>
                  <a:lnTo>
                    <a:pt x="623434" y="1555297"/>
                  </a:lnTo>
                  <a:lnTo>
                    <a:pt x="615497" y="1546225"/>
                  </a:lnTo>
                  <a:lnTo>
                    <a:pt x="607559" y="1536700"/>
                  </a:lnTo>
                  <a:lnTo>
                    <a:pt x="600075" y="1526722"/>
                  </a:lnTo>
                  <a:lnTo>
                    <a:pt x="592818" y="1516516"/>
                  </a:lnTo>
                  <a:lnTo>
                    <a:pt x="586015" y="1505858"/>
                  </a:lnTo>
                  <a:lnTo>
                    <a:pt x="579665" y="1494745"/>
                  </a:lnTo>
                  <a:lnTo>
                    <a:pt x="573315" y="1483633"/>
                  </a:lnTo>
                  <a:lnTo>
                    <a:pt x="567418" y="1472066"/>
                  </a:lnTo>
                  <a:lnTo>
                    <a:pt x="561975" y="1460274"/>
                  </a:lnTo>
                  <a:lnTo>
                    <a:pt x="556533" y="1448254"/>
                  </a:lnTo>
                  <a:lnTo>
                    <a:pt x="551997" y="1436008"/>
                  </a:lnTo>
                  <a:lnTo>
                    <a:pt x="547234" y="1423761"/>
                  </a:lnTo>
                  <a:lnTo>
                    <a:pt x="543152" y="1411061"/>
                  </a:lnTo>
                  <a:lnTo>
                    <a:pt x="539524" y="1398361"/>
                  </a:lnTo>
                  <a:lnTo>
                    <a:pt x="535895" y="1385208"/>
                  </a:lnTo>
                  <a:lnTo>
                    <a:pt x="532947" y="1372281"/>
                  </a:lnTo>
                  <a:lnTo>
                    <a:pt x="529999" y="1359354"/>
                  </a:lnTo>
                  <a:lnTo>
                    <a:pt x="520247" y="1352324"/>
                  </a:lnTo>
                  <a:lnTo>
                    <a:pt x="511402" y="1345293"/>
                  </a:lnTo>
                  <a:lnTo>
                    <a:pt x="503238" y="1338036"/>
                  </a:lnTo>
                  <a:lnTo>
                    <a:pt x="495981" y="1331006"/>
                  </a:lnTo>
                  <a:lnTo>
                    <a:pt x="489404" y="1324202"/>
                  </a:lnTo>
                  <a:lnTo>
                    <a:pt x="483734" y="1317172"/>
                  </a:lnTo>
                  <a:lnTo>
                    <a:pt x="478518" y="1310141"/>
                  </a:lnTo>
                  <a:lnTo>
                    <a:pt x="474209" y="1303111"/>
                  </a:lnTo>
                  <a:lnTo>
                    <a:pt x="470581" y="1296081"/>
                  </a:lnTo>
                  <a:lnTo>
                    <a:pt x="467633" y="1289277"/>
                  </a:lnTo>
                  <a:lnTo>
                    <a:pt x="465365" y="1282927"/>
                  </a:lnTo>
                  <a:lnTo>
                    <a:pt x="463550" y="1276124"/>
                  </a:lnTo>
                  <a:lnTo>
                    <a:pt x="462416" y="1270000"/>
                  </a:lnTo>
                  <a:lnTo>
                    <a:pt x="461963" y="1263424"/>
                  </a:lnTo>
                  <a:lnTo>
                    <a:pt x="462190" y="1257527"/>
                  </a:lnTo>
                  <a:lnTo>
                    <a:pt x="462643" y="1251404"/>
                  </a:lnTo>
                  <a:lnTo>
                    <a:pt x="463777" y="1245734"/>
                  </a:lnTo>
                  <a:lnTo>
                    <a:pt x="465591" y="1240065"/>
                  </a:lnTo>
                  <a:lnTo>
                    <a:pt x="467633" y="1234849"/>
                  </a:lnTo>
                  <a:lnTo>
                    <a:pt x="469900" y="1229633"/>
                  </a:lnTo>
                  <a:lnTo>
                    <a:pt x="473075" y="1224870"/>
                  </a:lnTo>
                  <a:lnTo>
                    <a:pt x="476477" y="1220108"/>
                  </a:lnTo>
                  <a:lnTo>
                    <a:pt x="480106" y="1216025"/>
                  </a:lnTo>
                  <a:lnTo>
                    <a:pt x="484188" y="1211943"/>
                  </a:lnTo>
                  <a:lnTo>
                    <a:pt x="488724" y="1208088"/>
                  </a:lnTo>
                  <a:lnTo>
                    <a:pt x="493486" y="1204459"/>
                  </a:lnTo>
                  <a:lnTo>
                    <a:pt x="498475" y="1201511"/>
                  </a:lnTo>
                  <a:lnTo>
                    <a:pt x="503918" y="1198790"/>
                  </a:lnTo>
                  <a:lnTo>
                    <a:pt x="509361" y="1196295"/>
                  </a:lnTo>
                  <a:lnTo>
                    <a:pt x="515258" y="1194254"/>
                  </a:lnTo>
                  <a:lnTo>
                    <a:pt x="521381" y="1192667"/>
                  </a:lnTo>
                  <a:lnTo>
                    <a:pt x="527504" y="1191306"/>
                  </a:lnTo>
                  <a:lnTo>
                    <a:pt x="529999" y="1178606"/>
                  </a:lnTo>
                  <a:lnTo>
                    <a:pt x="532493" y="1166133"/>
                  </a:lnTo>
                  <a:lnTo>
                    <a:pt x="536575" y="1142093"/>
                  </a:lnTo>
                  <a:lnTo>
                    <a:pt x="540431" y="1118961"/>
                  </a:lnTo>
                  <a:lnTo>
                    <a:pt x="544513" y="1097190"/>
                  </a:lnTo>
                  <a:lnTo>
                    <a:pt x="546781" y="1086531"/>
                  </a:lnTo>
                  <a:lnTo>
                    <a:pt x="548822" y="1076552"/>
                  </a:lnTo>
                  <a:lnTo>
                    <a:pt x="551317" y="1066574"/>
                  </a:lnTo>
                  <a:lnTo>
                    <a:pt x="554038" y="1057275"/>
                  </a:lnTo>
                  <a:lnTo>
                    <a:pt x="556759" y="1048204"/>
                  </a:lnTo>
                  <a:lnTo>
                    <a:pt x="560161" y="1039360"/>
                  </a:lnTo>
                  <a:lnTo>
                    <a:pt x="563790" y="1030742"/>
                  </a:lnTo>
                  <a:lnTo>
                    <a:pt x="567645" y="1022804"/>
                  </a:lnTo>
                  <a:lnTo>
                    <a:pt x="575809" y="1025299"/>
                  </a:lnTo>
                  <a:lnTo>
                    <a:pt x="586695" y="1028701"/>
                  </a:lnTo>
                  <a:lnTo>
                    <a:pt x="600075" y="1032330"/>
                  </a:lnTo>
                  <a:lnTo>
                    <a:pt x="607786" y="1034144"/>
                  </a:lnTo>
                  <a:lnTo>
                    <a:pt x="615950" y="1035958"/>
                  </a:lnTo>
                  <a:lnTo>
                    <a:pt x="625022" y="1037772"/>
                  </a:lnTo>
                  <a:lnTo>
                    <a:pt x="634320" y="1039360"/>
                  </a:lnTo>
                  <a:lnTo>
                    <a:pt x="644072" y="1040947"/>
                  </a:lnTo>
                  <a:lnTo>
                    <a:pt x="654731" y="1042308"/>
                  </a:lnTo>
                  <a:lnTo>
                    <a:pt x="665617" y="1043215"/>
                  </a:lnTo>
                  <a:lnTo>
                    <a:pt x="676956" y="1044122"/>
                  </a:lnTo>
                  <a:lnTo>
                    <a:pt x="688749" y="1044576"/>
                  </a:lnTo>
                  <a:lnTo>
                    <a:pt x="700995" y="1044576"/>
                  </a:lnTo>
                  <a:lnTo>
                    <a:pt x="713468" y="1044576"/>
                  </a:lnTo>
                  <a:lnTo>
                    <a:pt x="726395" y="1043896"/>
                  </a:lnTo>
                  <a:lnTo>
                    <a:pt x="739549" y="1042762"/>
                  </a:lnTo>
                  <a:lnTo>
                    <a:pt x="753156" y="1041174"/>
                  </a:lnTo>
                  <a:lnTo>
                    <a:pt x="766763" y="1039133"/>
                  </a:lnTo>
                  <a:lnTo>
                    <a:pt x="780824" y="1036185"/>
                  </a:lnTo>
                  <a:lnTo>
                    <a:pt x="795111" y="1033010"/>
                  </a:lnTo>
                  <a:lnTo>
                    <a:pt x="809626" y="1028928"/>
                  </a:lnTo>
                  <a:lnTo>
                    <a:pt x="816883" y="1026887"/>
                  </a:lnTo>
                  <a:lnTo>
                    <a:pt x="824140" y="1024619"/>
                  </a:lnTo>
                  <a:lnTo>
                    <a:pt x="831624" y="1022124"/>
                  </a:lnTo>
                  <a:lnTo>
                    <a:pt x="838881" y="1019176"/>
                  </a:lnTo>
                  <a:lnTo>
                    <a:pt x="846365" y="1016228"/>
                  </a:lnTo>
                  <a:lnTo>
                    <a:pt x="853849" y="1013280"/>
                  </a:lnTo>
                  <a:lnTo>
                    <a:pt x="861560" y="1009878"/>
                  </a:lnTo>
                  <a:lnTo>
                    <a:pt x="869044" y="1006249"/>
                  </a:lnTo>
                  <a:lnTo>
                    <a:pt x="876527" y="1002621"/>
                  </a:lnTo>
                  <a:lnTo>
                    <a:pt x="884011" y="998538"/>
                  </a:lnTo>
                  <a:lnTo>
                    <a:pt x="891495" y="994230"/>
                  </a:lnTo>
                  <a:lnTo>
                    <a:pt x="898979" y="989921"/>
                  </a:lnTo>
                  <a:lnTo>
                    <a:pt x="906463" y="985158"/>
                  </a:lnTo>
                  <a:lnTo>
                    <a:pt x="914401" y="980622"/>
                  </a:lnTo>
                  <a:lnTo>
                    <a:pt x="921885" y="975406"/>
                  </a:lnTo>
                  <a:lnTo>
                    <a:pt x="929369" y="969963"/>
                  </a:lnTo>
                  <a:close/>
                  <a:moveTo>
                    <a:pt x="774700" y="801688"/>
                  </a:moveTo>
                  <a:lnTo>
                    <a:pt x="790563" y="802369"/>
                  </a:lnTo>
                  <a:lnTo>
                    <a:pt x="805746" y="803050"/>
                  </a:lnTo>
                  <a:lnTo>
                    <a:pt x="820702" y="804638"/>
                  </a:lnTo>
                  <a:lnTo>
                    <a:pt x="835205" y="806681"/>
                  </a:lnTo>
                  <a:lnTo>
                    <a:pt x="849255" y="809177"/>
                  </a:lnTo>
                  <a:lnTo>
                    <a:pt x="863079" y="812353"/>
                  </a:lnTo>
                  <a:lnTo>
                    <a:pt x="875996" y="815757"/>
                  </a:lnTo>
                  <a:lnTo>
                    <a:pt x="882567" y="817799"/>
                  </a:lnTo>
                  <a:lnTo>
                    <a:pt x="888459" y="819842"/>
                  </a:lnTo>
                  <a:lnTo>
                    <a:pt x="894578" y="822111"/>
                  </a:lnTo>
                  <a:lnTo>
                    <a:pt x="900243" y="824380"/>
                  </a:lnTo>
                  <a:lnTo>
                    <a:pt x="906135" y="826649"/>
                  </a:lnTo>
                  <a:lnTo>
                    <a:pt x="911574" y="829372"/>
                  </a:lnTo>
                  <a:lnTo>
                    <a:pt x="916559" y="831868"/>
                  </a:lnTo>
                  <a:lnTo>
                    <a:pt x="921771" y="834818"/>
                  </a:lnTo>
                  <a:lnTo>
                    <a:pt x="926757" y="837314"/>
                  </a:lnTo>
                  <a:lnTo>
                    <a:pt x="931516" y="840491"/>
                  </a:lnTo>
                  <a:lnTo>
                    <a:pt x="935821" y="843214"/>
                  </a:lnTo>
                  <a:lnTo>
                    <a:pt x="940127" y="846391"/>
                  </a:lnTo>
                  <a:lnTo>
                    <a:pt x="944206" y="849568"/>
                  </a:lnTo>
                  <a:lnTo>
                    <a:pt x="948058" y="852518"/>
                  </a:lnTo>
                  <a:lnTo>
                    <a:pt x="951684" y="855921"/>
                  </a:lnTo>
                  <a:lnTo>
                    <a:pt x="955083" y="859325"/>
                  </a:lnTo>
                  <a:lnTo>
                    <a:pt x="958029" y="862956"/>
                  </a:lnTo>
                  <a:lnTo>
                    <a:pt x="960975" y="866359"/>
                  </a:lnTo>
                  <a:lnTo>
                    <a:pt x="966867" y="866586"/>
                  </a:lnTo>
                  <a:lnTo>
                    <a:pt x="972986" y="867494"/>
                  </a:lnTo>
                  <a:lnTo>
                    <a:pt x="978651" y="868402"/>
                  </a:lnTo>
                  <a:lnTo>
                    <a:pt x="984090" y="869990"/>
                  </a:lnTo>
                  <a:lnTo>
                    <a:pt x="989302" y="871579"/>
                  </a:lnTo>
                  <a:lnTo>
                    <a:pt x="994287" y="873621"/>
                  </a:lnTo>
                  <a:lnTo>
                    <a:pt x="999273" y="876117"/>
                  </a:lnTo>
                  <a:lnTo>
                    <a:pt x="1003805" y="878840"/>
                  </a:lnTo>
                  <a:lnTo>
                    <a:pt x="1008337" y="882017"/>
                  </a:lnTo>
                  <a:lnTo>
                    <a:pt x="1012416" y="885194"/>
                  </a:lnTo>
                  <a:lnTo>
                    <a:pt x="1016722" y="888824"/>
                  </a:lnTo>
                  <a:lnTo>
                    <a:pt x="1020574" y="892909"/>
                  </a:lnTo>
                  <a:lnTo>
                    <a:pt x="1024200" y="896993"/>
                  </a:lnTo>
                  <a:lnTo>
                    <a:pt x="1027599" y="901078"/>
                  </a:lnTo>
                  <a:lnTo>
                    <a:pt x="1030999" y="905843"/>
                  </a:lnTo>
                  <a:lnTo>
                    <a:pt x="1034171" y="910835"/>
                  </a:lnTo>
                  <a:lnTo>
                    <a:pt x="1037117" y="915600"/>
                  </a:lnTo>
                  <a:lnTo>
                    <a:pt x="1040063" y="921046"/>
                  </a:lnTo>
                  <a:lnTo>
                    <a:pt x="1042556" y="926492"/>
                  </a:lnTo>
                  <a:lnTo>
                    <a:pt x="1045048" y="931938"/>
                  </a:lnTo>
                  <a:lnTo>
                    <a:pt x="1047541" y="938065"/>
                  </a:lnTo>
                  <a:lnTo>
                    <a:pt x="1049807" y="943965"/>
                  </a:lnTo>
                  <a:lnTo>
                    <a:pt x="1051847" y="949865"/>
                  </a:lnTo>
                  <a:lnTo>
                    <a:pt x="1053886" y="956218"/>
                  </a:lnTo>
                  <a:lnTo>
                    <a:pt x="1055699" y="962572"/>
                  </a:lnTo>
                  <a:lnTo>
                    <a:pt x="1057286" y="969153"/>
                  </a:lnTo>
                  <a:lnTo>
                    <a:pt x="1060458" y="982314"/>
                  </a:lnTo>
                  <a:lnTo>
                    <a:pt x="1062724" y="996156"/>
                  </a:lnTo>
                  <a:lnTo>
                    <a:pt x="1064764" y="1009997"/>
                  </a:lnTo>
                  <a:lnTo>
                    <a:pt x="1066577" y="1024066"/>
                  </a:lnTo>
                  <a:lnTo>
                    <a:pt x="1067936" y="1038362"/>
                  </a:lnTo>
                  <a:lnTo>
                    <a:pt x="1069069" y="1052430"/>
                  </a:lnTo>
                  <a:lnTo>
                    <a:pt x="1069523" y="1066499"/>
                  </a:lnTo>
                  <a:lnTo>
                    <a:pt x="1069749" y="1080341"/>
                  </a:lnTo>
                  <a:lnTo>
                    <a:pt x="1069976" y="1093956"/>
                  </a:lnTo>
                  <a:lnTo>
                    <a:pt x="1069749" y="1107117"/>
                  </a:lnTo>
                  <a:lnTo>
                    <a:pt x="1069523" y="1120051"/>
                  </a:lnTo>
                  <a:lnTo>
                    <a:pt x="1069069" y="1132305"/>
                  </a:lnTo>
                  <a:lnTo>
                    <a:pt x="1068390" y="1143878"/>
                  </a:lnTo>
                  <a:lnTo>
                    <a:pt x="1067030" y="1165208"/>
                  </a:lnTo>
                  <a:lnTo>
                    <a:pt x="1065444" y="1182907"/>
                  </a:lnTo>
                  <a:lnTo>
                    <a:pt x="1064084" y="1196295"/>
                  </a:lnTo>
                  <a:lnTo>
                    <a:pt x="1056832" y="1192665"/>
                  </a:lnTo>
                  <a:lnTo>
                    <a:pt x="1053207" y="1191076"/>
                  </a:lnTo>
                  <a:lnTo>
                    <a:pt x="1049581" y="1189715"/>
                  </a:lnTo>
                  <a:lnTo>
                    <a:pt x="1045728" y="1188353"/>
                  </a:lnTo>
                  <a:lnTo>
                    <a:pt x="1041876" y="1187219"/>
                  </a:lnTo>
                  <a:lnTo>
                    <a:pt x="1037570" y="1186311"/>
                  </a:lnTo>
                  <a:lnTo>
                    <a:pt x="1033491" y="1185403"/>
                  </a:lnTo>
                  <a:lnTo>
                    <a:pt x="1027826" y="1146147"/>
                  </a:lnTo>
                  <a:lnTo>
                    <a:pt x="1024880" y="1127086"/>
                  </a:lnTo>
                  <a:lnTo>
                    <a:pt x="1021934" y="1109159"/>
                  </a:lnTo>
                  <a:lnTo>
                    <a:pt x="1018761" y="1091914"/>
                  </a:lnTo>
                  <a:lnTo>
                    <a:pt x="1015136" y="1075122"/>
                  </a:lnTo>
                  <a:lnTo>
                    <a:pt x="1013096" y="1067180"/>
                  </a:lnTo>
                  <a:lnTo>
                    <a:pt x="1010603" y="1059465"/>
                  </a:lnTo>
                  <a:lnTo>
                    <a:pt x="1008337" y="1051523"/>
                  </a:lnTo>
                  <a:lnTo>
                    <a:pt x="1006071" y="1044262"/>
                  </a:lnTo>
                  <a:lnTo>
                    <a:pt x="1003125" y="1037000"/>
                  </a:lnTo>
                  <a:lnTo>
                    <a:pt x="1000406" y="1029966"/>
                  </a:lnTo>
                  <a:lnTo>
                    <a:pt x="997233" y="1023159"/>
                  </a:lnTo>
                  <a:lnTo>
                    <a:pt x="994061" y="1016578"/>
                  </a:lnTo>
                  <a:lnTo>
                    <a:pt x="990435" y="1009997"/>
                  </a:lnTo>
                  <a:lnTo>
                    <a:pt x="986583" y="1003871"/>
                  </a:lnTo>
                  <a:lnTo>
                    <a:pt x="982504" y="997971"/>
                  </a:lnTo>
                  <a:lnTo>
                    <a:pt x="977971" y="992298"/>
                  </a:lnTo>
                  <a:lnTo>
                    <a:pt x="973439" y="986852"/>
                  </a:lnTo>
                  <a:lnTo>
                    <a:pt x="968454" y="981406"/>
                  </a:lnTo>
                  <a:lnTo>
                    <a:pt x="963241" y="976414"/>
                  </a:lnTo>
                  <a:lnTo>
                    <a:pt x="957576" y="971422"/>
                  </a:lnTo>
                  <a:lnTo>
                    <a:pt x="951458" y="966657"/>
                  </a:lnTo>
                  <a:lnTo>
                    <a:pt x="945112" y="962345"/>
                  </a:lnTo>
                  <a:lnTo>
                    <a:pt x="938087" y="958261"/>
                  </a:lnTo>
                  <a:lnTo>
                    <a:pt x="931063" y="954403"/>
                  </a:lnTo>
                  <a:lnTo>
                    <a:pt x="923131" y="960076"/>
                  </a:lnTo>
                  <a:lnTo>
                    <a:pt x="915426" y="965295"/>
                  </a:lnTo>
                  <a:lnTo>
                    <a:pt x="907268" y="970287"/>
                  </a:lnTo>
                  <a:lnTo>
                    <a:pt x="899563" y="975052"/>
                  </a:lnTo>
                  <a:lnTo>
                    <a:pt x="891632" y="979818"/>
                  </a:lnTo>
                  <a:lnTo>
                    <a:pt x="883701" y="984129"/>
                  </a:lnTo>
                  <a:lnTo>
                    <a:pt x="875996" y="988213"/>
                  </a:lnTo>
                  <a:lnTo>
                    <a:pt x="868291" y="992298"/>
                  </a:lnTo>
                  <a:lnTo>
                    <a:pt x="860359" y="995929"/>
                  </a:lnTo>
                  <a:lnTo>
                    <a:pt x="852655" y="999559"/>
                  </a:lnTo>
                  <a:lnTo>
                    <a:pt x="844950" y="1002509"/>
                  </a:lnTo>
                  <a:lnTo>
                    <a:pt x="837018" y="1005686"/>
                  </a:lnTo>
                  <a:lnTo>
                    <a:pt x="829314" y="1008636"/>
                  </a:lnTo>
                  <a:lnTo>
                    <a:pt x="821835" y="1011359"/>
                  </a:lnTo>
                  <a:lnTo>
                    <a:pt x="814357" y="1013628"/>
                  </a:lnTo>
                  <a:lnTo>
                    <a:pt x="806879" y="1016124"/>
                  </a:lnTo>
                  <a:lnTo>
                    <a:pt x="791696" y="1020209"/>
                  </a:lnTo>
                  <a:lnTo>
                    <a:pt x="776966" y="1023612"/>
                  </a:lnTo>
                  <a:lnTo>
                    <a:pt x="762690" y="1026335"/>
                  </a:lnTo>
                  <a:lnTo>
                    <a:pt x="748413" y="1028832"/>
                  </a:lnTo>
                  <a:lnTo>
                    <a:pt x="734590" y="1030420"/>
                  </a:lnTo>
                  <a:lnTo>
                    <a:pt x="720993" y="1031328"/>
                  </a:lnTo>
                  <a:lnTo>
                    <a:pt x="707849" y="1032235"/>
                  </a:lnTo>
                  <a:lnTo>
                    <a:pt x="694932" y="1032462"/>
                  </a:lnTo>
                  <a:lnTo>
                    <a:pt x="682469" y="1032235"/>
                  </a:lnTo>
                  <a:lnTo>
                    <a:pt x="670232" y="1031555"/>
                  </a:lnTo>
                  <a:lnTo>
                    <a:pt x="658675" y="1030874"/>
                  </a:lnTo>
                  <a:lnTo>
                    <a:pt x="647570" y="1029739"/>
                  </a:lnTo>
                  <a:lnTo>
                    <a:pt x="636920" y="1028605"/>
                  </a:lnTo>
                  <a:lnTo>
                    <a:pt x="626496" y="1027016"/>
                  </a:lnTo>
                  <a:lnTo>
                    <a:pt x="616978" y="1025201"/>
                  </a:lnTo>
                  <a:lnTo>
                    <a:pt x="607913" y="1023385"/>
                  </a:lnTo>
                  <a:lnTo>
                    <a:pt x="599302" y="1021570"/>
                  </a:lnTo>
                  <a:lnTo>
                    <a:pt x="591597" y="1019755"/>
                  </a:lnTo>
                  <a:lnTo>
                    <a:pt x="577547" y="1015897"/>
                  </a:lnTo>
                  <a:lnTo>
                    <a:pt x="566443" y="1012267"/>
                  </a:lnTo>
                  <a:lnTo>
                    <a:pt x="558059" y="1009317"/>
                  </a:lnTo>
                  <a:lnTo>
                    <a:pt x="553980" y="1017940"/>
                  </a:lnTo>
                  <a:lnTo>
                    <a:pt x="550127" y="1026789"/>
                  </a:lnTo>
                  <a:lnTo>
                    <a:pt x="546728" y="1035866"/>
                  </a:lnTo>
                  <a:lnTo>
                    <a:pt x="543782" y="1045396"/>
                  </a:lnTo>
                  <a:lnTo>
                    <a:pt x="541063" y="1055607"/>
                  </a:lnTo>
                  <a:lnTo>
                    <a:pt x="538343" y="1065591"/>
                  </a:lnTo>
                  <a:lnTo>
                    <a:pt x="536077" y="1076257"/>
                  </a:lnTo>
                  <a:lnTo>
                    <a:pt x="533811" y="1087148"/>
                  </a:lnTo>
                  <a:lnTo>
                    <a:pt x="529505" y="1110067"/>
                  </a:lnTo>
                  <a:lnTo>
                    <a:pt x="525653" y="1133893"/>
                  </a:lnTo>
                  <a:lnTo>
                    <a:pt x="521347" y="1159081"/>
                  </a:lnTo>
                  <a:lnTo>
                    <a:pt x="518628" y="1172242"/>
                  </a:lnTo>
                  <a:lnTo>
                    <a:pt x="516135" y="1185403"/>
                  </a:lnTo>
                  <a:lnTo>
                    <a:pt x="512056" y="1186311"/>
                  </a:lnTo>
                  <a:lnTo>
                    <a:pt x="507751" y="1187219"/>
                  </a:lnTo>
                  <a:lnTo>
                    <a:pt x="503672" y="1188580"/>
                  </a:lnTo>
                  <a:lnTo>
                    <a:pt x="499819" y="1189942"/>
                  </a:lnTo>
                  <a:lnTo>
                    <a:pt x="495967" y="1191530"/>
                  </a:lnTo>
                  <a:lnTo>
                    <a:pt x="492341" y="1192891"/>
                  </a:lnTo>
                  <a:lnTo>
                    <a:pt x="488715" y="1195161"/>
                  </a:lnTo>
                  <a:lnTo>
                    <a:pt x="485089" y="1196976"/>
                  </a:lnTo>
                  <a:lnTo>
                    <a:pt x="482823" y="1181546"/>
                  </a:lnTo>
                  <a:lnTo>
                    <a:pt x="481464" y="1172015"/>
                  </a:lnTo>
                  <a:lnTo>
                    <a:pt x="480331" y="1161123"/>
                  </a:lnTo>
                  <a:lnTo>
                    <a:pt x="479424" y="1148870"/>
                  </a:lnTo>
                  <a:lnTo>
                    <a:pt x="478518" y="1135935"/>
                  </a:lnTo>
                  <a:lnTo>
                    <a:pt x="478064" y="1121867"/>
                  </a:lnTo>
                  <a:lnTo>
                    <a:pt x="477838" y="1107344"/>
                  </a:lnTo>
                  <a:lnTo>
                    <a:pt x="478064" y="1092141"/>
                  </a:lnTo>
                  <a:lnTo>
                    <a:pt x="478744" y="1076030"/>
                  </a:lnTo>
                  <a:lnTo>
                    <a:pt x="480104" y="1059692"/>
                  </a:lnTo>
                  <a:lnTo>
                    <a:pt x="481237" y="1051296"/>
                  </a:lnTo>
                  <a:lnTo>
                    <a:pt x="482144" y="1043127"/>
                  </a:lnTo>
                  <a:lnTo>
                    <a:pt x="483503" y="1034504"/>
                  </a:lnTo>
                  <a:lnTo>
                    <a:pt x="484863" y="1025882"/>
                  </a:lnTo>
                  <a:lnTo>
                    <a:pt x="486676" y="1017259"/>
                  </a:lnTo>
                  <a:lnTo>
                    <a:pt x="488489" y="1008863"/>
                  </a:lnTo>
                  <a:lnTo>
                    <a:pt x="490528" y="1000240"/>
                  </a:lnTo>
                  <a:lnTo>
                    <a:pt x="492794" y="991617"/>
                  </a:lnTo>
                  <a:lnTo>
                    <a:pt x="495514" y="983221"/>
                  </a:lnTo>
                  <a:lnTo>
                    <a:pt x="498233" y="974599"/>
                  </a:lnTo>
                  <a:lnTo>
                    <a:pt x="501406" y="966203"/>
                  </a:lnTo>
                  <a:lnTo>
                    <a:pt x="504578" y="957580"/>
                  </a:lnTo>
                  <a:lnTo>
                    <a:pt x="508204" y="949411"/>
                  </a:lnTo>
                  <a:lnTo>
                    <a:pt x="512056" y="941242"/>
                  </a:lnTo>
                  <a:lnTo>
                    <a:pt x="516362" y="933073"/>
                  </a:lnTo>
                  <a:lnTo>
                    <a:pt x="520894" y="924904"/>
                  </a:lnTo>
                  <a:lnTo>
                    <a:pt x="525653" y="917189"/>
                  </a:lnTo>
                  <a:lnTo>
                    <a:pt x="530639" y="909474"/>
                  </a:lnTo>
                  <a:lnTo>
                    <a:pt x="536077" y="901985"/>
                  </a:lnTo>
                  <a:lnTo>
                    <a:pt x="541969" y="894270"/>
                  </a:lnTo>
                  <a:lnTo>
                    <a:pt x="548314" y="887009"/>
                  </a:lnTo>
                  <a:lnTo>
                    <a:pt x="554659" y="880201"/>
                  </a:lnTo>
                  <a:lnTo>
                    <a:pt x="561458" y="873394"/>
                  </a:lnTo>
                  <a:lnTo>
                    <a:pt x="568709" y="866813"/>
                  </a:lnTo>
                  <a:lnTo>
                    <a:pt x="576414" y="860460"/>
                  </a:lnTo>
                  <a:lnTo>
                    <a:pt x="584572" y="854333"/>
                  </a:lnTo>
                  <a:lnTo>
                    <a:pt x="592730" y="848433"/>
                  </a:lnTo>
                  <a:lnTo>
                    <a:pt x="601795" y="842987"/>
                  </a:lnTo>
                  <a:lnTo>
                    <a:pt x="611313" y="837541"/>
                  </a:lnTo>
                  <a:lnTo>
                    <a:pt x="620830" y="832549"/>
                  </a:lnTo>
                  <a:lnTo>
                    <a:pt x="630801" y="828011"/>
                  </a:lnTo>
                  <a:lnTo>
                    <a:pt x="641452" y="823926"/>
                  </a:lnTo>
                  <a:lnTo>
                    <a:pt x="652783" y="819615"/>
                  </a:lnTo>
                  <a:lnTo>
                    <a:pt x="664340" y="815984"/>
                  </a:lnTo>
                  <a:lnTo>
                    <a:pt x="676350" y="812807"/>
                  </a:lnTo>
                  <a:lnTo>
                    <a:pt x="689041" y="810084"/>
                  </a:lnTo>
                  <a:lnTo>
                    <a:pt x="701957" y="807815"/>
                  </a:lnTo>
                  <a:lnTo>
                    <a:pt x="715328" y="805546"/>
                  </a:lnTo>
                  <a:lnTo>
                    <a:pt x="729378" y="804184"/>
                  </a:lnTo>
                  <a:lnTo>
                    <a:pt x="744107" y="802823"/>
                  </a:lnTo>
                  <a:lnTo>
                    <a:pt x="759064" y="801915"/>
                  </a:lnTo>
                  <a:lnTo>
                    <a:pt x="774700" y="801688"/>
                  </a:lnTo>
                  <a:close/>
                  <a:moveTo>
                    <a:pt x="44000" y="736683"/>
                  </a:moveTo>
                  <a:lnTo>
                    <a:pt x="44000" y="2267412"/>
                  </a:lnTo>
                  <a:lnTo>
                    <a:pt x="2830736" y="2267412"/>
                  </a:lnTo>
                  <a:lnTo>
                    <a:pt x="2830736" y="736683"/>
                  </a:lnTo>
                  <a:lnTo>
                    <a:pt x="44000" y="736683"/>
                  </a:lnTo>
                  <a:close/>
                  <a:moveTo>
                    <a:pt x="1266245" y="538738"/>
                  </a:moveTo>
                  <a:lnTo>
                    <a:pt x="1261935" y="538964"/>
                  </a:lnTo>
                  <a:lnTo>
                    <a:pt x="1257399" y="539645"/>
                  </a:lnTo>
                  <a:lnTo>
                    <a:pt x="1253317" y="540778"/>
                  </a:lnTo>
                  <a:lnTo>
                    <a:pt x="1249234" y="542365"/>
                  </a:lnTo>
                  <a:lnTo>
                    <a:pt x="1245605" y="544179"/>
                  </a:lnTo>
                  <a:lnTo>
                    <a:pt x="1241977" y="546220"/>
                  </a:lnTo>
                  <a:lnTo>
                    <a:pt x="1238348" y="548714"/>
                  </a:lnTo>
                  <a:lnTo>
                    <a:pt x="1235172" y="551662"/>
                  </a:lnTo>
                  <a:lnTo>
                    <a:pt x="1232224" y="554836"/>
                  </a:lnTo>
                  <a:lnTo>
                    <a:pt x="1229956" y="558237"/>
                  </a:lnTo>
                  <a:lnTo>
                    <a:pt x="1227688" y="561865"/>
                  </a:lnTo>
                  <a:lnTo>
                    <a:pt x="1225874" y="565720"/>
                  </a:lnTo>
                  <a:lnTo>
                    <a:pt x="1224286" y="569574"/>
                  </a:lnTo>
                  <a:lnTo>
                    <a:pt x="1223152" y="573883"/>
                  </a:lnTo>
                  <a:lnTo>
                    <a:pt x="1222471" y="578191"/>
                  </a:lnTo>
                  <a:lnTo>
                    <a:pt x="1222471" y="582725"/>
                  </a:lnTo>
                  <a:lnTo>
                    <a:pt x="1222471" y="604719"/>
                  </a:lnTo>
                  <a:lnTo>
                    <a:pt x="1222471" y="609254"/>
                  </a:lnTo>
                  <a:lnTo>
                    <a:pt x="1223152" y="613562"/>
                  </a:lnTo>
                  <a:lnTo>
                    <a:pt x="1224286" y="617870"/>
                  </a:lnTo>
                  <a:lnTo>
                    <a:pt x="1225874" y="621725"/>
                  </a:lnTo>
                  <a:lnTo>
                    <a:pt x="1227688" y="625579"/>
                  </a:lnTo>
                  <a:lnTo>
                    <a:pt x="1229956" y="629207"/>
                  </a:lnTo>
                  <a:lnTo>
                    <a:pt x="1232224" y="632608"/>
                  </a:lnTo>
                  <a:lnTo>
                    <a:pt x="1235172" y="635556"/>
                  </a:lnTo>
                  <a:lnTo>
                    <a:pt x="1238348" y="638504"/>
                  </a:lnTo>
                  <a:lnTo>
                    <a:pt x="1241977" y="640998"/>
                  </a:lnTo>
                  <a:lnTo>
                    <a:pt x="1245605" y="643492"/>
                  </a:lnTo>
                  <a:lnTo>
                    <a:pt x="1249234" y="645306"/>
                  </a:lnTo>
                  <a:lnTo>
                    <a:pt x="1253317" y="646893"/>
                  </a:lnTo>
                  <a:lnTo>
                    <a:pt x="1257399" y="647800"/>
                  </a:lnTo>
                  <a:lnTo>
                    <a:pt x="1261935" y="648254"/>
                  </a:lnTo>
                  <a:lnTo>
                    <a:pt x="1266245" y="648707"/>
                  </a:lnTo>
                  <a:lnTo>
                    <a:pt x="1608265" y="648707"/>
                  </a:lnTo>
                  <a:lnTo>
                    <a:pt x="1613028" y="648254"/>
                  </a:lnTo>
                  <a:lnTo>
                    <a:pt x="1617337" y="647800"/>
                  </a:lnTo>
                  <a:lnTo>
                    <a:pt x="1621419" y="646893"/>
                  </a:lnTo>
                  <a:lnTo>
                    <a:pt x="1625502" y="645306"/>
                  </a:lnTo>
                  <a:lnTo>
                    <a:pt x="1629358" y="643492"/>
                  </a:lnTo>
                  <a:lnTo>
                    <a:pt x="1632986" y="640998"/>
                  </a:lnTo>
                  <a:lnTo>
                    <a:pt x="1636388" y="638504"/>
                  </a:lnTo>
                  <a:lnTo>
                    <a:pt x="1639337" y="635556"/>
                  </a:lnTo>
                  <a:lnTo>
                    <a:pt x="1642285" y="632608"/>
                  </a:lnTo>
                  <a:lnTo>
                    <a:pt x="1644780" y="629207"/>
                  </a:lnTo>
                  <a:lnTo>
                    <a:pt x="1647275" y="625579"/>
                  </a:lnTo>
                  <a:lnTo>
                    <a:pt x="1649089" y="621725"/>
                  </a:lnTo>
                  <a:lnTo>
                    <a:pt x="1650224" y="617870"/>
                  </a:lnTo>
                  <a:lnTo>
                    <a:pt x="1651584" y="613562"/>
                  </a:lnTo>
                  <a:lnTo>
                    <a:pt x="1652038" y="609254"/>
                  </a:lnTo>
                  <a:lnTo>
                    <a:pt x="1652492" y="604719"/>
                  </a:lnTo>
                  <a:lnTo>
                    <a:pt x="1652492" y="582725"/>
                  </a:lnTo>
                  <a:lnTo>
                    <a:pt x="1652038" y="578191"/>
                  </a:lnTo>
                  <a:lnTo>
                    <a:pt x="1651584" y="573883"/>
                  </a:lnTo>
                  <a:lnTo>
                    <a:pt x="1650224" y="569574"/>
                  </a:lnTo>
                  <a:lnTo>
                    <a:pt x="1649089" y="565720"/>
                  </a:lnTo>
                  <a:lnTo>
                    <a:pt x="1647275" y="561865"/>
                  </a:lnTo>
                  <a:lnTo>
                    <a:pt x="1644780" y="558237"/>
                  </a:lnTo>
                  <a:lnTo>
                    <a:pt x="1642285" y="554836"/>
                  </a:lnTo>
                  <a:lnTo>
                    <a:pt x="1639337" y="551662"/>
                  </a:lnTo>
                  <a:lnTo>
                    <a:pt x="1636388" y="548714"/>
                  </a:lnTo>
                  <a:lnTo>
                    <a:pt x="1632986" y="546220"/>
                  </a:lnTo>
                  <a:lnTo>
                    <a:pt x="1629358" y="544179"/>
                  </a:lnTo>
                  <a:lnTo>
                    <a:pt x="1625502" y="542365"/>
                  </a:lnTo>
                  <a:lnTo>
                    <a:pt x="1621419" y="540778"/>
                  </a:lnTo>
                  <a:lnTo>
                    <a:pt x="1617337" y="539645"/>
                  </a:lnTo>
                  <a:lnTo>
                    <a:pt x="1613028" y="538964"/>
                  </a:lnTo>
                  <a:lnTo>
                    <a:pt x="1608265" y="538738"/>
                  </a:lnTo>
                  <a:lnTo>
                    <a:pt x="1583997" y="538738"/>
                  </a:lnTo>
                  <a:lnTo>
                    <a:pt x="1583997" y="549848"/>
                  </a:lnTo>
                  <a:lnTo>
                    <a:pt x="1583997" y="554156"/>
                  </a:lnTo>
                  <a:lnTo>
                    <a:pt x="1583090" y="558691"/>
                  </a:lnTo>
                  <a:lnTo>
                    <a:pt x="1582182" y="562772"/>
                  </a:lnTo>
                  <a:lnTo>
                    <a:pt x="1580595" y="566627"/>
                  </a:lnTo>
                  <a:lnTo>
                    <a:pt x="1578780" y="570481"/>
                  </a:lnTo>
                  <a:lnTo>
                    <a:pt x="1576512" y="574109"/>
                  </a:lnTo>
                  <a:lnTo>
                    <a:pt x="1574017" y="577510"/>
                  </a:lnTo>
                  <a:lnTo>
                    <a:pt x="1571296" y="580685"/>
                  </a:lnTo>
                  <a:lnTo>
                    <a:pt x="1568121" y="583632"/>
                  </a:lnTo>
                  <a:lnTo>
                    <a:pt x="1564492" y="586126"/>
                  </a:lnTo>
                  <a:lnTo>
                    <a:pt x="1560863" y="588394"/>
                  </a:lnTo>
                  <a:lnTo>
                    <a:pt x="1557234" y="590208"/>
                  </a:lnTo>
                  <a:lnTo>
                    <a:pt x="1553152" y="591795"/>
                  </a:lnTo>
                  <a:lnTo>
                    <a:pt x="1548842" y="592929"/>
                  </a:lnTo>
                  <a:lnTo>
                    <a:pt x="1544533" y="593382"/>
                  </a:lnTo>
                  <a:lnTo>
                    <a:pt x="1539997" y="593609"/>
                  </a:lnTo>
                  <a:lnTo>
                    <a:pt x="1334739" y="593609"/>
                  </a:lnTo>
                  <a:lnTo>
                    <a:pt x="1330430" y="593382"/>
                  </a:lnTo>
                  <a:lnTo>
                    <a:pt x="1325894" y="592929"/>
                  </a:lnTo>
                  <a:lnTo>
                    <a:pt x="1321811" y="591795"/>
                  </a:lnTo>
                  <a:lnTo>
                    <a:pt x="1317729" y="590208"/>
                  </a:lnTo>
                  <a:lnTo>
                    <a:pt x="1313647" y="588394"/>
                  </a:lnTo>
                  <a:lnTo>
                    <a:pt x="1310018" y="586126"/>
                  </a:lnTo>
                  <a:lnTo>
                    <a:pt x="1306842" y="583632"/>
                  </a:lnTo>
                  <a:lnTo>
                    <a:pt x="1303667" y="580685"/>
                  </a:lnTo>
                  <a:lnTo>
                    <a:pt x="1300719" y="577510"/>
                  </a:lnTo>
                  <a:lnTo>
                    <a:pt x="1298224" y="574109"/>
                  </a:lnTo>
                  <a:lnTo>
                    <a:pt x="1296183" y="570481"/>
                  </a:lnTo>
                  <a:lnTo>
                    <a:pt x="1294368" y="566627"/>
                  </a:lnTo>
                  <a:lnTo>
                    <a:pt x="1292781" y="562772"/>
                  </a:lnTo>
                  <a:lnTo>
                    <a:pt x="1291647" y="558691"/>
                  </a:lnTo>
                  <a:lnTo>
                    <a:pt x="1290966" y="554156"/>
                  </a:lnTo>
                  <a:lnTo>
                    <a:pt x="1290739" y="549848"/>
                  </a:lnTo>
                  <a:lnTo>
                    <a:pt x="1290739" y="538738"/>
                  </a:lnTo>
                  <a:lnTo>
                    <a:pt x="1266245" y="538738"/>
                  </a:lnTo>
                  <a:close/>
                  <a:moveTo>
                    <a:pt x="1433626" y="87976"/>
                  </a:moveTo>
                  <a:lnTo>
                    <a:pt x="1429316" y="88203"/>
                  </a:lnTo>
                  <a:lnTo>
                    <a:pt x="1425688" y="88656"/>
                  </a:lnTo>
                  <a:lnTo>
                    <a:pt x="1421832" y="89336"/>
                  </a:lnTo>
                  <a:lnTo>
                    <a:pt x="1417976" y="90243"/>
                  </a:lnTo>
                  <a:lnTo>
                    <a:pt x="1414347" y="91150"/>
                  </a:lnTo>
                  <a:lnTo>
                    <a:pt x="1410718" y="92511"/>
                  </a:lnTo>
                  <a:lnTo>
                    <a:pt x="1407316" y="93871"/>
                  </a:lnTo>
                  <a:lnTo>
                    <a:pt x="1403688" y="95458"/>
                  </a:lnTo>
                  <a:lnTo>
                    <a:pt x="1400286" y="97272"/>
                  </a:lnTo>
                  <a:lnTo>
                    <a:pt x="1397337" y="99086"/>
                  </a:lnTo>
                  <a:lnTo>
                    <a:pt x="1394162" y="101127"/>
                  </a:lnTo>
                  <a:lnTo>
                    <a:pt x="1390987" y="103168"/>
                  </a:lnTo>
                  <a:lnTo>
                    <a:pt x="1388265" y="105435"/>
                  </a:lnTo>
                  <a:lnTo>
                    <a:pt x="1385316" y="107929"/>
                  </a:lnTo>
                  <a:lnTo>
                    <a:pt x="1382822" y="110423"/>
                  </a:lnTo>
                  <a:lnTo>
                    <a:pt x="1380100" y="113371"/>
                  </a:lnTo>
                  <a:lnTo>
                    <a:pt x="1377605" y="116092"/>
                  </a:lnTo>
                  <a:lnTo>
                    <a:pt x="1375110" y="119039"/>
                  </a:lnTo>
                  <a:lnTo>
                    <a:pt x="1373069" y="122214"/>
                  </a:lnTo>
                  <a:lnTo>
                    <a:pt x="1371028" y="125161"/>
                  </a:lnTo>
                  <a:lnTo>
                    <a:pt x="1369213" y="128336"/>
                  </a:lnTo>
                  <a:lnTo>
                    <a:pt x="1367399" y="131737"/>
                  </a:lnTo>
                  <a:lnTo>
                    <a:pt x="1365811" y="135138"/>
                  </a:lnTo>
                  <a:lnTo>
                    <a:pt x="1364677" y="138766"/>
                  </a:lnTo>
                  <a:lnTo>
                    <a:pt x="1363317" y="142394"/>
                  </a:lnTo>
                  <a:lnTo>
                    <a:pt x="1362183" y="146022"/>
                  </a:lnTo>
                  <a:lnTo>
                    <a:pt x="1361502" y="149650"/>
                  </a:lnTo>
                  <a:lnTo>
                    <a:pt x="1360595" y="153504"/>
                  </a:lnTo>
                  <a:lnTo>
                    <a:pt x="1360141" y="157359"/>
                  </a:lnTo>
                  <a:lnTo>
                    <a:pt x="1359914" y="161213"/>
                  </a:lnTo>
                  <a:lnTo>
                    <a:pt x="1359914" y="165295"/>
                  </a:lnTo>
                  <a:lnTo>
                    <a:pt x="1359914" y="169376"/>
                  </a:lnTo>
                  <a:lnTo>
                    <a:pt x="1360141" y="173231"/>
                  </a:lnTo>
                  <a:lnTo>
                    <a:pt x="1360595" y="177085"/>
                  </a:lnTo>
                  <a:lnTo>
                    <a:pt x="1361502" y="180940"/>
                  </a:lnTo>
                  <a:lnTo>
                    <a:pt x="1362183" y="184568"/>
                  </a:lnTo>
                  <a:lnTo>
                    <a:pt x="1363317" y="188422"/>
                  </a:lnTo>
                  <a:lnTo>
                    <a:pt x="1364677" y="192050"/>
                  </a:lnTo>
                  <a:lnTo>
                    <a:pt x="1365811" y="195451"/>
                  </a:lnTo>
                  <a:lnTo>
                    <a:pt x="1367399" y="198852"/>
                  </a:lnTo>
                  <a:lnTo>
                    <a:pt x="1369213" y="202253"/>
                  </a:lnTo>
                  <a:lnTo>
                    <a:pt x="1371028" y="205655"/>
                  </a:lnTo>
                  <a:lnTo>
                    <a:pt x="1373069" y="208602"/>
                  </a:lnTo>
                  <a:lnTo>
                    <a:pt x="1375110" y="211777"/>
                  </a:lnTo>
                  <a:lnTo>
                    <a:pt x="1377605" y="214724"/>
                  </a:lnTo>
                  <a:lnTo>
                    <a:pt x="1380100" y="217445"/>
                  </a:lnTo>
                  <a:lnTo>
                    <a:pt x="1382822" y="220166"/>
                  </a:lnTo>
                  <a:lnTo>
                    <a:pt x="1385316" y="222660"/>
                  </a:lnTo>
                  <a:lnTo>
                    <a:pt x="1388265" y="225381"/>
                  </a:lnTo>
                  <a:lnTo>
                    <a:pt x="1390987" y="227422"/>
                  </a:lnTo>
                  <a:lnTo>
                    <a:pt x="1394162" y="229689"/>
                  </a:lnTo>
                  <a:lnTo>
                    <a:pt x="1397337" y="231730"/>
                  </a:lnTo>
                  <a:lnTo>
                    <a:pt x="1400286" y="233544"/>
                  </a:lnTo>
                  <a:lnTo>
                    <a:pt x="1403688" y="235131"/>
                  </a:lnTo>
                  <a:lnTo>
                    <a:pt x="1407316" y="236718"/>
                  </a:lnTo>
                  <a:lnTo>
                    <a:pt x="1410718" y="238305"/>
                  </a:lnTo>
                  <a:lnTo>
                    <a:pt x="1414347" y="239212"/>
                  </a:lnTo>
                  <a:lnTo>
                    <a:pt x="1417976" y="240346"/>
                  </a:lnTo>
                  <a:lnTo>
                    <a:pt x="1421832" y="241253"/>
                  </a:lnTo>
                  <a:lnTo>
                    <a:pt x="1425688" y="241933"/>
                  </a:lnTo>
                  <a:lnTo>
                    <a:pt x="1429316" y="242387"/>
                  </a:lnTo>
                  <a:lnTo>
                    <a:pt x="1433626" y="242613"/>
                  </a:lnTo>
                  <a:lnTo>
                    <a:pt x="1437481" y="242840"/>
                  </a:lnTo>
                  <a:lnTo>
                    <a:pt x="1441337" y="242613"/>
                  </a:lnTo>
                  <a:lnTo>
                    <a:pt x="1445419" y="242387"/>
                  </a:lnTo>
                  <a:lnTo>
                    <a:pt x="1449275" y="241933"/>
                  </a:lnTo>
                  <a:lnTo>
                    <a:pt x="1452904" y="241253"/>
                  </a:lnTo>
                  <a:lnTo>
                    <a:pt x="1456986" y="240346"/>
                  </a:lnTo>
                  <a:lnTo>
                    <a:pt x="1460615" y="239212"/>
                  </a:lnTo>
                  <a:lnTo>
                    <a:pt x="1464244" y="238305"/>
                  </a:lnTo>
                  <a:lnTo>
                    <a:pt x="1467419" y="236718"/>
                  </a:lnTo>
                  <a:lnTo>
                    <a:pt x="1471048" y="235131"/>
                  </a:lnTo>
                  <a:lnTo>
                    <a:pt x="1474224" y="233544"/>
                  </a:lnTo>
                  <a:lnTo>
                    <a:pt x="1477626" y="231730"/>
                  </a:lnTo>
                  <a:lnTo>
                    <a:pt x="1480801" y="229689"/>
                  </a:lnTo>
                  <a:lnTo>
                    <a:pt x="1483749" y="227422"/>
                  </a:lnTo>
                  <a:lnTo>
                    <a:pt x="1486698" y="225381"/>
                  </a:lnTo>
                  <a:lnTo>
                    <a:pt x="1489646" y="222660"/>
                  </a:lnTo>
                  <a:lnTo>
                    <a:pt x="1492141" y="220166"/>
                  </a:lnTo>
                  <a:lnTo>
                    <a:pt x="1494636" y="217445"/>
                  </a:lnTo>
                  <a:lnTo>
                    <a:pt x="1497131" y="214724"/>
                  </a:lnTo>
                  <a:lnTo>
                    <a:pt x="1499399" y="211777"/>
                  </a:lnTo>
                  <a:lnTo>
                    <a:pt x="1501667" y="208602"/>
                  </a:lnTo>
                  <a:lnTo>
                    <a:pt x="1503482" y="205655"/>
                  </a:lnTo>
                  <a:lnTo>
                    <a:pt x="1505523" y="202253"/>
                  </a:lnTo>
                  <a:lnTo>
                    <a:pt x="1507110" y="198852"/>
                  </a:lnTo>
                  <a:lnTo>
                    <a:pt x="1508698" y="195451"/>
                  </a:lnTo>
                  <a:lnTo>
                    <a:pt x="1510286" y="192050"/>
                  </a:lnTo>
                  <a:lnTo>
                    <a:pt x="1511420" y="188422"/>
                  </a:lnTo>
                  <a:lnTo>
                    <a:pt x="1512327" y="184568"/>
                  </a:lnTo>
                  <a:lnTo>
                    <a:pt x="1513461" y="180940"/>
                  </a:lnTo>
                  <a:lnTo>
                    <a:pt x="1513915" y="177085"/>
                  </a:lnTo>
                  <a:lnTo>
                    <a:pt x="1514368" y="173231"/>
                  </a:lnTo>
                  <a:lnTo>
                    <a:pt x="1514595" y="169376"/>
                  </a:lnTo>
                  <a:lnTo>
                    <a:pt x="1515049" y="165295"/>
                  </a:lnTo>
                  <a:lnTo>
                    <a:pt x="1514595" y="161213"/>
                  </a:lnTo>
                  <a:lnTo>
                    <a:pt x="1514368" y="157359"/>
                  </a:lnTo>
                  <a:lnTo>
                    <a:pt x="1513915" y="153504"/>
                  </a:lnTo>
                  <a:lnTo>
                    <a:pt x="1513461" y="149650"/>
                  </a:lnTo>
                  <a:lnTo>
                    <a:pt x="1512327" y="146022"/>
                  </a:lnTo>
                  <a:lnTo>
                    <a:pt x="1511420" y="142394"/>
                  </a:lnTo>
                  <a:lnTo>
                    <a:pt x="1510286" y="138766"/>
                  </a:lnTo>
                  <a:lnTo>
                    <a:pt x="1508698" y="135138"/>
                  </a:lnTo>
                  <a:lnTo>
                    <a:pt x="1507110" y="131737"/>
                  </a:lnTo>
                  <a:lnTo>
                    <a:pt x="1505523" y="128336"/>
                  </a:lnTo>
                  <a:lnTo>
                    <a:pt x="1503482" y="125161"/>
                  </a:lnTo>
                  <a:lnTo>
                    <a:pt x="1501667" y="122214"/>
                  </a:lnTo>
                  <a:lnTo>
                    <a:pt x="1499399" y="119039"/>
                  </a:lnTo>
                  <a:lnTo>
                    <a:pt x="1497131" y="116092"/>
                  </a:lnTo>
                  <a:lnTo>
                    <a:pt x="1494636" y="113371"/>
                  </a:lnTo>
                  <a:lnTo>
                    <a:pt x="1492141" y="110423"/>
                  </a:lnTo>
                  <a:lnTo>
                    <a:pt x="1489646" y="107929"/>
                  </a:lnTo>
                  <a:lnTo>
                    <a:pt x="1486698" y="105435"/>
                  </a:lnTo>
                  <a:lnTo>
                    <a:pt x="1483749" y="103168"/>
                  </a:lnTo>
                  <a:lnTo>
                    <a:pt x="1480801" y="101127"/>
                  </a:lnTo>
                  <a:lnTo>
                    <a:pt x="1477626" y="99086"/>
                  </a:lnTo>
                  <a:lnTo>
                    <a:pt x="1474224" y="97272"/>
                  </a:lnTo>
                  <a:lnTo>
                    <a:pt x="1471048" y="95458"/>
                  </a:lnTo>
                  <a:lnTo>
                    <a:pt x="1467419" y="93871"/>
                  </a:lnTo>
                  <a:lnTo>
                    <a:pt x="1464244" y="92511"/>
                  </a:lnTo>
                  <a:lnTo>
                    <a:pt x="1460615" y="91150"/>
                  </a:lnTo>
                  <a:lnTo>
                    <a:pt x="1456986" y="90243"/>
                  </a:lnTo>
                  <a:lnTo>
                    <a:pt x="1452904" y="89336"/>
                  </a:lnTo>
                  <a:lnTo>
                    <a:pt x="1449275" y="88656"/>
                  </a:lnTo>
                  <a:lnTo>
                    <a:pt x="1445419" y="88203"/>
                  </a:lnTo>
                  <a:lnTo>
                    <a:pt x="1441337" y="87976"/>
                  </a:lnTo>
                  <a:lnTo>
                    <a:pt x="1437481" y="87976"/>
                  </a:lnTo>
                  <a:lnTo>
                    <a:pt x="1433626" y="87976"/>
                  </a:lnTo>
                  <a:close/>
                  <a:moveTo>
                    <a:pt x="1330430" y="0"/>
                  </a:moveTo>
                  <a:lnTo>
                    <a:pt x="1334739" y="0"/>
                  </a:lnTo>
                  <a:lnTo>
                    <a:pt x="1539997" y="0"/>
                  </a:lnTo>
                  <a:lnTo>
                    <a:pt x="1544533" y="0"/>
                  </a:lnTo>
                  <a:lnTo>
                    <a:pt x="1548842" y="681"/>
                  </a:lnTo>
                  <a:lnTo>
                    <a:pt x="1553152" y="1814"/>
                  </a:lnTo>
                  <a:lnTo>
                    <a:pt x="1557234" y="3401"/>
                  </a:lnTo>
                  <a:lnTo>
                    <a:pt x="1560863" y="5215"/>
                  </a:lnTo>
                  <a:lnTo>
                    <a:pt x="1564492" y="7483"/>
                  </a:lnTo>
                  <a:lnTo>
                    <a:pt x="1568121" y="9750"/>
                  </a:lnTo>
                  <a:lnTo>
                    <a:pt x="1571296" y="12698"/>
                  </a:lnTo>
                  <a:lnTo>
                    <a:pt x="1574017" y="15872"/>
                  </a:lnTo>
                  <a:lnTo>
                    <a:pt x="1576512" y="19273"/>
                  </a:lnTo>
                  <a:lnTo>
                    <a:pt x="1578780" y="22901"/>
                  </a:lnTo>
                  <a:lnTo>
                    <a:pt x="1580595" y="26756"/>
                  </a:lnTo>
                  <a:lnTo>
                    <a:pt x="1582182" y="30837"/>
                  </a:lnTo>
                  <a:lnTo>
                    <a:pt x="1583090" y="34919"/>
                  </a:lnTo>
                  <a:lnTo>
                    <a:pt x="1583997" y="39453"/>
                  </a:lnTo>
                  <a:lnTo>
                    <a:pt x="1583997" y="43761"/>
                  </a:lnTo>
                  <a:lnTo>
                    <a:pt x="1583997" y="450762"/>
                  </a:lnTo>
                  <a:lnTo>
                    <a:pt x="2742963" y="450762"/>
                  </a:lnTo>
                  <a:lnTo>
                    <a:pt x="2749768" y="450762"/>
                  </a:lnTo>
                  <a:lnTo>
                    <a:pt x="2756345" y="451442"/>
                  </a:lnTo>
                  <a:lnTo>
                    <a:pt x="2762922" y="452349"/>
                  </a:lnTo>
                  <a:lnTo>
                    <a:pt x="2769499" y="453483"/>
                  </a:lnTo>
                  <a:lnTo>
                    <a:pt x="2775623" y="455070"/>
                  </a:lnTo>
                  <a:lnTo>
                    <a:pt x="2782200" y="456884"/>
                  </a:lnTo>
                  <a:lnTo>
                    <a:pt x="2788097" y="458925"/>
                  </a:lnTo>
                  <a:lnTo>
                    <a:pt x="2793994" y="461192"/>
                  </a:lnTo>
                  <a:lnTo>
                    <a:pt x="2799891" y="463686"/>
                  </a:lnTo>
                  <a:lnTo>
                    <a:pt x="2805788" y="466634"/>
                  </a:lnTo>
                  <a:lnTo>
                    <a:pt x="2811231" y="470035"/>
                  </a:lnTo>
                  <a:lnTo>
                    <a:pt x="2816675" y="473436"/>
                  </a:lnTo>
                  <a:lnTo>
                    <a:pt x="2821664" y="477064"/>
                  </a:lnTo>
                  <a:lnTo>
                    <a:pt x="2826654" y="480919"/>
                  </a:lnTo>
                  <a:lnTo>
                    <a:pt x="2831417" y="485000"/>
                  </a:lnTo>
                  <a:lnTo>
                    <a:pt x="2835953" y="489535"/>
                  </a:lnTo>
                  <a:lnTo>
                    <a:pt x="2840489" y="494070"/>
                  </a:lnTo>
                  <a:lnTo>
                    <a:pt x="2844571" y="498831"/>
                  </a:lnTo>
                  <a:lnTo>
                    <a:pt x="2848427" y="504046"/>
                  </a:lnTo>
                  <a:lnTo>
                    <a:pt x="2852056" y="509261"/>
                  </a:lnTo>
                  <a:lnTo>
                    <a:pt x="2855685" y="514249"/>
                  </a:lnTo>
                  <a:lnTo>
                    <a:pt x="2858860" y="520145"/>
                  </a:lnTo>
                  <a:lnTo>
                    <a:pt x="2861809" y="525813"/>
                  </a:lnTo>
                  <a:lnTo>
                    <a:pt x="2864530" y="531482"/>
                  </a:lnTo>
                  <a:lnTo>
                    <a:pt x="2866798" y="537377"/>
                  </a:lnTo>
                  <a:lnTo>
                    <a:pt x="2869066" y="543726"/>
                  </a:lnTo>
                  <a:lnTo>
                    <a:pt x="2870881" y="549848"/>
                  </a:lnTo>
                  <a:lnTo>
                    <a:pt x="2872015" y="556423"/>
                  </a:lnTo>
                  <a:lnTo>
                    <a:pt x="2873375" y="562772"/>
                  </a:lnTo>
                  <a:lnTo>
                    <a:pt x="2874056" y="569348"/>
                  </a:lnTo>
                  <a:lnTo>
                    <a:pt x="2874736" y="575923"/>
                  </a:lnTo>
                  <a:lnTo>
                    <a:pt x="2874963" y="582725"/>
                  </a:lnTo>
                  <a:lnTo>
                    <a:pt x="2874963" y="2311400"/>
                  </a:lnTo>
                  <a:lnTo>
                    <a:pt x="0" y="2311400"/>
                  </a:lnTo>
                  <a:lnTo>
                    <a:pt x="0" y="582725"/>
                  </a:lnTo>
                  <a:lnTo>
                    <a:pt x="227" y="575923"/>
                  </a:lnTo>
                  <a:lnTo>
                    <a:pt x="680" y="569348"/>
                  </a:lnTo>
                  <a:lnTo>
                    <a:pt x="1588" y="562772"/>
                  </a:lnTo>
                  <a:lnTo>
                    <a:pt x="2722" y="556423"/>
                  </a:lnTo>
                  <a:lnTo>
                    <a:pt x="4082" y="549848"/>
                  </a:lnTo>
                  <a:lnTo>
                    <a:pt x="5897" y="543726"/>
                  </a:lnTo>
                  <a:lnTo>
                    <a:pt x="7938" y="537377"/>
                  </a:lnTo>
                  <a:lnTo>
                    <a:pt x="10206" y="531482"/>
                  </a:lnTo>
                  <a:lnTo>
                    <a:pt x="13154" y="525813"/>
                  </a:lnTo>
                  <a:lnTo>
                    <a:pt x="16103" y="520145"/>
                  </a:lnTo>
                  <a:lnTo>
                    <a:pt x="19051" y="514249"/>
                  </a:lnTo>
                  <a:lnTo>
                    <a:pt x="22453" y="509261"/>
                  </a:lnTo>
                  <a:lnTo>
                    <a:pt x="26309" y="504046"/>
                  </a:lnTo>
                  <a:lnTo>
                    <a:pt x="30165" y="498831"/>
                  </a:lnTo>
                  <a:lnTo>
                    <a:pt x="34474" y="494070"/>
                  </a:lnTo>
                  <a:lnTo>
                    <a:pt x="38783" y="489535"/>
                  </a:lnTo>
                  <a:lnTo>
                    <a:pt x="43319" y="485000"/>
                  </a:lnTo>
                  <a:lnTo>
                    <a:pt x="48082" y="480919"/>
                  </a:lnTo>
                  <a:lnTo>
                    <a:pt x="53072" y="477064"/>
                  </a:lnTo>
                  <a:lnTo>
                    <a:pt x="58288" y="473436"/>
                  </a:lnTo>
                  <a:lnTo>
                    <a:pt x="63732" y="470035"/>
                  </a:lnTo>
                  <a:lnTo>
                    <a:pt x="69175" y="466634"/>
                  </a:lnTo>
                  <a:lnTo>
                    <a:pt x="74845" y="463686"/>
                  </a:lnTo>
                  <a:lnTo>
                    <a:pt x="80742" y="461192"/>
                  </a:lnTo>
                  <a:lnTo>
                    <a:pt x="86866" y="458925"/>
                  </a:lnTo>
                  <a:lnTo>
                    <a:pt x="92763" y="456884"/>
                  </a:lnTo>
                  <a:lnTo>
                    <a:pt x="99340" y="455070"/>
                  </a:lnTo>
                  <a:lnTo>
                    <a:pt x="105464" y="453483"/>
                  </a:lnTo>
                  <a:lnTo>
                    <a:pt x="112041" y="452349"/>
                  </a:lnTo>
                  <a:lnTo>
                    <a:pt x="118618" y="451442"/>
                  </a:lnTo>
                  <a:lnTo>
                    <a:pt x="125195" y="450762"/>
                  </a:lnTo>
                  <a:lnTo>
                    <a:pt x="132000" y="450762"/>
                  </a:lnTo>
                  <a:lnTo>
                    <a:pt x="1290739" y="450762"/>
                  </a:lnTo>
                  <a:lnTo>
                    <a:pt x="1290739" y="43761"/>
                  </a:lnTo>
                  <a:lnTo>
                    <a:pt x="1290966" y="39453"/>
                  </a:lnTo>
                  <a:lnTo>
                    <a:pt x="1291647" y="34919"/>
                  </a:lnTo>
                  <a:lnTo>
                    <a:pt x="1292781" y="30837"/>
                  </a:lnTo>
                  <a:lnTo>
                    <a:pt x="1294368" y="26756"/>
                  </a:lnTo>
                  <a:lnTo>
                    <a:pt x="1296183" y="22901"/>
                  </a:lnTo>
                  <a:lnTo>
                    <a:pt x="1298224" y="19273"/>
                  </a:lnTo>
                  <a:lnTo>
                    <a:pt x="1300719" y="15872"/>
                  </a:lnTo>
                  <a:lnTo>
                    <a:pt x="1303667" y="12698"/>
                  </a:lnTo>
                  <a:lnTo>
                    <a:pt x="1306842" y="9750"/>
                  </a:lnTo>
                  <a:lnTo>
                    <a:pt x="1310018" y="7483"/>
                  </a:lnTo>
                  <a:lnTo>
                    <a:pt x="1313647" y="5215"/>
                  </a:lnTo>
                  <a:lnTo>
                    <a:pt x="1317729" y="3401"/>
                  </a:lnTo>
                  <a:lnTo>
                    <a:pt x="1321811" y="1814"/>
                  </a:lnTo>
                  <a:lnTo>
                    <a:pt x="1325894" y="681"/>
                  </a:lnTo>
                  <a:lnTo>
                    <a:pt x="13304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1985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5" name="MH_Text_1"/>
          <p:cNvSpPr/>
          <p:nvPr>
            <p:custDataLst>
              <p:tags r:id="rId7"/>
            </p:custDataLst>
          </p:nvPr>
        </p:nvSpPr>
        <p:spPr>
          <a:xfrm>
            <a:off x="6343228" y="1226494"/>
            <a:ext cx="2064061" cy="320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 marL="314960" indent="-31496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1545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点击输入小标题</a:t>
            </a:r>
            <a:endParaRPr lang="en-US" altLang="zh-CN" sz="1545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MH_Text_1"/>
          <p:cNvSpPr/>
          <p:nvPr>
            <p:custDataLst>
              <p:tags r:id="rId8"/>
            </p:custDataLst>
          </p:nvPr>
        </p:nvSpPr>
        <p:spPr>
          <a:xfrm>
            <a:off x="7026513" y="3446953"/>
            <a:ext cx="2064061" cy="320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 marL="314960" indent="-31496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1545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点击输入小标题</a:t>
            </a:r>
            <a:endParaRPr lang="en-US" altLang="zh-CN" sz="1545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MH_Text_1"/>
          <p:cNvSpPr/>
          <p:nvPr>
            <p:custDataLst>
              <p:tags r:id="rId9"/>
            </p:custDataLst>
          </p:nvPr>
        </p:nvSpPr>
        <p:spPr>
          <a:xfrm>
            <a:off x="1896162" y="1334133"/>
            <a:ext cx="2064061" cy="320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 marL="314960" indent="-31496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1545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点击输入小标题</a:t>
            </a:r>
            <a:endParaRPr lang="en-US" altLang="zh-CN" sz="1545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MH_Text_1"/>
          <p:cNvSpPr/>
          <p:nvPr>
            <p:custDataLst>
              <p:tags r:id="rId10"/>
            </p:custDataLst>
          </p:nvPr>
        </p:nvSpPr>
        <p:spPr>
          <a:xfrm>
            <a:off x="1340581" y="1682594"/>
            <a:ext cx="2762791" cy="6189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r>
              <a:rPr lang="zh-CN" altLang="en-US" sz="1160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  <a:p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4" name="MH_Text_1"/>
          <p:cNvSpPr/>
          <p:nvPr>
            <p:custDataLst>
              <p:tags r:id="rId11"/>
            </p:custDataLst>
          </p:nvPr>
        </p:nvSpPr>
        <p:spPr>
          <a:xfrm>
            <a:off x="1102324" y="3380338"/>
            <a:ext cx="2064061" cy="320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 marL="314960" indent="-31496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1545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点击输入小标题</a:t>
            </a:r>
            <a:endParaRPr lang="en-US" altLang="zh-CN" sz="1545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5" name="MH_Text_1"/>
          <p:cNvSpPr/>
          <p:nvPr>
            <p:custDataLst>
              <p:tags r:id="rId12"/>
            </p:custDataLst>
          </p:nvPr>
        </p:nvSpPr>
        <p:spPr>
          <a:xfrm>
            <a:off x="546746" y="3728800"/>
            <a:ext cx="2762791" cy="6189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r>
              <a:rPr lang="zh-CN" altLang="en-US" sz="1160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  <a:p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6" name="MH_Text_1"/>
          <p:cNvSpPr/>
          <p:nvPr>
            <p:custDataLst>
              <p:tags r:id="rId13"/>
            </p:custDataLst>
          </p:nvPr>
        </p:nvSpPr>
        <p:spPr>
          <a:xfrm>
            <a:off x="6341753" y="1572303"/>
            <a:ext cx="2762791" cy="6189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r>
              <a:rPr lang="zh-CN" altLang="en-US" sz="1160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  <a:p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7" name="MH_Text_1"/>
          <p:cNvSpPr/>
          <p:nvPr>
            <p:custDataLst>
              <p:tags r:id="rId14"/>
            </p:custDataLst>
          </p:nvPr>
        </p:nvSpPr>
        <p:spPr>
          <a:xfrm>
            <a:off x="7040556" y="3787743"/>
            <a:ext cx="2762791" cy="6189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r>
              <a:rPr lang="zh-CN" altLang="en-US" sz="1160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  <a:p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  <p:bldP spid="25" grpId="0"/>
      <p:bldP spid="27" grpId="0"/>
      <p:bldP spid="29" grpId="0"/>
      <p:bldP spid="30" grpId="0"/>
      <p:bldP spid="34" grpId="0"/>
      <p:bldP spid="35" grpId="0"/>
      <p:bldP spid="36" grpId="0"/>
      <p:bldP spid="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MH_Page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-2664544" y="129039"/>
            <a:ext cx="8973392" cy="552633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dirty="0" smtClean="0">
                <a:latin typeface="+mn-lt"/>
                <a:ea typeface="+mn-ea"/>
                <a:cs typeface="+mn-ea"/>
                <a:sym typeface="+mn-lt"/>
              </a:rPr>
              <a:t>案例对比分析</a:t>
            </a:r>
          </a:p>
        </p:txBody>
      </p:sp>
      <p:sp>
        <p:nvSpPr>
          <p:cNvPr id="3074" name="MH_SubTitle_2"/>
          <p:cNvSpPr/>
          <p:nvPr>
            <p:custDataLst>
              <p:tags r:id="rId3"/>
            </p:custDataLst>
          </p:nvPr>
        </p:nvSpPr>
        <p:spPr bwMode="auto">
          <a:xfrm>
            <a:off x="4912738" y="1054692"/>
            <a:ext cx="3514202" cy="464732"/>
          </a:xfrm>
          <a:custGeom>
            <a:avLst/>
            <a:gdLst>
              <a:gd name="T0" fmla="*/ 27367 w 3275513"/>
              <a:gd name="T1" fmla="*/ 0 h 431880"/>
              <a:gd name="T2" fmla="*/ 3058172 w 3275513"/>
              <a:gd name="T3" fmla="*/ 0 h 431880"/>
              <a:gd name="T4" fmla="*/ 3274013 w 3275513"/>
              <a:gd name="T5" fmla="*/ 215820 h 431880"/>
              <a:gd name="T6" fmla="*/ 3058172 w 3275513"/>
              <a:gd name="T7" fmla="*/ 431640 h 431880"/>
              <a:gd name="T8" fmla="*/ 873032 w 3275513"/>
              <a:gd name="T9" fmla="*/ 431640 h 431880"/>
              <a:gd name="T10" fmla="*/ 803886 w 3275513"/>
              <a:gd name="T11" fmla="*/ 355570 h 431880"/>
              <a:gd name="T12" fmla="*/ 69518 w 3275513"/>
              <a:gd name="T13" fmla="*/ 6269 h 431880"/>
              <a:gd name="T14" fmla="*/ 0 w 3275513"/>
              <a:gd name="T15" fmla="*/ 2757 h 4318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275513"/>
              <a:gd name="T25" fmla="*/ 0 h 431880"/>
              <a:gd name="T26" fmla="*/ 3275513 w 3275513"/>
              <a:gd name="T27" fmla="*/ 431880 h 4318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275513" h="431880">
                <a:moveTo>
                  <a:pt x="27379" y="0"/>
                </a:moveTo>
                <a:lnTo>
                  <a:pt x="3059573" y="0"/>
                </a:lnTo>
                <a:cubicBezTo>
                  <a:pt x="3178833" y="0"/>
                  <a:pt x="3275513" y="96680"/>
                  <a:pt x="3275513" y="215940"/>
                </a:cubicBezTo>
                <a:cubicBezTo>
                  <a:pt x="3275513" y="335200"/>
                  <a:pt x="3178833" y="431880"/>
                  <a:pt x="3059573" y="431880"/>
                </a:cubicBezTo>
                <a:lnTo>
                  <a:pt x="873431" y="431880"/>
                </a:lnTo>
                <a:lnTo>
                  <a:pt x="804255" y="355768"/>
                </a:lnTo>
                <a:cubicBezTo>
                  <a:pt x="611921" y="163433"/>
                  <a:pt x="355385" y="35300"/>
                  <a:pt x="69551" y="6272"/>
                </a:cubicBezTo>
                <a:lnTo>
                  <a:pt x="0" y="2760"/>
                </a:lnTo>
                <a:lnTo>
                  <a:pt x="2737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198438" rIns="198438" anchor="ctr">
            <a:no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r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zh-CN" altLang="en-US" sz="1765" b="1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同类课题研究成果</a:t>
            </a:r>
          </a:p>
        </p:txBody>
      </p:sp>
      <p:sp>
        <p:nvSpPr>
          <p:cNvPr id="3075" name="MH_SubTitle_1"/>
          <p:cNvSpPr/>
          <p:nvPr>
            <p:custDataLst>
              <p:tags r:id="rId4"/>
            </p:custDataLst>
          </p:nvPr>
        </p:nvSpPr>
        <p:spPr bwMode="auto">
          <a:xfrm>
            <a:off x="1606627" y="2653940"/>
            <a:ext cx="3519312" cy="464732"/>
          </a:xfrm>
          <a:custGeom>
            <a:avLst/>
            <a:gdLst>
              <a:gd name="T0" fmla="*/ 216036 w 3279285"/>
              <a:gd name="T1" fmla="*/ 0 h 431880"/>
              <a:gd name="T2" fmla="*/ 2354086 w 3279285"/>
              <a:gd name="T3" fmla="*/ 0 h 431880"/>
              <a:gd name="T4" fmla="*/ 2423293 w 3279285"/>
              <a:gd name="T5" fmla="*/ 76072 h 431880"/>
              <a:gd name="T6" fmla="*/ 3158326 w 3279285"/>
              <a:gd name="T7" fmla="*/ 425372 h 431880"/>
              <a:gd name="T8" fmla="*/ 3280755 w 3279285"/>
              <a:gd name="T9" fmla="*/ 431549 h 431880"/>
              <a:gd name="T10" fmla="*/ 3279845 w 3279285"/>
              <a:gd name="T11" fmla="*/ 431640 h 431880"/>
              <a:gd name="T12" fmla="*/ 216036 w 3279285"/>
              <a:gd name="T13" fmla="*/ 431640 h 431880"/>
              <a:gd name="T14" fmla="*/ 0 w 3279285"/>
              <a:gd name="T15" fmla="*/ 215820 h 431880"/>
              <a:gd name="T16" fmla="*/ 216036 w 3279285"/>
              <a:gd name="T17" fmla="*/ 0 h 4318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279285"/>
              <a:gd name="T28" fmla="*/ 0 h 431880"/>
              <a:gd name="T29" fmla="*/ 3279285 w 3279285"/>
              <a:gd name="T30" fmla="*/ 431880 h 43188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279285" h="431880">
                <a:moveTo>
                  <a:pt x="215940" y="0"/>
                </a:moveTo>
                <a:lnTo>
                  <a:pt x="2353030" y="0"/>
                </a:lnTo>
                <a:lnTo>
                  <a:pt x="2422207" y="76114"/>
                </a:lnTo>
                <a:cubicBezTo>
                  <a:pt x="2614541" y="268448"/>
                  <a:pt x="2871077" y="396581"/>
                  <a:pt x="3156910" y="425609"/>
                </a:cubicBezTo>
                <a:lnTo>
                  <a:pt x="3279285" y="431789"/>
                </a:lnTo>
                <a:lnTo>
                  <a:pt x="3278375" y="431880"/>
                </a:lnTo>
                <a:lnTo>
                  <a:pt x="215940" y="431880"/>
                </a:lnTo>
                <a:cubicBezTo>
                  <a:pt x="96680" y="431880"/>
                  <a:pt x="0" y="335200"/>
                  <a:pt x="0" y="215940"/>
                </a:cubicBezTo>
                <a:cubicBezTo>
                  <a:pt x="0" y="96680"/>
                  <a:pt x="96680" y="0"/>
                  <a:pt x="21594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198438" rIns="198438" anchor="ctr">
            <a:no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1765" b="1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本课题研究成果</a:t>
            </a:r>
          </a:p>
        </p:txBody>
      </p:sp>
      <p:sp>
        <p:nvSpPr>
          <p:cNvPr id="13" name="MH_Title_1"/>
          <p:cNvSpPr/>
          <p:nvPr>
            <p:custDataLst>
              <p:tags r:id="rId5"/>
            </p:custDataLst>
          </p:nvPr>
        </p:nvSpPr>
        <p:spPr>
          <a:xfrm>
            <a:off x="4063299" y="1161419"/>
            <a:ext cx="1825625" cy="1825625"/>
          </a:xfrm>
          <a:prstGeom prst="donut">
            <a:avLst>
              <a:gd name="adj" fmla="val 6327"/>
            </a:avLst>
          </a:prstGeom>
          <a:solidFill>
            <a:schemeClr val="accent1"/>
          </a:solidFill>
        </p:spPr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altLang="zh-CN" sz="7275" dirty="0">
                <a:solidFill>
                  <a:schemeClr val="accent1"/>
                </a:solidFill>
                <a:cs typeface="+mn-ea"/>
                <a:sym typeface="+mn-lt"/>
              </a:rPr>
              <a:t>vs</a:t>
            </a:r>
            <a:endParaRPr lang="zh-CN" altLang="en-US" sz="7275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0" name="MH_Text_1"/>
          <p:cNvSpPr/>
          <p:nvPr>
            <p:custDataLst>
              <p:tags r:id="rId6"/>
            </p:custDataLst>
          </p:nvPr>
        </p:nvSpPr>
        <p:spPr>
          <a:xfrm>
            <a:off x="5941888" y="1610378"/>
            <a:ext cx="2670730" cy="10378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1160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" name="MH_Text_1"/>
          <p:cNvSpPr/>
          <p:nvPr>
            <p:custDataLst>
              <p:tags r:id="rId7"/>
            </p:custDataLst>
          </p:nvPr>
        </p:nvSpPr>
        <p:spPr>
          <a:xfrm>
            <a:off x="1496396" y="1878962"/>
            <a:ext cx="2738035" cy="7912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1160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5300762" y="3607739"/>
            <a:ext cx="1587500" cy="334963"/>
            <a:chOff x="4808251" y="3231378"/>
            <a:chExt cx="1440000" cy="303841"/>
          </a:xfrm>
        </p:grpSpPr>
        <p:sp>
          <p:nvSpPr>
            <p:cNvPr id="4" name="矩形 3"/>
            <p:cNvSpPr/>
            <p:nvPr/>
          </p:nvSpPr>
          <p:spPr>
            <a:xfrm>
              <a:off x="4808251" y="3271577"/>
              <a:ext cx="1440000" cy="25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15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808251" y="3231378"/>
              <a:ext cx="1368152" cy="3038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15" b="1" dirty="0">
                  <a:solidFill>
                    <a:schemeClr val="bg1"/>
                  </a:solidFill>
                  <a:cs typeface="+mn-ea"/>
                  <a:sym typeface="+mn-lt"/>
                </a:rPr>
                <a:t>创新性：一般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300759" y="3994556"/>
            <a:ext cx="2540000" cy="334963"/>
            <a:chOff x="4808248" y="3582240"/>
            <a:chExt cx="2304000" cy="303841"/>
          </a:xfrm>
        </p:grpSpPr>
        <p:sp>
          <p:nvSpPr>
            <p:cNvPr id="15" name="矩形 14"/>
            <p:cNvSpPr/>
            <p:nvPr/>
          </p:nvSpPr>
          <p:spPr>
            <a:xfrm>
              <a:off x="4808248" y="3610577"/>
              <a:ext cx="2304000" cy="25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15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08250" y="3582240"/>
              <a:ext cx="1985285" cy="3038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15" b="1" dirty="0">
                  <a:solidFill>
                    <a:schemeClr val="bg1"/>
                  </a:solidFill>
                  <a:cs typeface="+mn-ea"/>
                  <a:sym typeface="+mn-lt"/>
                </a:rPr>
                <a:t>研发周期：时间长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300759" y="4364761"/>
            <a:ext cx="2188640" cy="334963"/>
            <a:chOff x="4808248" y="3918042"/>
            <a:chExt cx="1985286" cy="303841"/>
          </a:xfrm>
        </p:grpSpPr>
        <p:sp>
          <p:nvSpPr>
            <p:cNvPr id="14" name="TextBox 13"/>
            <p:cNvSpPr txBox="1"/>
            <p:nvPr/>
          </p:nvSpPr>
          <p:spPr>
            <a:xfrm>
              <a:off x="4808251" y="3918042"/>
              <a:ext cx="1368152" cy="3038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15" b="1" dirty="0">
                  <a:cs typeface="+mn-ea"/>
                  <a:sym typeface="+mn-lt"/>
                </a:rPr>
                <a:t>回款数：</a:t>
              </a:r>
              <a:r>
                <a:rPr lang="en-US" altLang="zh-CN" sz="1215" b="1" dirty="0">
                  <a:cs typeface="+mn-ea"/>
                  <a:sym typeface="+mn-lt"/>
                </a:rPr>
                <a:t>640</a:t>
              </a:r>
              <a:r>
                <a:rPr lang="zh-CN" altLang="en-US" sz="1215" b="1" dirty="0">
                  <a:cs typeface="+mn-ea"/>
                  <a:sym typeface="+mn-lt"/>
                </a:rPr>
                <a:t>万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4808248" y="3946379"/>
              <a:ext cx="1980000" cy="25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15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08249" y="3918042"/>
              <a:ext cx="1985285" cy="3038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15" b="1" dirty="0">
                  <a:solidFill>
                    <a:schemeClr val="bg1"/>
                  </a:solidFill>
                  <a:cs typeface="+mn-ea"/>
                  <a:sym typeface="+mn-lt"/>
                </a:rPr>
                <a:t>所需经费：非常多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214378" y="3607735"/>
            <a:ext cx="1587500" cy="334963"/>
            <a:chOff x="2915720" y="3231378"/>
            <a:chExt cx="1440000" cy="303841"/>
          </a:xfrm>
        </p:grpSpPr>
        <p:sp>
          <p:nvSpPr>
            <p:cNvPr id="19" name="矩形 18"/>
            <p:cNvSpPr/>
            <p:nvPr/>
          </p:nvSpPr>
          <p:spPr>
            <a:xfrm>
              <a:off x="2915720" y="3271577"/>
              <a:ext cx="1440000" cy="25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15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87568" y="3231378"/>
              <a:ext cx="1368152" cy="3038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215" b="1" dirty="0">
                  <a:solidFill>
                    <a:schemeClr val="bg1"/>
                  </a:solidFill>
                  <a:cs typeface="+mn-ea"/>
                  <a:sym typeface="+mn-lt"/>
                </a:rPr>
                <a:t>创新性：较高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261878" y="3994556"/>
            <a:ext cx="2540000" cy="334963"/>
            <a:chOff x="2051720" y="3582240"/>
            <a:chExt cx="2304000" cy="303841"/>
          </a:xfrm>
        </p:grpSpPr>
        <p:sp>
          <p:nvSpPr>
            <p:cNvPr id="18" name="矩形 17"/>
            <p:cNvSpPr/>
            <p:nvPr/>
          </p:nvSpPr>
          <p:spPr>
            <a:xfrm>
              <a:off x="2051720" y="3610577"/>
              <a:ext cx="2304000" cy="25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15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370435" y="3582240"/>
              <a:ext cx="1985285" cy="3038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215" b="1" dirty="0">
                  <a:solidFill>
                    <a:schemeClr val="bg1"/>
                  </a:solidFill>
                  <a:cs typeface="+mn-ea"/>
                  <a:sym typeface="+mn-lt"/>
                </a:rPr>
                <a:t>研发周期：时间短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2613241" y="4337430"/>
            <a:ext cx="2188639" cy="362247"/>
            <a:chOff x="2370435" y="3893293"/>
            <a:chExt cx="1985285" cy="328588"/>
          </a:xfrm>
        </p:grpSpPr>
        <p:sp>
          <p:nvSpPr>
            <p:cNvPr id="22" name="TextBox 21"/>
            <p:cNvSpPr txBox="1"/>
            <p:nvPr/>
          </p:nvSpPr>
          <p:spPr>
            <a:xfrm>
              <a:off x="2987568" y="3893293"/>
              <a:ext cx="1368152" cy="303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15" b="1" dirty="0">
                  <a:cs typeface="+mn-ea"/>
                  <a:sym typeface="+mn-lt"/>
                </a:rPr>
                <a:t>回款数：</a:t>
              </a:r>
              <a:r>
                <a:rPr lang="en-US" altLang="zh-CN" sz="1215" b="1" dirty="0">
                  <a:cs typeface="+mn-ea"/>
                  <a:sym typeface="+mn-lt"/>
                </a:rPr>
                <a:t>640</a:t>
              </a:r>
              <a:r>
                <a:rPr lang="zh-CN" altLang="en-US" sz="1215" b="1" dirty="0">
                  <a:cs typeface="+mn-ea"/>
                  <a:sym typeface="+mn-lt"/>
                </a:rPr>
                <a:t>万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2375720" y="3946379"/>
              <a:ext cx="1980000" cy="25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15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70435" y="3918042"/>
              <a:ext cx="1985285" cy="303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215" b="1" dirty="0">
                  <a:solidFill>
                    <a:schemeClr val="bg1"/>
                  </a:solidFill>
                  <a:cs typeface="+mn-ea"/>
                  <a:sym typeface="+mn-lt"/>
                </a:rPr>
                <a:t>所需经费：比较少</a:t>
              </a:r>
            </a:p>
          </p:txBody>
        </p:sp>
      </p:grpSp>
    </p:spTree>
    <p:custDataLst>
      <p:tags r:id="rId1"/>
    </p:custDataLst>
  </p:cSld>
  <p:clrMapOvr>
    <a:masterClrMapping/>
  </p:clrMapOvr>
  <p:transition spd="slow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animBg="1"/>
      <p:bldP spid="13" grpId="0" animBg="1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椭圆 9"/>
          <p:cNvSpPr/>
          <p:nvPr/>
        </p:nvSpPr>
        <p:spPr>
          <a:xfrm>
            <a:off x="2251403" y="962955"/>
            <a:ext cx="2068829" cy="3627052"/>
          </a:xfrm>
          <a:custGeom>
            <a:avLst/>
            <a:gdLst/>
            <a:ahLst/>
            <a:cxnLst/>
            <a:rect l="l" t="t" r="r" b="b"/>
            <a:pathLst>
              <a:path w="2546498" h="4464496">
                <a:moveTo>
                  <a:pt x="314250" y="0"/>
                </a:moveTo>
                <a:cubicBezTo>
                  <a:pt x="1547087" y="0"/>
                  <a:pt x="2546498" y="999411"/>
                  <a:pt x="2546498" y="2232248"/>
                </a:cubicBezTo>
                <a:cubicBezTo>
                  <a:pt x="2546498" y="3465085"/>
                  <a:pt x="1547087" y="4464496"/>
                  <a:pt x="314250" y="4464496"/>
                </a:cubicBezTo>
                <a:cubicBezTo>
                  <a:pt x="207458" y="4464496"/>
                  <a:pt x="102417" y="4456997"/>
                  <a:pt x="0" y="4439844"/>
                </a:cubicBezTo>
                <a:cubicBezTo>
                  <a:pt x="1178157" y="4381404"/>
                  <a:pt x="2114450" y="3406816"/>
                  <a:pt x="2114450" y="2213544"/>
                </a:cubicBezTo>
                <a:cubicBezTo>
                  <a:pt x="2114450" y="1087499"/>
                  <a:pt x="1280684" y="156192"/>
                  <a:pt x="196452" y="5948"/>
                </a:cubicBezTo>
                <a:cubicBezTo>
                  <a:pt x="235360" y="1029"/>
                  <a:pt x="274685" y="0"/>
                  <a:pt x="31425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TextBox 99"/>
          <p:cNvSpPr txBox="1"/>
          <p:nvPr/>
        </p:nvSpPr>
        <p:spPr>
          <a:xfrm>
            <a:off x="3986018" y="890947"/>
            <a:ext cx="2737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+mj-ea"/>
                <a:ea typeface="+mj-ea"/>
              </a:rPr>
              <a:t>关于我 </a:t>
            </a:r>
            <a:r>
              <a:rPr lang="en-US" altLang="zh-CN" dirty="0" smtClean="0">
                <a:latin typeface="+mj-ea"/>
                <a:ea typeface="+mj-ea"/>
              </a:rPr>
              <a:t>About me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713154" y="1700395"/>
            <a:ext cx="3711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岗位认知 </a:t>
            </a:r>
            <a:r>
              <a:rPr lang="en-US" altLang="zh-CN" dirty="0" smtClean="0">
                <a:latin typeface="+mj-ea"/>
                <a:ea typeface="+mj-ea"/>
              </a:rPr>
              <a:t>Post </a:t>
            </a:r>
            <a:r>
              <a:rPr lang="en-US" altLang="zh-CN" dirty="0">
                <a:latin typeface="+mj-ea"/>
                <a:ea typeface="+mj-ea"/>
              </a:rPr>
              <a:t>cognition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043887" y="2573783"/>
            <a:ext cx="3452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胜任能力 </a:t>
            </a:r>
            <a:r>
              <a:rPr lang="en-US" altLang="zh-CN" dirty="0">
                <a:latin typeface="+mj-ea"/>
                <a:ea typeface="+mj-ea"/>
              </a:rPr>
              <a:t>Competence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680272" y="348525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目标规划 </a:t>
            </a:r>
            <a:r>
              <a:rPr lang="en-US" altLang="zh-CN" dirty="0">
                <a:latin typeface="+mj-ea"/>
                <a:ea typeface="+mj-ea"/>
              </a:rPr>
              <a:t>Goal programming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891401" y="4391049"/>
            <a:ext cx="179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其它 </a:t>
            </a:r>
            <a:r>
              <a:rPr lang="en-US" altLang="zh-CN" dirty="0">
                <a:latin typeface="+mj-ea"/>
                <a:ea typeface="+mj-ea"/>
              </a:rPr>
              <a:t>Other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130" name="矩形 8"/>
          <p:cNvSpPr/>
          <p:nvPr/>
        </p:nvSpPr>
        <p:spPr>
          <a:xfrm>
            <a:off x="0" y="0"/>
            <a:ext cx="10080625" cy="5761038"/>
          </a:xfrm>
          <a:custGeom>
            <a:avLst/>
            <a:gdLst/>
            <a:ahLst/>
            <a:cxnLst/>
            <a:rect l="l" t="t" r="r" b="b"/>
            <a:pathLst>
              <a:path w="10080625" h="5761038">
                <a:moveTo>
                  <a:pt x="495077" y="144215"/>
                </a:moveTo>
                <a:lnTo>
                  <a:pt x="143768" y="495524"/>
                </a:lnTo>
                <a:lnTo>
                  <a:pt x="143768" y="5193506"/>
                </a:lnTo>
                <a:lnTo>
                  <a:pt x="495077" y="5544815"/>
                </a:lnTo>
                <a:lnTo>
                  <a:pt x="9585547" y="5544815"/>
                </a:lnTo>
                <a:lnTo>
                  <a:pt x="9936856" y="5193506"/>
                </a:lnTo>
                <a:lnTo>
                  <a:pt x="9936856" y="495524"/>
                </a:lnTo>
                <a:lnTo>
                  <a:pt x="9585547" y="144215"/>
                </a:lnTo>
                <a:close/>
                <a:moveTo>
                  <a:pt x="0" y="0"/>
                </a:moveTo>
                <a:lnTo>
                  <a:pt x="10080625" y="0"/>
                </a:lnTo>
                <a:lnTo>
                  <a:pt x="10080625" y="5761038"/>
                </a:lnTo>
                <a:lnTo>
                  <a:pt x="0" y="576103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1" name="椭圆 130"/>
          <p:cNvSpPr/>
          <p:nvPr/>
        </p:nvSpPr>
        <p:spPr>
          <a:xfrm>
            <a:off x="3168104" y="621619"/>
            <a:ext cx="746732" cy="746732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1"/>
            </a:solidFill>
          </a:ln>
          <a:effectLst>
            <a:outerShdw blurRad="215900" dist="177800" dir="7200000" sx="102000" sy="102000" algn="tl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2" name="椭圆 131"/>
          <p:cNvSpPr/>
          <p:nvPr/>
        </p:nvSpPr>
        <p:spPr>
          <a:xfrm>
            <a:off x="3895240" y="1483026"/>
            <a:ext cx="746732" cy="746732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1"/>
            </a:solidFill>
          </a:ln>
          <a:effectLst>
            <a:outerShdw blurRad="215900" dist="177800" dir="7200000" sx="102000" sy="102000" algn="tl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3" name="椭圆 132"/>
          <p:cNvSpPr/>
          <p:nvPr/>
        </p:nvSpPr>
        <p:spPr>
          <a:xfrm>
            <a:off x="4225973" y="2389789"/>
            <a:ext cx="746732" cy="746732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1"/>
            </a:solidFill>
          </a:ln>
          <a:effectLst>
            <a:outerShdw blurRad="215900" dist="177800" dir="7200000" sx="102000" sy="102000" algn="tl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4" name="椭圆 133"/>
          <p:cNvSpPr/>
          <p:nvPr/>
        </p:nvSpPr>
        <p:spPr>
          <a:xfrm>
            <a:off x="3861532" y="3296552"/>
            <a:ext cx="746732" cy="746732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1"/>
            </a:solidFill>
          </a:ln>
          <a:effectLst>
            <a:outerShdw blurRad="215900" dist="177800" dir="7200000" sx="102000" sy="102000" algn="tl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5" name="椭圆 134"/>
          <p:cNvSpPr/>
          <p:nvPr/>
        </p:nvSpPr>
        <p:spPr>
          <a:xfrm>
            <a:off x="3073487" y="4176663"/>
            <a:ext cx="746732" cy="746732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1"/>
            </a:solidFill>
          </a:ln>
          <a:effectLst>
            <a:outerShdw blurRad="215900" dist="177800" dir="7200000" sx="102000" sy="102000" algn="tl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" name="椭圆 135"/>
          <p:cNvSpPr/>
          <p:nvPr/>
        </p:nvSpPr>
        <p:spPr>
          <a:xfrm>
            <a:off x="1439912" y="1709687"/>
            <a:ext cx="1944216" cy="1944216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1"/>
            </a:solidFill>
          </a:ln>
          <a:effectLst>
            <a:outerShdw blurRad="215900" dist="177800" dir="7200000" sx="102000" sy="102000" algn="tl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7" name="Picture 2" descr="F:\5344c81fac2b9.png"/>
          <p:cNvPicPr>
            <a:picLocks noChangeAspect="1" noChangeArrowheads="1"/>
          </p:cNvPicPr>
          <p:nvPr/>
        </p:nvPicPr>
        <p:blipFill>
          <a:blip r:embed="rId3" cstate="screen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626923" y="2229758"/>
            <a:ext cx="1570194" cy="102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273524" y="746931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方正超粗黑简体" panose="03000509000000000000" pitchFamily="65" charset="-122"/>
                <a:ea typeface="方正超粗黑简体" panose="03000509000000000000" pitchFamily="65" charset="-122"/>
              </a:rPr>
              <a:t>A</a:t>
            </a:r>
            <a:endParaRPr lang="zh-CN" altLang="en-US" sz="2800" i="1" dirty="0">
              <a:solidFill>
                <a:schemeClr val="tx1">
                  <a:lumMod val="95000"/>
                  <a:lumOff val="5000"/>
                </a:schemeClr>
              </a:solidFill>
              <a:latin typeface="方正超粗黑简体" panose="03000509000000000000" pitchFamily="65" charset="-122"/>
              <a:ea typeface="方正超粗黑简体" panose="03000509000000000000" pitchFamily="65" charset="-122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000660" y="1601675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方正超粗黑简体" panose="03000509000000000000" pitchFamily="65" charset="-122"/>
                <a:ea typeface="方正超粗黑简体" panose="03000509000000000000" pitchFamily="65" charset="-122"/>
              </a:rPr>
              <a:t>B</a:t>
            </a:r>
            <a:endParaRPr lang="zh-CN" altLang="en-US" sz="2800" i="1" dirty="0">
              <a:solidFill>
                <a:schemeClr val="tx1">
                  <a:lumMod val="95000"/>
                  <a:lumOff val="5000"/>
                </a:schemeClr>
              </a:solidFill>
              <a:latin typeface="方正超粗黑简体" panose="03000509000000000000" pitchFamily="65" charset="-122"/>
              <a:ea typeface="方正超粗黑简体" panose="03000509000000000000" pitchFamily="65" charset="-122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4331393" y="2501775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方正超粗黑简体" panose="03000509000000000000" pitchFamily="65" charset="-122"/>
                <a:ea typeface="方正超粗黑简体" panose="03000509000000000000" pitchFamily="65" charset="-122"/>
              </a:rPr>
              <a:t>C</a:t>
            </a:r>
            <a:endParaRPr lang="zh-CN" altLang="en-US" sz="2800" i="1" dirty="0">
              <a:solidFill>
                <a:schemeClr val="tx1">
                  <a:lumMod val="95000"/>
                  <a:lumOff val="5000"/>
                </a:schemeClr>
              </a:solidFill>
              <a:latin typeface="方正超粗黑简体" panose="03000509000000000000" pitchFamily="65" charset="-122"/>
              <a:ea typeface="方正超粗黑简体" panose="03000509000000000000" pitchFamily="65" charset="-122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3966952" y="3401875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方正超粗黑简体" panose="03000509000000000000" pitchFamily="65" charset="-122"/>
                <a:ea typeface="方正超粗黑简体" panose="03000509000000000000" pitchFamily="65" charset="-122"/>
              </a:rPr>
              <a:t>D</a:t>
            </a:r>
            <a:endParaRPr lang="zh-CN" altLang="en-US" sz="2800" i="1" dirty="0">
              <a:solidFill>
                <a:schemeClr val="tx1">
                  <a:lumMod val="95000"/>
                  <a:lumOff val="5000"/>
                </a:schemeClr>
              </a:solidFill>
              <a:latin typeface="方正超粗黑简体" panose="03000509000000000000" pitchFamily="65" charset="-122"/>
              <a:ea typeface="方正超粗黑简体" panose="03000509000000000000" pitchFamily="65" charset="-122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3178907" y="4275323"/>
            <a:ext cx="442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方正超粗黑简体" panose="03000509000000000000" pitchFamily="65" charset="-122"/>
                <a:ea typeface="方正超粗黑简体" panose="03000509000000000000" pitchFamily="65" charset="-122"/>
              </a:rPr>
              <a:t>E</a:t>
            </a:r>
            <a:endParaRPr lang="zh-CN" altLang="en-US" sz="2800" i="1" dirty="0">
              <a:solidFill>
                <a:schemeClr val="tx1">
                  <a:lumMod val="95000"/>
                  <a:lumOff val="5000"/>
                </a:schemeClr>
              </a:solidFill>
              <a:latin typeface="方正超粗黑简体" panose="03000509000000000000" pitchFamily="65" charset="-122"/>
              <a:ea typeface="方正超粗黑简体" panose="03000509000000000000" pitchFamily="65" charset="-122"/>
            </a:endParaRPr>
          </a:p>
        </p:txBody>
      </p:sp>
      <p:sp>
        <p:nvSpPr>
          <p:cNvPr id="21" name="Freeform 284"/>
          <p:cNvSpPr>
            <a:spLocks noEditPoints="1"/>
          </p:cNvSpPr>
          <p:nvPr/>
        </p:nvSpPr>
        <p:spPr bwMode="auto">
          <a:xfrm>
            <a:off x="7776616" y="4135842"/>
            <a:ext cx="1914405" cy="1419137"/>
          </a:xfrm>
          <a:custGeom>
            <a:avLst/>
            <a:gdLst>
              <a:gd name="T0" fmla="*/ 1 w 85"/>
              <a:gd name="T1" fmla="*/ 0 h 63"/>
              <a:gd name="T2" fmla="*/ 0 w 85"/>
              <a:gd name="T3" fmla="*/ 62 h 63"/>
              <a:gd name="T4" fmla="*/ 16 w 85"/>
              <a:gd name="T5" fmla="*/ 63 h 63"/>
              <a:gd name="T6" fmla="*/ 18 w 85"/>
              <a:gd name="T7" fmla="*/ 1 h 63"/>
              <a:gd name="T8" fmla="*/ 2 w 85"/>
              <a:gd name="T9" fmla="*/ 5 h 63"/>
              <a:gd name="T10" fmla="*/ 14 w 85"/>
              <a:gd name="T11" fmla="*/ 4 h 63"/>
              <a:gd name="T12" fmla="*/ 16 w 85"/>
              <a:gd name="T13" fmla="*/ 28 h 63"/>
              <a:gd name="T14" fmla="*/ 3 w 85"/>
              <a:gd name="T15" fmla="*/ 29 h 63"/>
              <a:gd name="T16" fmla="*/ 2 w 85"/>
              <a:gd name="T17" fmla="*/ 5 h 63"/>
              <a:gd name="T18" fmla="*/ 2 w 85"/>
              <a:gd name="T19" fmla="*/ 56 h 63"/>
              <a:gd name="T20" fmla="*/ 2 w 85"/>
              <a:gd name="T21" fmla="*/ 55 h 63"/>
              <a:gd name="T22" fmla="*/ 16 w 85"/>
              <a:gd name="T23" fmla="*/ 56 h 63"/>
              <a:gd name="T24" fmla="*/ 16 w 85"/>
              <a:gd name="T25" fmla="*/ 52 h 63"/>
              <a:gd name="T26" fmla="*/ 2 w 85"/>
              <a:gd name="T27" fmla="*/ 52 h 63"/>
              <a:gd name="T28" fmla="*/ 16 w 85"/>
              <a:gd name="T29" fmla="*/ 51 h 63"/>
              <a:gd name="T30" fmla="*/ 16 w 85"/>
              <a:gd name="T31" fmla="*/ 52 h 63"/>
              <a:gd name="T32" fmla="*/ 21 w 85"/>
              <a:gd name="T33" fmla="*/ 0 h 63"/>
              <a:gd name="T34" fmla="*/ 19 w 85"/>
              <a:gd name="T35" fmla="*/ 62 h 63"/>
              <a:gd name="T36" fmla="*/ 36 w 85"/>
              <a:gd name="T37" fmla="*/ 63 h 63"/>
              <a:gd name="T38" fmla="*/ 38 w 85"/>
              <a:gd name="T39" fmla="*/ 1 h 63"/>
              <a:gd name="T40" fmla="*/ 22 w 85"/>
              <a:gd name="T41" fmla="*/ 5 h 63"/>
              <a:gd name="T42" fmla="*/ 34 w 85"/>
              <a:gd name="T43" fmla="*/ 4 h 63"/>
              <a:gd name="T44" fmla="*/ 35 w 85"/>
              <a:gd name="T45" fmla="*/ 28 h 63"/>
              <a:gd name="T46" fmla="*/ 23 w 85"/>
              <a:gd name="T47" fmla="*/ 29 h 63"/>
              <a:gd name="T48" fmla="*/ 22 w 85"/>
              <a:gd name="T49" fmla="*/ 5 h 63"/>
              <a:gd name="T50" fmla="*/ 22 w 85"/>
              <a:gd name="T51" fmla="*/ 56 h 63"/>
              <a:gd name="T52" fmla="*/ 22 w 85"/>
              <a:gd name="T53" fmla="*/ 55 h 63"/>
              <a:gd name="T54" fmla="*/ 36 w 85"/>
              <a:gd name="T55" fmla="*/ 56 h 63"/>
              <a:gd name="T56" fmla="*/ 35 w 85"/>
              <a:gd name="T57" fmla="*/ 52 h 63"/>
              <a:gd name="T58" fmla="*/ 21 w 85"/>
              <a:gd name="T59" fmla="*/ 52 h 63"/>
              <a:gd name="T60" fmla="*/ 35 w 85"/>
              <a:gd name="T61" fmla="*/ 51 h 63"/>
              <a:gd name="T62" fmla="*/ 35 w 85"/>
              <a:gd name="T63" fmla="*/ 52 h 63"/>
              <a:gd name="T64" fmla="*/ 53 w 85"/>
              <a:gd name="T65" fmla="*/ 1 h 63"/>
              <a:gd name="T66" fmla="*/ 38 w 85"/>
              <a:gd name="T67" fmla="*/ 9 h 63"/>
              <a:gd name="T68" fmla="*/ 69 w 85"/>
              <a:gd name="T69" fmla="*/ 62 h 63"/>
              <a:gd name="T70" fmla="*/ 84 w 85"/>
              <a:gd name="T71" fmla="*/ 55 h 63"/>
              <a:gd name="T72" fmla="*/ 64 w 85"/>
              <a:gd name="T73" fmla="*/ 27 h 63"/>
              <a:gd name="T74" fmla="*/ 53 w 85"/>
              <a:gd name="T75" fmla="*/ 32 h 63"/>
              <a:gd name="T76" fmla="*/ 42 w 85"/>
              <a:gd name="T77" fmla="*/ 11 h 63"/>
              <a:gd name="T78" fmla="*/ 53 w 85"/>
              <a:gd name="T79" fmla="*/ 6 h 63"/>
              <a:gd name="T80" fmla="*/ 64 w 85"/>
              <a:gd name="T81" fmla="*/ 27 h 63"/>
              <a:gd name="T82" fmla="*/ 66 w 85"/>
              <a:gd name="T83" fmla="*/ 52 h 63"/>
              <a:gd name="T84" fmla="*/ 78 w 85"/>
              <a:gd name="T85" fmla="*/ 46 h 63"/>
              <a:gd name="T86" fmla="*/ 66 w 85"/>
              <a:gd name="T87" fmla="*/ 53 h 63"/>
              <a:gd name="T88" fmla="*/ 80 w 85"/>
              <a:gd name="T89" fmla="*/ 49 h 63"/>
              <a:gd name="T90" fmla="*/ 68 w 85"/>
              <a:gd name="T91" fmla="*/ 56 h 63"/>
              <a:gd name="T92" fmla="*/ 79 w 85"/>
              <a:gd name="T93" fmla="*/ 49 h 63"/>
              <a:gd name="T94" fmla="*/ 80 w 85"/>
              <a:gd name="T95" fmla="*/ 49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5" h="63">
                <a:moveTo>
                  <a:pt x="16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62"/>
                  <a:pt x="1" y="63"/>
                  <a:pt x="1" y="63"/>
                </a:cubicBezTo>
                <a:cubicBezTo>
                  <a:pt x="16" y="63"/>
                  <a:pt x="16" y="63"/>
                  <a:pt x="16" y="63"/>
                </a:cubicBezTo>
                <a:cubicBezTo>
                  <a:pt x="17" y="63"/>
                  <a:pt x="18" y="62"/>
                  <a:pt x="18" y="6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7" y="0"/>
                  <a:pt x="16" y="0"/>
                </a:cubicBezTo>
                <a:close/>
                <a:moveTo>
                  <a:pt x="2" y="5"/>
                </a:moveTo>
                <a:cubicBezTo>
                  <a:pt x="2" y="4"/>
                  <a:pt x="3" y="4"/>
                  <a:pt x="3" y="4"/>
                </a:cubicBezTo>
                <a:cubicBezTo>
                  <a:pt x="14" y="4"/>
                  <a:pt x="14" y="4"/>
                  <a:pt x="14" y="4"/>
                </a:cubicBezTo>
                <a:cubicBezTo>
                  <a:pt x="15" y="4"/>
                  <a:pt x="16" y="4"/>
                  <a:pt x="16" y="5"/>
                </a:cubicBezTo>
                <a:cubicBezTo>
                  <a:pt x="16" y="28"/>
                  <a:pt x="16" y="28"/>
                  <a:pt x="16" y="28"/>
                </a:cubicBezTo>
                <a:cubicBezTo>
                  <a:pt x="16" y="28"/>
                  <a:pt x="15" y="29"/>
                  <a:pt x="14" y="29"/>
                </a:cubicBezTo>
                <a:cubicBezTo>
                  <a:pt x="3" y="29"/>
                  <a:pt x="3" y="29"/>
                  <a:pt x="3" y="29"/>
                </a:cubicBezTo>
                <a:cubicBezTo>
                  <a:pt x="3" y="29"/>
                  <a:pt x="2" y="28"/>
                  <a:pt x="2" y="28"/>
                </a:cubicBezTo>
                <a:lnTo>
                  <a:pt x="2" y="5"/>
                </a:lnTo>
                <a:close/>
                <a:moveTo>
                  <a:pt x="16" y="56"/>
                </a:moveTo>
                <a:cubicBezTo>
                  <a:pt x="2" y="56"/>
                  <a:pt x="2" y="56"/>
                  <a:pt x="2" y="56"/>
                </a:cubicBezTo>
                <a:cubicBezTo>
                  <a:pt x="2" y="56"/>
                  <a:pt x="2" y="56"/>
                  <a:pt x="2" y="56"/>
                </a:cubicBezTo>
                <a:cubicBezTo>
                  <a:pt x="2" y="55"/>
                  <a:pt x="2" y="55"/>
                  <a:pt x="2" y="55"/>
                </a:cubicBezTo>
                <a:cubicBezTo>
                  <a:pt x="16" y="55"/>
                  <a:pt x="16" y="55"/>
                  <a:pt x="16" y="55"/>
                </a:cubicBezTo>
                <a:cubicBezTo>
                  <a:pt x="16" y="55"/>
                  <a:pt x="16" y="55"/>
                  <a:pt x="16" y="56"/>
                </a:cubicBezTo>
                <a:cubicBezTo>
                  <a:pt x="16" y="56"/>
                  <a:pt x="16" y="56"/>
                  <a:pt x="16" y="56"/>
                </a:cubicBezTo>
                <a:close/>
                <a:moveTo>
                  <a:pt x="16" y="52"/>
                </a:moveTo>
                <a:cubicBezTo>
                  <a:pt x="2" y="52"/>
                  <a:pt x="2" y="52"/>
                  <a:pt x="2" y="52"/>
                </a:cubicBezTo>
                <a:cubicBezTo>
                  <a:pt x="2" y="52"/>
                  <a:pt x="2" y="52"/>
                  <a:pt x="2" y="52"/>
                </a:cubicBezTo>
                <a:cubicBezTo>
                  <a:pt x="2" y="52"/>
                  <a:pt x="2" y="51"/>
                  <a:pt x="2" y="51"/>
                </a:cubicBezTo>
                <a:cubicBezTo>
                  <a:pt x="16" y="51"/>
                  <a:pt x="16" y="51"/>
                  <a:pt x="16" y="51"/>
                </a:cubicBezTo>
                <a:cubicBezTo>
                  <a:pt x="16" y="51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lose/>
                <a:moveTo>
                  <a:pt x="36" y="0"/>
                </a:moveTo>
                <a:cubicBezTo>
                  <a:pt x="21" y="0"/>
                  <a:pt x="21" y="0"/>
                  <a:pt x="21" y="0"/>
                </a:cubicBezTo>
                <a:cubicBezTo>
                  <a:pt x="20" y="0"/>
                  <a:pt x="19" y="1"/>
                  <a:pt x="19" y="1"/>
                </a:cubicBezTo>
                <a:cubicBezTo>
                  <a:pt x="19" y="62"/>
                  <a:pt x="19" y="62"/>
                  <a:pt x="19" y="62"/>
                </a:cubicBezTo>
                <a:cubicBezTo>
                  <a:pt x="19" y="62"/>
                  <a:pt x="20" y="63"/>
                  <a:pt x="21" y="63"/>
                </a:cubicBezTo>
                <a:cubicBezTo>
                  <a:pt x="36" y="63"/>
                  <a:pt x="36" y="63"/>
                  <a:pt x="36" y="63"/>
                </a:cubicBezTo>
                <a:cubicBezTo>
                  <a:pt x="37" y="63"/>
                  <a:pt x="38" y="62"/>
                  <a:pt x="38" y="62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1"/>
                  <a:pt x="37" y="0"/>
                  <a:pt x="36" y="0"/>
                </a:cubicBezTo>
                <a:close/>
                <a:moveTo>
                  <a:pt x="22" y="5"/>
                </a:moveTo>
                <a:cubicBezTo>
                  <a:pt x="22" y="4"/>
                  <a:pt x="22" y="4"/>
                  <a:pt x="23" y="4"/>
                </a:cubicBezTo>
                <a:cubicBezTo>
                  <a:pt x="34" y="4"/>
                  <a:pt x="34" y="4"/>
                  <a:pt x="34" y="4"/>
                </a:cubicBezTo>
                <a:cubicBezTo>
                  <a:pt x="35" y="4"/>
                  <a:pt x="35" y="4"/>
                  <a:pt x="35" y="5"/>
                </a:cubicBezTo>
                <a:cubicBezTo>
                  <a:pt x="35" y="28"/>
                  <a:pt x="35" y="28"/>
                  <a:pt x="35" y="28"/>
                </a:cubicBezTo>
                <a:cubicBezTo>
                  <a:pt x="35" y="28"/>
                  <a:pt x="35" y="29"/>
                  <a:pt x="34" y="29"/>
                </a:cubicBezTo>
                <a:cubicBezTo>
                  <a:pt x="23" y="29"/>
                  <a:pt x="23" y="29"/>
                  <a:pt x="23" y="29"/>
                </a:cubicBezTo>
                <a:cubicBezTo>
                  <a:pt x="22" y="29"/>
                  <a:pt x="22" y="28"/>
                  <a:pt x="22" y="28"/>
                </a:cubicBezTo>
                <a:lnTo>
                  <a:pt x="22" y="5"/>
                </a:lnTo>
                <a:close/>
                <a:moveTo>
                  <a:pt x="35" y="56"/>
                </a:moveTo>
                <a:cubicBezTo>
                  <a:pt x="22" y="56"/>
                  <a:pt x="22" y="56"/>
                  <a:pt x="22" y="56"/>
                </a:cubicBezTo>
                <a:cubicBezTo>
                  <a:pt x="22" y="56"/>
                  <a:pt x="21" y="56"/>
                  <a:pt x="21" y="56"/>
                </a:cubicBezTo>
                <a:cubicBezTo>
                  <a:pt x="21" y="55"/>
                  <a:pt x="22" y="55"/>
                  <a:pt x="22" y="55"/>
                </a:cubicBezTo>
                <a:cubicBezTo>
                  <a:pt x="35" y="55"/>
                  <a:pt x="35" y="55"/>
                  <a:pt x="35" y="55"/>
                </a:cubicBezTo>
                <a:cubicBezTo>
                  <a:pt x="35" y="55"/>
                  <a:pt x="36" y="55"/>
                  <a:pt x="36" y="56"/>
                </a:cubicBezTo>
                <a:cubicBezTo>
                  <a:pt x="36" y="56"/>
                  <a:pt x="35" y="56"/>
                  <a:pt x="35" y="56"/>
                </a:cubicBezTo>
                <a:close/>
                <a:moveTo>
                  <a:pt x="35" y="52"/>
                </a:move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1" y="52"/>
                  <a:pt x="21" y="52"/>
                </a:cubicBezTo>
                <a:cubicBezTo>
                  <a:pt x="21" y="52"/>
                  <a:pt x="22" y="51"/>
                  <a:pt x="22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1"/>
                  <a:pt x="36" y="52"/>
                  <a:pt x="36" y="52"/>
                </a:cubicBezTo>
                <a:cubicBezTo>
                  <a:pt x="36" y="52"/>
                  <a:pt x="35" y="52"/>
                  <a:pt x="35" y="52"/>
                </a:cubicBezTo>
                <a:close/>
                <a:moveTo>
                  <a:pt x="85" y="53"/>
                </a:moveTo>
                <a:cubicBezTo>
                  <a:pt x="53" y="1"/>
                  <a:pt x="53" y="1"/>
                  <a:pt x="53" y="1"/>
                </a:cubicBezTo>
                <a:cubicBezTo>
                  <a:pt x="53" y="1"/>
                  <a:pt x="52" y="1"/>
                  <a:pt x="51" y="1"/>
                </a:cubicBezTo>
                <a:cubicBezTo>
                  <a:pt x="38" y="9"/>
                  <a:pt x="38" y="9"/>
                  <a:pt x="38" y="9"/>
                </a:cubicBezTo>
                <a:cubicBezTo>
                  <a:pt x="38" y="10"/>
                  <a:pt x="37" y="10"/>
                  <a:pt x="38" y="11"/>
                </a:cubicBezTo>
                <a:cubicBezTo>
                  <a:pt x="69" y="62"/>
                  <a:pt x="69" y="62"/>
                  <a:pt x="69" y="62"/>
                </a:cubicBezTo>
                <a:cubicBezTo>
                  <a:pt x="70" y="63"/>
                  <a:pt x="70" y="63"/>
                  <a:pt x="71" y="62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4"/>
                  <a:pt x="85" y="53"/>
                  <a:pt x="85" y="53"/>
                </a:cubicBezTo>
                <a:close/>
                <a:moveTo>
                  <a:pt x="64" y="27"/>
                </a:moveTo>
                <a:cubicBezTo>
                  <a:pt x="55" y="32"/>
                  <a:pt x="55" y="32"/>
                  <a:pt x="55" y="32"/>
                </a:cubicBezTo>
                <a:cubicBezTo>
                  <a:pt x="54" y="33"/>
                  <a:pt x="54" y="33"/>
                  <a:pt x="53" y="32"/>
                </a:cubicBezTo>
                <a:cubicBezTo>
                  <a:pt x="42" y="13"/>
                  <a:pt x="42" y="13"/>
                  <a:pt x="42" y="13"/>
                </a:cubicBezTo>
                <a:cubicBezTo>
                  <a:pt x="41" y="12"/>
                  <a:pt x="41" y="11"/>
                  <a:pt x="42" y="11"/>
                </a:cubicBezTo>
                <a:cubicBezTo>
                  <a:pt x="51" y="5"/>
                  <a:pt x="51" y="5"/>
                  <a:pt x="51" y="5"/>
                </a:cubicBezTo>
                <a:cubicBezTo>
                  <a:pt x="52" y="5"/>
                  <a:pt x="53" y="5"/>
                  <a:pt x="53" y="6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6"/>
                  <a:pt x="65" y="26"/>
                  <a:pt x="64" y="27"/>
                </a:cubicBezTo>
                <a:close/>
                <a:moveTo>
                  <a:pt x="66" y="53"/>
                </a:moveTo>
                <a:cubicBezTo>
                  <a:pt x="66" y="53"/>
                  <a:pt x="66" y="53"/>
                  <a:pt x="66" y="52"/>
                </a:cubicBezTo>
                <a:cubicBezTo>
                  <a:pt x="77" y="45"/>
                  <a:pt x="77" y="45"/>
                  <a:pt x="77" y="45"/>
                </a:cubicBezTo>
                <a:cubicBezTo>
                  <a:pt x="78" y="45"/>
                  <a:pt x="78" y="45"/>
                  <a:pt x="78" y="46"/>
                </a:cubicBezTo>
                <a:cubicBezTo>
                  <a:pt x="78" y="46"/>
                  <a:pt x="78" y="46"/>
                  <a:pt x="78" y="46"/>
                </a:cubicBezTo>
                <a:cubicBezTo>
                  <a:pt x="66" y="53"/>
                  <a:pt x="66" y="53"/>
                  <a:pt x="66" y="53"/>
                </a:cubicBezTo>
                <a:cubicBezTo>
                  <a:pt x="66" y="53"/>
                  <a:pt x="66" y="53"/>
                  <a:pt x="66" y="53"/>
                </a:cubicBezTo>
                <a:close/>
                <a:moveTo>
                  <a:pt x="80" y="49"/>
                </a:moveTo>
                <a:cubicBezTo>
                  <a:pt x="68" y="56"/>
                  <a:pt x="68" y="56"/>
                  <a:pt x="68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79" y="49"/>
                  <a:pt x="79" y="49"/>
                  <a:pt x="79" y="49"/>
                </a:cubicBezTo>
                <a:cubicBezTo>
                  <a:pt x="80" y="48"/>
                  <a:pt x="80" y="49"/>
                  <a:pt x="80" y="49"/>
                </a:cubicBezTo>
                <a:cubicBezTo>
                  <a:pt x="80" y="49"/>
                  <a:pt x="80" y="49"/>
                  <a:pt x="80" y="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14:window dir="vert"/>
      </p:transition>
    </mc:Choice>
    <mc:Fallback xmlns="">
      <p:transition spd="slow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75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2" dur="7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0" dur="1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75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4" dur="1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0" grpId="0"/>
      <p:bldP spid="101" grpId="0"/>
      <p:bldP spid="102" grpId="0"/>
      <p:bldP spid="103" grpId="0"/>
      <p:bldP spid="104" grpId="0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9" grpId="0"/>
      <p:bldP spid="138" grpId="0"/>
      <p:bldP spid="139" grpId="0"/>
      <p:bldP spid="140" grpId="0"/>
      <p:bldP spid="141" grpId="0"/>
      <p:bldP spid="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3100579" y="154581"/>
            <a:ext cx="8973392" cy="552633"/>
          </a:xfrm>
        </p:spPr>
        <p:txBody>
          <a:bodyPr/>
          <a:lstStyle/>
          <a:p>
            <a:r>
              <a:rPr lang="zh-CN" altLang="en-US" dirty="0" smtClean="0">
                <a:latin typeface="+mn-lt"/>
                <a:ea typeface="+mn-ea"/>
                <a:cs typeface="+mn-ea"/>
                <a:sym typeface="+mn-lt"/>
              </a:rPr>
              <a:t>问题评估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138136" y="1392368"/>
            <a:ext cx="1839196" cy="3132054"/>
            <a:chOff x="3753648" y="1221868"/>
            <a:chExt cx="1668310" cy="2841044"/>
          </a:xfrm>
        </p:grpSpPr>
        <p:sp>
          <p:nvSpPr>
            <p:cNvPr id="4" name="MH_Title_1"/>
            <p:cNvSpPr/>
            <p:nvPr>
              <p:custDataLst>
                <p:tags r:id="rId17"/>
              </p:custDataLst>
            </p:nvPr>
          </p:nvSpPr>
          <p:spPr>
            <a:xfrm>
              <a:off x="3753648" y="1221868"/>
              <a:ext cx="1668310" cy="1899692"/>
            </a:xfrm>
            <a:custGeom>
              <a:avLst/>
              <a:gdLst/>
              <a:ahLst/>
              <a:cxnLst/>
              <a:rect l="l" t="t" r="r" b="b"/>
              <a:pathLst>
                <a:path w="3240360" h="3757972">
                  <a:moveTo>
                    <a:pt x="1620180" y="0"/>
                  </a:moveTo>
                  <a:cubicBezTo>
                    <a:pt x="2514981" y="0"/>
                    <a:pt x="3240360" y="725379"/>
                    <a:pt x="3240360" y="1620180"/>
                  </a:cubicBezTo>
                  <a:cubicBezTo>
                    <a:pt x="3240360" y="2212023"/>
                    <a:pt x="2923020" y="2729746"/>
                    <a:pt x="2448272" y="3010903"/>
                  </a:cubicBezTo>
                  <a:lnTo>
                    <a:pt x="2448272" y="3511913"/>
                  </a:lnTo>
                  <a:cubicBezTo>
                    <a:pt x="2448272" y="3647808"/>
                    <a:pt x="2338108" y="3757972"/>
                    <a:pt x="2202213" y="3757972"/>
                  </a:cubicBezTo>
                  <a:lnTo>
                    <a:pt x="1038147" y="3757972"/>
                  </a:lnTo>
                  <a:cubicBezTo>
                    <a:pt x="902252" y="3757972"/>
                    <a:pt x="792088" y="3647808"/>
                    <a:pt x="792088" y="3511913"/>
                  </a:cubicBezTo>
                  <a:lnTo>
                    <a:pt x="792088" y="3010903"/>
                  </a:lnTo>
                  <a:cubicBezTo>
                    <a:pt x="317340" y="2729746"/>
                    <a:pt x="0" y="2212023"/>
                    <a:pt x="0" y="1620180"/>
                  </a:cubicBezTo>
                  <a:cubicBezTo>
                    <a:pt x="0" y="725379"/>
                    <a:pt x="725379" y="0"/>
                    <a:pt x="1620180" y="0"/>
                  </a:cubicBezTo>
                  <a:close/>
                </a:path>
              </a:pathLst>
            </a:custGeom>
            <a:solidFill>
              <a:srgbClr val="FFFFFF"/>
            </a:solidFill>
            <a:ln w="20320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anchor="ctr">
              <a:normAutofit/>
            </a:bodyPr>
            <a:lstStyle/>
            <a:p>
              <a:pPr algn="ctr">
                <a:defRPr/>
              </a:pPr>
              <a:r>
                <a:rPr lang="zh-CN" altLang="en-US" sz="8820" b="1" dirty="0">
                  <a:solidFill>
                    <a:schemeClr val="accent1"/>
                  </a:solidFill>
                  <a:cs typeface="+mn-ea"/>
                  <a:sym typeface="+mn-lt"/>
                </a:rPr>
                <a:t>？</a:t>
              </a:r>
              <a:endParaRPr lang="en-US" sz="8820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5" name="MH_Other_1"/>
            <p:cNvSpPr/>
            <p:nvPr>
              <p:custDataLst>
                <p:tags r:id="rId18"/>
              </p:custDataLst>
            </p:nvPr>
          </p:nvSpPr>
          <p:spPr>
            <a:xfrm>
              <a:off x="4204973" y="3256038"/>
              <a:ext cx="780082" cy="158544"/>
            </a:xfrm>
            <a:prstGeom prst="roundRect">
              <a:avLst>
                <a:gd name="adj" fmla="val 50000"/>
              </a:avLst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490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6" name="MH_Other_2"/>
            <p:cNvSpPr/>
            <p:nvPr>
              <p:custDataLst>
                <p:tags r:id="rId19"/>
              </p:custDataLst>
            </p:nvPr>
          </p:nvSpPr>
          <p:spPr>
            <a:xfrm>
              <a:off x="4272743" y="3483945"/>
              <a:ext cx="644542" cy="159958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490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7" name="MH_Other_3"/>
            <p:cNvSpPr/>
            <p:nvPr>
              <p:custDataLst>
                <p:tags r:id="rId20"/>
              </p:custDataLst>
            </p:nvPr>
          </p:nvSpPr>
          <p:spPr>
            <a:xfrm>
              <a:off x="4204973" y="3713267"/>
              <a:ext cx="780082" cy="158544"/>
            </a:xfrm>
            <a:prstGeom prst="roundRect">
              <a:avLst>
                <a:gd name="adj" fmla="val 50000"/>
              </a:avLst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490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8" name="MH_Other_4"/>
            <p:cNvSpPr/>
            <p:nvPr>
              <p:custDataLst>
                <p:tags r:id="rId21"/>
              </p:custDataLst>
            </p:nvPr>
          </p:nvSpPr>
          <p:spPr>
            <a:xfrm>
              <a:off x="4349167" y="3942589"/>
              <a:ext cx="491697" cy="12032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490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MH_Other_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23518" y="1339310"/>
            <a:ext cx="486425" cy="477532"/>
          </a:xfrm>
          <a:prstGeom prst="ellipse">
            <a:avLst/>
          </a:prstGeom>
          <a:solidFill>
            <a:srgbClr val="FFFFFF"/>
          </a:solidFill>
          <a:ln w="57150" algn="ctr">
            <a:solidFill>
              <a:srgbClr val="BFBFBF"/>
            </a:solidFill>
            <a:rou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205" dirty="0">
                <a:solidFill>
                  <a:schemeClr val="accent1"/>
                </a:solidFill>
                <a:latin typeface="Impact" panose="020B0806030902050204" pitchFamily="34" charset="0"/>
                <a:ea typeface="+mn-ea"/>
                <a:cs typeface="+mn-ea"/>
                <a:sym typeface="+mn-lt"/>
              </a:rPr>
              <a:t>01</a:t>
            </a:r>
          </a:p>
        </p:txBody>
      </p:sp>
      <p:cxnSp>
        <p:nvCxnSpPr>
          <p:cNvPr id="10" name="MH_Other_6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>
            <a:off x="3381475" y="1638935"/>
            <a:ext cx="648567" cy="266857"/>
          </a:xfrm>
          <a:prstGeom prst="line">
            <a:avLst/>
          </a:prstGeom>
          <a:noFill/>
          <a:ln w="38100" algn="ctr">
            <a:solidFill>
              <a:srgbClr val="BFBFB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MH_Other_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13476" y="1339310"/>
            <a:ext cx="486425" cy="477532"/>
          </a:xfrm>
          <a:prstGeom prst="ellipse">
            <a:avLst/>
          </a:prstGeom>
          <a:solidFill>
            <a:srgbClr val="FFFFFF"/>
          </a:solidFill>
          <a:ln w="57150" algn="ctr">
            <a:solidFill>
              <a:srgbClr val="BFBFBF"/>
            </a:solidFill>
            <a:rou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205">
                <a:solidFill>
                  <a:schemeClr val="accent1"/>
                </a:solidFill>
                <a:latin typeface="Impact" panose="020B0806030902050204" pitchFamily="34" charset="0"/>
                <a:ea typeface="+mn-ea"/>
                <a:cs typeface="+mn-ea"/>
                <a:sym typeface="+mn-lt"/>
              </a:rPr>
              <a:t>02</a:t>
            </a:r>
          </a:p>
        </p:txBody>
      </p:sp>
      <p:cxnSp>
        <p:nvCxnSpPr>
          <p:cNvPr id="12" name="MH_Other_8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 rot="8309691">
            <a:off x="6098142" y="1624890"/>
            <a:ext cx="648567" cy="265296"/>
          </a:xfrm>
          <a:prstGeom prst="line">
            <a:avLst/>
          </a:prstGeom>
          <a:noFill/>
          <a:ln w="38100" algn="ctr">
            <a:solidFill>
              <a:srgbClr val="BFBFB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MH_Other_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56189" y="3883031"/>
            <a:ext cx="486425" cy="477532"/>
          </a:xfrm>
          <a:prstGeom prst="ellipse">
            <a:avLst/>
          </a:prstGeom>
          <a:solidFill>
            <a:srgbClr val="FFFFFF"/>
          </a:solidFill>
          <a:ln w="57150" algn="ctr">
            <a:solidFill>
              <a:srgbClr val="BFBFBF"/>
            </a:solidFill>
            <a:rou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205">
                <a:solidFill>
                  <a:schemeClr val="accent1"/>
                </a:solidFill>
                <a:latin typeface="Impact" panose="020B0806030902050204" pitchFamily="34" charset="0"/>
                <a:ea typeface="+mn-ea"/>
                <a:cs typeface="+mn-ea"/>
                <a:sym typeface="+mn-lt"/>
              </a:rPr>
              <a:t>03</a:t>
            </a:r>
          </a:p>
        </p:txBody>
      </p:sp>
      <p:cxnSp>
        <p:nvCxnSpPr>
          <p:cNvPr id="14" name="MH_Other_10"/>
          <p:cNvCxnSpPr>
            <a:cxnSpLocks noChangeShapeType="1"/>
          </p:cNvCxnSpPr>
          <p:nvPr>
            <p:custDataLst>
              <p:tags r:id="rId6"/>
            </p:custDataLst>
          </p:nvPr>
        </p:nvCxnSpPr>
        <p:spPr bwMode="auto">
          <a:xfrm rot="17818244">
            <a:off x="3861113" y="3566884"/>
            <a:ext cx="636711" cy="270237"/>
          </a:xfrm>
          <a:prstGeom prst="line">
            <a:avLst/>
          </a:prstGeom>
          <a:noFill/>
          <a:ln w="38100" algn="ctr">
            <a:solidFill>
              <a:srgbClr val="BFBFB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MH_Other_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14187" y="3883031"/>
            <a:ext cx="486425" cy="477532"/>
          </a:xfrm>
          <a:prstGeom prst="ellipse">
            <a:avLst/>
          </a:prstGeom>
          <a:solidFill>
            <a:srgbClr val="FFFFFF"/>
          </a:solidFill>
          <a:ln w="57150" algn="ctr">
            <a:solidFill>
              <a:srgbClr val="BFBFBF"/>
            </a:solidFill>
            <a:rou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205">
                <a:solidFill>
                  <a:schemeClr val="accent1"/>
                </a:solidFill>
                <a:latin typeface="Impact" panose="020B0806030902050204" pitchFamily="34" charset="0"/>
                <a:ea typeface="+mn-ea"/>
                <a:cs typeface="+mn-ea"/>
                <a:sym typeface="+mn-lt"/>
              </a:rPr>
              <a:t>04</a:t>
            </a:r>
          </a:p>
        </p:txBody>
      </p:sp>
      <p:cxnSp>
        <p:nvCxnSpPr>
          <p:cNvPr id="16" name="MH_Other_12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 flipH="1" flipV="1">
            <a:off x="5681662" y="3477284"/>
            <a:ext cx="557958" cy="430716"/>
          </a:xfrm>
          <a:prstGeom prst="line">
            <a:avLst/>
          </a:prstGeom>
          <a:noFill/>
          <a:ln w="38100" algn="ctr">
            <a:solidFill>
              <a:srgbClr val="BFBFB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MH_Text_1"/>
          <p:cNvSpPr/>
          <p:nvPr>
            <p:custDataLst>
              <p:tags r:id="rId9"/>
            </p:custDataLst>
          </p:nvPr>
        </p:nvSpPr>
        <p:spPr>
          <a:xfrm>
            <a:off x="1312744" y="1973783"/>
            <a:ext cx="2064061" cy="320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 marL="314960" indent="-31496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1545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点击输入标题</a:t>
            </a:r>
            <a:endParaRPr lang="en-US" altLang="zh-CN" sz="1545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MH_Text_1"/>
          <p:cNvSpPr/>
          <p:nvPr>
            <p:custDataLst>
              <p:tags r:id="rId10"/>
            </p:custDataLst>
          </p:nvPr>
        </p:nvSpPr>
        <p:spPr>
          <a:xfrm>
            <a:off x="930897" y="2253685"/>
            <a:ext cx="2445908" cy="6189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r>
              <a:rPr lang="zh-CN" altLang="en-US" sz="1160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  <a:p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9" name="MH_Text_1"/>
          <p:cNvSpPr/>
          <p:nvPr>
            <p:custDataLst>
              <p:tags r:id="rId11"/>
            </p:custDataLst>
          </p:nvPr>
        </p:nvSpPr>
        <p:spPr>
          <a:xfrm>
            <a:off x="1386117" y="3515589"/>
            <a:ext cx="2064061" cy="320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 marL="314960" indent="-31496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1545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点击输入标题</a:t>
            </a:r>
            <a:endParaRPr lang="en-US" altLang="zh-CN" sz="1545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MH_Text_1"/>
          <p:cNvSpPr/>
          <p:nvPr>
            <p:custDataLst>
              <p:tags r:id="rId12"/>
            </p:custDataLst>
          </p:nvPr>
        </p:nvSpPr>
        <p:spPr>
          <a:xfrm>
            <a:off x="851513" y="3864046"/>
            <a:ext cx="2445908" cy="6189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r>
              <a:rPr lang="zh-CN" altLang="en-US" sz="1160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  <a:p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1" name="MH_Text_1"/>
          <p:cNvSpPr/>
          <p:nvPr>
            <p:custDataLst>
              <p:tags r:id="rId13"/>
            </p:custDataLst>
          </p:nvPr>
        </p:nvSpPr>
        <p:spPr>
          <a:xfrm>
            <a:off x="6899675" y="3515589"/>
            <a:ext cx="2064061" cy="320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 marL="314960" indent="-31496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1545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点击输入标题</a:t>
            </a:r>
            <a:endParaRPr lang="en-US" altLang="zh-CN" sz="1545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MH_Text_1"/>
          <p:cNvSpPr/>
          <p:nvPr>
            <p:custDataLst>
              <p:tags r:id="rId14"/>
            </p:custDataLst>
          </p:nvPr>
        </p:nvSpPr>
        <p:spPr>
          <a:xfrm>
            <a:off x="6899674" y="3864046"/>
            <a:ext cx="2445908" cy="6189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r>
              <a:rPr lang="zh-CN" altLang="en-US" sz="1160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  <a:p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3" name="MH_Text_1"/>
          <p:cNvSpPr/>
          <p:nvPr>
            <p:custDataLst>
              <p:tags r:id="rId15"/>
            </p:custDataLst>
          </p:nvPr>
        </p:nvSpPr>
        <p:spPr>
          <a:xfrm>
            <a:off x="6960514" y="1973783"/>
            <a:ext cx="2064061" cy="320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 marL="314960" indent="-31496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1545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点击输入标题</a:t>
            </a:r>
            <a:endParaRPr lang="en-US" altLang="zh-CN" sz="1545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4" name="MH_Text_1"/>
          <p:cNvSpPr/>
          <p:nvPr>
            <p:custDataLst>
              <p:tags r:id="rId16"/>
            </p:custDataLst>
          </p:nvPr>
        </p:nvSpPr>
        <p:spPr>
          <a:xfrm>
            <a:off x="6960514" y="2253685"/>
            <a:ext cx="2445908" cy="6189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r>
              <a:rPr lang="zh-CN" altLang="en-US" sz="1160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  <a:p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3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34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41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3" accel="100000" fill="hold">
                                          <p:stCondLst>
                                            <p:cond delay="84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15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81"/>
          <p:cNvGrpSpPr/>
          <p:nvPr/>
        </p:nvGrpSpPr>
        <p:grpSpPr bwMode="auto">
          <a:xfrm>
            <a:off x="5873561" y="2058932"/>
            <a:ext cx="2451903" cy="2449396"/>
            <a:chOff x="2444" y="1176"/>
            <a:chExt cx="1401" cy="1400"/>
          </a:xfrm>
        </p:grpSpPr>
        <p:sp>
          <p:nvSpPr>
            <p:cNvPr id="38" name="Freeform 4"/>
            <p:cNvSpPr/>
            <p:nvPr/>
          </p:nvSpPr>
          <p:spPr bwMode="auto">
            <a:xfrm>
              <a:off x="2444" y="1176"/>
              <a:ext cx="1401" cy="1400"/>
            </a:xfrm>
            <a:custGeom>
              <a:avLst/>
              <a:gdLst>
                <a:gd name="T0" fmla="*/ 2002757 w 1050"/>
                <a:gd name="T1" fmla="*/ 2262261 h 1049"/>
                <a:gd name="T2" fmla="*/ 1917640 w 1050"/>
                <a:gd name="T3" fmla="*/ 2495251 h 1049"/>
                <a:gd name="T4" fmla="*/ 1679813 w 1050"/>
                <a:gd name="T5" fmla="*/ 2427609 h 1049"/>
                <a:gd name="T6" fmla="*/ 1564654 w 1050"/>
                <a:gd name="T7" fmla="*/ 2615505 h 1049"/>
                <a:gd name="T8" fmla="*/ 1316813 w 1050"/>
                <a:gd name="T9" fmla="*/ 2482725 h 1049"/>
                <a:gd name="T10" fmla="*/ 1109027 w 1050"/>
                <a:gd name="T11" fmla="*/ 2623020 h 1049"/>
                <a:gd name="T12" fmla="*/ 953813 w 1050"/>
                <a:gd name="T13" fmla="*/ 2427609 h 1049"/>
                <a:gd name="T14" fmla="*/ 753537 w 1050"/>
                <a:gd name="T15" fmla="*/ 2512788 h 1049"/>
                <a:gd name="T16" fmla="*/ 680937 w 1050"/>
                <a:gd name="T17" fmla="*/ 2297335 h 1049"/>
                <a:gd name="T18" fmla="*/ 580800 w 1050"/>
                <a:gd name="T19" fmla="*/ 2224682 h 1049"/>
                <a:gd name="T20" fmla="*/ 350483 w 1050"/>
                <a:gd name="T21" fmla="*/ 2219671 h 1049"/>
                <a:gd name="T22" fmla="*/ 335462 w 1050"/>
                <a:gd name="T23" fmla="*/ 1949102 h 1049"/>
                <a:gd name="T24" fmla="*/ 117662 w 1050"/>
                <a:gd name="T25" fmla="*/ 1878954 h 1049"/>
                <a:gd name="T26" fmla="*/ 195269 w 1050"/>
                <a:gd name="T27" fmla="*/ 1645964 h 1049"/>
                <a:gd name="T28" fmla="*/ 0 w 1050"/>
                <a:gd name="T29" fmla="*/ 1478111 h 1049"/>
                <a:gd name="T30" fmla="*/ 150207 w 1050"/>
                <a:gd name="T31" fmla="*/ 1252636 h 1049"/>
                <a:gd name="T32" fmla="*/ 15021 w 1050"/>
                <a:gd name="T33" fmla="*/ 1067246 h 1049"/>
                <a:gd name="T34" fmla="*/ 215296 w 1050"/>
                <a:gd name="T35" fmla="*/ 921940 h 1049"/>
                <a:gd name="T36" fmla="*/ 137690 w 1050"/>
                <a:gd name="T37" fmla="*/ 711497 h 1049"/>
                <a:gd name="T38" fmla="*/ 370510 w 1050"/>
                <a:gd name="T39" fmla="*/ 626318 h 1049"/>
                <a:gd name="T40" fmla="*/ 350483 w 1050"/>
                <a:gd name="T41" fmla="*/ 408359 h 1049"/>
                <a:gd name="T42" fmla="*/ 580800 w 1050"/>
                <a:gd name="T43" fmla="*/ 405854 h 1049"/>
                <a:gd name="T44" fmla="*/ 678434 w 1050"/>
                <a:gd name="T45" fmla="*/ 152822 h 1049"/>
                <a:gd name="T46" fmla="*/ 896234 w 1050"/>
                <a:gd name="T47" fmla="*/ 220464 h 1049"/>
                <a:gd name="T48" fmla="*/ 1013896 w 1050"/>
                <a:gd name="T49" fmla="*/ 182885 h 1049"/>
                <a:gd name="T50" fmla="*/ 1254227 w 1050"/>
                <a:gd name="T51" fmla="*/ 145306 h 1049"/>
                <a:gd name="T52" fmla="*/ 1482040 w 1050"/>
                <a:gd name="T53" fmla="*/ 0 h 1049"/>
                <a:gd name="T54" fmla="*/ 1617226 w 1050"/>
                <a:gd name="T55" fmla="*/ 182885 h 1049"/>
                <a:gd name="T56" fmla="*/ 1737392 w 1050"/>
                <a:gd name="T57" fmla="*/ 220464 h 1049"/>
                <a:gd name="T58" fmla="*/ 1955192 w 1050"/>
                <a:gd name="T59" fmla="*/ 152822 h 1049"/>
                <a:gd name="T60" fmla="*/ 2027791 w 1050"/>
                <a:gd name="T61" fmla="*/ 388317 h 1049"/>
                <a:gd name="T62" fmla="*/ 2253102 w 1050"/>
                <a:gd name="T63" fmla="*/ 378296 h 1049"/>
                <a:gd name="T64" fmla="*/ 2263115 w 1050"/>
                <a:gd name="T65" fmla="*/ 626318 h 1049"/>
                <a:gd name="T66" fmla="*/ 2495936 w 1050"/>
                <a:gd name="T67" fmla="*/ 711497 h 1049"/>
                <a:gd name="T68" fmla="*/ 2428343 w 1050"/>
                <a:gd name="T69" fmla="*/ 952003 h 1049"/>
                <a:gd name="T70" fmla="*/ 2616102 w 1050"/>
                <a:gd name="T71" fmla="*/ 1067246 h 1049"/>
                <a:gd name="T72" fmla="*/ 2485922 w 1050"/>
                <a:gd name="T73" fmla="*/ 1312763 h 1049"/>
                <a:gd name="T74" fmla="*/ 2623612 w 1050"/>
                <a:gd name="T75" fmla="*/ 1520700 h 1049"/>
                <a:gd name="T76" fmla="*/ 2428343 w 1050"/>
                <a:gd name="T77" fmla="*/ 1676027 h 1049"/>
                <a:gd name="T78" fmla="*/ 2515963 w 1050"/>
                <a:gd name="T79" fmla="*/ 1878954 h 1049"/>
                <a:gd name="T80" fmla="*/ 2298164 w 1050"/>
                <a:gd name="T81" fmla="*/ 1949102 h 1049"/>
                <a:gd name="T82" fmla="*/ 2225564 w 1050"/>
                <a:gd name="T83" fmla="*/ 2049313 h 1049"/>
                <a:gd name="T84" fmla="*/ 2223060 w 1050"/>
                <a:gd name="T85" fmla="*/ 2282303 h 104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50"/>
                <a:gd name="T130" fmla="*/ 0 h 1049"/>
                <a:gd name="T131" fmla="*/ 1050 w 1050"/>
                <a:gd name="T132" fmla="*/ 1049 h 104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50" h="1049">
                  <a:moveTo>
                    <a:pt x="888" y="911"/>
                  </a:moveTo>
                  <a:lnTo>
                    <a:pt x="820" y="888"/>
                  </a:lnTo>
                  <a:lnTo>
                    <a:pt x="800" y="903"/>
                  </a:lnTo>
                  <a:lnTo>
                    <a:pt x="780" y="917"/>
                  </a:lnTo>
                  <a:lnTo>
                    <a:pt x="781" y="988"/>
                  </a:lnTo>
                  <a:lnTo>
                    <a:pt x="766" y="996"/>
                  </a:lnTo>
                  <a:lnTo>
                    <a:pt x="751" y="1003"/>
                  </a:lnTo>
                  <a:lnTo>
                    <a:pt x="694" y="961"/>
                  </a:lnTo>
                  <a:lnTo>
                    <a:pt x="671" y="969"/>
                  </a:lnTo>
                  <a:lnTo>
                    <a:pt x="658" y="972"/>
                  </a:lnTo>
                  <a:lnTo>
                    <a:pt x="646" y="976"/>
                  </a:lnTo>
                  <a:lnTo>
                    <a:pt x="625" y="1044"/>
                  </a:lnTo>
                  <a:lnTo>
                    <a:pt x="592" y="1049"/>
                  </a:lnTo>
                  <a:lnTo>
                    <a:pt x="551" y="991"/>
                  </a:lnTo>
                  <a:lnTo>
                    <a:pt x="526" y="991"/>
                  </a:lnTo>
                  <a:lnTo>
                    <a:pt x="501" y="991"/>
                  </a:lnTo>
                  <a:lnTo>
                    <a:pt x="460" y="1049"/>
                  </a:lnTo>
                  <a:lnTo>
                    <a:pt x="443" y="1047"/>
                  </a:lnTo>
                  <a:lnTo>
                    <a:pt x="426" y="1044"/>
                  </a:lnTo>
                  <a:lnTo>
                    <a:pt x="405" y="976"/>
                  </a:lnTo>
                  <a:lnTo>
                    <a:pt x="381" y="969"/>
                  </a:lnTo>
                  <a:lnTo>
                    <a:pt x="369" y="965"/>
                  </a:lnTo>
                  <a:lnTo>
                    <a:pt x="358" y="961"/>
                  </a:lnTo>
                  <a:lnTo>
                    <a:pt x="301" y="1003"/>
                  </a:lnTo>
                  <a:lnTo>
                    <a:pt x="286" y="996"/>
                  </a:lnTo>
                  <a:lnTo>
                    <a:pt x="271" y="988"/>
                  </a:lnTo>
                  <a:lnTo>
                    <a:pt x="272" y="917"/>
                  </a:lnTo>
                  <a:lnTo>
                    <a:pt x="252" y="903"/>
                  </a:lnTo>
                  <a:lnTo>
                    <a:pt x="242" y="895"/>
                  </a:lnTo>
                  <a:lnTo>
                    <a:pt x="232" y="888"/>
                  </a:lnTo>
                  <a:lnTo>
                    <a:pt x="164" y="911"/>
                  </a:lnTo>
                  <a:lnTo>
                    <a:pt x="152" y="899"/>
                  </a:lnTo>
                  <a:lnTo>
                    <a:pt x="140" y="886"/>
                  </a:lnTo>
                  <a:lnTo>
                    <a:pt x="163" y="818"/>
                  </a:lnTo>
                  <a:lnTo>
                    <a:pt x="148" y="799"/>
                  </a:lnTo>
                  <a:lnTo>
                    <a:pt x="134" y="778"/>
                  </a:lnTo>
                  <a:lnTo>
                    <a:pt x="63" y="779"/>
                  </a:lnTo>
                  <a:lnTo>
                    <a:pt x="55" y="765"/>
                  </a:lnTo>
                  <a:lnTo>
                    <a:pt x="47" y="750"/>
                  </a:lnTo>
                  <a:lnTo>
                    <a:pt x="90" y="693"/>
                  </a:lnTo>
                  <a:lnTo>
                    <a:pt x="82" y="669"/>
                  </a:lnTo>
                  <a:lnTo>
                    <a:pt x="78" y="657"/>
                  </a:lnTo>
                  <a:lnTo>
                    <a:pt x="75" y="645"/>
                  </a:lnTo>
                  <a:lnTo>
                    <a:pt x="6" y="623"/>
                  </a:lnTo>
                  <a:lnTo>
                    <a:pt x="0" y="590"/>
                  </a:lnTo>
                  <a:lnTo>
                    <a:pt x="60" y="549"/>
                  </a:lnTo>
                  <a:lnTo>
                    <a:pt x="59" y="524"/>
                  </a:lnTo>
                  <a:lnTo>
                    <a:pt x="60" y="500"/>
                  </a:lnTo>
                  <a:lnTo>
                    <a:pt x="0" y="459"/>
                  </a:lnTo>
                  <a:lnTo>
                    <a:pt x="3" y="442"/>
                  </a:lnTo>
                  <a:lnTo>
                    <a:pt x="6" y="426"/>
                  </a:lnTo>
                  <a:lnTo>
                    <a:pt x="75" y="405"/>
                  </a:lnTo>
                  <a:lnTo>
                    <a:pt x="82" y="380"/>
                  </a:lnTo>
                  <a:lnTo>
                    <a:pt x="86" y="368"/>
                  </a:lnTo>
                  <a:lnTo>
                    <a:pt x="90" y="356"/>
                  </a:lnTo>
                  <a:lnTo>
                    <a:pt x="47" y="299"/>
                  </a:lnTo>
                  <a:lnTo>
                    <a:pt x="55" y="284"/>
                  </a:lnTo>
                  <a:lnTo>
                    <a:pt x="63" y="270"/>
                  </a:lnTo>
                  <a:lnTo>
                    <a:pt x="134" y="271"/>
                  </a:lnTo>
                  <a:lnTo>
                    <a:pt x="148" y="250"/>
                  </a:lnTo>
                  <a:lnTo>
                    <a:pt x="155" y="240"/>
                  </a:lnTo>
                  <a:lnTo>
                    <a:pt x="163" y="231"/>
                  </a:lnTo>
                  <a:lnTo>
                    <a:pt x="140" y="163"/>
                  </a:lnTo>
                  <a:lnTo>
                    <a:pt x="152" y="151"/>
                  </a:lnTo>
                  <a:lnTo>
                    <a:pt x="164" y="139"/>
                  </a:lnTo>
                  <a:lnTo>
                    <a:pt x="232" y="162"/>
                  </a:lnTo>
                  <a:lnTo>
                    <a:pt x="252" y="147"/>
                  </a:lnTo>
                  <a:lnTo>
                    <a:pt x="272" y="133"/>
                  </a:lnTo>
                  <a:lnTo>
                    <a:pt x="271" y="61"/>
                  </a:lnTo>
                  <a:lnTo>
                    <a:pt x="286" y="53"/>
                  </a:lnTo>
                  <a:lnTo>
                    <a:pt x="301" y="46"/>
                  </a:lnTo>
                  <a:lnTo>
                    <a:pt x="358" y="88"/>
                  </a:lnTo>
                  <a:lnTo>
                    <a:pt x="381" y="80"/>
                  </a:lnTo>
                  <a:lnTo>
                    <a:pt x="393" y="76"/>
                  </a:lnTo>
                  <a:lnTo>
                    <a:pt x="405" y="73"/>
                  </a:lnTo>
                  <a:lnTo>
                    <a:pt x="426" y="5"/>
                  </a:lnTo>
                  <a:lnTo>
                    <a:pt x="460" y="0"/>
                  </a:lnTo>
                  <a:lnTo>
                    <a:pt x="501" y="58"/>
                  </a:lnTo>
                  <a:lnTo>
                    <a:pt x="526" y="57"/>
                  </a:lnTo>
                  <a:lnTo>
                    <a:pt x="551" y="58"/>
                  </a:lnTo>
                  <a:lnTo>
                    <a:pt x="592" y="0"/>
                  </a:lnTo>
                  <a:lnTo>
                    <a:pt x="608" y="2"/>
                  </a:lnTo>
                  <a:lnTo>
                    <a:pt x="625" y="5"/>
                  </a:lnTo>
                  <a:lnTo>
                    <a:pt x="646" y="73"/>
                  </a:lnTo>
                  <a:lnTo>
                    <a:pt x="671" y="80"/>
                  </a:lnTo>
                  <a:lnTo>
                    <a:pt x="682" y="84"/>
                  </a:lnTo>
                  <a:lnTo>
                    <a:pt x="694" y="88"/>
                  </a:lnTo>
                  <a:lnTo>
                    <a:pt x="751" y="46"/>
                  </a:lnTo>
                  <a:lnTo>
                    <a:pt x="766" y="53"/>
                  </a:lnTo>
                  <a:lnTo>
                    <a:pt x="781" y="61"/>
                  </a:lnTo>
                  <a:lnTo>
                    <a:pt x="780" y="133"/>
                  </a:lnTo>
                  <a:lnTo>
                    <a:pt x="800" y="147"/>
                  </a:lnTo>
                  <a:lnTo>
                    <a:pt x="810" y="155"/>
                  </a:lnTo>
                  <a:lnTo>
                    <a:pt x="820" y="162"/>
                  </a:lnTo>
                  <a:lnTo>
                    <a:pt x="888" y="139"/>
                  </a:lnTo>
                  <a:lnTo>
                    <a:pt x="900" y="151"/>
                  </a:lnTo>
                  <a:lnTo>
                    <a:pt x="912" y="163"/>
                  </a:lnTo>
                  <a:lnTo>
                    <a:pt x="889" y="231"/>
                  </a:lnTo>
                  <a:lnTo>
                    <a:pt x="904" y="250"/>
                  </a:lnTo>
                  <a:lnTo>
                    <a:pt x="918" y="271"/>
                  </a:lnTo>
                  <a:lnTo>
                    <a:pt x="989" y="270"/>
                  </a:lnTo>
                  <a:lnTo>
                    <a:pt x="997" y="284"/>
                  </a:lnTo>
                  <a:lnTo>
                    <a:pt x="1005" y="299"/>
                  </a:lnTo>
                  <a:lnTo>
                    <a:pt x="962" y="356"/>
                  </a:lnTo>
                  <a:lnTo>
                    <a:pt x="970" y="380"/>
                  </a:lnTo>
                  <a:lnTo>
                    <a:pt x="974" y="393"/>
                  </a:lnTo>
                  <a:lnTo>
                    <a:pt x="977" y="405"/>
                  </a:lnTo>
                  <a:lnTo>
                    <a:pt x="1045" y="426"/>
                  </a:lnTo>
                  <a:lnTo>
                    <a:pt x="1050" y="459"/>
                  </a:lnTo>
                  <a:lnTo>
                    <a:pt x="992" y="500"/>
                  </a:lnTo>
                  <a:lnTo>
                    <a:pt x="993" y="524"/>
                  </a:lnTo>
                  <a:lnTo>
                    <a:pt x="992" y="549"/>
                  </a:lnTo>
                  <a:lnTo>
                    <a:pt x="1050" y="590"/>
                  </a:lnTo>
                  <a:lnTo>
                    <a:pt x="1048" y="607"/>
                  </a:lnTo>
                  <a:lnTo>
                    <a:pt x="1045" y="623"/>
                  </a:lnTo>
                  <a:lnTo>
                    <a:pt x="977" y="645"/>
                  </a:lnTo>
                  <a:lnTo>
                    <a:pt x="970" y="669"/>
                  </a:lnTo>
                  <a:lnTo>
                    <a:pt x="966" y="681"/>
                  </a:lnTo>
                  <a:lnTo>
                    <a:pt x="962" y="693"/>
                  </a:lnTo>
                  <a:lnTo>
                    <a:pt x="1005" y="750"/>
                  </a:lnTo>
                  <a:lnTo>
                    <a:pt x="997" y="765"/>
                  </a:lnTo>
                  <a:lnTo>
                    <a:pt x="989" y="779"/>
                  </a:lnTo>
                  <a:lnTo>
                    <a:pt x="918" y="778"/>
                  </a:lnTo>
                  <a:lnTo>
                    <a:pt x="904" y="799"/>
                  </a:lnTo>
                  <a:lnTo>
                    <a:pt x="897" y="809"/>
                  </a:lnTo>
                  <a:lnTo>
                    <a:pt x="889" y="818"/>
                  </a:lnTo>
                  <a:lnTo>
                    <a:pt x="912" y="886"/>
                  </a:lnTo>
                  <a:lnTo>
                    <a:pt x="900" y="899"/>
                  </a:lnTo>
                  <a:lnTo>
                    <a:pt x="888" y="91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9" name="Oval 5"/>
            <p:cNvSpPr>
              <a:spLocks noChangeArrowheads="1"/>
            </p:cNvSpPr>
            <p:nvPr/>
          </p:nvSpPr>
          <p:spPr bwMode="auto">
            <a:xfrm>
              <a:off x="2661" y="1389"/>
              <a:ext cx="971" cy="973"/>
            </a:xfrm>
            <a:prstGeom prst="ellipse">
              <a:avLst/>
            </a:prstGeom>
            <a:solidFill>
              <a:srgbClr val="FFFFFF"/>
            </a:solidFill>
            <a:ln w="22225">
              <a:noFill/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985" kern="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0" name="Group 82"/>
          <p:cNvGrpSpPr/>
          <p:nvPr/>
        </p:nvGrpSpPr>
        <p:grpSpPr bwMode="auto">
          <a:xfrm>
            <a:off x="7873943" y="1493822"/>
            <a:ext cx="1387835" cy="1385658"/>
            <a:chOff x="3587" y="853"/>
            <a:chExt cx="793" cy="792"/>
          </a:xfrm>
        </p:grpSpPr>
        <p:sp>
          <p:nvSpPr>
            <p:cNvPr id="41" name="Freeform 6"/>
            <p:cNvSpPr/>
            <p:nvPr/>
          </p:nvSpPr>
          <p:spPr bwMode="auto">
            <a:xfrm>
              <a:off x="3587" y="853"/>
              <a:ext cx="793" cy="792"/>
            </a:xfrm>
            <a:custGeom>
              <a:avLst/>
              <a:gdLst>
                <a:gd name="T0" fmla="*/ 1030118 w 637"/>
                <a:gd name="T1" fmla="*/ 1282427 h 638"/>
                <a:gd name="T2" fmla="*/ 981065 w 637"/>
                <a:gd name="T3" fmla="*/ 1305744 h 638"/>
                <a:gd name="T4" fmla="*/ 927340 w 637"/>
                <a:gd name="T5" fmla="*/ 1324397 h 638"/>
                <a:gd name="T6" fmla="*/ 845584 w 637"/>
                <a:gd name="T7" fmla="*/ 1482952 h 638"/>
                <a:gd name="T8" fmla="*/ 728791 w 637"/>
                <a:gd name="T9" fmla="*/ 1350046 h 638"/>
                <a:gd name="T10" fmla="*/ 672730 w 637"/>
                <a:gd name="T11" fmla="*/ 1345382 h 638"/>
                <a:gd name="T12" fmla="*/ 616669 w 637"/>
                <a:gd name="T13" fmla="*/ 1336056 h 638"/>
                <a:gd name="T14" fmla="*/ 488196 w 637"/>
                <a:gd name="T15" fmla="*/ 1443313 h 638"/>
                <a:gd name="T16" fmla="*/ 422792 w 637"/>
                <a:gd name="T17" fmla="*/ 1417664 h 638"/>
                <a:gd name="T18" fmla="*/ 406441 w 637"/>
                <a:gd name="T19" fmla="*/ 1242788 h 638"/>
                <a:gd name="T20" fmla="*/ 362060 w 637"/>
                <a:gd name="T21" fmla="*/ 1210145 h 638"/>
                <a:gd name="T22" fmla="*/ 184534 w 637"/>
                <a:gd name="T23" fmla="*/ 1238125 h 638"/>
                <a:gd name="T24" fmla="*/ 130809 w 637"/>
                <a:gd name="T25" fmla="*/ 1170506 h 638"/>
                <a:gd name="T26" fmla="*/ 207892 w 637"/>
                <a:gd name="T27" fmla="*/ 1007288 h 638"/>
                <a:gd name="T28" fmla="*/ 182198 w 637"/>
                <a:gd name="T29" fmla="*/ 955991 h 638"/>
                <a:gd name="T30" fmla="*/ 14015 w 637"/>
                <a:gd name="T31" fmla="*/ 893035 h 638"/>
                <a:gd name="T32" fmla="*/ 0 w 637"/>
                <a:gd name="T33" fmla="*/ 806763 h 638"/>
                <a:gd name="T34" fmla="*/ 149496 w 637"/>
                <a:gd name="T35" fmla="*/ 701837 h 638"/>
                <a:gd name="T36" fmla="*/ 156503 w 637"/>
                <a:gd name="T37" fmla="*/ 643545 h 638"/>
                <a:gd name="T38" fmla="*/ 39710 w 637"/>
                <a:gd name="T39" fmla="*/ 501312 h 638"/>
                <a:gd name="T40" fmla="*/ 70076 w 637"/>
                <a:gd name="T41" fmla="*/ 424367 h 638"/>
                <a:gd name="T42" fmla="*/ 254610 w 637"/>
                <a:gd name="T43" fmla="*/ 408045 h 638"/>
                <a:gd name="T44" fmla="*/ 289648 w 637"/>
                <a:gd name="T45" fmla="*/ 361411 h 638"/>
                <a:gd name="T46" fmla="*/ 259281 w 637"/>
                <a:gd name="T47" fmla="*/ 177208 h 638"/>
                <a:gd name="T48" fmla="*/ 322350 w 637"/>
                <a:gd name="T49" fmla="*/ 128243 h 638"/>
                <a:gd name="T50" fmla="*/ 492868 w 637"/>
                <a:gd name="T51" fmla="*/ 205188 h 638"/>
                <a:gd name="T52" fmla="*/ 546593 w 637"/>
                <a:gd name="T53" fmla="*/ 184203 h 638"/>
                <a:gd name="T54" fmla="*/ 609662 w 637"/>
                <a:gd name="T55" fmla="*/ 9327 h 638"/>
                <a:gd name="T56" fmla="*/ 651707 w 637"/>
                <a:gd name="T57" fmla="*/ 2332 h 638"/>
                <a:gd name="T58" fmla="*/ 770836 w 637"/>
                <a:gd name="T59" fmla="*/ 149228 h 638"/>
                <a:gd name="T60" fmla="*/ 829233 w 637"/>
                <a:gd name="T61" fmla="*/ 153891 h 638"/>
                <a:gd name="T62" fmla="*/ 885294 w 637"/>
                <a:gd name="T63" fmla="*/ 163218 h 638"/>
                <a:gd name="T64" fmla="*/ 1018438 w 637"/>
                <a:gd name="T65" fmla="*/ 48965 h 638"/>
                <a:gd name="T66" fmla="*/ 1076835 w 637"/>
                <a:gd name="T67" fmla="*/ 74614 h 638"/>
                <a:gd name="T68" fmla="*/ 1093186 w 637"/>
                <a:gd name="T69" fmla="*/ 256485 h 638"/>
                <a:gd name="T70" fmla="*/ 1139903 w 637"/>
                <a:gd name="T71" fmla="*/ 291461 h 638"/>
                <a:gd name="T72" fmla="*/ 1312758 w 637"/>
                <a:gd name="T73" fmla="*/ 261149 h 638"/>
                <a:gd name="T74" fmla="*/ 1352468 w 637"/>
                <a:gd name="T75" fmla="*/ 317109 h 638"/>
                <a:gd name="T76" fmla="*/ 1280056 w 637"/>
                <a:gd name="T77" fmla="*/ 468669 h 638"/>
                <a:gd name="T78" fmla="*/ 1294071 w 637"/>
                <a:gd name="T79" fmla="*/ 496649 h 638"/>
                <a:gd name="T80" fmla="*/ 1315094 w 637"/>
                <a:gd name="T81" fmla="*/ 547946 h 638"/>
                <a:gd name="T82" fmla="*/ 1476269 w 637"/>
                <a:gd name="T83" fmla="*/ 608570 h 638"/>
                <a:gd name="T84" fmla="*/ 1487948 w 637"/>
                <a:gd name="T85" fmla="*/ 701837 h 638"/>
                <a:gd name="T86" fmla="*/ 1347796 w 637"/>
                <a:gd name="T87" fmla="*/ 802100 h 638"/>
                <a:gd name="T88" fmla="*/ 1340788 w 637"/>
                <a:gd name="T89" fmla="*/ 855728 h 638"/>
                <a:gd name="T90" fmla="*/ 1448238 w 637"/>
                <a:gd name="T91" fmla="*/ 988634 h 638"/>
                <a:gd name="T92" fmla="*/ 1410864 w 637"/>
                <a:gd name="T93" fmla="*/ 1077238 h 638"/>
                <a:gd name="T94" fmla="*/ 1242682 w 637"/>
                <a:gd name="T95" fmla="*/ 1093560 h 638"/>
                <a:gd name="T96" fmla="*/ 1209980 w 637"/>
                <a:gd name="T97" fmla="*/ 1137862 h 638"/>
                <a:gd name="T98" fmla="*/ 1235674 w 637"/>
                <a:gd name="T99" fmla="*/ 1303412 h 638"/>
                <a:gd name="T100" fmla="*/ 1179613 w 637"/>
                <a:gd name="T101" fmla="*/ 1350046 h 63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37"/>
                <a:gd name="T154" fmla="*/ 0 h 638"/>
                <a:gd name="T155" fmla="*/ 637 w 637"/>
                <a:gd name="T156" fmla="*/ 638 h 63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37" h="638">
                  <a:moveTo>
                    <a:pt x="496" y="585"/>
                  </a:moveTo>
                  <a:lnTo>
                    <a:pt x="441" y="550"/>
                  </a:lnTo>
                  <a:lnTo>
                    <a:pt x="431" y="555"/>
                  </a:lnTo>
                  <a:lnTo>
                    <a:pt x="420" y="560"/>
                  </a:lnTo>
                  <a:lnTo>
                    <a:pt x="409" y="564"/>
                  </a:lnTo>
                  <a:lnTo>
                    <a:pt x="397" y="568"/>
                  </a:lnTo>
                  <a:lnTo>
                    <a:pt x="382" y="633"/>
                  </a:lnTo>
                  <a:lnTo>
                    <a:pt x="362" y="636"/>
                  </a:lnTo>
                  <a:lnTo>
                    <a:pt x="342" y="638"/>
                  </a:lnTo>
                  <a:lnTo>
                    <a:pt x="312" y="579"/>
                  </a:lnTo>
                  <a:lnTo>
                    <a:pt x="300" y="579"/>
                  </a:lnTo>
                  <a:lnTo>
                    <a:pt x="288" y="577"/>
                  </a:lnTo>
                  <a:lnTo>
                    <a:pt x="275" y="576"/>
                  </a:lnTo>
                  <a:lnTo>
                    <a:pt x="264" y="573"/>
                  </a:lnTo>
                  <a:lnTo>
                    <a:pt x="219" y="622"/>
                  </a:lnTo>
                  <a:lnTo>
                    <a:pt x="209" y="619"/>
                  </a:lnTo>
                  <a:lnTo>
                    <a:pt x="200" y="616"/>
                  </a:lnTo>
                  <a:lnTo>
                    <a:pt x="181" y="608"/>
                  </a:lnTo>
                  <a:lnTo>
                    <a:pt x="184" y="540"/>
                  </a:lnTo>
                  <a:lnTo>
                    <a:pt x="174" y="533"/>
                  </a:lnTo>
                  <a:lnTo>
                    <a:pt x="164" y="526"/>
                  </a:lnTo>
                  <a:lnTo>
                    <a:pt x="155" y="519"/>
                  </a:lnTo>
                  <a:lnTo>
                    <a:pt x="146" y="511"/>
                  </a:lnTo>
                  <a:lnTo>
                    <a:pt x="79" y="531"/>
                  </a:lnTo>
                  <a:lnTo>
                    <a:pt x="67" y="517"/>
                  </a:lnTo>
                  <a:lnTo>
                    <a:pt x="56" y="502"/>
                  </a:lnTo>
                  <a:lnTo>
                    <a:pt x="94" y="443"/>
                  </a:lnTo>
                  <a:lnTo>
                    <a:pt x="89" y="432"/>
                  </a:lnTo>
                  <a:lnTo>
                    <a:pt x="83" y="421"/>
                  </a:lnTo>
                  <a:lnTo>
                    <a:pt x="78" y="410"/>
                  </a:lnTo>
                  <a:lnTo>
                    <a:pt x="74" y="398"/>
                  </a:lnTo>
                  <a:lnTo>
                    <a:pt x="6" y="383"/>
                  </a:lnTo>
                  <a:lnTo>
                    <a:pt x="3" y="364"/>
                  </a:lnTo>
                  <a:lnTo>
                    <a:pt x="0" y="346"/>
                  </a:lnTo>
                  <a:lnTo>
                    <a:pt x="63" y="314"/>
                  </a:lnTo>
                  <a:lnTo>
                    <a:pt x="64" y="301"/>
                  </a:lnTo>
                  <a:lnTo>
                    <a:pt x="65" y="288"/>
                  </a:lnTo>
                  <a:lnTo>
                    <a:pt x="67" y="276"/>
                  </a:lnTo>
                  <a:lnTo>
                    <a:pt x="69" y="264"/>
                  </a:lnTo>
                  <a:lnTo>
                    <a:pt x="17" y="215"/>
                  </a:lnTo>
                  <a:lnTo>
                    <a:pt x="23" y="198"/>
                  </a:lnTo>
                  <a:lnTo>
                    <a:pt x="30" y="182"/>
                  </a:lnTo>
                  <a:lnTo>
                    <a:pt x="102" y="185"/>
                  </a:lnTo>
                  <a:lnTo>
                    <a:pt x="109" y="175"/>
                  </a:lnTo>
                  <a:lnTo>
                    <a:pt x="117" y="165"/>
                  </a:lnTo>
                  <a:lnTo>
                    <a:pt x="124" y="155"/>
                  </a:lnTo>
                  <a:lnTo>
                    <a:pt x="133" y="146"/>
                  </a:lnTo>
                  <a:lnTo>
                    <a:pt x="111" y="76"/>
                  </a:lnTo>
                  <a:lnTo>
                    <a:pt x="124" y="65"/>
                  </a:lnTo>
                  <a:lnTo>
                    <a:pt x="138" y="55"/>
                  </a:lnTo>
                  <a:lnTo>
                    <a:pt x="200" y="94"/>
                  </a:lnTo>
                  <a:lnTo>
                    <a:pt x="211" y="88"/>
                  </a:lnTo>
                  <a:lnTo>
                    <a:pt x="222" y="83"/>
                  </a:lnTo>
                  <a:lnTo>
                    <a:pt x="234" y="79"/>
                  </a:lnTo>
                  <a:lnTo>
                    <a:pt x="246" y="75"/>
                  </a:lnTo>
                  <a:lnTo>
                    <a:pt x="261" y="4"/>
                  </a:lnTo>
                  <a:lnTo>
                    <a:pt x="270" y="3"/>
                  </a:lnTo>
                  <a:lnTo>
                    <a:pt x="279" y="1"/>
                  </a:lnTo>
                  <a:lnTo>
                    <a:pt x="297" y="0"/>
                  </a:lnTo>
                  <a:lnTo>
                    <a:pt x="330" y="64"/>
                  </a:lnTo>
                  <a:lnTo>
                    <a:pt x="343" y="65"/>
                  </a:lnTo>
                  <a:lnTo>
                    <a:pt x="355" y="66"/>
                  </a:lnTo>
                  <a:lnTo>
                    <a:pt x="367" y="68"/>
                  </a:lnTo>
                  <a:lnTo>
                    <a:pt x="379" y="70"/>
                  </a:lnTo>
                  <a:lnTo>
                    <a:pt x="427" y="18"/>
                  </a:lnTo>
                  <a:lnTo>
                    <a:pt x="436" y="21"/>
                  </a:lnTo>
                  <a:lnTo>
                    <a:pt x="444" y="25"/>
                  </a:lnTo>
                  <a:lnTo>
                    <a:pt x="461" y="32"/>
                  </a:lnTo>
                  <a:lnTo>
                    <a:pt x="458" y="103"/>
                  </a:lnTo>
                  <a:lnTo>
                    <a:pt x="468" y="110"/>
                  </a:lnTo>
                  <a:lnTo>
                    <a:pt x="478" y="117"/>
                  </a:lnTo>
                  <a:lnTo>
                    <a:pt x="488" y="125"/>
                  </a:lnTo>
                  <a:lnTo>
                    <a:pt x="497" y="134"/>
                  </a:lnTo>
                  <a:lnTo>
                    <a:pt x="562" y="112"/>
                  </a:lnTo>
                  <a:lnTo>
                    <a:pt x="574" y="128"/>
                  </a:lnTo>
                  <a:lnTo>
                    <a:pt x="579" y="136"/>
                  </a:lnTo>
                  <a:lnTo>
                    <a:pt x="586" y="144"/>
                  </a:lnTo>
                  <a:lnTo>
                    <a:pt x="548" y="201"/>
                  </a:lnTo>
                  <a:lnTo>
                    <a:pt x="551" y="206"/>
                  </a:lnTo>
                  <a:lnTo>
                    <a:pt x="554" y="213"/>
                  </a:lnTo>
                  <a:lnTo>
                    <a:pt x="559" y="224"/>
                  </a:lnTo>
                  <a:lnTo>
                    <a:pt x="563" y="235"/>
                  </a:lnTo>
                  <a:lnTo>
                    <a:pt x="567" y="247"/>
                  </a:lnTo>
                  <a:lnTo>
                    <a:pt x="632" y="261"/>
                  </a:lnTo>
                  <a:lnTo>
                    <a:pt x="635" y="280"/>
                  </a:lnTo>
                  <a:lnTo>
                    <a:pt x="637" y="301"/>
                  </a:lnTo>
                  <a:lnTo>
                    <a:pt x="578" y="332"/>
                  </a:lnTo>
                  <a:lnTo>
                    <a:pt x="577" y="344"/>
                  </a:lnTo>
                  <a:lnTo>
                    <a:pt x="576" y="356"/>
                  </a:lnTo>
                  <a:lnTo>
                    <a:pt x="574" y="367"/>
                  </a:lnTo>
                  <a:lnTo>
                    <a:pt x="571" y="380"/>
                  </a:lnTo>
                  <a:lnTo>
                    <a:pt x="620" y="424"/>
                  </a:lnTo>
                  <a:lnTo>
                    <a:pt x="613" y="443"/>
                  </a:lnTo>
                  <a:lnTo>
                    <a:pt x="604" y="462"/>
                  </a:lnTo>
                  <a:lnTo>
                    <a:pt x="539" y="458"/>
                  </a:lnTo>
                  <a:lnTo>
                    <a:pt x="532" y="469"/>
                  </a:lnTo>
                  <a:lnTo>
                    <a:pt x="525" y="479"/>
                  </a:lnTo>
                  <a:lnTo>
                    <a:pt x="518" y="488"/>
                  </a:lnTo>
                  <a:lnTo>
                    <a:pt x="510" y="497"/>
                  </a:lnTo>
                  <a:lnTo>
                    <a:pt x="529" y="559"/>
                  </a:lnTo>
                  <a:lnTo>
                    <a:pt x="513" y="573"/>
                  </a:lnTo>
                  <a:lnTo>
                    <a:pt x="505" y="579"/>
                  </a:lnTo>
                  <a:lnTo>
                    <a:pt x="496" y="58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2" name="Oval 7"/>
            <p:cNvSpPr>
              <a:spLocks noChangeArrowheads="1"/>
            </p:cNvSpPr>
            <p:nvPr/>
          </p:nvSpPr>
          <p:spPr bwMode="auto">
            <a:xfrm>
              <a:off x="3744" y="1011"/>
              <a:ext cx="479" cy="476"/>
            </a:xfrm>
            <a:prstGeom prst="ellipse">
              <a:avLst/>
            </a:prstGeom>
            <a:solidFill>
              <a:srgbClr val="FFFFFF"/>
            </a:solidFill>
            <a:ln w="22225">
              <a:noFill/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985" kern="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3" name="Group 80"/>
          <p:cNvGrpSpPr/>
          <p:nvPr/>
        </p:nvGrpSpPr>
        <p:grpSpPr bwMode="auto">
          <a:xfrm>
            <a:off x="4184715" y="1516579"/>
            <a:ext cx="1935620" cy="1938522"/>
            <a:chOff x="1479" y="866"/>
            <a:chExt cx="1106" cy="1108"/>
          </a:xfrm>
        </p:grpSpPr>
        <p:sp>
          <p:nvSpPr>
            <p:cNvPr id="44" name="Freeform 8"/>
            <p:cNvSpPr/>
            <p:nvPr/>
          </p:nvSpPr>
          <p:spPr bwMode="auto">
            <a:xfrm>
              <a:off x="1479" y="866"/>
              <a:ext cx="1106" cy="1108"/>
            </a:xfrm>
            <a:custGeom>
              <a:avLst/>
              <a:gdLst>
                <a:gd name="T0" fmla="*/ 1507927 w 808"/>
                <a:gd name="T1" fmla="*/ 1774868 h 810"/>
                <a:gd name="T2" fmla="*/ 1420585 w 808"/>
                <a:gd name="T3" fmla="*/ 1823670 h 810"/>
                <a:gd name="T4" fmla="*/ 1374346 w 808"/>
                <a:gd name="T5" fmla="*/ 2026585 h 810"/>
                <a:gd name="T6" fmla="*/ 1307555 w 808"/>
                <a:gd name="T7" fmla="*/ 2047134 h 810"/>
                <a:gd name="T8" fmla="*/ 1155991 w 808"/>
                <a:gd name="T9" fmla="*/ 1903295 h 810"/>
                <a:gd name="T10" fmla="*/ 1091770 w 808"/>
                <a:gd name="T11" fmla="*/ 1911001 h 810"/>
                <a:gd name="T12" fmla="*/ 971033 w 808"/>
                <a:gd name="T13" fmla="*/ 2080525 h 810"/>
                <a:gd name="T14" fmla="*/ 901673 w 808"/>
                <a:gd name="T15" fmla="*/ 2072819 h 810"/>
                <a:gd name="T16" fmla="*/ 814332 w 808"/>
                <a:gd name="T17" fmla="*/ 1882747 h 810"/>
                <a:gd name="T18" fmla="*/ 750110 w 808"/>
                <a:gd name="T19" fmla="*/ 1864767 h 810"/>
                <a:gd name="T20" fmla="*/ 577996 w 808"/>
                <a:gd name="T21" fmla="*/ 1975215 h 810"/>
                <a:gd name="T22" fmla="*/ 511205 w 808"/>
                <a:gd name="T23" fmla="*/ 1939255 h 810"/>
                <a:gd name="T24" fmla="*/ 506067 w 808"/>
                <a:gd name="T25" fmla="*/ 1733771 h 810"/>
                <a:gd name="T26" fmla="*/ 454690 w 808"/>
                <a:gd name="T27" fmla="*/ 1690106 h 810"/>
                <a:gd name="T28" fmla="*/ 254318 w 808"/>
                <a:gd name="T29" fmla="*/ 1726065 h 810"/>
                <a:gd name="T30" fmla="*/ 208078 w 808"/>
                <a:gd name="T31" fmla="*/ 1666989 h 810"/>
                <a:gd name="T32" fmla="*/ 264594 w 808"/>
                <a:gd name="T33" fmla="*/ 1446093 h 810"/>
                <a:gd name="T34" fmla="*/ 236336 w 808"/>
                <a:gd name="T35" fmla="*/ 1387017 h 810"/>
                <a:gd name="T36" fmla="*/ 41102 w 808"/>
                <a:gd name="T37" fmla="*/ 1338214 h 810"/>
                <a:gd name="T38" fmla="*/ 172114 w 808"/>
                <a:gd name="T39" fmla="*/ 1184101 h 810"/>
                <a:gd name="T40" fmla="*/ 164408 w 808"/>
                <a:gd name="T41" fmla="*/ 1119888 h 810"/>
                <a:gd name="T42" fmla="*/ 159270 w 808"/>
                <a:gd name="T43" fmla="*/ 1053105 h 810"/>
                <a:gd name="T44" fmla="*/ 2569 w 808"/>
                <a:gd name="T45" fmla="*/ 929815 h 810"/>
                <a:gd name="T46" fmla="*/ 179821 w 808"/>
                <a:gd name="T47" fmla="*/ 842484 h 810"/>
                <a:gd name="T48" fmla="*/ 200372 w 808"/>
                <a:gd name="T49" fmla="*/ 778271 h 810"/>
                <a:gd name="T50" fmla="*/ 220923 w 808"/>
                <a:gd name="T51" fmla="*/ 714057 h 810"/>
                <a:gd name="T52" fmla="*/ 123306 w 808"/>
                <a:gd name="T53" fmla="*/ 544532 h 810"/>
                <a:gd name="T54" fmla="*/ 321109 w 808"/>
                <a:gd name="T55" fmla="*/ 529121 h 810"/>
                <a:gd name="T56" fmla="*/ 359642 w 808"/>
                <a:gd name="T57" fmla="*/ 477750 h 810"/>
                <a:gd name="T58" fmla="*/ 403313 w 808"/>
                <a:gd name="T59" fmla="*/ 426379 h 810"/>
                <a:gd name="T60" fmla="*/ 380193 w 808"/>
                <a:gd name="T61" fmla="*/ 233738 h 810"/>
                <a:gd name="T62" fmla="*/ 567720 w 808"/>
                <a:gd name="T63" fmla="*/ 292815 h 810"/>
                <a:gd name="T64" fmla="*/ 655062 w 808"/>
                <a:gd name="T65" fmla="*/ 244012 h 810"/>
                <a:gd name="T66" fmla="*/ 698733 w 808"/>
                <a:gd name="T67" fmla="*/ 53940 h 810"/>
                <a:gd name="T68" fmla="*/ 775799 w 808"/>
                <a:gd name="T69" fmla="*/ 30823 h 810"/>
                <a:gd name="T70" fmla="*/ 919656 w 808"/>
                <a:gd name="T71" fmla="*/ 161819 h 810"/>
                <a:gd name="T72" fmla="*/ 983877 w 808"/>
                <a:gd name="T73" fmla="*/ 156682 h 810"/>
                <a:gd name="T74" fmla="*/ 1096907 w 808"/>
                <a:gd name="T75" fmla="*/ 0 h 810"/>
                <a:gd name="T76" fmla="*/ 1179111 w 808"/>
                <a:gd name="T77" fmla="*/ 7706 h 810"/>
                <a:gd name="T78" fmla="*/ 1261315 w 808"/>
                <a:gd name="T79" fmla="*/ 182367 h 810"/>
                <a:gd name="T80" fmla="*/ 1322968 w 808"/>
                <a:gd name="T81" fmla="*/ 200347 h 810"/>
                <a:gd name="T82" fmla="*/ 1487376 w 808"/>
                <a:gd name="T83" fmla="*/ 100173 h 810"/>
                <a:gd name="T84" fmla="*/ 1559304 w 808"/>
                <a:gd name="T85" fmla="*/ 138702 h 810"/>
                <a:gd name="T86" fmla="*/ 1569580 w 808"/>
                <a:gd name="T87" fmla="*/ 333911 h 810"/>
                <a:gd name="T88" fmla="*/ 1618388 w 808"/>
                <a:gd name="T89" fmla="*/ 375008 h 810"/>
                <a:gd name="T90" fmla="*/ 1811053 w 808"/>
                <a:gd name="T91" fmla="*/ 344186 h 810"/>
                <a:gd name="T92" fmla="*/ 1862431 w 808"/>
                <a:gd name="T93" fmla="*/ 405831 h 810"/>
                <a:gd name="T94" fmla="*/ 1811053 w 808"/>
                <a:gd name="T95" fmla="*/ 619020 h 810"/>
                <a:gd name="T96" fmla="*/ 1839311 w 808"/>
                <a:gd name="T97" fmla="*/ 678097 h 810"/>
                <a:gd name="T98" fmla="*/ 2031976 w 808"/>
                <a:gd name="T99" fmla="*/ 732037 h 810"/>
                <a:gd name="T100" fmla="*/ 1900964 w 808"/>
                <a:gd name="T101" fmla="*/ 881012 h 810"/>
                <a:gd name="T102" fmla="*/ 1911239 w 808"/>
                <a:gd name="T103" fmla="*/ 945226 h 810"/>
                <a:gd name="T104" fmla="*/ 1913808 w 808"/>
                <a:gd name="T105" fmla="*/ 1014577 h 810"/>
                <a:gd name="T106" fmla="*/ 2073078 w 808"/>
                <a:gd name="T107" fmla="*/ 1135299 h 810"/>
                <a:gd name="T108" fmla="*/ 1893257 w 808"/>
                <a:gd name="T109" fmla="*/ 1225198 h 810"/>
                <a:gd name="T110" fmla="*/ 1875275 w 808"/>
                <a:gd name="T111" fmla="*/ 1289412 h 810"/>
                <a:gd name="T112" fmla="*/ 1854724 w 808"/>
                <a:gd name="T113" fmla="*/ 1351057 h 810"/>
                <a:gd name="T114" fmla="*/ 1957479 w 808"/>
                <a:gd name="T115" fmla="*/ 1528287 h 810"/>
                <a:gd name="T116" fmla="*/ 1754538 w 808"/>
                <a:gd name="T117" fmla="*/ 1538561 h 810"/>
                <a:gd name="T118" fmla="*/ 1716005 w 808"/>
                <a:gd name="T119" fmla="*/ 1592501 h 810"/>
                <a:gd name="T120" fmla="*/ 1672335 w 808"/>
                <a:gd name="T121" fmla="*/ 1641303 h 810"/>
                <a:gd name="T122" fmla="*/ 1700592 w 808"/>
                <a:gd name="T123" fmla="*/ 1844219 h 81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08"/>
                <a:gd name="T187" fmla="*/ 0 h 810"/>
                <a:gd name="T188" fmla="*/ 808 w 808"/>
                <a:gd name="T189" fmla="*/ 810 h 81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08" h="810">
                  <a:moveTo>
                    <a:pt x="651" y="726"/>
                  </a:moveTo>
                  <a:lnTo>
                    <a:pt x="587" y="691"/>
                  </a:lnTo>
                  <a:lnTo>
                    <a:pt x="565" y="704"/>
                  </a:lnTo>
                  <a:lnTo>
                    <a:pt x="553" y="710"/>
                  </a:lnTo>
                  <a:lnTo>
                    <a:pt x="542" y="716"/>
                  </a:lnTo>
                  <a:lnTo>
                    <a:pt x="535" y="789"/>
                  </a:lnTo>
                  <a:lnTo>
                    <a:pt x="522" y="794"/>
                  </a:lnTo>
                  <a:lnTo>
                    <a:pt x="509" y="797"/>
                  </a:lnTo>
                  <a:lnTo>
                    <a:pt x="462" y="739"/>
                  </a:lnTo>
                  <a:lnTo>
                    <a:pt x="450" y="741"/>
                  </a:lnTo>
                  <a:lnTo>
                    <a:pt x="437" y="743"/>
                  </a:lnTo>
                  <a:lnTo>
                    <a:pt x="425" y="744"/>
                  </a:lnTo>
                  <a:lnTo>
                    <a:pt x="412" y="744"/>
                  </a:lnTo>
                  <a:lnTo>
                    <a:pt x="378" y="810"/>
                  </a:lnTo>
                  <a:lnTo>
                    <a:pt x="364" y="809"/>
                  </a:lnTo>
                  <a:lnTo>
                    <a:pt x="351" y="807"/>
                  </a:lnTo>
                  <a:lnTo>
                    <a:pt x="329" y="736"/>
                  </a:lnTo>
                  <a:lnTo>
                    <a:pt x="317" y="733"/>
                  </a:lnTo>
                  <a:lnTo>
                    <a:pt x="304" y="730"/>
                  </a:lnTo>
                  <a:lnTo>
                    <a:pt x="292" y="726"/>
                  </a:lnTo>
                  <a:lnTo>
                    <a:pt x="280" y="721"/>
                  </a:lnTo>
                  <a:lnTo>
                    <a:pt x="225" y="769"/>
                  </a:lnTo>
                  <a:lnTo>
                    <a:pt x="212" y="763"/>
                  </a:lnTo>
                  <a:lnTo>
                    <a:pt x="199" y="755"/>
                  </a:lnTo>
                  <a:lnTo>
                    <a:pt x="207" y="683"/>
                  </a:lnTo>
                  <a:lnTo>
                    <a:pt x="197" y="675"/>
                  </a:lnTo>
                  <a:lnTo>
                    <a:pt x="187" y="667"/>
                  </a:lnTo>
                  <a:lnTo>
                    <a:pt x="177" y="658"/>
                  </a:lnTo>
                  <a:lnTo>
                    <a:pt x="168" y="650"/>
                  </a:lnTo>
                  <a:lnTo>
                    <a:pt x="99" y="672"/>
                  </a:lnTo>
                  <a:lnTo>
                    <a:pt x="90" y="661"/>
                  </a:lnTo>
                  <a:lnTo>
                    <a:pt x="81" y="649"/>
                  </a:lnTo>
                  <a:lnTo>
                    <a:pt x="116" y="586"/>
                  </a:lnTo>
                  <a:lnTo>
                    <a:pt x="103" y="563"/>
                  </a:lnTo>
                  <a:lnTo>
                    <a:pt x="97" y="552"/>
                  </a:lnTo>
                  <a:lnTo>
                    <a:pt x="92" y="540"/>
                  </a:lnTo>
                  <a:lnTo>
                    <a:pt x="20" y="534"/>
                  </a:lnTo>
                  <a:lnTo>
                    <a:pt x="16" y="521"/>
                  </a:lnTo>
                  <a:lnTo>
                    <a:pt x="12" y="507"/>
                  </a:lnTo>
                  <a:lnTo>
                    <a:pt x="67" y="461"/>
                  </a:lnTo>
                  <a:lnTo>
                    <a:pt x="65" y="449"/>
                  </a:lnTo>
                  <a:lnTo>
                    <a:pt x="64" y="436"/>
                  </a:lnTo>
                  <a:lnTo>
                    <a:pt x="63" y="423"/>
                  </a:lnTo>
                  <a:lnTo>
                    <a:pt x="62" y="410"/>
                  </a:lnTo>
                  <a:lnTo>
                    <a:pt x="0" y="378"/>
                  </a:lnTo>
                  <a:lnTo>
                    <a:pt x="1" y="362"/>
                  </a:lnTo>
                  <a:lnTo>
                    <a:pt x="3" y="348"/>
                  </a:lnTo>
                  <a:lnTo>
                    <a:pt x="70" y="328"/>
                  </a:lnTo>
                  <a:lnTo>
                    <a:pt x="73" y="316"/>
                  </a:lnTo>
                  <a:lnTo>
                    <a:pt x="78" y="303"/>
                  </a:lnTo>
                  <a:lnTo>
                    <a:pt x="82" y="291"/>
                  </a:lnTo>
                  <a:lnTo>
                    <a:pt x="86" y="278"/>
                  </a:lnTo>
                  <a:lnTo>
                    <a:pt x="41" y="225"/>
                  </a:lnTo>
                  <a:lnTo>
                    <a:pt x="48" y="212"/>
                  </a:lnTo>
                  <a:lnTo>
                    <a:pt x="55" y="199"/>
                  </a:lnTo>
                  <a:lnTo>
                    <a:pt x="125" y="206"/>
                  </a:lnTo>
                  <a:lnTo>
                    <a:pt x="132" y="196"/>
                  </a:lnTo>
                  <a:lnTo>
                    <a:pt x="140" y="186"/>
                  </a:lnTo>
                  <a:lnTo>
                    <a:pt x="148" y="175"/>
                  </a:lnTo>
                  <a:lnTo>
                    <a:pt x="157" y="166"/>
                  </a:lnTo>
                  <a:lnTo>
                    <a:pt x="136" y="101"/>
                  </a:lnTo>
                  <a:lnTo>
                    <a:pt x="148" y="91"/>
                  </a:lnTo>
                  <a:lnTo>
                    <a:pt x="160" y="80"/>
                  </a:lnTo>
                  <a:lnTo>
                    <a:pt x="221" y="114"/>
                  </a:lnTo>
                  <a:lnTo>
                    <a:pt x="243" y="101"/>
                  </a:lnTo>
                  <a:lnTo>
                    <a:pt x="255" y="95"/>
                  </a:lnTo>
                  <a:lnTo>
                    <a:pt x="266" y="90"/>
                  </a:lnTo>
                  <a:lnTo>
                    <a:pt x="272" y="21"/>
                  </a:lnTo>
                  <a:lnTo>
                    <a:pt x="287" y="16"/>
                  </a:lnTo>
                  <a:lnTo>
                    <a:pt x="302" y="12"/>
                  </a:lnTo>
                  <a:lnTo>
                    <a:pt x="345" y="65"/>
                  </a:lnTo>
                  <a:lnTo>
                    <a:pt x="358" y="63"/>
                  </a:lnTo>
                  <a:lnTo>
                    <a:pt x="371" y="62"/>
                  </a:lnTo>
                  <a:lnTo>
                    <a:pt x="383" y="61"/>
                  </a:lnTo>
                  <a:lnTo>
                    <a:pt x="396" y="60"/>
                  </a:lnTo>
                  <a:lnTo>
                    <a:pt x="427" y="0"/>
                  </a:lnTo>
                  <a:lnTo>
                    <a:pt x="443" y="1"/>
                  </a:lnTo>
                  <a:lnTo>
                    <a:pt x="459" y="3"/>
                  </a:lnTo>
                  <a:lnTo>
                    <a:pt x="479" y="68"/>
                  </a:lnTo>
                  <a:lnTo>
                    <a:pt x="491" y="71"/>
                  </a:lnTo>
                  <a:lnTo>
                    <a:pt x="503" y="75"/>
                  </a:lnTo>
                  <a:lnTo>
                    <a:pt x="515" y="78"/>
                  </a:lnTo>
                  <a:lnTo>
                    <a:pt x="527" y="83"/>
                  </a:lnTo>
                  <a:lnTo>
                    <a:pt x="579" y="39"/>
                  </a:lnTo>
                  <a:lnTo>
                    <a:pt x="593" y="46"/>
                  </a:lnTo>
                  <a:lnTo>
                    <a:pt x="607" y="54"/>
                  </a:lnTo>
                  <a:lnTo>
                    <a:pt x="599" y="122"/>
                  </a:lnTo>
                  <a:lnTo>
                    <a:pt x="611" y="130"/>
                  </a:lnTo>
                  <a:lnTo>
                    <a:pt x="621" y="138"/>
                  </a:lnTo>
                  <a:lnTo>
                    <a:pt x="630" y="146"/>
                  </a:lnTo>
                  <a:lnTo>
                    <a:pt x="640" y="155"/>
                  </a:lnTo>
                  <a:lnTo>
                    <a:pt x="705" y="134"/>
                  </a:lnTo>
                  <a:lnTo>
                    <a:pt x="715" y="146"/>
                  </a:lnTo>
                  <a:lnTo>
                    <a:pt x="725" y="158"/>
                  </a:lnTo>
                  <a:lnTo>
                    <a:pt x="692" y="219"/>
                  </a:lnTo>
                  <a:lnTo>
                    <a:pt x="705" y="241"/>
                  </a:lnTo>
                  <a:lnTo>
                    <a:pt x="710" y="252"/>
                  </a:lnTo>
                  <a:lnTo>
                    <a:pt x="716" y="264"/>
                  </a:lnTo>
                  <a:lnTo>
                    <a:pt x="786" y="270"/>
                  </a:lnTo>
                  <a:lnTo>
                    <a:pt x="791" y="285"/>
                  </a:lnTo>
                  <a:lnTo>
                    <a:pt x="795" y="300"/>
                  </a:lnTo>
                  <a:lnTo>
                    <a:pt x="740" y="343"/>
                  </a:lnTo>
                  <a:lnTo>
                    <a:pt x="742" y="356"/>
                  </a:lnTo>
                  <a:lnTo>
                    <a:pt x="744" y="368"/>
                  </a:lnTo>
                  <a:lnTo>
                    <a:pt x="745" y="382"/>
                  </a:lnTo>
                  <a:lnTo>
                    <a:pt x="745" y="395"/>
                  </a:lnTo>
                  <a:lnTo>
                    <a:pt x="808" y="427"/>
                  </a:lnTo>
                  <a:lnTo>
                    <a:pt x="807" y="442"/>
                  </a:lnTo>
                  <a:lnTo>
                    <a:pt x="805" y="457"/>
                  </a:lnTo>
                  <a:lnTo>
                    <a:pt x="737" y="477"/>
                  </a:lnTo>
                  <a:lnTo>
                    <a:pt x="734" y="490"/>
                  </a:lnTo>
                  <a:lnTo>
                    <a:pt x="730" y="502"/>
                  </a:lnTo>
                  <a:lnTo>
                    <a:pt x="726" y="514"/>
                  </a:lnTo>
                  <a:lnTo>
                    <a:pt x="722" y="526"/>
                  </a:lnTo>
                  <a:lnTo>
                    <a:pt x="769" y="582"/>
                  </a:lnTo>
                  <a:lnTo>
                    <a:pt x="762" y="595"/>
                  </a:lnTo>
                  <a:lnTo>
                    <a:pt x="756" y="607"/>
                  </a:lnTo>
                  <a:lnTo>
                    <a:pt x="683" y="599"/>
                  </a:lnTo>
                  <a:lnTo>
                    <a:pt x="676" y="609"/>
                  </a:lnTo>
                  <a:lnTo>
                    <a:pt x="668" y="620"/>
                  </a:lnTo>
                  <a:lnTo>
                    <a:pt x="659" y="629"/>
                  </a:lnTo>
                  <a:lnTo>
                    <a:pt x="651" y="639"/>
                  </a:lnTo>
                  <a:lnTo>
                    <a:pt x="673" y="709"/>
                  </a:lnTo>
                  <a:lnTo>
                    <a:pt x="662" y="718"/>
                  </a:lnTo>
                  <a:lnTo>
                    <a:pt x="651" y="72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5" name="Oval 9"/>
            <p:cNvSpPr>
              <a:spLocks noChangeArrowheads="1"/>
            </p:cNvSpPr>
            <p:nvPr/>
          </p:nvSpPr>
          <p:spPr bwMode="auto">
            <a:xfrm>
              <a:off x="1664" y="1052"/>
              <a:ext cx="735" cy="734"/>
            </a:xfrm>
            <a:prstGeom prst="ellipse">
              <a:avLst/>
            </a:prstGeom>
            <a:solidFill>
              <a:srgbClr val="FFFFFF"/>
            </a:solidFill>
            <a:ln w="22225">
              <a:noFill/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985" kern="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6" name="Freeform 10"/>
          <p:cNvSpPr/>
          <p:nvPr/>
        </p:nvSpPr>
        <p:spPr bwMode="auto">
          <a:xfrm>
            <a:off x="3528415" y="4452355"/>
            <a:ext cx="4592285" cy="316672"/>
          </a:xfrm>
          <a:custGeom>
            <a:avLst/>
            <a:gdLst>
              <a:gd name="T0" fmla="*/ 0 w 3686"/>
              <a:gd name="T1" fmla="*/ 85 h 254"/>
              <a:gd name="T2" fmla="*/ 129 w 3686"/>
              <a:gd name="T3" fmla="*/ 85 h 254"/>
              <a:gd name="T4" fmla="*/ 185 w 3686"/>
              <a:gd name="T5" fmla="*/ 0 h 254"/>
              <a:gd name="T6" fmla="*/ 279 w 3686"/>
              <a:gd name="T7" fmla="*/ 0 h 254"/>
              <a:gd name="T8" fmla="*/ 336 w 3686"/>
              <a:gd name="T9" fmla="*/ 85 h 254"/>
              <a:gd name="T10" fmla="*/ 421 w 3686"/>
              <a:gd name="T11" fmla="*/ 85 h 254"/>
              <a:gd name="T12" fmla="*/ 477 w 3686"/>
              <a:gd name="T13" fmla="*/ 0 h 254"/>
              <a:gd name="T14" fmla="*/ 571 w 3686"/>
              <a:gd name="T15" fmla="*/ 0 h 254"/>
              <a:gd name="T16" fmla="*/ 629 w 3686"/>
              <a:gd name="T17" fmla="*/ 85 h 254"/>
              <a:gd name="T18" fmla="*/ 709 w 3686"/>
              <a:gd name="T19" fmla="*/ 85 h 254"/>
              <a:gd name="T20" fmla="*/ 764 w 3686"/>
              <a:gd name="T21" fmla="*/ 0 h 254"/>
              <a:gd name="T22" fmla="*/ 862 w 3686"/>
              <a:gd name="T23" fmla="*/ 0 h 254"/>
              <a:gd name="T24" fmla="*/ 916 w 3686"/>
              <a:gd name="T25" fmla="*/ 85 h 254"/>
              <a:gd name="T26" fmla="*/ 1001 w 3686"/>
              <a:gd name="T27" fmla="*/ 85 h 254"/>
              <a:gd name="T28" fmla="*/ 1058 w 3686"/>
              <a:gd name="T29" fmla="*/ 0 h 254"/>
              <a:gd name="T30" fmla="*/ 1154 w 3686"/>
              <a:gd name="T31" fmla="*/ 0 h 254"/>
              <a:gd name="T32" fmla="*/ 1208 w 3686"/>
              <a:gd name="T33" fmla="*/ 85 h 254"/>
              <a:gd name="T34" fmla="*/ 1299 w 3686"/>
              <a:gd name="T35" fmla="*/ 85 h 254"/>
              <a:gd name="T36" fmla="*/ 1353 w 3686"/>
              <a:gd name="T37" fmla="*/ 0 h 254"/>
              <a:gd name="T38" fmla="*/ 1449 w 3686"/>
              <a:gd name="T39" fmla="*/ 0 h 254"/>
              <a:gd name="T40" fmla="*/ 1507 w 3686"/>
              <a:gd name="T41" fmla="*/ 85 h 254"/>
              <a:gd name="T42" fmla="*/ 1591 w 3686"/>
              <a:gd name="T43" fmla="*/ 85 h 254"/>
              <a:gd name="T44" fmla="*/ 1645 w 3686"/>
              <a:gd name="T45" fmla="*/ 0 h 254"/>
              <a:gd name="T46" fmla="*/ 1743 w 3686"/>
              <a:gd name="T47" fmla="*/ 0 h 254"/>
              <a:gd name="T48" fmla="*/ 1799 w 3686"/>
              <a:gd name="T49" fmla="*/ 85 h 254"/>
              <a:gd name="T50" fmla="*/ 1890 w 3686"/>
              <a:gd name="T51" fmla="*/ 85 h 254"/>
              <a:gd name="T52" fmla="*/ 1946 w 3686"/>
              <a:gd name="T53" fmla="*/ 0 h 254"/>
              <a:gd name="T54" fmla="*/ 2044 w 3686"/>
              <a:gd name="T55" fmla="*/ 0 h 254"/>
              <a:gd name="T56" fmla="*/ 2099 w 3686"/>
              <a:gd name="T57" fmla="*/ 85 h 254"/>
              <a:gd name="T58" fmla="*/ 2184 w 3686"/>
              <a:gd name="T59" fmla="*/ 85 h 254"/>
              <a:gd name="T60" fmla="*/ 2240 w 3686"/>
              <a:gd name="T61" fmla="*/ 0 h 254"/>
              <a:gd name="T62" fmla="*/ 2336 w 3686"/>
              <a:gd name="T63" fmla="*/ 0 h 254"/>
              <a:gd name="T64" fmla="*/ 2391 w 3686"/>
              <a:gd name="T65" fmla="*/ 85 h 254"/>
              <a:gd name="T66" fmla="*/ 2472 w 3686"/>
              <a:gd name="T67" fmla="*/ 85 h 254"/>
              <a:gd name="T68" fmla="*/ 2529 w 3686"/>
              <a:gd name="T69" fmla="*/ 0 h 254"/>
              <a:gd name="T70" fmla="*/ 2623 w 3686"/>
              <a:gd name="T71" fmla="*/ 0 h 254"/>
              <a:gd name="T72" fmla="*/ 2681 w 3686"/>
              <a:gd name="T73" fmla="*/ 85 h 254"/>
              <a:gd name="T74" fmla="*/ 2765 w 3686"/>
              <a:gd name="T75" fmla="*/ 85 h 254"/>
              <a:gd name="T76" fmla="*/ 2821 w 3686"/>
              <a:gd name="T77" fmla="*/ 0 h 254"/>
              <a:gd name="T78" fmla="*/ 2917 w 3686"/>
              <a:gd name="T79" fmla="*/ 0 h 254"/>
              <a:gd name="T80" fmla="*/ 2973 w 3686"/>
              <a:gd name="T81" fmla="*/ 85 h 254"/>
              <a:gd name="T82" fmla="*/ 3062 w 3686"/>
              <a:gd name="T83" fmla="*/ 85 h 254"/>
              <a:gd name="T84" fmla="*/ 3118 w 3686"/>
              <a:gd name="T85" fmla="*/ 0 h 254"/>
              <a:gd name="T86" fmla="*/ 3214 w 3686"/>
              <a:gd name="T87" fmla="*/ 0 h 254"/>
              <a:gd name="T88" fmla="*/ 3269 w 3686"/>
              <a:gd name="T89" fmla="*/ 85 h 254"/>
              <a:gd name="T90" fmla="*/ 3356 w 3686"/>
              <a:gd name="T91" fmla="*/ 85 h 254"/>
              <a:gd name="T92" fmla="*/ 3410 w 3686"/>
              <a:gd name="T93" fmla="*/ 0 h 254"/>
              <a:gd name="T94" fmla="*/ 3506 w 3686"/>
              <a:gd name="T95" fmla="*/ 0 h 254"/>
              <a:gd name="T96" fmla="*/ 3561 w 3686"/>
              <a:gd name="T97" fmla="*/ 85 h 254"/>
              <a:gd name="T98" fmla="*/ 3686 w 3686"/>
              <a:gd name="T99" fmla="*/ 85 h 254"/>
              <a:gd name="T100" fmla="*/ 3686 w 3686"/>
              <a:gd name="T101" fmla="*/ 254 h 254"/>
              <a:gd name="T102" fmla="*/ 0 w 3686"/>
              <a:gd name="T103" fmla="*/ 254 h 254"/>
              <a:gd name="T104" fmla="*/ 0 w 3686"/>
              <a:gd name="T105" fmla="*/ 85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686" h="254">
                <a:moveTo>
                  <a:pt x="0" y="85"/>
                </a:moveTo>
                <a:lnTo>
                  <a:pt x="129" y="85"/>
                </a:lnTo>
                <a:lnTo>
                  <a:pt x="185" y="0"/>
                </a:lnTo>
                <a:lnTo>
                  <a:pt x="279" y="0"/>
                </a:lnTo>
                <a:lnTo>
                  <a:pt x="336" y="85"/>
                </a:lnTo>
                <a:lnTo>
                  <a:pt x="421" y="85"/>
                </a:lnTo>
                <a:lnTo>
                  <a:pt x="477" y="0"/>
                </a:lnTo>
                <a:lnTo>
                  <a:pt x="571" y="0"/>
                </a:lnTo>
                <a:lnTo>
                  <a:pt x="629" y="85"/>
                </a:lnTo>
                <a:lnTo>
                  <a:pt x="709" y="85"/>
                </a:lnTo>
                <a:lnTo>
                  <a:pt x="764" y="0"/>
                </a:lnTo>
                <a:lnTo>
                  <a:pt x="862" y="0"/>
                </a:lnTo>
                <a:lnTo>
                  <a:pt x="916" y="85"/>
                </a:lnTo>
                <a:lnTo>
                  <a:pt x="1001" y="85"/>
                </a:lnTo>
                <a:lnTo>
                  <a:pt x="1058" y="0"/>
                </a:lnTo>
                <a:lnTo>
                  <a:pt x="1154" y="0"/>
                </a:lnTo>
                <a:lnTo>
                  <a:pt x="1208" y="85"/>
                </a:lnTo>
                <a:lnTo>
                  <a:pt x="1299" y="85"/>
                </a:lnTo>
                <a:lnTo>
                  <a:pt x="1353" y="0"/>
                </a:lnTo>
                <a:lnTo>
                  <a:pt x="1449" y="0"/>
                </a:lnTo>
                <a:lnTo>
                  <a:pt x="1507" y="85"/>
                </a:lnTo>
                <a:lnTo>
                  <a:pt x="1591" y="85"/>
                </a:lnTo>
                <a:lnTo>
                  <a:pt x="1645" y="0"/>
                </a:lnTo>
                <a:lnTo>
                  <a:pt x="1743" y="0"/>
                </a:lnTo>
                <a:lnTo>
                  <a:pt x="1799" y="85"/>
                </a:lnTo>
                <a:lnTo>
                  <a:pt x="1890" y="85"/>
                </a:lnTo>
                <a:lnTo>
                  <a:pt x="1946" y="0"/>
                </a:lnTo>
                <a:lnTo>
                  <a:pt x="2044" y="0"/>
                </a:lnTo>
                <a:lnTo>
                  <a:pt x="2099" y="85"/>
                </a:lnTo>
                <a:lnTo>
                  <a:pt x="2184" y="85"/>
                </a:lnTo>
                <a:lnTo>
                  <a:pt x="2240" y="0"/>
                </a:lnTo>
                <a:lnTo>
                  <a:pt x="2336" y="0"/>
                </a:lnTo>
                <a:lnTo>
                  <a:pt x="2391" y="85"/>
                </a:lnTo>
                <a:lnTo>
                  <a:pt x="2472" y="85"/>
                </a:lnTo>
                <a:lnTo>
                  <a:pt x="2529" y="0"/>
                </a:lnTo>
                <a:lnTo>
                  <a:pt x="2623" y="0"/>
                </a:lnTo>
                <a:lnTo>
                  <a:pt x="2681" y="85"/>
                </a:lnTo>
                <a:lnTo>
                  <a:pt x="2765" y="85"/>
                </a:lnTo>
                <a:lnTo>
                  <a:pt x="2821" y="0"/>
                </a:lnTo>
                <a:lnTo>
                  <a:pt x="2917" y="0"/>
                </a:lnTo>
                <a:lnTo>
                  <a:pt x="2973" y="85"/>
                </a:lnTo>
                <a:lnTo>
                  <a:pt x="3062" y="85"/>
                </a:lnTo>
                <a:lnTo>
                  <a:pt x="3118" y="0"/>
                </a:lnTo>
                <a:lnTo>
                  <a:pt x="3214" y="0"/>
                </a:lnTo>
                <a:lnTo>
                  <a:pt x="3269" y="85"/>
                </a:lnTo>
                <a:lnTo>
                  <a:pt x="3356" y="85"/>
                </a:lnTo>
                <a:lnTo>
                  <a:pt x="3410" y="0"/>
                </a:lnTo>
                <a:lnTo>
                  <a:pt x="3506" y="0"/>
                </a:lnTo>
                <a:lnTo>
                  <a:pt x="3561" y="85"/>
                </a:lnTo>
                <a:lnTo>
                  <a:pt x="3686" y="85"/>
                </a:lnTo>
                <a:lnTo>
                  <a:pt x="3686" y="254"/>
                </a:lnTo>
                <a:lnTo>
                  <a:pt x="0" y="254"/>
                </a:lnTo>
                <a:lnTo>
                  <a:pt x="0" y="85"/>
                </a:lnTo>
                <a:close/>
              </a:path>
            </a:pathLst>
          </a:custGeom>
          <a:gradFill>
            <a:gsLst>
              <a:gs pos="0">
                <a:srgbClr val="D7D7D7"/>
              </a:gs>
              <a:gs pos="100000">
                <a:srgbClr val="A9A9A9"/>
              </a:gs>
            </a:gsLst>
            <a:lin ang="16200000" scaled="0"/>
          </a:gradFill>
          <a:ln w="9525" cap="rnd">
            <a:solidFill>
              <a:srgbClr val="E6E6E6"/>
            </a:solidFill>
            <a:prstDash val="solid"/>
            <a:round/>
          </a:ln>
        </p:spPr>
        <p:txBody>
          <a:bodyPr vert="eaVert" anchor="ctr"/>
          <a:lstStyle/>
          <a:p>
            <a:pPr algn="l" eaLnBrk="1" fontAlgn="base" hangingPunct="1">
              <a:buClrTx/>
              <a:buSzTx/>
              <a:defRPr/>
            </a:pPr>
            <a:endParaRPr lang="en-US" sz="1985" kern="0" dirty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47" name="TextBox 53"/>
          <p:cNvSpPr txBox="1">
            <a:spLocks noChangeArrowheads="1"/>
          </p:cNvSpPr>
          <p:nvPr/>
        </p:nvSpPr>
        <p:spPr bwMode="auto">
          <a:xfrm>
            <a:off x="4347467" y="1201656"/>
            <a:ext cx="1611850" cy="2959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algn="l" fontAlgn="base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fontAlgn="base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fontAlgn="base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fontAlgn="base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fontAlgn="base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Tx/>
              <a:buSzTx/>
            </a:pPr>
            <a:r>
              <a:rPr lang="zh-CN" altLang="en-US" sz="1325" b="1">
                <a:solidFill>
                  <a:srgbClr val="7F7F7F"/>
                </a:solidFill>
                <a:latin typeface="+mn-lt"/>
                <a:cs typeface="+mn-ea"/>
                <a:sym typeface="+mn-lt"/>
              </a:rPr>
              <a:t>单击此处添加标题</a:t>
            </a:r>
            <a:endParaRPr lang="zh-CN" altLang="en-US" sz="1985">
              <a:solidFill>
                <a:srgbClr val="7F7F7F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8" name="TextBox 53"/>
          <p:cNvSpPr txBox="1">
            <a:spLocks noChangeArrowheads="1"/>
          </p:cNvSpPr>
          <p:nvPr/>
        </p:nvSpPr>
        <p:spPr bwMode="auto">
          <a:xfrm>
            <a:off x="6234103" y="1695034"/>
            <a:ext cx="1613600" cy="2959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algn="l" fontAlgn="base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fontAlgn="base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fontAlgn="base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fontAlgn="base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fontAlgn="base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Tx/>
              <a:buSzTx/>
            </a:pPr>
            <a:r>
              <a:rPr lang="zh-CN" altLang="en-US" sz="1325" b="1">
                <a:solidFill>
                  <a:srgbClr val="7F7F7F"/>
                </a:solidFill>
                <a:latin typeface="+mn-lt"/>
                <a:cs typeface="+mn-ea"/>
                <a:sym typeface="+mn-lt"/>
              </a:rPr>
              <a:t>单击此处添加标题</a:t>
            </a:r>
            <a:endParaRPr lang="zh-CN" altLang="en-US" sz="1985">
              <a:solidFill>
                <a:srgbClr val="7F7F7F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9" name="TextBox 53"/>
          <p:cNvSpPr txBox="1">
            <a:spLocks noChangeArrowheads="1"/>
          </p:cNvSpPr>
          <p:nvPr/>
        </p:nvSpPr>
        <p:spPr bwMode="auto">
          <a:xfrm>
            <a:off x="7873959" y="1054692"/>
            <a:ext cx="1611849" cy="2959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algn="l" fontAlgn="base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fontAlgn="base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fontAlgn="base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fontAlgn="base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fontAlgn="base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Tx/>
              <a:buSzTx/>
            </a:pPr>
            <a:r>
              <a:rPr lang="zh-CN" altLang="en-US" sz="1325" b="1">
                <a:solidFill>
                  <a:srgbClr val="7F7F7F"/>
                </a:solidFill>
                <a:latin typeface="+mn-lt"/>
                <a:cs typeface="+mn-ea"/>
                <a:sym typeface="+mn-lt"/>
              </a:rPr>
              <a:t>单击此处添加标题</a:t>
            </a:r>
            <a:endParaRPr lang="zh-CN" altLang="en-US" sz="1985">
              <a:solidFill>
                <a:srgbClr val="7F7F7F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-3125423" y="130028"/>
            <a:ext cx="8973392" cy="552633"/>
          </a:xfrm>
        </p:spPr>
        <p:txBody>
          <a:bodyPr/>
          <a:lstStyle/>
          <a:p>
            <a:r>
              <a:rPr lang="zh-CN" altLang="en-US" dirty="0" smtClean="0">
                <a:latin typeface="+mn-lt"/>
                <a:ea typeface="+mn-ea"/>
                <a:cs typeface="+mn-ea"/>
                <a:sym typeface="+mn-lt"/>
              </a:rPr>
              <a:t>相关对策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0" name="MH_Text_2"/>
          <p:cNvSpPr txBox="1"/>
          <p:nvPr>
            <p:custDataLst>
              <p:tags r:id="rId2"/>
            </p:custDataLst>
          </p:nvPr>
        </p:nvSpPr>
        <p:spPr>
          <a:xfrm>
            <a:off x="477634" y="2084685"/>
            <a:ext cx="3292537" cy="92559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>
              <a:lnSpc>
                <a:spcPct val="120000"/>
              </a:lnSpc>
              <a:defRPr/>
            </a:pPr>
            <a:r>
              <a:rPr lang="zh-CN" altLang="en-US" sz="1160" dirty="0">
                <a:solidFill>
                  <a:prstClr val="black"/>
                </a:solidFill>
                <a:cs typeface="+mn-ea"/>
                <a:sym typeface="+mn-lt"/>
              </a:rPr>
              <a:t> 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sz="116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1" name="MH_SubTitle_2"/>
          <p:cNvSpPr txBox="1"/>
          <p:nvPr>
            <p:custDataLst>
              <p:tags r:id="rId3"/>
            </p:custDataLst>
          </p:nvPr>
        </p:nvSpPr>
        <p:spPr>
          <a:xfrm>
            <a:off x="477634" y="1530994"/>
            <a:ext cx="2036419" cy="447291"/>
          </a:xfrm>
          <a:prstGeom prst="rect">
            <a:avLst/>
          </a:prstGeom>
          <a:noFill/>
        </p:spPr>
        <p:txBody>
          <a:bodyPr lIns="0" tIns="0" rIns="0" bIns="0" anchor="ctr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>
              <a:defRPr/>
            </a:pPr>
            <a:r>
              <a:rPr lang="zh-CN" altLang="en-US" sz="1985" b="1" dirty="0">
                <a:solidFill>
                  <a:schemeClr val="accent1"/>
                </a:solidFill>
                <a:cs typeface="+mn-ea"/>
                <a:sym typeface="+mn-lt"/>
              </a:rPr>
              <a:t>点击添加标题</a:t>
            </a:r>
          </a:p>
        </p:txBody>
      </p:sp>
      <p:sp>
        <p:nvSpPr>
          <p:cNvPr id="52" name="MH_Text_2"/>
          <p:cNvSpPr txBox="1"/>
          <p:nvPr>
            <p:custDataLst>
              <p:tags r:id="rId4"/>
            </p:custDataLst>
          </p:nvPr>
        </p:nvSpPr>
        <p:spPr>
          <a:xfrm>
            <a:off x="477634" y="3044673"/>
            <a:ext cx="3292537" cy="92559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>
              <a:lnSpc>
                <a:spcPct val="120000"/>
              </a:lnSpc>
              <a:defRPr/>
            </a:pPr>
            <a:r>
              <a:rPr lang="zh-CN" altLang="en-US" sz="1160" dirty="0">
                <a:solidFill>
                  <a:prstClr val="black"/>
                </a:solidFill>
                <a:cs typeface="+mn-ea"/>
                <a:sym typeface="+mn-lt"/>
              </a:rPr>
              <a:t> 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sz="116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3112094" y="131670"/>
            <a:ext cx="8973392" cy="552633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研究总结</a:t>
            </a:r>
          </a:p>
        </p:txBody>
      </p:sp>
      <p:sp>
        <p:nvSpPr>
          <p:cNvPr id="3" name="MH_Other_1"/>
          <p:cNvSpPr/>
          <p:nvPr>
            <p:custDataLst>
              <p:tags r:id="rId1"/>
            </p:custDataLst>
          </p:nvPr>
        </p:nvSpPr>
        <p:spPr>
          <a:xfrm>
            <a:off x="3656898" y="1610379"/>
            <a:ext cx="2473054" cy="2425414"/>
          </a:xfrm>
          <a:prstGeom prst="donut">
            <a:avLst>
              <a:gd name="adj" fmla="val 961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985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4" name="MH_Other_2"/>
          <p:cNvSpPr/>
          <p:nvPr>
            <p:custDataLst>
              <p:tags r:id="rId2"/>
            </p:custDataLst>
          </p:nvPr>
        </p:nvSpPr>
        <p:spPr>
          <a:xfrm>
            <a:off x="4133495" y="2077769"/>
            <a:ext cx="1519898" cy="1490620"/>
          </a:xfrm>
          <a:prstGeom prst="donut">
            <a:avLst>
              <a:gd name="adj" fmla="val 15952"/>
            </a:avLst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985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5" name="MH_Other_3"/>
          <p:cNvSpPr/>
          <p:nvPr>
            <p:custDataLst>
              <p:tags r:id="rId3"/>
            </p:custDataLst>
          </p:nvPr>
        </p:nvSpPr>
        <p:spPr>
          <a:xfrm rot="20340000">
            <a:off x="5764470" y="2167772"/>
            <a:ext cx="729357" cy="1515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985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6" name="MH_Other_4"/>
          <p:cNvSpPr/>
          <p:nvPr>
            <p:custDataLst>
              <p:tags r:id="rId4"/>
            </p:custDataLst>
          </p:nvPr>
        </p:nvSpPr>
        <p:spPr>
          <a:xfrm>
            <a:off x="4597193" y="2532532"/>
            <a:ext cx="592502" cy="581089"/>
          </a:xfrm>
          <a:prstGeom prst="donut">
            <a:avLst>
              <a:gd name="adj" fmla="val 2957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985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7" name="MH_Other_5"/>
          <p:cNvSpPr/>
          <p:nvPr>
            <p:custDataLst>
              <p:tags r:id="rId5"/>
            </p:custDataLst>
          </p:nvPr>
        </p:nvSpPr>
        <p:spPr>
          <a:xfrm rot="3420000">
            <a:off x="4965984" y="3626122"/>
            <a:ext cx="1075330" cy="154566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985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8" name="MH_Other_6"/>
          <p:cNvSpPr/>
          <p:nvPr>
            <p:custDataLst>
              <p:tags r:id="rId6"/>
            </p:custDataLst>
          </p:nvPr>
        </p:nvSpPr>
        <p:spPr>
          <a:xfrm>
            <a:off x="5551942" y="3922092"/>
            <a:ext cx="512000" cy="500559"/>
          </a:xfrm>
          <a:prstGeom prst="ellipse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645" dirty="0">
                <a:solidFill>
                  <a:srgbClr val="FFFFFF"/>
                </a:solidFill>
                <a:cs typeface="+mn-ea"/>
                <a:sym typeface="+mn-lt"/>
              </a:rPr>
              <a:t>B</a:t>
            </a:r>
            <a:endParaRPr lang="zh-CN" altLang="en-US" sz="2645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9" name="MH_Other_7"/>
          <p:cNvSpPr/>
          <p:nvPr>
            <p:custDataLst>
              <p:tags r:id="rId7"/>
            </p:custDataLst>
          </p:nvPr>
        </p:nvSpPr>
        <p:spPr>
          <a:xfrm>
            <a:off x="6237829" y="1848806"/>
            <a:ext cx="510389" cy="50213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645" dirty="0">
                <a:solidFill>
                  <a:srgbClr val="FFFFFF"/>
                </a:solidFill>
                <a:cs typeface="+mn-ea"/>
                <a:sym typeface="+mn-lt"/>
              </a:rPr>
              <a:t>C</a:t>
            </a:r>
            <a:endParaRPr lang="zh-CN" altLang="en-US" sz="2645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0" name="MH_Other_8"/>
          <p:cNvSpPr/>
          <p:nvPr>
            <p:custDataLst>
              <p:tags r:id="rId8"/>
            </p:custDataLst>
          </p:nvPr>
        </p:nvSpPr>
        <p:spPr>
          <a:xfrm rot="840000">
            <a:off x="3202862" y="2530955"/>
            <a:ext cx="1460326" cy="1436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985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1" name="MH_Other_9"/>
          <p:cNvSpPr/>
          <p:nvPr>
            <p:custDataLst>
              <p:tags r:id="rId9"/>
            </p:custDataLst>
          </p:nvPr>
        </p:nvSpPr>
        <p:spPr>
          <a:xfrm>
            <a:off x="2896949" y="2139360"/>
            <a:ext cx="510390" cy="50055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645" dirty="0">
                <a:solidFill>
                  <a:srgbClr val="FFFFFF"/>
                </a:solidFill>
                <a:cs typeface="+mn-ea"/>
                <a:sym typeface="+mn-lt"/>
              </a:rPr>
              <a:t>A</a:t>
            </a:r>
            <a:endParaRPr lang="zh-CN" altLang="en-US" sz="2645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2" name="MH_Text_1"/>
          <p:cNvSpPr/>
          <p:nvPr>
            <p:custDataLst>
              <p:tags r:id="rId10"/>
            </p:custDataLst>
          </p:nvPr>
        </p:nvSpPr>
        <p:spPr>
          <a:xfrm>
            <a:off x="436051" y="2465107"/>
            <a:ext cx="2460981" cy="10055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160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3" name="MH_Text_1"/>
          <p:cNvSpPr/>
          <p:nvPr>
            <p:custDataLst>
              <p:tags r:id="rId11"/>
            </p:custDataLst>
          </p:nvPr>
        </p:nvSpPr>
        <p:spPr>
          <a:xfrm>
            <a:off x="674202" y="2146726"/>
            <a:ext cx="2064061" cy="320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545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总结内容一</a:t>
            </a:r>
            <a:endParaRPr lang="en-US" altLang="zh-CN" sz="1545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MH_Text_1"/>
          <p:cNvSpPr/>
          <p:nvPr>
            <p:custDataLst>
              <p:tags r:id="rId12"/>
            </p:custDataLst>
          </p:nvPr>
        </p:nvSpPr>
        <p:spPr>
          <a:xfrm>
            <a:off x="6866148" y="1611222"/>
            <a:ext cx="2460810" cy="12867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160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MH_Text_1"/>
          <p:cNvSpPr/>
          <p:nvPr>
            <p:custDataLst>
              <p:tags r:id="rId13"/>
            </p:custDataLst>
          </p:nvPr>
        </p:nvSpPr>
        <p:spPr>
          <a:xfrm>
            <a:off x="6866140" y="1292842"/>
            <a:ext cx="2064061" cy="320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545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总结内容三</a:t>
            </a:r>
            <a:endParaRPr lang="en-US" altLang="zh-CN" sz="1545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MH_Text_1"/>
          <p:cNvSpPr/>
          <p:nvPr>
            <p:custDataLst>
              <p:tags r:id="rId14"/>
            </p:custDataLst>
          </p:nvPr>
        </p:nvSpPr>
        <p:spPr>
          <a:xfrm>
            <a:off x="6402221" y="3833971"/>
            <a:ext cx="2369131" cy="1269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160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MH_Text_1"/>
          <p:cNvSpPr/>
          <p:nvPr>
            <p:custDataLst>
              <p:tags r:id="rId15"/>
            </p:custDataLst>
          </p:nvPr>
        </p:nvSpPr>
        <p:spPr>
          <a:xfrm>
            <a:off x="6402206" y="3515589"/>
            <a:ext cx="2064061" cy="320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545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总结内容二</a:t>
            </a:r>
            <a:endParaRPr lang="en-US" altLang="zh-CN" sz="1545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101"/>
          <p:cNvSpPr txBox="1"/>
          <p:nvPr/>
        </p:nvSpPr>
        <p:spPr>
          <a:xfrm>
            <a:off x="5203690" y="2372797"/>
            <a:ext cx="2572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05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发展计划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54042" y="2925733"/>
            <a:ext cx="222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Development plan</a:t>
            </a:r>
            <a:endParaRPr lang="zh-CN" altLang="en-US" dirty="0"/>
          </a:p>
        </p:txBody>
      </p:sp>
      <p:sp>
        <p:nvSpPr>
          <p:cNvPr id="13" name="矩形 8"/>
          <p:cNvSpPr/>
          <p:nvPr/>
        </p:nvSpPr>
        <p:spPr>
          <a:xfrm>
            <a:off x="0" y="0"/>
            <a:ext cx="10080625" cy="5761038"/>
          </a:xfrm>
          <a:custGeom>
            <a:avLst/>
            <a:gdLst/>
            <a:ahLst/>
            <a:cxnLst/>
            <a:rect l="l" t="t" r="r" b="b"/>
            <a:pathLst>
              <a:path w="10080625" h="5761038">
                <a:moveTo>
                  <a:pt x="495077" y="144215"/>
                </a:moveTo>
                <a:lnTo>
                  <a:pt x="143768" y="495524"/>
                </a:lnTo>
                <a:lnTo>
                  <a:pt x="143768" y="5193506"/>
                </a:lnTo>
                <a:lnTo>
                  <a:pt x="495077" y="5544815"/>
                </a:lnTo>
                <a:lnTo>
                  <a:pt x="9585547" y="5544815"/>
                </a:lnTo>
                <a:lnTo>
                  <a:pt x="9936856" y="5193506"/>
                </a:lnTo>
                <a:lnTo>
                  <a:pt x="9936856" y="495524"/>
                </a:lnTo>
                <a:lnTo>
                  <a:pt x="9585547" y="144215"/>
                </a:lnTo>
                <a:close/>
                <a:moveTo>
                  <a:pt x="0" y="0"/>
                </a:moveTo>
                <a:lnTo>
                  <a:pt x="10080625" y="0"/>
                </a:lnTo>
                <a:lnTo>
                  <a:pt x="10080625" y="5761038"/>
                </a:lnTo>
                <a:lnTo>
                  <a:pt x="0" y="576103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9"/>
          <p:cNvSpPr/>
          <p:nvPr/>
        </p:nvSpPr>
        <p:spPr>
          <a:xfrm>
            <a:off x="3715853" y="1512367"/>
            <a:ext cx="1396467" cy="2448272"/>
          </a:xfrm>
          <a:custGeom>
            <a:avLst/>
            <a:gdLst/>
            <a:ahLst/>
            <a:cxnLst/>
            <a:rect l="l" t="t" r="r" b="b"/>
            <a:pathLst>
              <a:path w="2546498" h="4464496">
                <a:moveTo>
                  <a:pt x="314250" y="0"/>
                </a:moveTo>
                <a:cubicBezTo>
                  <a:pt x="1547087" y="0"/>
                  <a:pt x="2546498" y="999411"/>
                  <a:pt x="2546498" y="2232248"/>
                </a:cubicBezTo>
                <a:cubicBezTo>
                  <a:pt x="2546498" y="3465085"/>
                  <a:pt x="1547087" y="4464496"/>
                  <a:pt x="314250" y="4464496"/>
                </a:cubicBezTo>
                <a:cubicBezTo>
                  <a:pt x="207458" y="4464496"/>
                  <a:pt x="102417" y="4456997"/>
                  <a:pt x="0" y="4439844"/>
                </a:cubicBezTo>
                <a:cubicBezTo>
                  <a:pt x="1178157" y="4381404"/>
                  <a:pt x="2114450" y="3406816"/>
                  <a:pt x="2114450" y="2213544"/>
                </a:cubicBezTo>
                <a:cubicBezTo>
                  <a:pt x="2114450" y="1087499"/>
                  <a:pt x="1280684" y="156192"/>
                  <a:pt x="196452" y="5948"/>
                </a:cubicBezTo>
                <a:cubicBezTo>
                  <a:pt x="235360" y="1029"/>
                  <a:pt x="274685" y="0"/>
                  <a:pt x="31425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3096096" y="1935590"/>
            <a:ext cx="1487267" cy="1487267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1"/>
            </a:solidFill>
          </a:ln>
          <a:effectLst>
            <a:outerShdw blurRad="215900" dist="177800" dir="7200000" sx="102000" sy="102000" algn="tl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Picture 2" descr="F:\5344c81fac2b9.png"/>
          <p:cNvPicPr>
            <a:picLocks noChangeAspect="1" noChangeArrowheads="1"/>
          </p:cNvPicPr>
          <p:nvPr/>
        </p:nvPicPr>
        <p:blipFill>
          <a:blip r:embed="rId3" cstate="screen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83107" y="2327033"/>
            <a:ext cx="1201151" cy="78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284"/>
          <p:cNvSpPr>
            <a:spLocks noEditPoints="1"/>
          </p:cNvSpPr>
          <p:nvPr/>
        </p:nvSpPr>
        <p:spPr bwMode="auto">
          <a:xfrm>
            <a:off x="503808" y="4104655"/>
            <a:ext cx="1914405" cy="1419137"/>
          </a:xfrm>
          <a:custGeom>
            <a:avLst/>
            <a:gdLst>
              <a:gd name="T0" fmla="*/ 1 w 85"/>
              <a:gd name="T1" fmla="*/ 0 h 63"/>
              <a:gd name="T2" fmla="*/ 0 w 85"/>
              <a:gd name="T3" fmla="*/ 62 h 63"/>
              <a:gd name="T4" fmla="*/ 16 w 85"/>
              <a:gd name="T5" fmla="*/ 63 h 63"/>
              <a:gd name="T6" fmla="*/ 18 w 85"/>
              <a:gd name="T7" fmla="*/ 1 h 63"/>
              <a:gd name="T8" fmla="*/ 2 w 85"/>
              <a:gd name="T9" fmla="*/ 5 h 63"/>
              <a:gd name="T10" fmla="*/ 14 w 85"/>
              <a:gd name="T11" fmla="*/ 4 h 63"/>
              <a:gd name="T12" fmla="*/ 16 w 85"/>
              <a:gd name="T13" fmla="*/ 28 h 63"/>
              <a:gd name="T14" fmla="*/ 3 w 85"/>
              <a:gd name="T15" fmla="*/ 29 h 63"/>
              <a:gd name="T16" fmla="*/ 2 w 85"/>
              <a:gd name="T17" fmla="*/ 5 h 63"/>
              <a:gd name="T18" fmla="*/ 2 w 85"/>
              <a:gd name="T19" fmla="*/ 56 h 63"/>
              <a:gd name="T20" fmla="*/ 2 w 85"/>
              <a:gd name="T21" fmla="*/ 55 h 63"/>
              <a:gd name="T22" fmla="*/ 16 w 85"/>
              <a:gd name="T23" fmla="*/ 56 h 63"/>
              <a:gd name="T24" fmla="*/ 16 w 85"/>
              <a:gd name="T25" fmla="*/ 52 h 63"/>
              <a:gd name="T26" fmla="*/ 2 w 85"/>
              <a:gd name="T27" fmla="*/ 52 h 63"/>
              <a:gd name="T28" fmla="*/ 16 w 85"/>
              <a:gd name="T29" fmla="*/ 51 h 63"/>
              <a:gd name="T30" fmla="*/ 16 w 85"/>
              <a:gd name="T31" fmla="*/ 52 h 63"/>
              <a:gd name="T32" fmla="*/ 21 w 85"/>
              <a:gd name="T33" fmla="*/ 0 h 63"/>
              <a:gd name="T34" fmla="*/ 19 w 85"/>
              <a:gd name="T35" fmla="*/ 62 h 63"/>
              <a:gd name="T36" fmla="*/ 36 w 85"/>
              <a:gd name="T37" fmla="*/ 63 h 63"/>
              <a:gd name="T38" fmla="*/ 38 w 85"/>
              <a:gd name="T39" fmla="*/ 1 h 63"/>
              <a:gd name="T40" fmla="*/ 22 w 85"/>
              <a:gd name="T41" fmla="*/ 5 h 63"/>
              <a:gd name="T42" fmla="*/ 34 w 85"/>
              <a:gd name="T43" fmla="*/ 4 h 63"/>
              <a:gd name="T44" fmla="*/ 35 w 85"/>
              <a:gd name="T45" fmla="*/ 28 h 63"/>
              <a:gd name="T46" fmla="*/ 23 w 85"/>
              <a:gd name="T47" fmla="*/ 29 h 63"/>
              <a:gd name="T48" fmla="*/ 22 w 85"/>
              <a:gd name="T49" fmla="*/ 5 h 63"/>
              <a:gd name="T50" fmla="*/ 22 w 85"/>
              <a:gd name="T51" fmla="*/ 56 h 63"/>
              <a:gd name="T52" fmla="*/ 22 w 85"/>
              <a:gd name="T53" fmla="*/ 55 h 63"/>
              <a:gd name="T54" fmla="*/ 36 w 85"/>
              <a:gd name="T55" fmla="*/ 56 h 63"/>
              <a:gd name="T56" fmla="*/ 35 w 85"/>
              <a:gd name="T57" fmla="*/ 52 h 63"/>
              <a:gd name="T58" fmla="*/ 21 w 85"/>
              <a:gd name="T59" fmla="*/ 52 h 63"/>
              <a:gd name="T60" fmla="*/ 35 w 85"/>
              <a:gd name="T61" fmla="*/ 51 h 63"/>
              <a:gd name="T62" fmla="*/ 35 w 85"/>
              <a:gd name="T63" fmla="*/ 52 h 63"/>
              <a:gd name="T64" fmla="*/ 53 w 85"/>
              <a:gd name="T65" fmla="*/ 1 h 63"/>
              <a:gd name="T66" fmla="*/ 38 w 85"/>
              <a:gd name="T67" fmla="*/ 9 h 63"/>
              <a:gd name="T68" fmla="*/ 69 w 85"/>
              <a:gd name="T69" fmla="*/ 62 h 63"/>
              <a:gd name="T70" fmla="*/ 84 w 85"/>
              <a:gd name="T71" fmla="*/ 55 h 63"/>
              <a:gd name="T72" fmla="*/ 64 w 85"/>
              <a:gd name="T73" fmla="*/ 27 h 63"/>
              <a:gd name="T74" fmla="*/ 53 w 85"/>
              <a:gd name="T75" fmla="*/ 32 h 63"/>
              <a:gd name="T76" fmla="*/ 42 w 85"/>
              <a:gd name="T77" fmla="*/ 11 h 63"/>
              <a:gd name="T78" fmla="*/ 53 w 85"/>
              <a:gd name="T79" fmla="*/ 6 h 63"/>
              <a:gd name="T80" fmla="*/ 64 w 85"/>
              <a:gd name="T81" fmla="*/ 27 h 63"/>
              <a:gd name="T82" fmla="*/ 66 w 85"/>
              <a:gd name="T83" fmla="*/ 52 h 63"/>
              <a:gd name="T84" fmla="*/ 78 w 85"/>
              <a:gd name="T85" fmla="*/ 46 h 63"/>
              <a:gd name="T86" fmla="*/ 66 w 85"/>
              <a:gd name="T87" fmla="*/ 53 h 63"/>
              <a:gd name="T88" fmla="*/ 80 w 85"/>
              <a:gd name="T89" fmla="*/ 49 h 63"/>
              <a:gd name="T90" fmla="*/ 68 w 85"/>
              <a:gd name="T91" fmla="*/ 56 h 63"/>
              <a:gd name="T92" fmla="*/ 79 w 85"/>
              <a:gd name="T93" fmla="*/ 49 h 63"/>
              <a:gd name="T94" fmla="*/ 80 w 85"/>
              <a:gd name="T95" fmla="*/ 49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5" h="63">
                <a:moveTo>
                  <a:pt x="16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62"/>
                  <a:pt x="1" y="63"/>
                  <a:pt x="1" y="63"/>
                </a:cubicBezTo>
                <a:cubicBezTo>
                  <a:pt x="16" y="63"/>
                  <a:pt x="16" y="63"/>
                  <a:pt x="16" y="63"/>
                </a:cubicBezTo>
                <a:cubicBezTo>
                  <a:pt x="17" y="63"/>
                  <a:pt x="18" y="62"/>
                  <a:pt x="18" y="6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7" y="0"/>
                  <a:pt x="16" y="0"/>
                </a:cubicBezTo>
                <a:close/>
                <a:moveTo>
                  <a:pt x="2" y="5"/>
                </a:moveTo>
                <a:cubicBezTo>
                  <a:pt x="2" y="4"/>
                  <a:pt x="3" y="4"/>
                  <a:pt x="3" y="4"/>
                </a:cubicBezTo>
                <a:cubicBezTo>
                  <a:pt x="14" y="4"/>
                  <a:pt x="14" y="4"/>
                  <a:pt x="14" y="4"/>
                </a:cubicBezTo>
                <a:cubicBezTo>
                  <a:pt x="15" y="4"/>
                  <a:pt x="16" y="4"/>
                  <a:pt x="16" y="5"/>
                </a:cubicBezTo>
                <a:cubicBezTo>
                  <a:pt x="16" y="28"/>
                  <a:pt x="16" y="28"/>
                  <a:pt x="16" y="28"/>
                </a:cubicBezTo>
                <a:cubicBezTo>
                  <a:pt x="16" y="28"/>
                  <a:pt x="15" y="29"/>
                  <a:pt x="14" y="29"/>
                </a:cubicBezTo>
                <a:cubicBezTo>
                  <a:pt x="3" y="29"/>
                  <a:pt x="3" y="29"/>
                  <a:pt x="3" y="29"/>
                </a:cubicBezTo>
                <a:cubicBezTo>
                  <a:pt x="3" y="29"/>
                  <a:pt x="2" y="28"/>
                  <a:pt x="2" y="28"/>
                </a:cubicBezTo>
                <a:lnTo>
                  <a:pt x="2" y="5"/>
                </a:lnTo>
                <a:close/>
                <a:moveTo>
                  <a:pt x="16" y="56"/>
                </a:moveTo>
                <a:cubicBezTo>
                  <a:pt x="2" y="56"/>
                  <a:pt x="2" y="56"/>
                  <a:pt x="2" y="56"/>
                </a:cubicBezTo>
                <a:cubicBezTo>
                  <a:pt x="2" y="56"/>
                  <a:pt x="2" y="56"/>
                  <a:pt x="2" y="56"/>
                </a:cubicBezTo>
                <a:cubicBezTo>
                  <a:pt x="2" y="55"/>
                  <a:pt x="2" y="55"/>
                  <a:pt x="2" y="55"/>
                </a:cubicBezTo>
                <a:cubicBezTo>
                  <a:pt x="16" y="55"/>
                  <a:pt x="16" y="55"/>
                  <a:pt x="16" y="55"/>
                </a:cubicBezTo>
                <a:cubicBezTo>
                  <a:pt x="16" y="55"/>
                  <a:pt x="16" y="55"/>
                  <a:pt x="16" y="56"/>
                </a:cubicBezTo>
                <a:cubicBezTo>
                  <a:pt x="16" y="56"/>
                  <a:pt x="16" y="56"/>
                  <a:pt x="16" y="56"/>
                </a:cubicBezTo>
                <a:close/>
                <a:moveTo>
                  <a:pt x="16" y="52"/>
                </a:moveTo>
                <a:cubicBezTo>
                  <a:pt x="2" y="52"/>
                  <a:pt x="2" y="52"/>
                  <a:pt x="2" y="52"/>
                </a:cubicBezTo>
                <a:cubicBezTo>
                  <a:pt x="2" y="52"/>
                  <a:pt x="2" y="52"/>
                  <a:pt x="2" y="52"/>
                </a:cubicBezTo>
                <a:cubicBezTo>
                  <a:pt x="2" y="52"/>
                  <a:pt x="2" y="51"/>
                  <a:pt x="2" y="51"/>
                </a:cubicBezTo>
                <a:cubicBezTo>
                  <a:pt x="16" y="51"/>
                  <a:pt x="16" y="51"/>
                  <a:pt x="16" y="51"/>
                </a:cubicBezTo>
                <a:cubicBezTo>
                  <a:pt x="16" y="51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lose/>
                <a:moveTo>
                  <a:pt x="36" y="0"/>
                </a:moveTo>
                <a:cubicBezTo>
                  <a:pt x="21" y="0"/>
                  <a:pt x="21" y="0"/>
                  <a:pt x="21" y="0"/>
                </a:cubicBezTo>
                <a:cubicBezTo>
                  <a:pt x="20" y="0"/>
                  <a:pt x="19" y="1"/>
                  <a:pt x="19" y="1"/>
                </a:cubicBezTo>
                <a:cubicBezTo>
                  <a:pt x="19" y="62"/>
                  <a:pt x="19" y="62"/>
                  <a:pt x="19" y="62"/>
                </a:cubicBezTo>
                <a:cubicBezTo>
                  <a:pt x="19" y="62"/>
                  <a:pt x="20" y="63"/>
                  <a:pt x="21" y="63"/>
                </a:cubicBezTo>
                <a:cubicBezTo>
                  <a:pt x="36" y="63"/>
                  <a:pt x="36" y="63"/>
                  <a:pt x="36" y="63"/>
                </a:cubicBezTo>
                <a:cubicBezTo>
                  <a:pt x="37" y="63"/>
                  <a:pt x="38" y="62"/>
                  <a:pt x="38" y="62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1"/>
                  <a:pt x="37" y="0"/>
                  <a:pt x="36" y="0"/>
                </a:cubicBezTo>
                <a:close/>
                <a:moveTo>
                  <a:pt x="22" y="5"/>
                </a:moveTo>
                <a:cubicBezTo>
                  <a:pt x="22" y="4"/>
                  <a:pt x="22" y="4"/>
                  <a:pt x="23" y="4"/>
                </a:cubicBezTo>
                <a:cubicBezTo>
                  <a:pt x="34" y="4"/>
                  <a:pt x="34" y="4"/>
                  <a:pt x="34" y="4"/>
                </a:cubicBezTo>
                <a:cubicBezTo>
                  <a:pt x="35" y="4"/>
                  <a:pt x="35" y="4"/>
                  <a:pt x="35" y="5"/>
                </a:cubicBezTo>
                <a:cubicBezTo>
                  <a:pt x="35" y="28"/>
                  <a:pt x="35" y="28"/>
                  <a:pt x="35" y="28"/>
                </a:cubicBezTo>
                <a:cubicBezTo>
                  <a:pt x="35" y="28"/>
                  <a:pt x="35" y="29"/>
                  <a:pt x="34" y="29"/>
                </a:cubicBezTo>
                <a:cubicBezTo>
                  <a:pt x="23" y="29"/>
                  <a:pt x="23" y="29"/>
                  <a:pt x="23" y="29"/>
                </a:cubicBezTo>
                <a:cubicBezTo>
                  <a:pt x="22" y="29"/>
                  <a:pt x="22" y="28"/>
                  <a:pt x="22" y="28"/>
                </a:cubicBezTo>
                <a:lnTo>
                  <a:pt x="22" y="5"/>
                </a:lnTo>
                <a:close/>
                <a:moveTo>
                  <a:pt x="35" y="56"/>
                </a:moveTo>
                <a:cubicBezTo>
                  <a:pt x="22" y="56"/>
                  <a:pt x="22" y="56"/>
                  <a:pt x="22" y="56"/>
                </a:cubicBezTo>
                <a:cubicBezTo>
                  <a:pt x="22" y="56"/>
                  <a:pt x="21" y="56"/>
                  <a:pt x="21" y="56"/>
                </a:cubicBezTo>
                <a:cubicBezTo>
                  <a:pt x="21" y="55"/>
                  <a:pt x="22" y="55"/>
                  <a:pt x="22" y="55"/>
                </a:cubicBezTo>
                <a:cubicBezTo>
                  <a:pt x="35" y="55"/>
                  <a:pt x="35" y="55"/>
                  <a:pt x="35" y="55"/>
                </a:cubicBezTo>
                <a:cubicBezTo>
                  <a:pt x="35" y="55"/>
                  <a:pt x="36" y="55"/>
                  <a:pt x="36" y="56"/>
                </a:cubicBezTo>
                <a:cubicBezTo>
                  <a:pt x="36" y="56"/>
                  <a:pt x="35" y="56"/>
                  <a:pt x="35" y="56"/>
                </a:cubicBezTo>
                <a:close/>
                <a:moveTo>
                  <a:pt x="35" y="52"/>
                </a:move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1" y="52"/>
                  <a:pt x="21" y="52"/>
                </a:cubicBezTo>
                <a:cubicBezTo>
                  <a:pt x="21" y="52"/>
                  <a:pt x="22" y="51"/>
                  <a:pt x="22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1"/>
                  <a:pt x="36" y="52"/>
                  <a:pt x="36" y="52"/>
                </a:cubicBezTo>
                <a:cubicBezTo>
                  <a:pt x="36" y="52"/>
                  <a:pt x="35" y="52"/>
                  <a:pt x="35" y="52"/>
                </a:cubicBezTo>
                <a:close/>
                <a:moveTo>
                  <a:pt x="85" y="53"/>
                </a:moveTo>
                <a:cubicBezTo>
                  <a:pt x="53" y="1"/>
                  <a:pt x="53" y="1"/>
                  <a:pt x="53" y="1"/>
                </a:cubicBezTo>
                <a:cubicBezTo>
                  <a:pt x="53" y="1"/>
                  <a:pt x="52" y="1"/>
                  <a:pt x="51" y="1"/>
                </a:cubicBezTo>
                <a:cubicBezTo>
                  <a:pt x="38" y="9"/>
                  <a:pt x="38" y="9"/>
                  <a:pt x="38" y="9"/>
                </a:cubicBezTo>
                <a:cubicBezTo>
                  <a:pt x="38" y="10"/>
                  <a:pt x="37" y="10"/>
                  <a:pt x="38" y="11"/>
                </a:cubicBezTo>
                <a:cubicBezTo>
                  <a:pt x="69" y="62"/>
                  <a:pt x="69" y="62"/>
                  <a:pt x="69" y="62"/>
                </a:cubicBezTo>
                <a:cubicBezTo>
                  <a:pt x="70" y="63"/>
                  <a:pt x="70" y="63"/>
                  <a:pt x="71" y="62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4"/>
                  <a:pt x="85" y="53"/>
                  <a:pt x="85" y="53"/>
                </a:cubicBezTo>
                <a:close/>
                <a:moveTo>
                  <a:pt x="64" y="27"/>
                </a:moveTo>
                <a:cubicBezTo>
                  <a:pt x="55" y="32"/>
                  <a:pt x="55" y="32"/>
                  <a:pt x="55" y="32"/>
                </a:cubicBezTo>
                <a:cubicBezTo>
                  <a:pt x="54" y="33"/>
                  <a:pt x="54" y="33"/>
                  <a:pt x="53" y="32"/>
                </a:cubicBezTo>
                <a:cubicBezTo>
                  <a:pt x="42" y="13"/>
                  <a:pt x="42" y="13"/>
                  <a:pt x="42" y="13"/>
                </a:cubicBezTo>
                <a:cubicBezTo>
                  <a:pt x="41" y="12"/>
                  <a:pt x="41" y="11"/>
                  <a:pt x="42" y="11"/>
                </a:cubicBezTo>
                <a:cubicBezTo>
                  <a:pt x="51" y="5"/>
                  <a:pt x="51" y="5"/>
                  <a:pt x="51" y="5"/>
                </a:cubicBezTo>
                <a:cubicBezTo>
                  <a:pt x="52" y="5"/>
                  <a:pt x="53" y="5"/>
                  <a:pt x="53" y="6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6"/>
                  <a:pt x="65" y="26"/>
                  <a:pt x="64" y="27"/>
                </a:cubicBezTo>
                <a:close/>
                <a:moveTo>
                  <a:pt x="66" y="53"/>
                </a:moveTo>
                <a:cubicBezTo>
                  <a:pt x="66" y="53"/>
                  <a:pt x="66" y="53"/>
                  <a:pt x="66" y="52"/>
                </a:cubicBezTo>
                <a:cubicBezTo>
                  <a:pt x="77" y="45"/>
                  <a:pt x="77" y="45"/>
                  <a:pt x="77" y="45"/>
                </a:cubicBezTo>
                <a:cubicBezTo>
                  <a:pt x="78" y="45"/>
                  <a:pt x="78" y="45"/>
                  <a:pt x="78" y="46"/>
                </a:cubicBezTo>
                <a:cubicBezTo>
                  <a:pt x="78" y="46"/>
                  <a:pt x="78" y="46"/>
                  <a:pt x="78" y="46"/>
                </a:cubicBezTo>
                <a:cubicBezTo>
                  <a:pt x="66" y="53"/>
                  <a:pt x="66" y="53"/>
                  <a:pt x="66" y="53"/>
                </a:cubicBezTo>
                <a:cubicBezTo>
                  <a:pt x="66" y="53"/>
                  <a:pt x="66" y="53"/>
                  <a:pt x="66" y="53"/>
                </a:cubicBezTo>
                <a:close/>
                <a:moveTo>
                  <a:pt x="80" y="49"/>
                </a:moveTo>
                <a:cubicBezTo>
                  <a:pt x="68" y="56"/>
                  <a:pt x="68" y="56"/>
                  <a:pt x="68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79" y="49"/>
                  <a:pt x="79" y="49"/>
                  <a:pt x="79" y="49"/>
                </a:cubicBezTo>
                <a:cubicBezTo>
                  <a:pt x="80" y="48"/>
                  <a:pt x="80" y="49"/>
                  <a:pt x="80" y="49"/>
                </a:cubicBezTo>
                <a:cubicBezTo>
                  <a:pt x="80" y="49"/>
                  <a:pt x="80" y="49"/>
                  <a:pt x="80" y="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14:window dir="vert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5" grpId="0"/>
      <p:bldP spid="14" grpId="0" animBg="1"/>
      <p:bldP spid="15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H_Page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成绩与思考</a:t>
            </a:r>
          </a:p>
        </p:txBody>
      </p:sp>
      <p:sp>
        <p:nvSpPr>
          <p:cNvPr id="3" name="MH_Other_1"/>
          <p:cNvSpPr/>
          <p:nvPr>
            <p:custDataLst>
              <p:tags r:id="rId3"/>
            </p:custDataLst>
          </p:nvPr>
        </p:nvSpPr>
        <p:spPr>
          <a:xfrm>
            <a:off x="4484228" y="1146073"/>
            <a:ext cx="1041127" cy="3525094"/>
          </a:xfrm>
          <a:custGeom>
            <a:avLst/>
            <a:gdLst>
              <a:gd name="connsiteX0" fmla="*/ 286341 w 572682"/>
              <a:gd name="connsiteY0" fmla="*/ 0 h 1963148"/>
              <a:gd name="connsiteX1" fmla="*/ 572682 w 572682"/>
              <a:gd name="connsiteY1" fmla="*/ 286341 h 1963148"/>
              <a:gd name="connsiteX2" fmla="*/ 488815 w 572682"/>
              <a:gd name="connsiteY2" fmla="*/ 488815 h 1963148"/>
              <a:gd name="connsiteX3" fmla="*/ 452012 w 572682"/>
              <a:gd name="connsiteY3" fmla="*/ 513628 h 1963148"/>
              <a:gd name="connsiteX4" fmla="*/ 452012 w 572682"/>
              <a:gd name="connsiteY4" fmla="*/ 1449520 h 1963148"/>
              <a:gd name="connsiteX5" fmla="*/ 488815 w 572682"/>
              <a:gd name="connsiteY5" fmla="*/ 1474333 h 1963148"/>
              <a:gd name="connsiteX6" fmla="*/ 572682 w 572682"/>
              <a:gd name="connsiteY6" fmla="*/ 1676807 h 1963148"/>
              <a:gd name="connsiteX7" fmla="*/ 286341 w 572682"/>
              <a:gd name="connsiteY7" fmla="*/ 1963148 h 1963148"/>
              <a:gd name="connsiteX8" fmla="*/ 0 w 572682"/>
              <a:gd name="connsiteY8" fmla="*/ 1676807 h 1963148"/>
              <a:gd name="connsiteX9" fmla="*/ 83868 w 572682"/>
              <a:gd name="connsiteY9" fmla="*/ 1474333 h 1963148"/>
              <a:gd name="connsiteX10" fmla="*/ 120669 w 572682"/>
              <a:gd name="connsiteY10" fmla="*/ 1449521 h 1963148"/>
              <a:gd name="connsiteX11" fmla="*/ 120669 w 572682"/>
              <a:gd name="connsiteY11" fmla="*/ 513627 h 1963148"/>
              <a:gd name="connsiteX12" fmla="*/ 83868 w 572682"/>
              <a:gd name="connsiteY12" fmla="*/ 488815 h 1963148"/>
              <a:gd name="connsiteX13" fmla="*/ 0 w 572682"/>
              <a:gd name="connsiteY13" fmla="*/ 286341 h 1963148"/>
              <a:gd name="connsiteX14" fmla="*/ 286341 w 572682"/>
              <a:gd name="connsiteY14" fmla="*/ 0 h 196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72682" h="1963148">
                <a:moveTo>
                  <a:pt x="286341" y="0"/>
                </a:moveTo>
                <a:cubicBezTo>
                  <a:pt x="444483" y="0"/>
                  <a:pt x="572682" y="128199"/>
                  <a:pt x="572682" y="286341"/>
                </a:cubicBezTo>
                <a:cubicBezTo>
                  <a:pt x="572682" y="365412"/>
                  <a:pt x="540632" y="436997"/>
                  <a:pt x="488815" y="488815"/>
                </a:cubicBezTo>
                <a:lnTo>
                  <a:pt x="452012" y="513628"/>
                </a:lnTo>
                <a:lnTo>
                  <a:pt x="452012" y="1449520"/>
                </a:lnTo>
                <a:lnTo>
                  <a:pt x="488815" y="1474333"/>
                </a:lnTo>
                <a:cubicBezTo>
                  <a:pt x="540632" y="1526151"/>
                  <a:pt x="572682" y="1597736"/>
                  <a:pt x="572682" y="1676807"/>
                </a:cubicBezTo>
                <a:cubicBezTo>
                  <a:pt x="572682" y="1834949"/>
                  <a:pt x="444483" y="1963148"/>
                  <a:pt x="286341" y="1963148"/>
                </a:cubicBezTo>
                <a:cubicBezTo>
                  <a:pt x="128199" y="1963148"/>
                  <a:pt x="0" y="1834949"/>
                  <a:pt x="0" y="1676807"/>
                </a:cubicBezTo>
                <a:cubicBezTo>
                  <a:pt x="0" y="1597736"/>
                  <a:pt x="32050" y="1526151"/>
                  <a:pt x="83868" y="1474333"/>
                </a:cubicBezTo>
                <a:lnTo>
                  <a:pt x="120669" y="1449521"/>
                </a:lnTo>
                <a:lnTo>
                  <a:pt x="120669" y="513627"/>
                </a:lnTo>
                <a:lnTo>
                  <a:pt x="83868" y="488815"/>
                </a:lnTo>
                <a:cubicBezTo>
                  <a:pt x="32050" y="436997"/>
                  <a:pt x="0" y="365412"/>
                  <a:pt x="0" y="286341"/>
                </a:cubicBezTo>
                <a:cubicBezTo>
                  <a:pt x="0" y="128199"/>
                  <a:pt x="128199" y="0"/>
                  <a:pt x="286341" y="0"/>
                </a:cubicBezTo>
                <a:close/>
              </a:path>
            </a:pathLst>
          </a:cu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490">
              <a:cs typeface="+mn-ea"/>
              <a:sym typeface="+mn-lt"/>
            </a:endParaRPr>
          </a:p>
        </p:txBody>
      </p:sp>
      <p:sp>
        <p:nvSpPr>
          <p:cNvPr id="5" name="MH_Other_2"/>
          <p:cNvSpPr/>
          <p:nvPr>
            <p:custDataLst>
              <p:tags r:id="rId4"/>
            </p:custDataLst>
          </p:nvPr>
        </p:nvSpPr>
        <p:spPr>
          <a:xfrm>
            <a:off x="4664238" y="1323612"/>
            <a:ext cx="681114" cy="67188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innerShdw blurRad="63500" dist="254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r>
              <a:rPr lang="zh-CN" altLang="en-US" sz="1545" b="1" dirty="0">
                <a:solidFill>
                  <a:schemeClr val="accent1"/>
                </a:solidFill>
                <a:cs typeface="+mn-ea"/>
                <a:sym typeface="+mn-lt"/>
              </a:rPr>
              <a:t>思考</a:t>
            </a:r>
          </a:p>
        </p:txBody>
      </p:sp>
      <p:sp>
        <p:nvSpPr>
          <p:cNvPr id="10" name="MH_Other_3"/>
          <p:cNvSpPr/>
          <p:nvPr>
            <p:custDataLst>
              <p:tags r:id="rId5"/>
            </p:custDataLst>
          </p:nvPr>
        </p:nvSpPr>
        <p:spPr>
          <a:xfrm>
            <a:off x="4664238" y="3820507"/>
            <a:ext cx="681114" cy="67188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innerShdw blurRad="63500" dist="254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r>
              <a:rPr lang="zh-CN" altLang="en-US" sz="1545" b="1" dirty="0">
                <a:solidFill>
                  <a:schemeClr val="accent1"/>
                </a:solidFill>
                <a:cs typeface="+mn-ea"/>
                <a:sym typeface="+mn-lt"/>
              </a:rPr>
              <a:t>成绩</a:t>
            </a:r>
          </a:p>
        </p:txBody>
      </p:sp>
      <p:sp>
        <p:nvSpPr>
          <p:cNvPr id="15" name="MH_Other_4"/>
          <p:cNvSpPr>
            <a:spLocks noChangeAspect="1"/>
          </p:cNvSpPr>
          <p:nvPr>
            <p:custDataLst>
              <p:tags r:id="rId6"/>
            </p:custDataLst>
          </p:nvPr>
        </p:nvSpPr>
        <p:spPr bwMode="auto">
          <a:xfrm>
            <a:off x="5649095" y="1537277"/>
            <a:ext cx="409625" cy="319889"/>
          </a:xfrm>
          <a:custGeom>
            <a:avLst/>
            <a:gdLst>
              <a:gd name="T0" fmla="*/ 457481883 w 5616"/>
              <a:gd name="T1" fmla="*/ 457857528 h 4433"/>
              <a:gd name="T2" fmla="*/ 457481883 w 5616"/>
              <a:gd name="T3" fmla="*/ 457857528 h 4433"/>
              <a:gd name="T4" fmla="*/ 457481883 w 5616"/>
              <a:gd name="T5" fmla="*/ 457857528 h 4433"/>
              <a:gd name="T6" fmla="*/ 457481883 w 5616"/>
              <a:gd name="T7" fmla="*/ 457857528 h 4433"/>
              <a:gd name="T8" fmla="*/ 457481883 w 5616"/>
              <a:gd name="T9" fmla="*/ 457857528 h 4433"/>
              <a:gd name="T10" fmla="*/ 457481883 w 5616"/>
              <a:gd name="T11" fmla="*/ 457857528 h 4433"/>
              <a:gd name="T12" fmla="*/ 457481883 w 5616"/>
              <a:gd name="T13" fmla="*/ 457857528 h 4433"/>
              <a:gd name="T14" fmla="*/ 457481883 w 5616"/>
              <a:gd name="T15" fmla="*/ 457857528 h 4433"/>
              <a:gd name="T16" fmla="*/ 457481883 w 5616"/>
              <a:gd name="T17" fmla="*/ 457857528 h 4433"/>
              <a:gd name="T18" fmla="*/ 457481883 w 5616"/>
              <a:gd name="T19" fmla="*/ 457857528 h 4433"/>
              <a:gd name="T20" fmla="*/ 457481883 w 5616"/>
              <a:gd name="T21" fmla="*/ 457857528 h 4433"/>
              <a:gd name="T22" fmla="*/ 457481883 w 5616"/>
              <a:gd name="T23" fmla="*/ 457857528 h 4433"/>
              <a:gd name="T24" fmla="*/ 457481883 w 5616"/>
              <a:gd name="T25" fmla="*/ 457857528 h 4433"/>
              <a:gd name="T26" fmla="*/ 457481883 w 5616"/>
              <a:gd name="T27" fmla="*/ 457857528 h 443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5616" h="4433">
                <a:moveTo>
                  <a:pt x="1854" y="1391"/>
                </a:moveTo>
                <a:lnTo>
                  <a:pt x="0" y="983"/>
                </a:lnTo>
                <a:lnTo>
                  <a:pt x="346" y="2217"/>
                </a:lnTo>
                <a:lnTo>
                  <a:pt x="0" y="3451"/>
                </a:lnTo>
                <a:lnTo>
                  <a:pt x="1854" y="3043"/>
                </a:lnTo>
                <a:lnTo>
                  <a:pt x="2116" y="2217"/>
                </a:lnTo>
                <a:lnTo>
                  <a:pt x="1854" y="1391"/>
                </a:lnTo>
                <a:close/>
                <a:moveTo>
                  <a:pt x="5616" y="2217"/>
                </a:moveTo>
                <a:lnTo>
                  <a:pt x="1777" y="0"/>
                </a:lnTo>
                <a:lnTo>
                  <a:pt x="2481" y="2217"/>
                </a:lnTo>
                <a:lnTo>
                  <a:pt x="1777" y="4433"/>
                </a:lnTo>
                <a:lnTo>
                  <a:pt x="5616" y="2217"/>
                </a:lnTo>
                <a:close/>
              </a:path>
            </a:pathLst>
          </a:cu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490">
              <a:cs typeface="+mn-ea"/>
              <a:sym typeface="+mn-lt"/>
            </a:endParaRPr>
          </a:p>
        </p:txBody>
      </p:sp>
      <p:sp>
        <p:nvSpPr>
          <p:cNvPr id="16" name="MH_Other_5"/>
          <p:cNvSpPr>
            <a:spLocks noChangeAspect="1"/>
          </p:cNvSpPr>
          <p:nvPr>
            <p:custDataLst>
              <p:tags r:id="rId7"/>
            </p:custDataLst>
          </p:nvPr>
        </p:nvSpPr>
        <p:spPr bwMode="auto">
          <a:xfrm flipH="1">
            <a:off x="3972199" y="4039807"/>
            <a:ext cx="409625" cy="319889"/>
          </a:xfrm>
          <a:custGeom>
            <a:avLst/>
            <a:gdLst>
              <a:gd name="T0" fmla="*/ 457481883 w 5616"/>
              <a:gd name="T1" fmla="*/ 457857528 h 4433"/>
              <a:gd name="T2" fmla="*/ 457481883 w 5616"/>
              <a:gd name="T3" fmla="*/ 457857528 h 4433"/>
              <a:gd name="T4" fmla="*/ 457481883 w 5616"/>
              <a:gd name="T5" fmla="*/ 457857528 h 4433"/>
              <a:gd name="T6" fmla="*/ 457481883 w 5616"/>
              <a:gd name="T7" fmla="*/ 457857528 h 4433"/>
              <a:gd name="T8" fmla="*/ 457481883 w 5616"/>
              <a:gd name="T9" fmla="*/ 457857528 h 4433"/>
              <a:gd name="T10" fmla="*/ 457481883 w 5616"/>
              <a:gd name="T11" fmla="*/ 457857528 h 4433"/>
              <a:gd name="T12" fmla="*/ 457481883 w 5616"/>
              <a:gd name="T13" fmla="*/ 457857528 h 4433"/>
              <a:gd name="T14" fmla="*/ 457481883 w 5616"/>
              <a:gd name="T15" fmla="*/ 457857528 h 4433"/>
              <a:gd name="T16" fmla="*/ 457481883 w 5616"/>
              <a:gd name="T17" fmla="*/ 457857528 h 4433"/>
              <a:gd name="T18" fmla="*/ 457481883 w 5616"/>
              <a:gd name="T19" fmla="*/ 457857528 h 4433"/>
              <a:gd name="T20" fmla="*/ 457481883 w 5616"/>
              <a:gd name="T21" fmla="*/ 457857528 h 4433"/>
              <a:gd name="T22" fmla="*/ 457481883 w 5616"/>
              <a:gd name="T23" fmla="*/ 457857528 h 4433"/>
              <a:gd name="T24" fmla="*/ 457481883 w 5616"/>
              <a:gd name="T25" fmla="*/ 457857528 h 4433"/>
              <a:gd name="T26" fmla="*/ 457481883 w 5616"/>
              <a:gd name="T27" fmla="*/ 457857528 h 443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5616" h="4433">
                <a:moveTo>
                  <a:pt x="1854" y="1391"/>
                </a:moveTo>
                <a:lnTo>
                  <a:pt x="0" y="983"/>
                </a:lnTo>
                <a:lnTo>
                  <a:pt x="346" y="2217"/>
                </a:lnTo>
                <a:lnTo>
                  <a:pt x="0" y="3451"/>
                </a:lnTo>
                <a:lnTo>
                  <a:pt x="1854" y="3043"/>
                </a:lnTo>
                <a:lnTo>
                  <a:pt x="2116" y="2217"/>
                </a:lnTo>
                <a:lnTo>
                  <a:pt x="1854" y="1391"/>
                </a:lnTo>
                <a:close/>
                <a:moveTo>
                  <a:pt x="5616" y="2217"/>
                </a:moveTo>
                <a:lnTo>
                  <a:pt x="1777" y="0"/>
                </a:lnTo>
                <a:lnTo>
                  <a:pt x="2481" y="2217"/>
                </a:lnTo>
                <a:lnTo>
                  <a:pt x="1777" y="4433"/>
                </a:lnTo>
                <a:lnTo>
                  <a:pt x="5616" y="2217"/>
                </a:lnTo>
                <a:close/>
              </a:path>
            </a:pathLst>
          </a:cu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490">
              <a:cs typeface="+mn-ea"/>
              <a:sym typeface="+mn-lt"/>
            </a:endParaRPr>
          </a:p>
        </p:txBody>
      </p:sp>
      <p:sp>
        <p:nvSpPr>
          <p:cNvPr id="14" name="MH_Text_1"/>
          <p:cNvSpPr/>
          <p:nvPr>
            <p:custDataLst>
              <p:tags r:id="rId8"/>
            </p:custDataLst>
          </p:nvPr>
        </p:nvSpPr>
        <p:spPr>
          <a:xfrm>
            <a:off x="674203" y="1860109"/>
            <a:ext cx="3297997" cy="20621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1160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MH_Text_1"/>
          <p:cNvSpPr/>
          <p:nvPr>
            <p:custDataLst>
              <p:tags r:id="rId9"/>
            </p:custDataLst>
          </p:nvPr>
        </p:nvSpPr>
        <p:spPr>
          <a:xfrm>
            <a:off x="1810922" y="4044236"/>
            <a:ext cx="2064061" cy="320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545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点击输入标题文字</a:t>
            </a:r>
            <a:endParaRPr lang="en-US" altLang="zh-CN" sz="1545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MH_Text_1"/>
          <p:cNvSpPr/>
          <p:nvPr>
            <p:custDataLst>
              <p:tags r:id="rId10"/>
            </p:custDataLst>
          </p:nvPr>
        </p:nvSpPr>
        <p:spPr>
          <a:xfrm>
            <a:off x="6187809" y="1860109"/>
            <a:ext cx="3297997" cy="20621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1160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9" name="MH_Text_1"/>
          <p:cNvSpPr/>
          <p:nvPr>
            <p:custDataLst>
              <p:tags r:id="rId11"/>
            </p:custDataLst>
          </p:nvPr>
        </p:nvSpPr>
        <p:spPr>
          <a:xfrm>
            <a:off x="6187809" y="1537074"/>
            <a:ext cx="2064061" cy="320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545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点击输入标题文字</a:t>
            </a:r>
            <a:endParaRPr lang="en-US" altLang="zh-CN" sz="1545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0" grpId="0" animBg="1"/>
      <p:bldP spid="15" grpId="0" animBg="1"/>
      <p:bldP spid="16" grpId="0" animBg="1"/>
      <p:bldP spid="14" grpId="0"/>
      <p:bldP spid="17" grpId="0"/>
      <p:bldP spid="18" grpId="0"/>
      <p:bldP spid="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1091406" y="5184102"/>
            <a:ext cx="7897813" cy="131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1111188" y="1180443"/>
            <a:ext cx="3413125" cy="131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rot="5400000">
            <a:off x="2739448" y="2953526"/>
            <a:ext cx="3545283" cy="175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4832349" y="1181753"/>
            <a:ext cx="4097770" cy="35439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985"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1119058" y="1195052"/>
            <a:ext cx="3532188" cy="3532188"/>
          </a:xfrm>
          <a:prstGeom prst="rect">
            <a:avLst/>
          </a:prstGeom>
          <a:blipFill>
            <a:blip r:embed="rId3" cstate="screen"/>
            <a:stretch>
              <a:fillRect/>
            </a:stretch>
          </a:blip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985">
              <a:cs typeface="+mn-ea"/>
              <a:sym typeface="+mn-lt"/>
            </a:endParaRPr>
          </a:p>
        </p:txBody>
      </p:sp>
      <p:sp>
        <p:nvSpPr>
          <p:cNvPr id="13" name="Rectangle 30"/>
          <p:cNvSpPr>
            <a:spLocks noChangeArrowheads="1"/>
          </p:cNvSpPr>
          <p:nvPr/>
        </p:nvSpPr>
        <p:spPr bwMode="auto">
          <a:xfrm>
            <a:off x="5075954" y="1927934"/>
            <a:ext cx="3676226" cy="1882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800" tIns="50400" rIns="100800" bIns="5040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545" dirty="0">
                <a:solidFill>
                  <a:schemeClr val="bg1"/>
                </a:solidFill>
                <a:cs typeface="+mn-ea"/>
                <a:sym typeface="+mn-lt"/>
              </a:rPr>
              <a:t>大学生活即将结束，在此</a:t>
            </a:r>
            <a:r>
              <a:rPr lang="en-US" altLang="zh-CN" sz="1545" dirty="0">
                <a:solidFill>
                  <a:schemeClr val="bg1"/>
                </a:solidFill>
                <a:cs typeface="+mn-ea"/>
                <a:sym typeface="+mn-lt"/>
              </a:rPr>
              <a:t>,</a:t>
            </a:r>
            <a:r>
              <a:rPr lang="zh-CN" altLang="en-US" sz="1545" dirty="0">
                <a:solidFill>
                  <a:schemeClr val="bg1"/>
                </a:solidFill>
                <a:cs typeface="+mn-ea"/>
                <a:sym typeface="+mn-lt"/>
              </a:rPr>
              <a:t>我要感谢所有教导我的老师和一齐成长的同学，他们在我的大学生涯给予了很大帮助。本论文能够顺利完成。要特别感谢我的导师</a:t>
            </a:r>
            <a:r>
              <a:rPr lang="en-US" altLang="zh-CN" sz="1545" dirty="0">
                <a:solidFill>
                  <a:schemeClr val="bg1"/>
                </a:solidFill>
                <a:cs typeface="+mn-ea"/>
                <a:sym typeface="+mn-lt"/>
              </a:rPr>
              <a:t>XXX</a:t>
            </a:r>
            <a:r>
              <a:rPr lang="zh-CN" altLang="en-US" sz="1545" dirty="0">
                <a:solidFill>
                  <a:schemeClr val="bg1"/>
                </a:solidFill>
                <a:cs typeface="+mn-ea"/>
                <a:sym typeface="+mn-lt"/>
              </a:rPr>
              <a:t>老师，感洲各位老师的关心和帮助</a:t>
            </a:r>
            <a:r>
              <a:rPr lang="en-US" altLang="zh-CN" sz="1545" dirty="0">
                <a:solidFill>
                  <a:schemeClr val="bg1"/>
                </a:solidFill>
                <a:cs typeface="+mn-ea"/>
                <a:sym typeface="+mn-lt"/>
              </a:rPr>
              <a:t>!</a:t>
            </a:r>
            <a:endParaRPr lang="zh-CN" altLang="en-US" sz="154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830400" y="1173358"/>
            <a:ext cx="4099719" cy="59531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985">
              <a:cs typeface="+mn-ea"/>
              <a:sym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9805" y="1182608"/>
            <a:ext cx="2487092" cy="5673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085" b="1" dirty="0">
                <a:solidFill>
                  <a:schemeClr val="bg1"/>
                </a:solidFill>
                <a:cs typeface="+mn-ea"/>
                <a:sym typeface="+mn-lt"/>
              </a:rPr>
              <a:t>THANKS!</a:t>
            </a:r>
            <a:endParaRPr lang="zh-CN" altLang="en-US" sz="308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5040312" y="1396445"/>
            <a:ext cx="236266" cy="177200"/>
            <a:chOff x="4572000" y="1785925"/>
            <a:chExt cx="357190" cy="357191"/>
          </a:xfrm>
          <a:solidFill>
            <a:schemeClr val="bg1"/>
          </a:solidFill>
        </p:grpSpPr>
        <p:sp>
          <p:nvSpPr>
            <p:cNvPr id="17" name="燕尾形 16"/>
            <p:cNvSpPr/>
            <p:nvPr/>
          </p:nvSpPr>
          <p:spPr>
            <a:xfrm flipH="1">
              <a:off x="4714876" y="1785925"/>
              <a:ext cx="214314" cy="321471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985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8" name="等腰三角形 17"/>
            <p:cNvSpPr/>
            <p:nvPr/>
          </p:nvSpPr>
          <p:spPr>
            <a:xfrm>
              <a:off x="4572000" y="2000240"/>
              <a:ext cx="165736" cy="14287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985"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 flipH="1">
            <a:off x="8296934" y="1396445"/>
            <a:ext cx="236266" cy="177200"/>
            <a:chOff x="4572000" y="1785925"/>
            <a:chExt cx="357190" cy="357191"/>
          </a:xfrm>
          <a:solidFill>
            <a:schemeClr val="bg1"/>
          </a:solidFill>
        </p:grpSpPr>
        <p:sp>
          <p:nvSpPr>
            <p:cNvPr id="20" name="燕尾形 19"/>
            <p:cNvSpPr/>
            <p:nvPr/>
          </p:nvSpPr>
          <p:spPr>
            <a:xfrm flipH="1">
              <a:off x="4714876" y="1785925"/>
              <a:ext cx="214314" cy="321471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985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1" name="等腰三角形 20"/>
            <p:cNvSpPr/>
            <p:nvPr/>
          </p:nvSpPr>
          <p:spPr>
            <a:xfrm>
              <a:off x="4572000" y="2000240"/>
              <a:ext cx="165736" cy="14287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985">
                <a:cs typeface="+mn-ea"/>
                <a:sym typeface="+mn-lt"/>
              </a:endParaRPr>
            </a:p>
          </p:txBody>
        </p:sp>
      </p:grpSp>
      <p:cxnSp>
        <p:nvCxnSpPr>
          <p:cNvPr id="22" name="直接连接符 21"/>
          <p:cNvCxnSpPr/>
          <p:nvPr/>
        </p:nvCxnSpPr>
        <p:spPr>
          <a:xfrm>
            <a:off x="1078455" y="737156"/>
            <a:ext cx="7897813" cy="131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62198" y="3991893"/>
            <a:ext cx="3438074" cy="431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205" b="1" dirty="0">
                <a:solidFill>
                  <a:schemeClr val="bg1"/>
                </a:solidFill>
                <a:cs typeface="+mn-ea"/>
                <a:sym typeface="+mn-lt"/>
              </a:rPr>
              <a:t>感谢各位老师的观看！</a:t>
            </a:r>
          </a:p>
        </p:txBody>
      </p:sp>
      <p:sp>
        <p:nvSpPr>
          <p:cNvPr id="23" name="矩形 8"/>
          <p:cNvSpPr/>
          <p:nvPr/>
        </p:nvSpPr>
        <p:spPr>
          <a:xfrm>
            <a:off x="0" y="0"/>
            <a:ext cx="10080625" cy="5761038"/>
          </a:xfrm>
          <a:custGeom>
            <a:avLst/>
            <a:gdLst/>
            <a:ahLst/>
            <a:cxnLst/>
            <a:rect l="l" t="t" r="r" b="b"/>
            <a:pathLst>
              <a:path w="10080625" h="5761038">
                <a:moveTo>
                  <a:pt x="495077" y="144215"/>
                </a:moveTo>
                <a:lnTo>
                  <a:pt x="143768" y="495524"/>
                </a:lnTo>
                <a:lnTo>
                  <a:pt x="143768" y="5193506"/>
                </a:lnTo>
                <a:lnTo>
                  <a:pt x="495077" y="5544815"/>
                </a:lnTo>
                <a:lnTo>
                  <a:pt x="9585547" y="5544815"/>
                </a:lnTo>
                <a:lnTo>
                  <a:pt x="9936856" y="5193506"/>
                </a:lnTo>
                <a:lnTo>
                  <a:pt x="9936856" y="495524"/>
                </a:lnTo>
                <a:lnTo>
                  <a:pt x="9585547" y="144215"/>
                </a:lnTo>
                <a:close/>
                <a:moveTo>
                  <a:pt x="0" y="0"/>
                </a:moveTo>
                <a:lnTo>
                  <a:pt x="10080625" y="0"/>
                </a:lnTo>
                <a:lnTo>
                  <a:pt x="10080625" y="5761038"/>
                </a:lnTo>
                <a:lnTo>
                  <a:pt x="0" y="576103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5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75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5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750"/>
                            </p:stCondLst>
                            <p:childTnLst>
                              <p:par>
                                <p:cTn id="4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250"/>
                            </p:stCondLst>
                            <p:childTnLst>
                              <p:par>
                                <p:cTn id="4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699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/>
      <p:bldP spid="14" grpId="0" animBg="1"/>
      <p:bldP spid="15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2255874" y="1482847"/>
            <a:ext cx="1349509" cy="1349509"/>
            <a:chOff x="3803476" y="1872407"/>
            <a:chExt cx="1349509" cy="1349509"/>
          </a:xfrm>
        </p:grpSpPr>
        <p:sp>
          <p:nvSpPr>
            <p:cNvPr id="49" name="椭圆 48"/>
            <p:cNvSpPr/>
            <p:nvPr/>
          </p:nvSpPr>
          <p:spPr>
            <a:xfrm>
              <a:off x="3803476" y="1872407"/>
              <a:ext cx="1349509" cy="13495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86350" y="2088431"/>
              <a:ext cx="7200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6000" dirty="0" smtClean="0">
                  <a:latin typeface="华文中宋" panose="02010600040101010101" pitchFamily="2" charset="-122"/>
                  <a:ea typeface="华文中宋" panose="02010600040101010101" pitchFamily="2" charset="-122"/>
                </a:rPr>
                <a:t>谢</a:t>
              </a:r>
              <a:endParaRPr lang="zh-CN" altLang="en-US" sz="6000" dirty="0"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3511353" y="1514190"/>
            <a:ext cx="1349509" cy="1349509"/>
            <a:chOff x="5058955" y="1903750"/>
            <a:chExt cx="1349509" cy="1349509"/>
          </a:xfrm>
        </p:grpSpPr>
        <p:sp>
          <p:nvSpPr>
            <p:cNvPr id="50" name="椭圆 49"/>
            <p:cNvSpPr/>
            <p:nvPr/>
          </p:nvSpPr>
          <p:spPr>
            <a:xfrm>
              <a:off x="5058955" y="1903750"/>
              <a:ext cx="1349509" cy="13495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250872" y="2088431"/>
              <a:ext cx="7200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6000" dirty="0" smtClean="0">
                  <a:latin typeface="华文中宋" panose="02010600040101010101" pitchFamily="2" charset="-122"/>
                  <a:ea typeface="华文中宋" panose="02010600040101010101" pitchFamily="2" charset="-122"/>
                </a:rPr>
                <a:t>谢</a:t>
              </a:r>
              <a:endParaRPr lang="zh-CN" altLang="en-US" sz="6000" dirty="0"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534760" y="3067023"/>
            <a:ext cx="29097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latin typeface="方正大黑简体" panose="03000509000000000000" pitchFamily="65" charset="-122"/>
                <a:ea typeface="方正大黑简体" panose="03000509000000000000" pitchFamily="65" charset="-122"/>
              </a:rPr>
              <a:t>任意名</a:t>
            </a:r>
            <a:r>
              <a:rPr lang="en-US" altLang="zh-CN" sz="1600" dirty="0" smtClean="0">
                <a:latin typeface="方正大黑简体" panose="03000509000000000000" pitchFamily="65" charset="-122"/>
                <a:ea typeface="方正大黑简体" panose="03000509000000000000" pitchFamily="65" charset="-122"/>
              </a:rPr>
              <a:t>.</a:t>
            </a:r>
            <a:r>
              <a:rPr lang="zh-CN" altLang="en-US" sz="1600" dirty="0" smtClean="0">
                <a:latin typeface="方正大黑简体" panose="03000509000000000000" pitchFamily="65" charset="-122"/>
                <a:ea typeface="方正大黑简体" panose="03000509000000000000" pitchFamily="65" charset="-122"/>
              </a:rPr>
              <a:t>北京大学工商管理专业</a:t>
            </a:r>
            <a:endParaRPr lang="zh-CN" altLang="en-US" sz="1600" dirty="0">
              <a:latin typeface="方正大黑简体" panose="03000509000000000000" pitchFamily="65" charset="-122"/>
              <a:ea typeface="方正大黑简体" panose="03000509000000000000" pitchFamily="65" charset="-122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2276810" y="3164431"/>
            <a:ext cx="1246994" cy="143093"/>
            <a:chOff x="3865326" y="3615229"/>
            <a:chExt cx="1246994" cy="143093"/>
          </a:xfrm>
        </p:grpSpPr>
        <p:cxnSp>
          <p:nvCxnSpPr>
            <p:cNvPr id="28" name="直接连接符 27"/>
            <p:cNvCxnSpPr/>
            <p:nvPr/>
          </p:nvCxnSpPr>
          <p:spPr>
            <a:xfrm flipH="1">
              <a:off x="3865326" y="3688576"/>
              <a:ext cx="1102978" cy="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椭圆 30"/>
            <p:cNvSpPr/>
            <p:nvPr/>
          </p:nvSpPr>
          <p:spPr>
            <a:xfrm>
              <a:off x="4969227" y="3615229"/>
              <a:ext cx="143093" cy="14309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6404124" y="3164431"/>
            <a:ext cx="1142748" cy="143093"/>
            <a:chOff x="7641980" y="3615229"/>
            <a:chExt cx="1142748" cy="143093"/>
          </a:xfrm>
        </p:grpSpPr>
        <p:cxnSp>
          <p:nvCxnSpPr>
            <p:cNvPr id="30" name="直接连接符 29"/>
            <p:cNvCxnSpPr/>
            <p:nvPr/>
          </p:nvCxnSpPr>
          <p:spPr>
            <a:xfrm flipH="1">
              <a:off x="7681750" y="3687237"/>
              <a:ext cx="1102978" cy="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椭圆 31"/>
            <p:cNvSpPr/>
            <p:nvPr/>
          </p:nvSpPr>
          <p:spPr>
            <a:xfrm>
              <a:off x="7641980" y="3615229"/>
              <a:ext cx="143093" cy="14309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794797" y="1482847"/>
            <a:ext cx="1349509" cy="1349509"/>
            <a:chOff x="6342399" y="1872407"/>
            <a:chExt cx="1349509" cy="1349509"/>
          </a:xfrm>
        </p:grpSpPr>
        <p:sp>
          <p:nvSpPr>
            <p:cNvPr id="51" name="椭圆 50"/>
            <p:cNvSpPr/>
            <p:nvPr/>
          </p:nvSpPr>
          <p:spPr>
            <a:xfrm>
              <a:off x="6342399" y="1872407"/>
              <a:ext cx="1349509" cy="13495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552480" y="2088431"/>
              <a:ext cx="7200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6000" dirty="0" smtClean="0">
                  <a:latin typeface="华文中宋" panose="02010600040101010101" pitchFamily="2" charset="-122"/>
                  <a:ea typeface="华文中宋" panose="02010600040101010101" pitchFamily="2" charset="-122"/>
                </a:rPr>
                <a:t>观</a:t>
              </a:r>
              <a:endParaRPr lang="zh-CN" altLang="en-US" sz="6000" dirty="0"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090941" y="1482847"/>
            <a:ext cx="1349509" cy="1349509"/>
            <a:chOff x="7638543" y="1872407"/>
            <a:chExt cx="1349509" cy="1349509"/>
          </a:xfrm>
        </p:grpSpPr>
        <p:sp>
          <p:nvSpPr>
            <p:cNvPr id="52" name="椭圆 51"/>
            <p:cNvSpPr/>
            <p:nvPr/>
          </p:nvSpPr>
          <p:spPr>
            <a:xfrm>
              <a:off x="7638543" y="1872407"/>
              <a:ext cx="1349509" cy="13495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solidFill>
                <a:schemeClr val="bg1"/>
              </a:solidFill>
            </a:ln>
            <a:effectLst>
              <a:outerShdw blurRad="215900" dist="177800" dir="7200000" sx="102000" sy="102000" algn="tl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848624" y="2088431"/>
              <a:ext cx="7200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6000" dirty="0">
                  <a:latin typeface="华文中宋" panose="02010600040101010101" pitchFamily="2" charset="-122"/>
                  <a:ea typeface="华文中宋" panose="02010600040101010101" pitchFamily="2" charset="-122"/>
                </a:rPr>
                <a:t>看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3347208" y="3500255"/>
            <a:ext cx="490336" cy="422704"/>
            <a:chOff x="1571292" y="1167225"/>
            <a:chExt cx="1152128" cy="993214"/>
          </a:xfrm>
        </p:grpSpPr>
        <p:grpSp>
          <p:nvGrpSpPr>
            <p:cNvPr id="57" name="组合 56"/>
            <p:cNvGrpSpPr/>
            <p:nvPr/>
          </p:nvGrpSpPr>
          <p:grpSpPr>
            <a:xfrm>
              <a:off x="1571292" y="1167225"/>
              <a:ext cx="1152128" cy="993214"/>
              <a:chOff x="1151880" y="2088430"/>
              <a:chExt cx="1656184" cy="1427745"/>
            </a:xfrm>
          </p:grpSpPr>
          <p:sp>
            <p:nvSpPr>
              <p:cNvPr id="70" name="六边形 69"/>
              <p:cNvSpPr/>
              <p:nvPr/>
            </p:nvSpPr>
            <p:spPr>
              <a:xfrm flipV="1">
                <a:off x="1151880" y="2088430"/>
                <a:ext cx="1656184" cy="1427745"/>
              </a:xfrm>
              <a:prstGeom prst="hexagon">
                <a:avLst/>
              </a:prstGeom>
              <a:gradFill flip="none" rotWithShape="1">
                <a:gsLst>
                  <a:gs pos="5000">
                    <a:schemeClr val="bg1">
                      <a:lumMod val="75000"/>
                    </a:schemeClr>
                  </a:gs>
                  <a:gs pos="57000">
                    <a:schemeClr val="bg1">
                      <a:shade val="67500"/>
                      <a:satMod val="115000"/>
                      <a:lumMod val="40000"/>
                      <a:lumOff val="60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solidFill>
                  <a:srgbClr val="FFFFFF">
                    <a:alpha val="72941"/>
                  </a:srgbClr>
                </a:solidFill>
              </a:ln>
              <a:effectLst>
                <a:outerShdw blurRad="215900" dist="127000" dir="6000000" sx="101000" sy="101000" algn="tr" rotWithShape="0">
                  <a:schemeClr val="tx1">
                    <a:lumMod val="95000"/>
                    <a:lumOff val="5000"/>
                    <a:alpha val="76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860000"/>
                  </a:solidFill>
                </a:endParaRPr>
              </a:p>
            </p:txBody>
          </p:sp>
          <p:sp>
            <p:nvSpPr>
              <p:cNvPr id="71" name="六边形 70"/>
              <p:cNvSpPr/>
              <p:nvPr/>
            </p:nvSpPr>
            <p:spPr>
              <a:xfrm flipV="1">
                <a:off x="1356681" y="2318524"/>
                <a:ext cx="1159685" cy="999729"/>
              </a:xfrm>
              <a:prstGeom prst="hexagon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860000"/>
                  </a:solidFill>
                </a:endParaRPr>
              </a:p>
            </p:txBody>
          </p:sp>
        </p:grpSp>
        <p:grpSp>
          <p:nvGrpSpPr>
            <p:cNvPr id="58" name="组合 21"/>
            <p:cNvGrpSpPr/>
            <p:nvPr/>
          </p:nvGrpSpPr>
          <p:grpSpPr bwMode="auto">
            <a:xfrm>
              <a:off x="1918632" y="1499667"/>
              <a:ext cx="403538" cy="337675"/>
              <a:chOff x="-32101" y="0"/>
              <a:chExt cx="961047" cy="796672"/>
            </a:xfrm>
            <a:solidFill>
              <a:schemeClr val="bg1"/>
            </a:solidFill>
          </p:grpSpPr>
          <p:sp>
            <p:nvSpPr>
              <p:cNvPr id="59" name="Freeform 24"/>
              <p:cNvSpPr>
                <a:spLocks noEditPoints="1" noChangeArrowheads="1"/>
              </p:cNvSpPr>
              <p:nvPr/>
            </p:nvSpPr>
            <p:spPr bwMode="auto">
              <a:xfrm>
                <a:off x="-32101" y="0"/>
                <a:ext cx="961047" cy="796672"/>
              </a:xfrm>
              <a:custGeom>
                <a:avLst/>
                <a:gdLst>
                  <a:gd name="T0" fmla="*/ 321 w 339"/>
                  <a:gd name="T1" fmla="*/ 0 h 281"/>
                  <a:gd name="T2" fmla="*/ 18 w 339"/>
                  <a:gd name="T3" fmla="*/ 0 h 281"/>
                  <a:gd name="T4" fmla="*/ 0 w 339"/>
                  <a:gd name="T5" fmla="*/ 18 h 281"/>
                  <a:gd name="T6" fmla="*/ 0 w 339"/>
                  <a:gd name="T7" fmla="*/ 263 h 281"/>
                  <a:gd name="T8" fmla="*/ 18 w 339"/>
                  <a:gd name="T9" fmla="*/ 281 h 281"/>
                  <a:gd name="T10" fmla="*/ 321 w 339"/>
                  <a:gd name="T11" fmla="*/ 281 h 281"/>
                  <a:gd name="T12" fmla="*/ 339 w 339"/>
                  <a:gd name="T13" fmla="*/ 263 h 281"/>
                  <a:gd name="T14" fmla="*/ 339 w 339"/>
                  <a:gd name="T15" fmla="*/ 18 h 281"/>
                  <a:gd name="T16" fmla="*/ 321 w 339"/>
                  <a:gd name="T17" fmla="*/ 0 h 281"/>
                  <a:gd name="T18" fmla="*/ 316 w 339"/>
                  <a:gd name="T19" fmla="*/ 246 h 281"/>
                  <a:gd name="T20" fmla="*/ 301 w 339"/>
                  <a:gd name="T21" fmla="*/ 262 h 281"/>
                  <a:gd name="T22" fmla="*/ 38 w 339"/>
                  <a:gd name="T23" fmla="*/ 262 h 281"/>
                  <a:gd name="T24" fmla="*/ 23 w 339"/>
                  <a:gd name="T25" fmla="*/ 246 h 281"/>
                  <a:gd name="T26" fmla="*/ 23 w 339"/>
                  <a:gd name="T27" fmla="*/ 35 h 281"/>
                  <a:gd name="T28" fmla="*/ 38 w 339"/>
                  <a:gd name="T29" fmla="*/ 19 h 281"/>
                  <a:gd name="T30" fmla="*/ 301 w 339"/>
                  <a:gd name="T31" fmla="*/ 19 h 281"/>
                  <a:gd name="T32" fmla="*/ 316 w 339"/>
                  <a:gd name="T33" fmla="*/ 35 h 281"/>
                  <a:gd name="T34" fmla="*/ 316 w 339"/>
                  <a:gd name="T35" fmla="*/ 246 h 28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39"/>
                  <a:gd name="T55" fmla="*/ 0 h 281"/>
                  <a:gd name="T56" fmla="*/ 339 w 339"/>
                  <a:gd name="T57" fmla="*/ 281 h 28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39" h="281">
                    <a:moveTo>
                      <a:pt x="321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8" y="0"/>
                      <a:pt x="0" y="8"/>
                      <a:pt x="0" y="18"/>
                    </a:cubicBezTo>
                    <a:cubicBezTo>
                      <a:pt x="0" y="263"/>
                      <a:pt x="0" y="263"/>
                      <a:pt x="0" y="263"/>
                    </a:cubicBezTo>
                    <a:cubicBezTo>
                      <a:pt x="0" y="273"/>
                      <a:pt x="8" y="281"/>
                      <a:pt x="18" y="281"/>
                    </a:cubicBezTo>
                    <a:cubicBezTo>
                      <a:pt x="321" y="281"/>
                      <a:pt x="321" y="281"/>
                      <a:pt x="321" y="281"/>
                    </a:cubicBezTo>
                    <a:cubicBezTo>
                      <a:pt x="331" y="281"/>
                      <a:pt x="339" y="273"/>
                      <a:pt x="339" y="263"/>
                    </a:cubicBezTo>
                    <a:cubicBezTo>
                      <a:pt x="339" y="18"/>
                      <a:pt x="339" y="18"/>
                      <a:pt x="339" y="18"/>
                    </a:cubicBezTo>
                    <a:cubicBezTo>
                      <a:pt x="339" y="8"/>
                      <a:pt x="331" y="0"/>
                      <a:pt x="321" y="0"/>
                    </a:cubicBezTo>
                    <a:moveTo>
                      <a:pt x="316" y="246"/>
                    </a:moveTo>
                    <a:cubicBezTo>
                      <a:pt x="316" y="255"/>
                      <a:pt x="309" y="262"/>
                      <a:pt x="301" y="262"/>
                    </a:cubicBezTo>
                    <a:cubicBezTo>
                      <a:pt x="38" y="262"/>
                      <a:pt x="38" y="262"/>
                      <a:pt x="38" y="262"/>
                    </a:cubicBezTo>
                    <a:cubicBezTo>
                      <a:pt x="30" y="262"/>
                      <a:pt x="23" y="255"/>
                      <a:pt x="23" y="246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26"/>
                      <a:pt x="30" y="19"/>
                      <a:pt x="38" y="19"/>
                    </a:cubicBezTo>
                    <a:cubicBezTo>
                      <a:pt x="301" y="19"/>
                      <a:pt x="301" y="19"/>
                      <a:pt x="301" y="19"/>
                    </a:cubicBezTo>
                    <a:cubicBezTo>
                      <a:pt x="309" y="19"/>
                      <a:pt x="316" y="26"/>
                      <a:pt x="316" y="35"/>
                    </a:cubicBezTo>
                    <a:lnTo>
                      <a:pt x="316" y="24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60" name="Freeform 25"/>
              <p:cNvSpPr>
                <a:spLocks noChangeArrowheads="1"/>
              </p:cNvSpPr>
              <p:nvPr/>
            </p:nvSpPr>
            <p:spPr bwMode="auto">
              <a:xfrm>
                <a:off x="176371" y="116382"/>
                <a:ext cx="87586" cy="85186"/>
              </a:xfrm>
              <a:custGeom>
                <a:avLst/>
                <a:gdLst>
                  <a:gd name="T0" fmla="*/ 31 w 31"/>
                  <a:gd name="T1" fmla="*/ 23 h 30"/>
                  <a:gd name="T2" fmla="*/ 24 w 31"/>
                  <a:gd name="T3" fmla="*/ 30 h 30"/>
                  <a:gd name="T4" fmla="*/ 8 w 31"/>
                  <a:gd name="T5" fmla="*/ 30 h 30"/>
                  <a:gd name="T6" fmla="*/ 0 w 31"/>
                  <a:gd name="T7" fmla="*/ 23 h 30"/>
                  <a:gd name="T8" fmla="*/ 0 w 31"/>
                  <a:gd name="T9" fmla="*/ 7 h 30"/>
                  <a:gd name="T10" fmla="*/ 8 w 31"/>
                  <a:gd name="T11" fmla="*/ 0 h 30"/>
                  <a:gd name="T12" fmla="*/ 24 w 31"/>
                  <a:gd name="T13" fmla="*/ 0 h 30"/>
                  <a:gd name="T14" fmla="*/ 31 w 31"/>
                  <a:gd name="T15" fmla="*/ 7 h 30"/>
                  <a:gd name="T16" fmla="*/ 31 w 31"/>
                  <a:gd name="T17" fmla="*/ 23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"/>
                  <a:gd name="T28" fmla="*/ 0 h 30"/>
                  <a:gd name="T29" fmla="*/ 31 w 31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" h="30">
                    <a:moveTo>
                      <a:pt x="31" y="23"/>
                    </a:moveTo>
                    <a:cubicBezTo>
                      <a:pt x="31" y="27"/>
                      <a:pt x="28" y="30"/>
                      <a:pt x="24" y="30"/>
                    </a:cubicBezTo>
                    <a:cubicBezTo>
                      <a:pt x="8" y="30"/>
                      <a:pt x="8" y="30"/>
                      <a:pt x="8" y="30"/>
                    </a:cubicBezTo>
                    <a:cubicBezTo>
                      <a:pt x="4" y="30"/>
                      <a:pt x="0" y="27"/>
                      <a:pt x="0" y="23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8" y="0"/>
                      <a:pt x="31" y="3"/>
                      <a:pt x="31" y="7"/>
                    </a:cubicBezTo>
                    <a:lnTo>
                      <a:pt x="31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61" name="Freeform 26"/>
              <p:cNvSpPr>
                <a:spLocks noChangeArrowheads="1"/>
              </p:cNvSpPr>
              <p:nvPr/>
            </p:nvSpPr>
            <p:spPr bwMode="auto">
              <a:xfrm>
                <a:off x="176371" y="274756"/>
                <a:ext cx="87586" cy="88786"/>
              </a:xfrm>
              <a:custGeom>
                <a:avLst/>
                <a:gdLst>
                  <a:gd name="T0" fmla="*/ 31 w 31"/>
                  <a:gd name="T1" fmla="*/ 24 h 31"/>
                  <a:gd name="T2" fmla="*/ 24 w 31"/>
                  <a:gd name="T3" fmla="*/ 31 h 31"/>
                  <a:gd name="T4" fmla="*/ 8 w 31"/>
                  <a:gd name="T5" fmla="*/ 31 h 31"/>
                  <a:gd name="T6" fmla="*/ 0 w 31"/>
                  <a:gd name="T7" fmla="*/ 24 h 31"/>
                  <a:gd name="T8" fmla="*/ 0 w 31"/>
                  <a:gd name="T9" fmla="*/ 8 h 31"/>
                  <a:gd name="T10" fmla="*/ 8 w 31"/>
                  <a:gd name="T11" fmla="*/ 0 h 31"/>
                  <a:gd name="T12" fmla="*/ 24 w 31"/>
                  <a:gd name="T13" fmla="*/ 0 h 31"/>
                  <a:gd name="T14" fmla="*/ 31 w 31"/>
                  <a:gd name="T15" fmla="*/ 8 h 31"/>
                  <a:gd name="T16" fmla="*/ 31 w 31"/>
                  <a:gd name="T17" fmla="*/ 24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"/>
                  <a:gd name="T28" fmla="*/ 0 h 31"/>
                  <a:gd name="T29" fmla="*/ 31 w 31"/>
                  <a:gd name="T30" fmla="*/ 31 h 3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" h="31">
                    <a:moveTo>
                      <a:pt x="31" y="24"/>
                    </a:moveTo>
                    <a:cubicBezTo>
                      <a:pt x="31" y="28"/>
                      <a:pt x="28" y="31"/>
                      <a:pt x="24" y="31"/>
                    </a:cubicBezTo>
                    <a:cubicBezTo>
                      <a:pt x="8" y="31"/>
                      <a:pt x="8" y="31"/>
                      <a:pt x="8" y="31"/>
                    </a:cubicBezTo>
                    <a:cubicBezTo>
                      <a:pt x="4" y="31"/>
                      <a:pt x="0" y="28"/>
                      <a:pt x="0" y="2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8" y="0"/>
                      <a:pt x="31" y="4"/>
                      <a:pt x="31" y="8"/>
                    </a:cubicBezTo>
                    <a:lnTo>
                      <a:pt x="31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62" name="Freeform 27"/>
              <p:cNvSpPr>
                <a:spLocks noChangeArrowheads="1"/>
              </p:cNvSpPr>
              <p:nvPr/>
            </p:nvSpPr>
            <p:spPr bwMode="auto">
              <a:xfrm>
                <a:off x="346744" y="116382"/>
                <a:ext cx="87586" cy="85186"/>
              </a:xfrm>
              <a:custGeom>
                <a:avLst/>
                <a:gdLst>
                  <a:gd name="T0" fmla="*/ 31 w 31"/>
                  <a:gd name="T1" fmla="*/ 23 h 30"/>
                  <a:gd name="T2" fmla="*/ 24 w 31"/>
                  <a:gd name="T3" fmla="*/ 30 h 30"/>
                  <a:gd name="T4" fmla="*/ 8 w 31"/>
                  <a:gd name="T5" fmla="*/ 30 h 30"/>
                  <a:gd name="T6" fmla="*/ 0 w 31"/>
                  <a:gd name="T7" fmla="*/ 23 h 30"/>
                  <a:gd name="T8" fmla="*/ 0 w 31"/>
                  <a:gd name="T9" fmla="*/ 7 h 30"/>
                  <a:gd name="T10" fmla="*/ 8 w 31"/>
                  <a:gd name="T11" fmla="*/ 0 h 30"/>
                  <a:gd name="T12" fmla="*/ 24 w 31"/>
                  <a:gd name="T13" fmla="*/ 0 h 30"/>
                  <a:gd name="T14" fmla="*/ 31 w 31"/>
                  <a:gd name="T15" fmla="*/ 7 h 30"/>
                  <a:gd name="T16" fmla="*/ 31 w 31"/>
                  <a:gd name="T17" fmla="*/ 23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"/>
                  <a:gd name="T28" fmla="*/ 0 h 30"/>
                  <a:gd name="T29" fmla="*/ 31 w 31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" h="30">
                    <a:moveTo>
                      <a:pt x="31" y="23"/>
                    </a:moveTo>
                    <a:cubicBezTo>
                      <a:pt x="31" y="27"/>
                      <a:pt x="28" y="30"/>
                      <a:pt x="24" y="30"/>
                    </a:cubicBezTo>
                    <a:cubicBezTo>
                      <a:pt x="8" y="30"/>
                      <a:pt x="8" y="30"/>
                      <a:pt x="8" y="30"/>
                    </a:cubicBezTo>
                    <a:cubicBezTo>
                      <a:pt x="4" y="30"/>
                      <a:pt x="0" y="27"/>
                      <a:pt x="0" y="23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8" y="0"/>
                      <a:pt x="31" y="3"/>
                      <a:pt x="31" y="7"/>
                    </a:cubicBezTo>
                    <a:lnTo>
                      <a:pt x="31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63" name="Freeform 28"/>
              <p:cNvSpPr>
                <a:spLocks noChangeArrowheads="1"/>
              </p:cNvSpPr>
              <p:nvPr/>
            </p:nvSpPr>
            <p:spPr bwMode="auto">
              <a:xfrm>
                <a:off x="346744" y="274756"/>
                <a:ext cx="87586" cy="88786"/>
              </a:xfrm>
              <a:custGeom>
                <a:avLst/>
                <a:gdLst>
                  <a:gd name="T0" fmla="*/ 31 w 31"/>
                  <a:gd name="T1" fmla="*/ 24 h 31"/>
                  <a:gd name="T2" fmla="*/ 24 w 31"/>
                  <a:gd name="T3" fmla="*/ 31 h 31"/>
                  <a:gd name="T4" fmla="*/ 8 w 31"/>
                  <a:gd name="T5" fmla="*/ 31 h 31"/>
                  <a:gd name="T6" fmla="*/ 0 w 31"/>
                  <a:gd name="T7" fmla="*/ 24 h 31"/>
                  <a:gd name="T8" fmla="*/ 0 w 31"/>
                  <a:gd name="T9" fmla="*/ 8 h 31"/>
                  <a:gd name="T10" fmla="*/ 8 w 31"/>
                  <a:gd name="T11" fmla="*/ 0 h 31"/>
                  <a:gd name="T12" fmla="*/ 24 w 31"/>
                  <a:gd name="T13" fmla="*/ 0 h 31"/>
                  <a:gd name="T14" fmla="*/ 31 w 31"/>
                  <a:gd name="T15" fmla="*/ 8 h 31"/>
                  <a:gd name="T16" fmla="*/ 31 w 31"/>
                  <a:gd name="T17" fmla="*/ 24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"/>
                  <a:gd name="T28" fmla="*/ 0 h 31"/>
                  <a:gd name="T29" fmla="*/ 31 w 31"/>
                  <a:gd name="T30" fmla="*/ 31 h 3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" h="31">
                    <a:moveTo>
                      <a:pt x="31" y="24"/>
                    </a:moveTo>
                    <a:cubicBezTo>
                      <a:pt x="31" y="28"/>
                      <a:pt x="28" y="31"/>
                      <a:pt x="24" y="31"/>
                    </a:cubicBezTo>
                    <a:cubicBezTo>
                      <a:pt x="8" y="31"/>
                      <a:pt x="8" y="31"/>
                      <a:pt x="8" y="31"/>
                    </a:cubicBezTo>
                    <a:cubicBezTo>
                      <a:pt x="4" y="31"/>
                      <a:pt x="0" y="28"/>
                      <a:pt x="0" y="2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8" y="0"/>
                      <a:pt x="31" y="4"/>
                      <a:pt x="31" y="8"/>
                    </a:cubicBezTo>
                    <a:lnTo>
                      <a:pt x="31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64" name="Freeform 29"/>
              <p:cNvSpPr>
                <a:spLocks noChangeArrowheads="1"/>
              </p:cNvSpPr>
              <p:nvPr/>
            </p:nvSpPr>
            <p:spPr bwMode="auto">
              <a:xfrm>
                <a:off x="346744" y="436730"/>
                <a:ext cx="87586" cy="85186"/>
              </a:xfrm>
              <a:custGeom>
                <a:avLst/>
                <a:gdLst>
                  <a:gd name="T0" fmla="*/ 31 w 31"/>
                  <a:gd name="T1" fmla="*/ 23 h 30"/>
                  <a:gd name="T2" fmla="*/ 24 w 31"/>
                  <a:gd name="T3" fmla="*/ 30 h 30"/>
                  <a:gd name="T4" fmla="*/ 8 w 31"/>
                  <a:gd name="T5" fmla="*/ 30 h 30"/>
                  <a:gd name="T6" fmla="*/ 0 w 31"/>
                  <a:gd name="T7" fmla="*/ 23 h 30"/>
                  <a:gd name="T8" fmla="*/ 0 w 31"/>
                  <a:gd name="T9" fmla="*/ 7 h 30"/>
                  <a:gd name="T10" fmla="*/ 8 w 31"/>
                  <a:gd name="T11" fmla="*/ 0 h 30"/>
                  <a:gd name="T12" fmla="*/ 24 w 31"/>
                  <a:gd name="T13" fmla="*/ 0 h 30"/>
                  <a:gd name="T14" fmla="*/ 31 w 31"/>
                  <a:gd name="T15" fmla="*/ 7 h 30"/>
                  <a:gd name="T16" fmla="*/ 31 w 31"/>
                  <a:gd name="T17" fmla="*/ 23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"/>
                  <a:gd name="T28" fmla="*/ 0 h 30"/>
                  <a:gd name="T29" fmla="*/ 31 w 31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" h="30">
                    <a:moveTo>
                      <a:pt x="31" y="23"/>
                    </a:moveTo>
                    <a:cubicBezTo>
                      <a:pt x="31" y="27"/>
                      <a:pt x="28" y="30"/>
                      <a:pt x="24" y="30"/>
                    </a:cubicBezTo>
                    <a:cubicBezTo>
                      <a:pt x="8" y="30"/>
                      <a:pt x="8" y="30"/>
                      <a:pt x="8" y="30"/>
                    </a:cubicBezTo>
                    <a:cubicBezTo>
                      <a:pt x="4" y="30"/>
                      <a:pt x="0" y="27"/>
                      <a:pt x="0" y="23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8" y="0"/>
                      <a:pt x="31" y="3"/>
                      <a:pt x="31" y="7"/>
                    </a:cubicBezTo>
                    <a:lnTo>
                      <a:pt x="31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65" name="Freeform 30"/>
              <p:cNvSpPr>
                <a:spLocks noChangeArrowheads="1"/>
              </p:cNvSpPr>
              <p:nvPr/>
            </p:nvSpPr>
            <p:spPr bwMode="auto">
              <a:xfrm>
                <a:off x="519516" y="116382"/>
                <a:ext cx="83987" cy="85186"/>
              </a:xfrm>
              <a:custGeom>
                <a:avLst/>
                <a:gdLst>
                  <a:gd name="T0" fmla="*/ 30 w 30"/>
                  <a:gd name="T1" fmla="*/ 23 h 30"/>
                  <a:gd name="T2" fmla="*/ 23 w 30"/>
                  <a:gd name="T3" fmla="*/ 30 h 30"/>
                  <a:gd name="T4" fmla="*/ 7 w 30"/>
                  <a:gd name="T5" fmla="*/ 30 h 30"/>
                  <a:gd name="T6" fmla="*/ 0 w 30"/>
                  <a:gd name="T7" fmla="*/ 23 h 30"/>
                  <a:gd name="T8" fmla="*/ 0 w 30"/>
                  <a:gd name="T9" fmla="*/ 7 h 30"/>
                  <a:gd name="T10" fmla="*/ 7 w 30"/>
                  <a:gd name="T11" fmla="*/ 0 h 30"/>
                  <a:gd name="T12" fmla="*/ 23 w 30"/>
                  <a:gd name="T13" fmla="*/ 0 h 30"/>
                  <a:gd name="T14" fmla="*/ 30 w 30"/>
                  <a:gd name="T15" fmla="*/ 7 h 30"/>
                  <a:gd name="T16" fmla="*/ 30 w 30"/>
                  <a:gd name="T17" fmla="*/ 23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"/>
                  <a:gd name="T28" fmla="*/ 0 h 30"/>
                  <a:gd name="T29" fmla="*/ 30 w 30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" h="30">
                    <a:moveTo>
                      <a:pt x="30" y="23"/>
                    </a:moveTo>
                    <a:cubicBezTo>
                      <a:pt x="30" y="27"/>
                      <a:pt x="27" y="30"/>
                      <a:pt x="23" y="30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3" y="30"/>
                      <a:pt x="0" y="27"/>
                      <a:pt x="0" y="23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7" y="0"/>
                      <a:pt x="30" y="3"/>
                      <a:pt x="30" y="7"/>
                    </a:cubicBezTo>
                    <a:lnTo>
                      <a:pt x="30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66" name="Freeform 31"/>
              <p:cNvSpPr>
                <a:spLocks noChangeArrowheads="1"/>
              </p:cNvSpPr>
              <p:nvPr/>
            </p:nvSpPr>
            <p:spPr bwMode="auto">
              <a:xfrm>
                <a:off x="519516" y="274756"/>
                <a:ext cx="83987" cy="88786"/>
              </a:xfrm>
              <a:custGeom>
                <a:avLst/>
                <a:gdLst>
                  <a:gd name="T0" fmla="*/ 30 w 30"/>
                  <a:gd name="T1" fmla="*/ 24 h 31"/>
                  <a:gd name="T2" fmla="*/ 23 w 30"/>
                  <a:gd name="T3" fmla="*/ 31 h 31"/>
                  <a:gd name="T4" fmla="*/ 7 w 30"/>
                  <a:gd name="T5" fmla="*/ 31 h 31"/>
                  <a:gd name="T6" fmla="*/ 0 w 30"/>
                  <a:gd name="T7" fmla="*/ 24 h 31"/>
                  <a:gd name="T8" fmla="*/ 0 w 30"/>
                  <a:gd name="T9" fmla="*/ 8 h 31"/>
                  <a:gd name="T10" fmla="*/ 7 w 30"/>
                  <a:gd name="T11" fmla="*/ 0 h 31"/>
                  <a:gd name="T12" fmla="*/ 23 w 30"/>
                  <a:gd name="T13" fmla="*/ 0 h 31"/>
                  <a:gd name="T14" fmla="*/ 30 w 30"/>
                  <a:gd name="T15" fmla="*/ 8 h 31"/>
                  <a:gd name="T16" fmla="*/ 30 w 30"/>
                  <a:gd name="T17" fmla="*/ 24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"/>
                  <a:gd name="T28" fmla="*/ 0 h 31"/>
                  <a:gd name="T29" fmla="*/ 30 w 30"/>
                  <a:gd name="T30" fmla="*/ 31 h 3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" h="31">
                    <a:moveTo>
                      <a:pt x="30" y="24"/>
                    </a:moveTo>
                    <a:cubicBezTo>
                      <a:pt x="30" y="28"/>
                      <a:pt x="27" y="31"/>
                      <a:pt x="23" y="31"/>
                    </a:cubicBezTo>
                    <a:cubicBezTo>
                      <a:pt x="7" y="31"/>
                      <a:pt x="7" y="31"/>
                      <a:pt x="7" y="31"/>
                    </a:cubicBezTo>
                    <a:cubicBezTo>
                      <a:pt x="3" y="31"/>
                      <a:pt x="0" y="28"/>
                      <a:pt x="0" y="2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7" y="0"/>
                      <a:pt x="30" y="4"/>
                      <a:pt x="30" y="8"/>
                    </a:cubicBezTo>
                    <a:lnTo>
                      <a:pt x="30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67" name="Freeform 32"/>
              <p:cNvSpPr>
                <a:spLocks noChangeArrowheads="1"/>
              </p:cNvSpPr>
              <p:nvPr/>
            </p:nvSpPr>
            <p:spPr bwMode="auto">
              <a:xfrm>
                <a:off x="688689" y="116382"/>
                <a:ext cx="85186" cy="85186"/>
              </a:xfrm>
              <a:custGeom>
                <a:avLst/>
                <a:gdLst>
                  <a:gd name="T0" fmla="*/ 30 w 30"/>
                  <a:gd name="T1" fmla="*/ 23 h 30"/>
                  <a:gd name="T2" fmla="*/ 23 w 30"/>
                  <a:gd name="T3" fmla="*/ 30 h 30"/>
                  <a:gd name="T4" fmla="*/ 7 w 30"/>
                  <a:gd name="T5" fmla="*/ 30 h 30"/>
                  <a:gd name="T6" fmla="*/ 0 w 30"/>
                  <a:gd name="T7" fmla="*/ 23 h 30"/>
                  <a:gd name="T8" fmla="*/ 0 w 30"/>
                  <a:gd name="T9" fmla="*/ 7 h 30"/>
                  <a:gd name="T10" fmla="*/ 7 w 30"/>
                  <a:gd name="T11" fmla="*/ 0 h 30"/>
                  <a:gd name="T12" fmla="*/ 23 w 30"/>
                  <a:gd name="T13" fmla="*/ 0 h 30"/>
                  <a:gd name="T14" fmla="*/ 30 w 30"/>
                  <a:gd name="T15" fmla="*/ 7 h 30"/>
                  <a:gd name="T16" fmla="*/ 30 w 30"/>
                  <a:gd name="T17" fmla="*/ 23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"/>
                  <a:gd name="T28" fmla="*/ 0 h 30"/>
                  <a:gd name="T29" fmla="*/ 30 w 30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" h="30">
                    <a:moveTo>
                      <a:pt x="30" y="23"/>
                    </a:moveTo>
                    <a:cubicBezTo>
                      <a:pt x="30" y="27"/>
                      <a:pt x="27" y="30"/>
                      <a:pt x="23" y="30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3" y="30"/>
                      <a:pt x="0" y="27"/>
                      <a:pt x="0" y="23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7" y="0"/>
                      <a:pt x="30" y="3"/>
                      <a:pt x="30" y="7"/>
                    </a:cubicBezTo>
                    <a:lnTo>
                      <a:pt x="30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68" name="Freeform 33"/>
              <p:cNvSpPr>
                <a:spLocks noChangeArrowheads="1"/>
              </p:cNvSpPr>
              <p:nvPr/>
            </p:nvSpPr>
            <p:spPr bwMode="auto">
              <a:xfrm>
                <a:off x="688689" y="274756"/>
                <a:ext cx="85186" cy="88786"/>
              </a:xfrm>
              <a:custGeom>
                <a:avLst/>
                <a:gdLst>
                  <a:gd name="T0" fmla="*/ 30 w 30"/>
                  <a:gd name="T1" fmla="*/ 24 h 31"/>
                  <a:gd name="T2" fmla="*/ 23 w 30"/>
                  <a:gd name="T3" fmla="*/ 31 h 31"/>
                  <a:gd name="T4" fmla="*/ 7 w 30"/>
                  <a:gd name="T5" fmla="*/ 31 h 31"/>
                  <a:gd name="T6" fmla="*/ 0 w 30"/>
                  <a:gd name="T7" fmla="*/ 24 h 31"/>
                  <a:gd name="T8" fmla="*/ 0 w 30"/>
                  <a:gd name="T9" fmla="*/ 8 h 31"/>
                  <a:gd name="T10" fmla="*/ 7 w 30"/>
                  <a:gd name="T11" fmla="*/ 0 h 31"/>
                  <a:gd name="T12" fmla="*/ 23 w 30"/>
                  <a:gd name="T13" fmla="*/ 0 h 31"/>
                  <a:gd name="T14" fmla="*/ 30 w 30"/>
                  <a:gd name="T15" fmla="*/ 8 h 31"/>
                  <a:gd name="T16" fmla="*/ 30 w 30"/>
                  <a:gd name="T17" fmla="*/ 24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"/>
                  <a:gd name="T28" fmla="*/ 0 h 31"/>
                  <a:gd name="T29" fmla="*/ 30 w 30"/>
                  <a:gd name="T30" fmla="*/ 31 h 3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" h="31">
                    <a:moveTo>
                      <a:pt x="30" y="24"/>
                    </a:moveTo>
                    <a:cubicBezTo>
                      <a:pt x="30" y="28"/>
                      <a:pt x="27" y="31"/>
                      <a:pt x="23" y="31"/>
                    </a:cubicBezTo>
                    <a:cubicBezTo>
                      <a:pt x="7" y="31"/>
                      <a:pt x="7" y="31"/>
                      <a:pt x="7" y="31"/>
                    </a:cubicBezTo>
                    <a:cubicBezTo>
                      <a:pt x="3" y="31"/>
                      <a:pt x="0" y="28"/>
                      <a:pt x="0" y="2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7" y="0"/>
                      <a:pt x="30" y="4"/>
                      <a:pt x="30" y="8"/>
                    </a:cubicBezTo>
                    <a:lnTo>
                      <a:pt x="30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69" name="Freeform 34"/>
              <p:cNvSpPr>
                <a:spLocks noChangeArrowheads="1"/>
              </p:cNvSpPr>
              <p:nvPr/>
            </p:nvSpPr>
            <p:spPr bwMode="auto">
              <a:xfrm>
                <a:off x="176371" y="436730"/>
                <a:ext cx="87586" cy="85186"/>
              </a:xfrm>
              <a:custGeom>
                <a:avLst/>
                <a:gdLst>
                  <a:gd name="T0" fmla="*/ 31 w 31"/>
                  <a:gd name="T1" fmla="*/ 23 h 30"/>
                  <a:gd name="T2" fmla="*/ 24 w 31"/>
                  <a:gd name="T3" fmla="*/ 30 h 30"/>
                  <a:gd name="T4" fmla="*/ 8 w 31"/>
                  <a:gd name="T5" fmla="*/ 30 h 30"/>
                  <a:gd name="T6" fmla="*/ 0 w 31"/>
                  <a:gd name="T7" fmla="*/ 23 h 30"/>
                  <a:gd name="T8" fmla="*/ 0 w 31"/>
                  <a:gd name="T9" fmla="*/ 7 h 30"/>
                  <a:gd name="T10" fmla="*/ 8 w 31"/>
                  <a:gd name="T11" fmla="*/ 0 h 30"/>
                  <a:gd name="T12" fmla="*/ 24 w 31"/>
                  <a:gd name="T13" fmla="*/ 0 h 30"/>
                  <a:gd name="T14" fmla="*/ 31 w 31"/>
                  <a:gd name="T15" fmla="*/ 7 h 30"/>
                  <a:gd name="T16" fmla="*/ 31 w 31"/>
                  <a:gd name="T17" fmla="*/ 23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"/>
                  <a:gd name="T28" fmla="*/ 0 h 30"/>
                  <a:gd name="T29" fmla="*/ 31 w 31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" h="30">
                    <a:moveTo>
                      <a:pt x="31" y="23"/>
                    </a:moveTo>
                    <a:cubicBezTo>
                      <a:pt x="31" y="27"/>
                      <a:pt x="28" y="30"/>
                      <a:pt x="24" y="30"/>
                    </a:cubicBezTo>
                    <a:cubicBezTo>
                      <a:pt x="8" y="30"/>
                      <a:pt x="8" y="30"/>
                      <a:pt x="8" y="30"/>
                    </a:cubicBezTo>
                    <a:cubicBezTo>
                      <a:pt x="4" y="30"/>
                      <a:pt x="0" y="27"/>
                      <a:pt x="0" y="23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8" y="0"/>
                      <a:pt x="31" y="3"/>
                      <a:pt x="31" y="7"/>
                    </a:cubicBezTo>
                    <a:lnTo>
                      <a:pt x="31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</p:grpSp>
      </p:grpSp>
      <p:grpSp>
        <p:nvGrpSpPr>
          <p:cNvPr id="72" name="组合 71"/>
          <p:cNvGrpSpPr/>
          <p:nvPr/>
        </p:nvGrpSpPr>
        <p:grpSpPr>
          <a:xfrm>
            <a:off x="6011503" y="3500255"/>
            <a:ext cx="490336" cy="422704"/>
            <a:chOff x="7099435" y="1167225"/>
            <a:chExt cx="1152128" cy="993214"/>
          </a:xfrm>
        </p:grpSpPr>
        <p:grpSp>
          <p:nvGrpSpPr>
            <p:cNvPr id="73" name="组合 72"/>
            <p:cNvGrpSpPr/>
            <p:nvPr/>
          </p:nvGrpSpPr>
          <p:grpSpPr>
            <a:xfrm>
              <a:off x="7099435" y="1167225"/>
              <a:ext cx="1152128" cy="993214"/>
              <a:chOff x="1151880" y="2088430"/>
              <a:chExt cx="1656184" cy="1427745"/>
            </a:xfrm>
          </p:grpSpPr>
          <p:sp>
            <p:nvSpPr>
              <p:cNvPr id="75" name="六边形 74"/>
              <p:cNvSpPr/>
              <p:nvPr/>
            </p:nvSpPr>
            <p:spPr>
              <a:xfrm flipV="1">
                <a:off x="1151880" y="2088430"/>
                <a:ext cx="1656184" cy="1427745"/>
              </a:xfrm>
              <a:prstGeom prst="hexagon">
                <a:avLst/>
              </a:prstGeom>
              <a:gradFill flip="none" rotWithShape="1">
                <a:gsLst>
                  <a:gs pos="5000">
                    <a:schemeClr val="bg1">
                      <a:lumMod val="75000"/>
                    </a:schemeClr>
                  </a:gs>
                  <a:gs pos="57000">
                    <a:schemeClr val="bg1">
                      <a:shade val="67500"/>
                      <a:satMod val="115000"/>
                      <a:lumMod val="40000"/>
                      <a:lumOff val="60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solidFill>
                  <a:srgbClr val="FFFFFF">
                    <a:alpha val="72941"/>
                  </a:srgbClr>
                </a:solidFill>
              </a:ln>
              <a:effectLst>
                <a:outerShdw blurRad="215900" dist="127000" dir="6000000" sx="101000" sy="101000" algn="tr" rotWithShape="0">
                  <a:schemeClr val="tx1">
                    <a:lumMod val="95000"/>
                    <a:lumOff val="5000"/>
                    <a:alpha val="76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860000"/>
                  </a:solidFill>
                </a:endParaRPr>
              </a:p>
            </p:txBody>
          </p:sp>
          <p:sp>
            <p:nvSpPr>
              <p:cNvPr id="76" name="六边形 75"/>
              <p:cNvSpPr/>
              <p:nvPr/>
            </p:nvSpPr>
            <p:spPr>
              <a:xfrm flipV="1">
                <a:off x="1381972" y="2318523"/>
                <a:ext cx="1159685" cy="999729"/>
              </a:xfrm>
              <a:prstGeom prst="hexagon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860000"/>
                  </a:solidFill>
                </a:endParaRPr>
              </a:p>
            </p:txBody>
          </p:sp>
        </p:grpSp>
        <p:sp>
          <p:nvSpPr>
            <p:cNvPr id="74" name="Freeform 9"/>
            <p:cNvSpPr>
              <a:spLocks noChangeAspect="1" noEditPoints="1" noChangeArrowheads="1"/>
            </p:cNvSpPr>
            <p:nvPr/>
          </p:nvSpPr>
          <p:spPr bwMode="auto">
            <a:xfrm>
              <a:off x="7469030" y="1512367"/>
              <a:ext cx="366958" cy="337675"/>
            </a:xfrm>
            <a:custGeom>
              <a:avLst/>
              <a:gdLst>
                <a:gd name="T0" fmla="*/ 141 w 181"/>
                <a:gd name="T1" fmla="*/ 0 h 165"/>
                <a:gd name="T2" fmla="*/ 149 w 181"/>
                <a:gd name="T3" fmla="*/ 8 h 165"/>
                <a:gd name="T4" fmla="*/ 134 w 181"/>
                <a:gd name="T5" fmla="*/ 47 h 165"/>
                <a:gd name="T6" fmla="*/ 33 w 181"/>
                <a:gd name="T7" fmla="*/ 14 h 165"/>
                <a:gd name="T8" fmla="*/ 39 w 181"/>
                <a:gd name="T9" fmla="*/ 20 h 165"/>
                <a:gd name="T10" fmla="*/ 51 w 181"/>
                <a:gd name="T11" fmla="*/ 31 h 165"/>
                <a:gd name="T12" fmla="*/ 33 w 181"/>
                <a:gd name="T13" fmla="*/ 39 h 165"/>
                <a:gd name="T14" fmla="*/ 39 w 181"/>
                <a:gd name="T15" fmla="*/ 45 h 165"/>
                <a:gd name="T16" fmla="*/ 51 w 181"/>
                <a:gd name="T17" fmla="*/ 55 h 165"/>
                <a:gd name="T18" fmla="*/ 33 w 181"/>
                <a:gd name="T19" fmla="*/ 63 h 165"/>
                <a:gd name="T20" fmla="*/ 39 w 181"/>
                <a:gd name="T21" fmla="*/ 67 h 165"/>
                <a:gd name="T22" fmla="*/ 51 w 181"/>
                <a:gd name="T23" fmla="*/ 77 h 165"/>
                <a:gd name="T24" fmla="*/ 33 w 181"/>
                <a:gd name="T25" fmla="*/ 86 h 165"/>
                <a:gd name="T26" fmla="*/ 39 w 181"/>
                <a:gd name="T27" fmla="*/ 90 h 165"/>
                <a:gd name="T28" fmla="*/ 51 w 181"/>
                <a:gd name="T29" fmla="*/ 100 h 165"/>
                <a:gd name="T30" fmla="*/ 33 w 181"/>
                <a:gd name="T31" fmla="*/ 110 h 165"/>
                <a:gd name="T32" fmla="*/ 39 w 181"/>
                <a:gd name="T33" fmla="*/ 116 h 165"/>
                <a:gd name="T34" fmla="*/ 51 w 181"/>
                <a:gd name="T35" fmla="*/ 126 h 165"/>
                <a:gd name="T36" fmla="*/ 33 w 181"/>
                <a:gd name="T37" fmla="*/ 134 h 165"/>
                <a:gd name="T38" fmla="*/ 33 w 181"/>
                <a:gd name="T39" fmla="*/ 151 h 165"/>
                <a:gd name="T40" fmla="*/ 134 w 181"/>
                <a:gd name="T41" fmla="*/ 118 h 165"/>
                <a:gd name="T42" fmla="*/ 149 w 181"/>
                <a:gd name="T43" fmla="*/ 157 h 165"/>
                <a:gd name="T44" fmla="*/ 141 w 181"/>
                <a:gd name="T45" fmla="*/ 165 h 165"/>
                <a:gd name="T46" fmla="*/ 19 w 181"/>
                <a:gd name="T47" fmla="*/ 165 h 165"/>
                <a:gd name="T48" fmla="*/ 19 w 181"/>
                <a:gd name="T49" fmla="*/ 146 h 165"/>
                <a:gd name="T50" fmla="*/ 0 w 181"/>
                <a:gd name="T51" fmla="*/ 132 h 165"/>
                <a:gd name="T52" fmla="*/ 19 w 181"/>
                <a:gd name="T53" fmla="*/ 120 h 165"/>
                <a:gd name="T54" fmla="*/ 0 w 181"/>
                <a:gd name="T55" fmla="*/ 108 h 165"/>
                <a:gd name="T56" fmla="*/ 19 w 181"/>
                <a:gd name="T57" fmla="*/ 98 h 165"/>
                <a:gd name="T58" fmla="*/ 0 w 181"/>
                <a:gd name="T59" fmla="*/ 83 h 165"/>
                <a:gd name="T60" fmla="*/ 19 w 181"/>
                <a:gd name="T61" fmla="*/ 75 h 165"/>
                <a:gd name="T62" fmla="*/ 0 w 181"/>
                <a:gd name="T63" fmla="*/ 61 h 165"/>
                <a:gd name="T64" fmla="*/ 19 w 181"/>
                <a:gd name="T65" fmla="*/ 51 h 165"/>
                <a:gd name="T66" fmla="*/ 0 w 181"/>
                <a:gd name="T67" fmla="*/ 39 h 165"/>
                <a:gd name="T68" fmla="*/ 19 w 181"/>
                <a:gd name="T69" fmla="*/ 8 h 165"/>
                <a:gd name="T70" fmla="*/ 27 w 181"/>
                <a:gd name="T71" fmla="*/ 0 h 165"/>
                <a:gd name="T72" fmla="*/ 63 w 181"/>
                <a:gd name="T73" fmla="*/ 79 h 165"/>
                <a:gd name="T74" fmla="*/ 84 w 181"/>
                <a:gd name="T75" fmla="*/ 88 h 165"/>
                <a:gd name="T76" fmla="*/ 63 w 181"/>
                <a:gd name="T77" fmla="*/ 79 h 165"/>
                <a:gd name="T78" fmla="*/ 63 w 181"/>
                <a:gd name="T79" fmla="*/ 61 h 165"/>
                <a:gd name="T80" fmla="*/ 100 w 181"/>
                <a:gd name="T81" fmla="*/ 69 h 165"/>
                <a:gd name="T82" fmla="*/ 63 w 181"/>
                <a:gd name="T83" fmla="*/ 61 h 165"/>
                <a:gd name="T84" fmla="*/ 63 w 181"/>
                <a:gd name="T85" fmla="*/ 45 h 165"/>
                <a:gd name="T86" fmla="*/ 116 w 181"/>
                <a:gd name="T87" fmla="*/ 53 h 165"/>
                <a:gd name="T88" fmla="*/ 63 w 181"/>
                <a:gd name="T89" fmla="*/ 45 h 165"/>
                <a:gd name="T90" fmla="*/ 63 w 181"/>
                <a:gd name="T91" fmla="*/ 29 h 165"/>
                <a:gd name="T92" fmla="*/ 116 w 181"/>
                <a:gd name="T93" fmla="*/ 35 h 165"/>
                <a:gd name="T94" fmla="*/ 63 w 181"/>
                <a:gd name="T95" fmla="*/ 29 h 165"/>
                <a:gd name="T96" fmla="*/ 84 w 181"/>
                <a:gd name="T97" fmla="*/ 130 h 165"/>
                <a:gd name="T98" fmla="*/ 106 w 181"/>
                <a:gd name="T99" fmla="*/ 130 h 165"/>
                <a:gd name="T100" fmla="*/ 86 w 181"/>
                <a:gd name="T101" fmla="*/ 108 h 165"/>
                <a:gd name="T102" fmla="*/ 84 w 181"/>
                <a:gd name="T103" fmla="*/ 130 h 165"/>
                <a:gd name="T104" fmla="*/ 161 w 181"/>
                <a:gd name="T105" fmla="*/ 37 h 165"/>
                <a:gd name="T106" fmla="*/ 116 w 181"/>
                <a:gd name="T107" fmla="*/ 120 h 165"/>
                <a:gd name="T108" fmla="*/ 161 w 181"/>
                <a:gd name="T109" fmla="*/ 37 h 16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81"/>
                <a:gd name="T166" fmla="*/ 0 h 165"/>
                <a:gd name="T167" fmla="*/ 181 w 181"/>
                <a:gd name="T168" fmla="*/ 165 h 16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81" h="165">
                  <a:moveTo>
                    <a:pt x="27" y="0"/>
                  </a:moveTo>
                  <a:lnTo>
                    <a:pt x="141" y="0"/>
                  </a:lnTo>
                  <a:lnTo>
                    <a:pt x="149" y="0"/>
                  </a:lnTo>
                  <a:lnTo>
                    <a:pt x="149" y="8"/>
                  </a:lnTo>
                  <a:lnTo>
                    <a:pt x="149" y="35"/>
                  </a:lnTo>
                  <a:lnTo>
                    <a:pt x="134" y="47"/>
                  </a:lnTo>
                  <a:lnTo>
                    <a:pt x="134" y="14"/>
                  </a:lnTo>
                  <a:lnTo>
                    <a:pt x="33" y="14"/>
                  </a:lnTo>
                  <a:lnTo>
                    <a:pt x="33" y="25"/>
                  </a:lnTo>
                  <a:lnTo>
                    <a:pt x="39" y="20"/>
                  </a:lnTo>
                  <a:lnTo>
                    <a:pt x="47" y="18"/>
                  </a:lnTo>
                  <a:lnTo>
                    <a:pt x="51" y="31"/>
                  </a:lnTo>
                  <a:lnTo>
                    <a:pt x="45" y="35"/>
                  </a:lnTo>
                  <a:lnTo>
                    <a:pt x="33" y="39"/>
                  </a:lnTo>
                  <a:lnTo>
                    <a:pt x="33" y="47"/>
                  </a:lnTo>
                  <a:lnTo>
                    <a:pt x="39" y="45"/>
                  </a:lnTo>
                  <a:lnTo>
                    <a:pt x="47" y="41"/>
                  </a:lnTo>
                  <a:lnTo>
                    <a:pt x="51" y="55"/>
                  </a:lnTo>
                  <a:lnTo>
                    <a:pt x="45" y="57"/>
                  </a:lnTo>
                  <a:lnTo>
                    <a:pt x="33" y="63"/>
                  </a:lnTo>
                  <a:lnTo>
                    <a:pt x="33" y="71"/>
                  </a:lnTo>
                  <a:lnTo>
                    <a:pt x="39" y="67"/>
                  </a:lnTo>
                  <a:lnTo>
                    <a:pt x="47" y="65"/>
                  </a:lnTo>
                  <a:lnTo>
                    <a:pt x="51" y="77"/>
                  </a:lnTo>
                  <a:lnTo>
                    <a:pt x="45" y="81"/>
                  </a:lnTo>
                  <a:lnTo>
                    <a:pt x="33" y="86"/>
                  </a:lnTo>
                  <a:lnTo>
                    <a:pt x="33" y="94"/>
                  </a:lnTo>
                  <a:lnTo>
                    <a:pt x="39" y="90"/>
                  </a:lnTo>
                  <a:lnTo>
                    <a:pt x="47" y="88"/>
                  </a:lnTo>
                  <a:lnTo>
                    <a:pt x="51" y="100"/>
                  </a:lnTo>
                  <a:lnTo>
                    <a:pt x="45" y="104"/>
                  </a:lnTo>
                  <a:lnTo>
                    <a:pt x="33" y="110"/>
                  </a:lnTo>
                  <a:lnTo>
                    <a:pt x="33" y="118"/>
                  </a:lnTo>
                  <a:lnTo>
                    <a:pt x="39" y="116"/>
                  </a:lnTo>
                  <a:lnTo>
                    <a:pt x="47" y="112"/>
                  </a:lnTo>
                  <a:lnTo>
                    <a:pt x="51" y="126"/>
                  </a:lnTo>
                  <a:lnTo>
                    <a:pt x="45" y="128"/>
                  </a:lnTo>
                  <a:lnTo>
                    <a:pt x="33" y="134"/>
                  </a:lnTo>
                  <a:lnTo>
                    <a:pt x="33" y="146"/>
                  </a:lnTo>
                  <a:lnTo>
                    <a:pt x="33" y="151"/>
                  </a:lnTo>
                  <a:lnTo>
                    <a:pt x="134" y="151"/>
                  </a:lnTo>
                  <a:lnTo>
                    <a:pt x="134" y="118"/>
                  </a:lnTo>
                  <a:lnTo>
                    <a:pt x="149" y="106"/>
                  </a:lnTo>
                  <a:lnTo>
                    <a:pt x="149" y="157"/>
                  </a:lnTo>
                  <a:lnTo>
                    <a:pt x="149" y="165"/>
                  </a:lnTo>
                  <a:lnTo>
                    <a:pt x="141" y="165"/>
                  </a:lnTo>
                  <a:lnTo>
                    <a:pt x="27" y="165"/>
                  </a:lnTo>
                  <a:lnTo>
                    <a:pt x="19" y="165"/>
                  </a:lnTo>
                  <a:lnTo>
                    <a:pt x="19" y="157"/>
                  </a:lnTo>
                  <a:lnTo>
                    <a:pt x="19" y="146"/>
                  </a:lnTo>
                  <a:lnTo>
                    <a:pt x="4" y="146"/>
                  </a:lnTo>
                  <a:lnTo>
                    <a:pt x="0" y="132"/>
                  </a:lnTo>
                  <a:lnTo>
                    <a:pt x="19" y="124"/>
                  </a:lnTo>
                  <a:lnTo>
                    <a:pt x="19" y="120"/>
                  </a:lnTo>
                  <a:lnTo>
                    <a:pt x="4" y="120"/>
                  </a:lnTo>
                  <a:lnTo>
                    <a:pt x="0" y="108"/>
                  </a:lnTo>
                  <a:lnTo>
                    <a:pt x="19" y="100"/>
                  </a:lnTo>
                  <a:lnTo>
                    <a:pt x="19" y="98"/>
                  </a:lnTo>
                  <a:lnTo>
                    <a:pt x="4" y="98"/>
                  </a:lnTo>
                  <a:lnTo>
                    <a:pt x="0" y="83"/>
                  </a:lnTo>
                  <a:lnTo>
                    <a:pt x="19" y="77"/>
                  </a:lnTo>
                  <a:lnTo>
                    <a:pt x="19" y="75"/>
                  </a:lnTo>
                  <a:lnTo>
                    <a:pt x="4" y="75"/>
                  </a:lnTo>
                  <a:lnTo>
                    <a:pt x="0" y="61"/>
                  </a:lnTo>
                  <a:lnTo>
                    <a:pt x="19" y="53"/>
                  </a:lnTo>
                  <a:lnTo>
                    <a:pt x="19" y="51"/>
                  </a:lnTo>
                  <a:lnTo>
                    <a:pt x="4" y="51"/>
                  </a:lnTo>
                  <a:lnTo>
                    <a:pt x="0" y="39"/>
                  </a:lnTo>
                  <a:lnTo>
                    <a:pt x="19" y="31"/>
                  </a:lnTo>
                  <a:lnTo>
                    <a:pt x="19" y="8"/>
                  </a:lnTo>
                  <a:lnTo>
                    <a:pt x="19" y="0"/>
                  </a:lnTo>
                  <a:lnTo>
                    <a:pt x="27" y="0"/>
                  </a:lnTo>
                  <a:lnTo>
                    <a:pt x="27" y="0"/>
                  </a:lnTo>
                  <a:close/>
                  <a:moveTo>
                    <a:pt x="63" y="79"/>
                  </a:moveTo>
                  <a:lnTo>
                    <a:pt x="63" y="88"/>
                  </a:lnTo>
                  <a:lnTo>
                    <a:pt x="84" y="88"/>
                  </a:lnTo>
                  <a:lnTo>
                    <a:pt x="84" y="79"/>
                  </a:lnTo>
                  <a:lnTo>
                    <a:pt x="63" y="79"/>
                  </a:lnTo>
                  <a:lnTo>
                    <a:pt x="63" y="79"/>
                  </a:lnTo>
                  <a:close/>
                  <a:moveTo>
                    <a:pt x="63" y="61"/>
                  </a:moveTo>
                  <a:lnTo>
                    <a:pt x="63" y="69"/>
                  </a:lnTo>
                  <a:lnTo>
                    <a:pt x="100" y="69"/>
                  </a:lnTo>
                  <a:lnTo>
                    <a:pt x="100" y="61"/>
                  </a:lnTo>
                  <a:lnTo>
                    <a:pt x="63" y="61"/>
                  </a:lnTo>
                  <a:lnTo>
                    <a:pt x="63" y="61"/>
                  </a:lnTo>
                  <a:close/>
                  <a:moveTo>
                    <a:pt x="63" y="45"/>
                  </a:moveTo>
                  <a:lnTo>
                    <a:pt x="63" y="53"/>
                  </a:lnTo>
                  <a:lnTo>
                    <a:pt x="116" y="53"/>
                  </a:lnTo>
                  <a:lnTo>
                    <a:pt x="116" y="45"/>
                  </a:lnTo>
                  <a:lnTo>
                    <a:pt x="63" y="45"/>
                  </a:lnTo>
                  <a:lnTo>
                    <a:pt x="63" y="45"/>
                  </a:lnTo>
                  <a:close/>
                  <a:moveTo>
                    <a:pt x="63" y="29"/>
                  </a:moveTo>
                  <a:lnTo>
                    <a:pt x="63" y="35"/>
                  </a:lnTo>
                  <a:lnTo>
                    <a:pt x="116" y="35"/>
                  </a:lnTo>
                  <a:lnTo>
                    <a:pt x="116" y="29"/>
                  </a:lnTo>
                  <a:lnTo>
                    <a:pt x="63" y="29"/>
                  </a:lnTo>
                  <a:lnTo>
                    <a:pt x="63" y="29"/>
                  </a:lnTo>
                  <a:close/>
                  <a:moveTo>
                    <a:pt x="84" y="130"/>
                  </a:moveTo>
                  <a:lnTo>
                    <a:pt x="96" y="130"/>
                  </a:lnTo>
                  <a:lnTo>
                    <a:pt x="106" y="130"/>
                  </a:lnTo>
                  <a:lnTo>
                    <a:pt x="96" y="118"/>
                  </a:lnTo>
                  <a:lnTo>
                    <a:pt x="86" y="108"/>
                  </a:lnTo>
                  <a:lnTo>
                    <a:pt x="86" y="120"/>
                  </a:lnTo>
                  <a:lnTo>
                    <a:pt x="84" y="130"/>
                  </a:lnTo>
                  <a:lnTo>
                    <a:pt x="84" y="130"/>
                  </a:lnTo>
                  <a:close/>
                  <a:moveTo>
                    <a:pt x="161" y="37"/>
                  </a:moveTo>
                  <a:lnTo>
                    <a:pt x="96" y="100"/>
                  </a:lnTo>
                  <a:lnTo>
                    <a:pt x="116" y="120"/>
                  </a:lnTo>
                  <a:lnTo>
                    <a:pt x="181" y="57"/>
                  </a:lnTo>
                  <a:lnTo>
                    <a:pt x="161" y="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5291423" y="3500255"/>
            <a:ext cx="490336" cy="422704"/>
            <a:chOff x="5908245" y="3248809"/>
            <a:chExt cx="1152128" cy="993214"/>
          </a:xfrm>
        </p:grpSpPr>
        <p:grpSp>
          <p:nvGrpSpPr>
            <p:cNvPr id="78" name="组合 77"/>
            <p:cNvGrpSpPr/>
            <p:nvPr/>
          </p:nvGrpSpPr>
          <p:grpSpPr>
            <a:xfrm>
              <a:off x="5908245" y="3248809"/>
              <a:ext cx="1152128" cy="993214"/>
              <a:chOff x="1151880" y="2088430"/>
              <a:chExt cx="1656184" cy="1427745"/>
            </a:xfrm>
          </p:grpSpPr>
          <p:sp>
            <p:nvSpPr>
              <p:cNvPr id="82" name="六边形 81"/>
              <p:cNvSpPr/>
              <p:nvPr/>
            </p:nvSpPr>
            <p:spPr>
              <a:xfrm flipV="1">
                <a:off x="1151880" y="2088430"/>
                <a:ext cx="1656184" cy="1427745"/>
              </a:xfrm>
              <a:prstGeom prst="hexagon">
                <a:avLst/>
              </a:prstGeom>
              <a:gradFill flip="none" rotWithShape="1">
                <a:gsLst>
                  <a:gs pos="5000">
                    <a:schemeClr val="bg1">
                      <a:lumMod val="75000"/>
                    </a:schemeClr>
                  </a:gs>
                  <a:gs pos="57000">
                    <a:schemeClr val="bg1">
                      <a:shade val="67500"/>
                      <a:satMod val="115000"/>
                      <a:lumMod val="40000"/>
                      <a:lumOff val="60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solidFill>
                  <a:srgbClr val="FFFFFF">
                    <a:alpha val="72941"/>
                  </a:srgbClr>
                </a:solidFill>
              </a:ln>
              <a:effectLst>
                <a:outerShdw blurRad="215900" dist="127000" dir="6000000" sx="101000" sy="101000" algn="tr" rotWithShape="0">
                  <a:schemeClr val="tx1">
                    <a:lumMod val="95000"/>
                    <a:lumOff val="5000"/>
                    <a:alpha val="76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860000"/>
                  </a:solidFill>
                </a:endParaRPr>
              </a:p>
            </p:txBody>
          </p:sp>
          <p:sp>
            <p:nvSpPr>
              <p:cNvPr id="83" name="六边形 82"/>
              <p:cNvSpPr/>
              <p:nvPr/>
            </p:nvSpPr>
            <p:spPr>
              <a:xfrm flipV="1">
                <a:off x="1381972" y="2318523"/>
                <a:ext cx="1159685" cy="999729"/>
              </a:xfrm>
              <a:prstGeom prst="hexagon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860000"/>
                  </a:solidFill>
                </a:endParaRPr>
              </a:p>
            </p:txBody>
          </p:sp>
        </p:grpSp>
        <p:grpSp>
          <p:nvGrpSpPr>
            <p:cNvPr id="79" name="组合 78"/>
            <p:cNvGrpSpPr/>
            <p:nvPr/>
          </p:nvGrpSpPr>
          <p:grpSpPr bwMode="auto">
            <a:xfrm>
              <a:off x="6293809" y="3593951"/>
              <a:ext cx="334516" cy="337673"/>
              <a:chOff x="0" y="0"/>
              <a:chExt cx="881859" cy="881859"/>
            </a:xfrm>
            <a:solidFill>
              <a:schemeClr val="bg1"/>
            </a:solidFill>
          </p:grpSpPr>
          <p:sp>
            <p:nvSpPr>
              <p:cNvPr id="80" name="Freeform 22"/>
              <p:cNvSpPr>
                <a:spLocks noEditPoints="1" noChangeArrowheads="1"/>
              </p:cNvSpPr>
              <p:nvPr/>
            </p:nvSpPr>
            <p:spPr bwMode="auto">
              <a:xfrm>
                <a:off x="0" y="0"/>
                <a:ext cx="881859" cy="881859"/>
              </a:xfrm>
              <a:custGeom>
                <a:avLst/>
                <a:gdLst>
                  <a:gd name="T0" fmla="*/ 155 w 311"/>
                  <a:gd name="T1" fmla="*/ 0 h 311"/>
                  <a:gd name="T2" fmla="*/ 0 w 311"/>
                  <a:gd name="T3" fmla="*/ 155 h 311"/>
                  <a:gd name="T4" fmla="*/ 155 w 311"/>
                  <a:gd name="T5" fmla="*/ 311 h 311"/>
                  <a:gd name="T6" fmla="*/ 311 w 311"/>
                  <a:gd name="T7" fmla="*/ 155 h 311"/>
                  <a:gd name="T8" fmla="*/ 155 w 311"/>
                  <a:gd name="T9" fmla="*/ 0 h 311"/>
                  <a:gd name="T10" fmla="*/ 155 w 311"/>
                  <a:gd name="T11" fmla="*/ 289 h 311"/>
                  <a:gd name="T12" fmla="*/ 21 w 311"/>
                  <a:gd name="T13" fmla="*/ 155 h 311"/>
                  <a:gd name="T14" fmla="*/ 155 w 311"/>
                  <a:gd name="T15" fmla="*/ 21 h 311"/>
                  <a:gd name="T16" fmla="*/ 289 w 311"/>
                  <a:gd name="T17" fmla="*/ 155 h 311"/>
                  <a:gd name="T18" fmla="*/ 155 w 311"/>
                  <a:gd name="T19" fmla="*/ 289 h 3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11"/>
                  <a:gd name="T31" fmla="*/ 0 h 311"/>
                  <a:gd name="T32" fmla="*/ 311 w 311"/>
                  <a:gd name="T33" fmla="*/ 311 h 3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11" h="311">
                    <a:moveTo>
                      <a:pt x="155" y="0"/>
                    </a:moveTo>
                    <a:cubicBezTo>
                      <a:pt x="70" y="0"/>
                      <a:pt x="0" y="69"/>
                      <a:pt x="0" y="155"/>
                    </a:cubicBezTo>
                    <a:cubicBezTo>
                      <a:pt x="0" y="241"/>
                      <a:pt x="70" y="311"/>
                      <a:pt x="155" y="311"/>
                    </a:cubicBezTo>
                    <a:cubicBezTo>
                      <a:pt x="241" y="311"/>
                      <a:pt x="311" y="241"/>
                      <a:pt x="311" y="155"/>
                    </a:cubicBezTo>
                    <a:cubicBezTo>
                      <a:pt x="311" y="69"/>
                      <a:pt x="241" y="0"/>
                      <a:pt x="155" y="0"/>
                    </a:cubicBezTo>
                    <a:moveTo>
                      <a:pt x="155" y="289"/>
                    </a:moveTo>
                    <a:cubicBezTo>
                      <a:pt x="81" y="289"/>
                      <a:pt x="21" y="229"/>
                      <a:pt x="21" y="155"/>
                    </a:cubicBezTo>
                    <a:cubicBezTo>
                      <a:pt x="21" y="81"/>
                      <a:pt x="81" y="21"/>
                      <a:pt x="155" y="21"/>
                    </a:cubicBezTo>
                    <a:cubicBezTo>
                      <a:pt x="229" y="21"/>
                      <a:pt x="289" y="81"/>
                      <a:pt x="289" y="155"/>
                    </a:cubicBezTo>
                    <a:cubicBezTo>
                      <a:pt x="289" y="229"/>
                      <a:pt x="229" y="289"/>
                      <a:pt x="155" y="289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81" name="Freeform 23"/>
              <p:cNvSpPr>
                <a:spLocks noChangeArrowheads="1"/>
              </p:cNvSpPr>
              <p:nvPr/>
            </p:nvSpPr>
            <p:spPr bwMode="auto">
              <a:xfrm>
                <a:off x="235162" y="70789"/>
                <a:ext cx="430731" cy="428331"/>
              </a:xfrm>
              <a:custGeom>
                <a:avLst/>
                <a:gdLst>
                  <a:gd name="T0" fmla="*/ 145 w 152"/>
                  <a:gd name="T1" fmla="*/ 53 h 151"/>
                  <a:gd name="T2" fmla="*/ 144 w 152"/>
                  <a:gd name="T3" fmla="*/ 52 h 151"/>
                  <a:gd name="T4" fmla="*/ 125 w 152"/>
                  <a:gd name="T5" fmla="*/ 52 h 151"/>
                  <a:gd name="T6" fmla="*/ 77 w 152"/>
                  <a:gd name="T7" fmla="*/ 106 h 151"/>
                  <a:gd name="T8" fmla="*/ 31 w 152"/>
                  <a:gd name="T9" fmla="*/ 12 h 151"/>
                  <a:gd name="T10" fmla="*/ 11 w 152"/>
                  <a:gd name="T11" fmla="*/ 4 h 151"/>
                  <a:gd name="T12" fmla="*/ 10 w 152"/>
                  <a:gd name="T13" fmla="*/ 4 h 151"/>
                  <a:gd name="T14" fmla="*/ 4 w 152"/>
                  <a:gd name="T15" fmla="*/ 25 h 151"/>
                  <a:gd name="T16" fmla="*/ 60 w 152"/>
                  <a:gd name="T17" fmla="*/ 140 h 151"/>
                  <a:gd name="T18" fmla="*/ 79 w 152"/>
                  <a:gd name="T19" fmla="*/ 148 h 151"/>
                  <a:gd name="T20" fmla="*/ 79 w 152"/>
                  <a:gd name="T21" fmla="*/ 148 h 151"/>
                  <a:gd name="T22" fmla="*/ 80 w 152"/>
                  <a:gd name="T23" fmla="*/ 148 h 151"/>
                  <a:gd name="T24" fmla="*/ 81 w 152"/>
                  <a:gd name="T25" fmla="*/ 147 h 151"/>
                  <a:gd name="T26" fmla="*/ 87 w 152"/>
                  <a:gd name="T27" fmla="*/ 141 h 151"/>
                  <a:gd name="T28" fmla="*/ 148 w 152"/>
                  <a:gd name="T29" fmla="*/ 72 h 151"/>
                  <a:gd name="T30" fmla="*/ 145 w 152"/>
                  <a:gd name="T31" fmla="*/ 53 h 15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52"/>
                  <a:gd name="T49" fmla="*/ 0 h 151"/>
                  <a:gd name="T50" fmla="*/ 152 w 152"/>
                  <a:gd name="T51" fmla="*/ 151 h 15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52" h="151">
                    <a:moveTo>
                      <a:pt x="145" y="53"/>
                    </a:moveTo>
                    <a:cubicBezTo>
                      <a:pt x="144" y="52"/>
                      <a:pt x="144" y="52"/>
                      <a:pt x="144" y="52"/>
                    </a:cubicBezTo>
                    <a:cubicBezTo>
                      <a:pt x="138" y="47"/>
                      <a:pt x="129" y="47"/>
                      <a:pt x="125" y="52"/>
                    </a:cubicBezTo>
                    <a:cubicBezTo>
                      <a:pt x="77" y="106"/>
                      <a:pt x="77" y="106"/>
                      <a:pt x="77" y="106"/>
                    </a:cubicBezTo>
                    <a:cubicBezTo>
                      <a:pt x="31" y="12"/>
                      <a:pt x="31" y="12"/>
                      <a:pt x="31" y="12"/>
                    </a:cubicBezTo>
                    <a:cubicBezTo>
                      <a:pt x="27" y="4"/>
                      <a:pt x="18" y="0"/>
                      <a:pt x="11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3" y="8"/>
                      <a:pt x="0" y="17"/>
                      <a:pt x="4" y="25"/>
                    </a:cubicBezTo>
                    <a:cubicBezTo>
                      <a:pt x="60" y="140"/>
                      <a:pt x="60" y="140"/>
                      <a:pt x="60" y="140"/>
                    </a:cubicBezTo>
                    <a:cubicBezTo>
                      <a:pt x="63" y="148"/>
                      <a:pt x="72" y="151"/>
                      <a:pt x="79" y="148"/>
                    </a:cubicBezTo>
                    <a:cubicBezTo>
                      <a:pt x="79" y="148"/>
                      <a:pt x="79" y="148"/>
                      <a:pt x="79" y="148"/>
                    </a:cubicBezTo>
                    <a:cubicBezTo>
                      <a:pt x="79" y="148"/>
                      <a:pt x="80" y="148"/>
                      <a:pt x="80" y="148"/>
                    </a:cubicBezTo>
                    <a:cubicBezTo>
                      <a:pt x="81" y="147"/>
                      <a:pt x="81" y="147"/>
                      <a:pt x="81" y="147"/>
                    </a:cubicBezTo>
                    <a:cubicBezTo>
                      <a:pt x="84" y="146"/>
                      <a:pt x="86" y="144"/>
                      <a:pt x="87" y="141"/>
                    </a:cubicBezTo>
                    <a:cubicBezTo>
                      <a:pt x="148" y="72"/>
                      <a:pt x="148" y="72"/>
                      <a:pt x="148" y="72"/>
                    </a:cubicBezTo>
                    <a:cubicBezTo>
                      <a:pt x="152" y="67"/>
                      <a:pt x="151" y="59"/>
                      <a:pt x="145" y="53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</p:grpSp>
      </p:grpSp>
      <p:grpSp>
        <p:nvGrpSpPr>
          <p:cNvPr id="84" name="组合 83"/>
          <p:cNvGrpSpPr/>
          <p:nvPr/>
        </p:nvGrpSpPr>
        <p:grpSpPr>
          <a:xfrm>
            <a:off x="4629542" y="3500255"/>
            <a:ext cx="490336" cy="422704"/>
            <a:chOff x="4435139" y="1167225"/>
            <a:chExt cx="1152128" cy="993214"/>
          </a:xfrm>
        </p:grpSpPr>
        <p:grpSp>
          <p:nvGrpSpPr>
            <p:cNvPr id="85" name="组合 84"/>
            <p:cNvGrpSpPr/>
            <p:nvPr/>
          </p:nvGrpSpPr>
          <p:grpSpPr>
            <a:xfrm>
              <a:off x="4435139" y="1167225"/>
              <a:ext cx="1152128" cy="993214"/>
              <a:chOff x="1151880" y="2088430"/>
              <a:chExt cx="1656184" cy="1427745"/>
            </a:xfrm>
          </p:grpSpPr>
          <p:sp>
            <p:nvSpPr>
              <p:cNvPr id="92" name="六边形 91"/>
              <p:cNvSpPr/>
              <p:nvPr/>
            </p:nvSpPr>
            <p:spPr>
              <a:xfrm flipV="1">
                <a:off x="1151880" y="2088430"/>
                <a:ext cx="1656184" cy="1427745"/>
              </a:xfrm>
              <a:prstGeom prst="hexagon">
                <a:avLst/>
              </a:prstGeom>
              <a:gradFill flip="none" rotWithShape="1">
                <a:gsLst>
                  <a:gs pos="5000">
                    <a:schemeClr val="bg1">
                      <a:lumMod val="75000"/>
                    </a:schemeClr>
                  </a:gs>
                  <a:gs pos="57000">
                    <a:schemeClr val="bg1">
                      <a:shade val="67500"/>
                      <a:satMod val="115000"/>
                      <a:lumMod val="40000"/>
                      <a:lumOff val="60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solidFill>
                  <a:srgbClr val="FFFFFF">
                    <a:alpha val="72941"/>
                  </a:srgbClr>
                </a:solidFill>
              </a:ln>
              <a:effectLst>
                <a:outerShdw blurRad="215900" dist="127000" dir="6000000" sx="101000" sy="101000" algn="tr" rotWithShape="0">
                  <a:schemeClr val="tx1">
                    <a:lumMod val="95000"/>
                    <a:lumOff val="5000"/>
                    <a:alpha val="76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860000"/>
                  </a:solidFill>
                </a:endParaRPr>
              </a:p>
            </p:txBody>
          </p:sp>
          <p:sp>
            <p:nvSpPr>
              <p:cNvPr id="93" name="六边形 92"/>
              <p:cNvSpPr/>
              <p:nvPr/>
            </p:nvSpPr>
            <p:spPr>
              <a:xfrm flipV="1">
                <a:off x="1381972" y="2318523"/>
                <a:ext cx="1159685" cy="999729"/>
              </a:xfrm>
              <a:prstGeom prst="hexagon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860000"/>
                  </a:solidFill>
                </a:endParaRPr>
              </a:p>
            </p:txBody>
          </p:sp>
        </p:grpSp>
        <p:grpSp>
          <p:nvGrpSpPr>
            <p:cNvPr id="86" name="组合 85"/>
            <p:cNvGrpSpPr/>
            <p:nvPr/>
          </p:nvGrpSpPr>
          <p:grpSpPr>
            <a:xfrm>
              <a:off x="4790044" y="1525067"/>
              <a:ext cx="394348" cy="315607"/>
              <a:chOff x="4787750" y="1670867"/>
              <a:chExt cx="394348" cy="315607"/>
            </a:xfrm>
          </p:grpSpPr>
          <p:sp>
            <p:nvSpPr>
              <p:cNvPr id="87" name="Freeform 17"/>
              <p:cNvSpPr>
                <a:spLocks noEditPoints="1" noChangeArrowheads="1"/>
              </p:cNvSpPr>
              <p:nvPr/>
            </p:nvSpPr>
            <p:spPr bwMode="auto">
              <a:xfrm>
                <a:off x="4787750" y="1741020"/>
                <a:ext cx="316984" cy="245454"/>
              </a:xfrm>
              <a:custGeom>
                <a:avLst/>
                <a:gdLst>
                  <a:gd name="T0" fmla="*/ 274 w 291"/>
                  <a:gd name="T1" fmla="*/ 0 h 223"/>
                  <a:gd name="T2" fmla="*/ 17 w 291"/>
                  <a:gd name="T3" fmla="*/ 0 h 223"/>
                  <a:gd name="T4" fmla="*/ 0 w 291"/>
                  <a:gd name="T5" fmla="*/ 16 h 223"/>
                  <a:gd name="T6" fmla="*/ 0 w 291"/>
                  <a:gd name="T7" fmla="*/ 207 h 223"/>
                  <a:gd name="T8" fmla="*/ 17 w 291"/>
                  <a:gd name="T9" fmla="*/ 223 h 223"/>
                  <a:gd name="T10" fmla="*/ 274 w 291"/>
                  <a:gd name="T11" fmla="*/ 223 h 223"/>
                  <a:gd name="T12" fmla="*/ 291 w 291"/>
                  <a:gd name="T13" fmla="*/ 207 h 223"/>
                  <a:gd name="T14" fmla="*/ 291 w 291"/>
                  <a:gd name="T15" fmla="*/ 16 h 223"/>
                  <a:gd name="T16" fmla="*/ 274 w 291"/>
                  <a:gd name="T17" fmla="*/ 0 h 223"/>
                  <a:gd name="T18" fmla="*/ 270 w 291"/>
                  <a:gd name="T19" fmla="*/ 193 h 223"/>
                  <a:gd name="T20" fmla="*/ 256 w 291"/>
                  <a:gd name="T21" fmla="*/ 207 h 223"/>
                  <a:gd name="T22" fmla="*/ 35 w 291"/>
                  <a:gd name="T23" fmla="*/ 207 h 223"/>
                  <a:gd name="T24" fmla="*/ 21 w 291"/>
                  <a:gd name="T25" fmla="*/ 193 h 223"/>
                  <a:gd name="T26" fmla="*/ 21 w 291"/>
                  <a:gd name="T27" fmla="*/ 30 h 223"/>
                  <a:gd name="T28" fmla="*/ 35 w 291"/>
                  <a:gd name="T29" fmla="*/ 16 h 223"/>
                  <a:gd name="T30" fmla="*/ 256 w 291"/>
                  <a:gd name="T31" fmla="*/ 16 h 223"/>
                  <a:gd name="T32" fmla="*/ 270 w 291"/>
                  <a:gd name="T33" fmla="*/ 30 h 223"/>
                  <a:gd name="T34" fmla="*/ 270 w 291"/>
                  <a:gd name="T35" fmla="*/ 193 h 2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1"/>
                  <a:gd name="T55" fmla="*/ 0 h 223"/>
                  <a:gd name="T56" fmla="*/ 291 w 291"/>
                  <a:gd name="T57" fmla="*/ 223 h 22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1" h="223">
                    <a:moveTo>
                      <a:pt x="274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207"/>
                      <a:pt x="0" y="207"/>
                      <a:pt x="0" y="207"/>
                    </a:cubicBezTo>
                    <a:cubicBezTo>
                      <a:pt x="0" y="215"/>
                      <a:pt x="8" y="223"/>
                      <a:pt x="17" y="223"/>
                    </a:cubicBezTo>
                    <a:cubicBezTo>
                      <a:pt x="274" y="223"/>
                      <a:pt x="274" y="223"/>
                      <a:pt x="274" y="223"/>
                    </a:cubicBezTo>
                    <a:cubicBezTo>
                      <a:pt x="283" y="223"/>
                      <a:pt x="291" y="215"/>
                      <a:pt x="291" y="207"/>
                    </a:cubicBezTo>
                    <a:cubicBezTo>
                      <a:pt x="291" y="16"/>
                      <a:pt x="291" y="16"/>
                      <a:pt x="291" y="16"/>
                    </a:cubicBezTo>
                    <a:cubicBezTo>
                      <a:pt x="291" y="7"/>
                      <a:pt x="283" y="0"/>
                      <a:pt x="274" y="0"/>
                    </a:cubicBezTo>
                    <a:moveTo>
                      <a:pt x="270" y="193"/>
                    </a:moveTo>
                    <a:cubicBezTo>
                      <a:pt x="270" y="201"/>
                      <a:pt x="264" y="207"/>
                      <a:pt x="256" y="207"/>
                    </a:cubicBezTo>
                    <a:cubicBezTo>
                      <a:pt x="35" y="207"/>
                      <a:pt x="35" y="207"/>
                      <a:pt x="35" y="207"/>
                    </a:cubicBezTo>
                    <a:cubicBezTo>
                      <a:pt x="27" y="207"/>
                      <a:pt x="21" y="201"/>
                      <a:pt x="21" y="193"/>
                    </a:cubicBezTo>
                    <a:cubicBezTo>
                      <a:pt x="21" y="30"/>
                      <a:pt x="21" y="30"/>
                      <a:pt x="21" y="30"/>
                    </a:cubicBezTo>
                    <a:cubicBezTo>
                      <a:pt x="21" y="22"/>
                      <a:pt x="27" y="16"/>
                      <a:pt x="35" y="16"/>
                    </a:cubicBezTo>
                    <a:cubicBezTo>
                      <a:pt x="256" y="16"/>
                      <a:pt x="256" y="16"/>
                      <a:pt x="256" y="16"/>
                    </a:cubicBezTo>
                    <a:cubicBezTo>
                      <a:pt x="264" y="16"/>
                      <a:pt x="270" y="22"/>
                      <a:pt x="270" y="30"/>
                    </a:cubicBezTo>
                    <a:lnTo>
                      <a:pt x="270" y="19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88" name="Freeform 18"/>
              <p:cNvSpPr>
                <a:spLocks noChangeArrowheads="1"/>
              </p:cNvSpPr>
              <p:nvPr/>
            </p:nvSpPr>
            <p:spPr bwMode="auto">
              <a:xfrm>
                <a:off x="4824288" y="1698961"/>
                <a:ext cx="316060" cy="245454"/>
              </a:xfrm>
              <a:custGeom>
                <a:avLst/>
                <a:gdLst>
                  <a:gd name="T0" fmla="*/ 274 w 290"/>
                  <a:gd name="T1" fmla="*/ 0 h 223"/>
                  <a:gd name="T2" fmla="*/ 16 w 290"/>
                  <a:gd name="T3" fmla="*/ 0 h 223"/>
                  <a:gd name="T4" fmla="*/ 0 w 290"/>
                  <a:gd name="T5" fmla="*/ 16 h 223"/>
                  <a:gd name="T6" fmla="*/ 0 w 290"/>
                  <a:gd name="T7" fmla="*/ 25 h 223"/>
                  <a:gd name="T8" fmla="*/ 249 w 290"/>
                  <a:gd name="T9" fmla="*/ 25 h 223"/>
                  <a:gd name="T10" fmla="*/ 265 w 290"/>
                  <a:gd name="T11" fmla="*/ 42 h 223"/>
                  <a:gd name="T12" fmla="*/ 265 w 290"/>
                  <a:gd name="T13" fmla="*/ 223 h 223"/>
                  <a:gd name="T14" fmla="*/ 274 w 290"/>
                  <a:gd name="T15" fmla="*/ 223 h 223"/>
                  <a:gd name="T16" fmla="*/ 290 w 290"/>
                  <a:gd name="T17" fmla="*/ 207 h 223"/>
                  <a:gd name="T18" fmla="*/ 290 w 290"/>
                  <a:gd name="T19" fmla="*/ 16 h 223"/>
                  <a:gd name="T20" fmla="*/ 274 w 290"/>
                  <a:gd name="T21" fmla="*/ 0 h 22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90"/>
                  <a:gd name="T34" fmla="*/ 0 h 223"/>
                  <a:gd name="T35" fmla="*/ 290 w 290"/>
                  <a:gd name="T36" fmla="*/ 223 h 22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90" h="223">
                    <a:moveTo>
                      <a:pt x="27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249" y="25"/>
                      <a:pt x="249" y="25"/>
                      <a:pt x="249" y="25"/>
                    </a:cubicBezTo>
                    <a:cubicBezTo>
                      <a:pt x="258" y="25"/>
                      <a:pt x="265" y="33"/>
                      <a:pt x="265" y="42"/>
                    </a:cubicBezTo>
                    <a:cubicBezTo>
                      <a:pt x="265" y="223"/>
                      <a:pt x="265" y="223"/>
                      <a:pt x="265" y="223"/>
                    </a:cubicBezTo>
                    <a:cubicBezTo>
                      <a:pt x="274" y="223"/>
                      <a:pt x="274" y="223"/>
                      <a:pt x="274" y="223"/>
                    </a:cubicBezTo>
                    <a:cubicBezTo>
                      <a:pt x="283" y="223"/>
                      <a:pt x="290" y="216"/>
                      <a:pt x="290" y="207"/>
                    </a:cubicBezTo>
                    <a:cubicBezTo>
                      <a:pt x="290" y="16"/>
                      <a:pt x="290" y="16"/>
                      <a:pt x="290" y="16"/>
                    </a:cubicBezTo>
                    <a:cubicBezTo>
                      <a:pt x="290" y="7"/>
                      <a:pt x="283" y="0"/>
                      <a:pt x="274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89" name="Freeform 19"/>
              <p:cNvSpPr>
                <a:spLocks noChangeArrowheads="1"/>
              </p:cNvSpPr>
              <p:nvPr/>
            </p:nvSpPr>
            <p:spPr bwMode="auto">
              <a:xfrm>
                <a:off x="4866038" y="1670867"/>
                <a:ext cx="316060" cy="244056"/>
              </a:xfrm>
              <a:custGeom>
                <a:avLst/>
                <a:gdLst>
                  <a:gd name="T0" fmla="*/ 274 w 290"/>
                  <a:gd name="T1" fmla="*/ 0 h 222"/>
                  <a:gd name="T2" fmla="*/ 16 w 290"/>
                  <a:gd name="T3" fmla="*/ 0 h 222"/>
                  <a:gd name="T4" fmla="*/ 0 w 290"/>
                  <a:gd name="T5" fmla="*/ 16 h 222"/>
                  <a:gd name="T6" fmla="*/ 0 w 290"/>
                  <a:gd name="T7" fmla="*/ 25 h 222"/>
                  <a:gd name="T8" fmla="*/ 249 w 290"/>
                  <a:gd name="T9" fmla="*/ 25 h 222"/>
                  <a:gd name="T10" fmla="*/ 265 w 290"/>
                  <a:gd name="T11" fmla="*/ 41 h 222"/>
                  <a:gd name="T12" fmla="*/ 265 w 290"/>
                  <a:gd name="T13" fmla="*/ 222 h 222"/>
                  <a:gd name="T14" fmla="*/ 274 w 290"/>
                  <a:gd name="T15" fmla="*/ 222 h 222"/>
                  <a:gd name="T16" fmla="*/ 290 w 290"/>
                  <a:gd name="T17" fmla="*/ 206 h 222"/>
                  <a:gd name="T18" fmla="*/ 290 w 290"/>
                  <a:gd name="T19" fmla="*/ 16 h 222"/>
                  <a:gd name="T20" fmla="*/ 274 w 290"/>
                  <a:gd name="T21" fmla="*/ 0 h 22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90"/>
                  <a:gd name="T34" fmla="*/ 0 h 222"/>
                  <a:gd name="T35" fmla="*/ 290 w 290"/>
                  <a:gd name="T36" fmla="*/ 222 h 22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90" h="222">
                    <a:moveTo>
                      <a:pt x="27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249" y="25"/>
                      <a:pt x="249" y="25"/>
                      <a:pt x="249" y="25"/>
                    </a:cubicBezTo>
                    <a:cubicBezTo>
                      <a:pt x="258" y="25"/>
                      <a:pt x="265" y="32"/>
                      <a:pt x="265" y="41"/>
                    </a:cubicBezTo>
                    <a:cubicBezTo>
                      <a:pt x="265" y="222"/>
                      <a:pt x="265" y="222"/>
                      <a:pt x="265" y="222"/>
                    </a:cubicBezTo>
                    <a:cubicBezTo>
                      <a:pt x="274" y="222"/>
                      <a:pt x="274" y="222"/>
                      <a:pt x="274" y="222"/>
                    </a:cubicBezTo>
                    <a:cubicBezTo>
                      <a:pt x="283" y="222"/>
                      <a:pt x="290" y="215"/>
                      <a:pt x="290" y="206"/>
                    </a:cubicBezTo>
                    <a:cubicBezTo>
                      <a:pt x="290" y="16"/>
                      <a:pt x="290" y="16"/>
                      <a:pt x="290" y="16"/>
                    </a:cubicBezTo>
                    <a:cubicBezTo>
                      <a:pt x="290" y="7"/>
                      <a:pt x="283" y="0"/>
                      <a:pt x="274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90" name="Freeform 20"/>
              <p:cNvSpPr>
                <a:spLocks noChangeArrowheads="1"/>
              </p:cNvSpPr>
              <p:nvPr/>
            </p:nvSpPr>
            <p:spPr bwMode="auto">
              <a:xfrm>
                <a:off x="4820192" y="1821308"/>
                <a:ext cx="219167" cy="137399"/>
              </a:xfrm>
              <a:custGeom>
                <a:avLst/>
                <a:gdLst>
                  <a:gd name="T0" fmla="*/ 71 w 201"/>
                  <a:gd name="T1" fmla="*/ 5 h 125"/>
                  <a:gd name="T2" fmla="*/ 11 w 201"/>
                  <a:gd name="T3" fmla="*/ 109 h 125"/>
                  <a:gd name="T4" fmla="*/ 11 w 201"/>
                  <a:gd name="T5" fmla="*/ 124 h 125"/>
                  <a:gd name="T6" fmla="*/ 192 w 201"/>
                  <a:gd name="T7" fmla="*/ 124 h 125"/>
                  <a:gd name="T8" fmla="*/ 192 w 201"/>
                  <a:gd name="T9" fmla="*/ 108 h 125"/>
                  <a:gd name="T10" fmla="*/ 151 w 201"/>
                  <a:gd name="T11" fmla="*/ 47 h 125"/>
                  <a:gd name="T12" fmla="*/ 117 w 201"/>
                  <a:gd name="T13" fmla="*/ 86 h 125"/>
                  <a:gd name="T14" fmla="*/ 110 w 201"/>
                  <a:gd name="T15" fmla="*/ 81 h 125"/>
                  <a:gd name="T16" fmla="*/ 122 w 201"/>
                  <a:gd name="T17" fmla="*/ 65 h 125"/>
                  <a:gd name="T18" fmla="*/ 81 w 201"/>
                  <a:gd name="T19" fmla="*/ 5 h 125"/>
                  <a:gd name="T20" fmla="*/ 71 w 201"/>
                  <a:gd name="T21" fmla="*/ 5 h 12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01"/>
                  <a:gd name="T34" fmla="*/ 0 h 125"/>
                  <a:gd name="T35" fmla="*/ 201 w 201"/>
                  <a:gd name="T36" fmla="*/ 125 h 12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01" h="125">
                    <a:moveTo>
                      <a:pt x="71" y="5"/>
                    </a:moveTo>
                    <a:cubicBezTo>
                      <a:pt x="11" y="109"/>
                      <a:pt x="11" y="109"/>
                      <a:pt x="11" y="109"/>
                    </a:cubicBezTo>
                    <a:cubicBezTo>
                      <a:pt x="11" y="109"/>
                      <a:pt x="0" y="124"/>
                      <a:pt x="11" y="124"/>
                    </a:cubicBezTo>
                    <a:cubicBezTo>
                      <a:pt x="25" y="125"/>
                      <a:pt x="192" y="124"/>
                      <a:pt x="192" y="124"/>
                    </a:cubicBezTo>
                    <a:cubicBezTo>
                      <a:pt x="192" y="124"/>
                      <a:pt x="201" y="121"/>
                      <a:pt x="192" y="108"/>
                    </a:cubicBezTo>
                    <a:cubicBezTo>
                      <a:pt x="182" y="94"/>
                      <a:pt x="158" y="46"/>
                      <a:pt x="151" y="47"/>
                    </a:cubicBezTo>
                    <a:cubicBezTo>
                      <a:pt x="144" y="47"/>
                      <a:pt x="120" y="83"/>
                      <a:pt x="117" y="86"/>
                    </a:cubicBezTo>
                    <a:cubicBezTo>
                      <a:pt x="115" y="89"/>
                      <a:pt x="108" y="84"/>
                      <a:pt x="110" y="81"/>
                    </a:cubicBezTo>
                    <a:cubicBezTo>
                      <a:pt x="116" y="74"/>
                      <a:pt x="122" y="65"/>
                      <a:pt x="122" y="65"/>
                    </a:cubicBezTo>
                    <a:cubicBezTo>
                      <a:pt x="122" y="65"/>
                      <a:pt x="84" y="9"/>
                      <a:pt x="81" y="5"/>
                    </a:cubicBezTo>
                    <a:cubicBezTo>
                      <a:pt x="78" y="0"/>
                      <a:pt x="73" y="1"/>
                      <a:pt x="71" y="5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91" name="Oval 21"/>
              <p:cNvSpPr>
                <a:spLocks noChangeArrowheads="1"/>
              </p:cNvSpPr>
              <p:nvPr/>
            </p:nvSpPr>
            <p:spPr bwMode="auto">
              <a:xfrm>
                <a:off x="4953494" y="1810467"/>
                <a:ext cx="46383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</p:grpSp>
      </p:grpSp>
      <p:grpSp>
        <p:nvGrpSpPr>
          <p:cNvPr id="94" name="组合 93"/>
          <p:cNvGrpSpPr/>
          <p:nvPr/>
        </p:nvGrpSpPr>
        <p:grpSpPr>
          <a:xfrm>
            <a:off x="4003710" y="3500255"/>
            <a:ext cx="490336" cy="422704"/>
            <a:chOff x="3011452" y="3240559"/>
            <a:chExt cx="1152128" cy="993214"/>
          </a:xfrm>
        </p:grpSpPr>
        <p:grpSp>
          <p:nvGrpSpPr>
            <p:cNvPr id="95" name="组合 94"/>
            <p:cNvGrpSpPr/>
            <p:nvPr/>
          </p:nvGrpSpPr>
          <p:grpSpPr>
            <a:xfrm>
              <a:off x="3011452" y="3240559"/>
              <a:ext cx="1152128" cy="993214"/>
              <a:chOff x="1151880" y="2088430"/>
              <a:chExt cx="1656184" cy="1427745"/>
            </a:xfrm>
          </p:grpSpPr>
          <p:sp>
            <p:nvSpPr>
              <p:cNvPr id="97" name="六边形 96"/>
              <p:cNvSpPr/>
              <p:nvPr/>
            </p:nvSpPr>
            <p:spPr>
              <a:xfrm flipV="1">
                <a:off x="1151880" y="2088430"/>
                <a:ext cx="1656184" cy="1427745"/>
              </a:xfrm>
              <a:prstGeom prst="hexagon">
                <a:avLst/>
              </a:prstGeom>
              <a:gradFill flip="none" rotWithShape="1">
                <a:gsLst>
                  <a:gs pos="5000">
                    <a:schemeClr val="bg1">
                      <a:lumMod val="75000"/>
                    </a:schemeClr>
                  </a:gs>
                  <a:gs pos="57000">
                    <a:schemeClr val="bg1">
                      <a:shade val="67500"/>
                      <a:satMod val="115000"/>
                      <a:lumMod val="40000"/>
                      <a:lumOff val="60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solidFill>
                  <a:srgbClr val="FFFFFF">
                    <a:alpha val="72941"/>
                  </a:srgbClr>
                </a:solidFill>
              </a:ln>
              <a:effectLst>
                <a:outerShdw blurRad="215900" dist="127000" dir="6000000" sx="101000" sy="101000" algn="tr" rotWithShape="0">
                  <a:schemeClr val="tx1">
                    <a:lumMod val="95000"/>
                    <a:lumOff val="5000"/>
                    <a:alpha val="76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860000"/>
                  </a:solidFill>
                </a:endParaRPr>
              </a:p>
            </p:txBody>
          </p:sp>
          <p:sp>
            <p:nvSpPr>
              <p:cNvPr id="98" name="六边形 97"/>
              <p:cNvSpPr/>
              <p:nvPr/>
            </p:nvSpPr>
            <p:spPr>
              <a:xfrm flipV="1">
                <a:off x="1381972" y="2318523"/>
                <a:ext cx="1159685" cy="999729"/>
              </a:xfrm>
              <a:prstGeom prst="hexagon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860000"/>
                  </a:solidFill>
                </a:endParaRPr>
              </a:p>
            </p:txBody>
          </p:sp>
        </p:grpSp>
        <p:sp>
          <p:nvSpPr>
            <p:cNvPr id="96" name="Freeform 84"/>
            <p:cNvSpPr>
              <a:spLocks noChangeAspect="1" noEditPoints="1" noChangeArrowheads="1"/>
            </p:cNvSpPr>
            <p:nvPr/>
          </p:nvSpPr>
          <p:spPr bwMode="auto">
            <a:xfrm>
              <a:off x="3409505" y="3600488"/>
              <a:ext cx="338500" cy="337673"/>
            </a:xfrm>
            <a:custGeom>
              <a:avLst/>
              <a:gdLst>
                <a:gd name="T0" fmla="*/ 170 w 170"/>
                <a:gd name="T1" fmla="*/ 0 h 168"/>
                <a:gd name="T2" fmla="*/ 162 w 170"/>
                <a:gd name="T3" fmla="*/ 16 h 168"/>
                <a:gd name="T4" fmla="*/ 170 w 170"/>
                <a:gd name="T5" fmla="*/ 103 h 168"/>
                <a:gd name="T6" fmla="*/ 93 w 170"/>
                <a:gd name="T7" fmla="*/ 119 h 168"/>
                <a:gd name="T8" fmla="*/ 128 w 170"/>
                <a:gd name="T9" fmla="*/ 152 h 168"/>
                <a:gd name="T10" fmla="*/ 42 w 170"/>
                <a:gd name="T11" fmla="*/ 168 h 168"/>
                <a:gd name="T12" fmla="*/ 77 w 170"/>
                <a:gd name="T13" fmla="*/ 152 h 168"/>
                <a:gd name="T14" fmla="*/ 0 w 170"/>
                <a:gd name="T15" fmla="*/ 119 h 168"/>
                <a:gd name="T16" fmla="*/ 6 w 170"/>
                <a:gd name="T17" fmla="*/ 103 h 168"/>
                <a:gd name="T18" fmla="*/ 0 w 170"/>
                <a:gd name="T19" fmla="*/ 16 h 168"/>
                <a:gd name="T20" fmla="*/ 0 w 170"/>
                <a:gd name="T21" fmla="*/ 0 h 168"/>
                <a:gd name="T22" fmla="*/ 122 w 170"/>
                <a:gd name="T23" fmla="*/ 40 h 168"/>
                <a:gd name="T24" fmla="*/ 115 w 170"/>
                <a:gd name="T25" fmla="*/ 44 h 168"/>
                <a:gd name="T26" fmla="*/ 75 w 170"/>
                <a:gd name="T27" fmla="*/ 52 h 168"/>
                <a:gd name="T28" fmla="*/ 73 w 170"/>
                <a:gd name="T29" fmla="*/ 50 h 168"/>
                <a:gd name="T30" fmla="*/ 50 w 170"/>
                <a:gd name="T31" fmla="*/ 67 h 168"/>
                <a:gd name="T32" fmla="*/ 85 w 170"/>
                <a:gd name="T33" fmla="*/ 65 h 168"/>
                <a:gd name="T34" fmla="*/ 89 w 170"/>
                <a:gd name="T35" fmla="*/ 67 h 168"/>
                <a:gd name="T36" fmla="*/ 120 w 170"/>
                <a:gd name="T37" fmla="*/ 52 h 168"/>
                <a:gd name="T38" fmla="*/ 128 w 170"/>
                <a:gd name="T39" fmla="*/ 40 h 168"/>
                <a:gd name="T40" fmla="*/ 113 w 170"/>
                <a:gd name="T41" fmla="*/ 58 h 168"/>
                <a:gd name="T42" fmla="*/ 122 w 170"/>
                <a:gd name="T43" fmla="*/ 85 h 168"/>
                <a:gd name="T44" fmla="*/ 113 w 170"/>
                <a:gd name="T45" fmla="*/ 58 h 168"/>
                <a:gd name="T46" fmla="*/ 101 w 170"/>
                <a:gd name="T47" fmla="*/ 67 h 168"/>
                <a:gd name="T48" fmla="*/ 109 w 170"/>
                <a:gd name="T49" fmla="*/ 85 h 168"/>
                <a:gd name="T50" fmla="*/ 101 w 170"/>
                <a:gd name="T51" fmla="*/ 67 h 168"/>
                <a:gd name="T52" fmla="*/ 87 w 170"/>
                <a:gd name="T53" fmla="*/ 77 h 168"/>
                <a:gd name="T54" fmla="*/ 95 w 170"/>
                <a:gd name="T55" fmla="*/ 85 h 168"/>
                <a:gd name="T56" fmla="*/ 87 w 170"/>
                <a:gd name="T57" fmla="*/ 77 h 168"/>
                <a:gd name="T58" fmla="*/ 75 w 170"/>
                <a:gd name="T59" fmla="*/ 69 h 168"/>
                <a:gd name="T60" fmla="*/ 83 w 170"/>
                <a:gd name="T61" fmla="*/ 85 h 168"/>
                <a:gd name="T62" fmla="*/ 75 w 170"/>
                <a:gd name="T63" fmla="*/ 69 h 168"/>
                <a:gd name="T64" fmla="*/ 63 w 170"/>
                <a:gd name="T65" fmla="*/ 69 h 168"/>
                <a:gd name="T66" fmla="*/ 71 w 170"/>
                <a:gd name="T67" fmla="*/ 85 h 168"/>
                <a:gd name="T68" fmla="*/ 63 w 170"/>
                <a:gd name="T69" fmla="*/ 69 h 168"/>
                <a:gd name="T70" fmla="*/ 48 w 170"/>
                <a:gd name="T71" fmla="*/ 73 h 168"/>
                <a:gd name="T72" fmla="*/ 56 w 170"/>
                <a:gd name="T73" fmla="*/ 85 h 168"/>
                <a:gd name="T74" fmla="*/ 48 w 170"/>
                <a:gd name="T75" fmla="*/ 73 h 168"/>
                <a:gd name="T76" fmla="*/ 146 w 170"/>
                <a:gd name="T77" fmla="*/ 18 h 168"/>
                <a:gd name="T78" fmla="*/ 24 w 170"/>
                <a:gd name="T79" fmla="*/ 101 h 168"/>
                <a:gd name="T80" fmla="*/ 146 w 170"/>
                <a:gd name="T81" fmla="*/ 18 h 16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70"/>
                <a:gd name="T124" fmla="*/ 0 h 168"/>
                <a:gd name="T125" fmla="*/ 170 w 170"/>
                <a:gd name="T126" fmla="*/ 168 h 16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70" h="168">
                  <a:moveTo>
                    <a:pt x="0" y="0"/>
                  </a:moveTo>
                  <a:lnTo>
                    <a:pt x="170" y="0"/>
                  </a:lnTo>
                  <a:lnTo>
                    <a:pt x="170" y="16"/>
                  </a:lnTo>
                  <a:lnTo>
                    <a:pt x="162" y="16"/>
                  </a:lnTo>
                  <a:lnTo>
                    <a:pt x="162" y="103"/>
                  </a:lnTo>
                  <a:lnTo>
                    <a:pt x="170" y="103"/>
                  </a:lnTo>
                  <a:lnTo>
                    <a:pt x="170" y="119"/>
                  </a:lnTo>
                  <a:lnTo>
                    <a:pt x="93" y="119"/>
                  </a:lnTo>
                  <a:lnTo>
                    <a:pt x="93" y="152"/>
                  </a:lnTo>
                  <a:lnTo>
                    <a:pt x="128" y="152"/>
                  </a:lnTo>
                  <a:lnTo>
                    <a:pt x="128" y="168"/>
                  </a:lnTo>
                  <a:lnTo>
                    <a:pt x="42" y="168"/>
                  </a:lnTo>
                  <a:lnTo>
                    <a:pt x="42" y="152"/>
                  </a:lnTo>
                  <a:lnTo>
                    <a:pt x="77" y="152"/>
                  </a:lnTo>
                  <a:lnTo>
                    <a:pt x="77" y="119"/>
                  </a:lnTo>
                  <a:lnTo>
                    <a:pt x="0" y="119"/>
                  </a:lnTo>
                  <a:lnTo>
                    <a:pt x="0" y="103"/>
                  </a:lnTo>
                  <a:lnTo>
                    <a:pt x="6" y="103"/>
                  </a:lnTo>
                  <a:lnTo>
                    <a:pt x="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128" y="40"/>
                  </a:moveTo>
                  <a:lnTo>
                    <a:pt x="122" y="40"/>
                  </a:lnTo>
                  <a:lnTo>
                    <a:pt x="113" y="40"/>
                  </a:lnTo>
                  <a:lnTo>
                    <a:pt x="115" y="44"/>
                  </a:lnTo>
                  <a:lnTo>
                    <a:pt x="87" y="61"/>
                  </a:lnTo>
                  <a:lnTo>
                    <a:pt x="75" y="52"/>
                  </a:lnTo>
                  <a:lnTo>
                    <a:pt x="75" y="50"/>
                  </a:lnTo>
                  <a:lnTo>
                    <a:pt x="73" y="50"/>
                  </a:lnTo>
                  <a:lnTo>
                    <a:pt x="48" y="61"/>
                  </a:lnTo>
                  <a:lnTo>
                    <a:pt x="50" y="67"/>
                  </a:lnTo>
                  <a:lnTo>
                    <a:pt x="73" y="56"/>
                  </a:lnTo>
                  <a:lnTo>
                    <a:pt x="85" y="65"/>
                  </a:lnTo>
                  <a:lnTo>
                    <a:pt x="87" y="67"/>
                  </a:lnTo>
                  <a:lnTo>
                    <a:pt x="89" y="67"/>
                  </a:lnTo>
                  <a:lnTo>
                    <a:pt x="117" y="48"/>
                  </a:lnTo>
                  <a:lnTo>
                    <a:pt x="120" y="52"/>
                  </a:lnTo>
                  <a:lnTo>
                    <a:pt x="124" y="46"/>
                  </a:lnTo>
                  <a:lnTo>
                    <a:pt x="128" y="40"/>
                  </a:lnTo>
                  <a:lnTo>
                    <a:pt x="128" y="40"/>
                  </a:lnTo>
                  <a:close/>
                  <a:moveTo>
                    <a:pt x="113" y="58"/>
                  </a:moveTo>
                  <a:lnTo>
                    <a:pt x="113" y="85"/>
                  </a:lnTo>
                  <a:lnTo>
                    <a:pt x="122" y="85"/>
                  </a:lnTo>
                  <a:lnTo>
                    <a:pt x="122" y="58"/>
                  </a:lnTo>
                  <a:lnTo>
                    <a:pt x="113" y="58"/>
                  </a:lnTo>
                  <a:lnTo>
                    <a:pt x="113" y="58"/>
                  </a:lnTo>
                  <a:close/>
                  <a:moveTo>
                    <a:pt x="101" y="67"/>
                  </a:moveTo>
                  <a:lnTo>
                    <a:pt x="101" y="85"/>
                  </a:lnTo>
                  <a:lnTo>
                    <a:pt x="109" y="85"/>
                  </a:lnTo>
                  <a:lnTo>
                    <a:pt x="109" y="67"/>
                  </a:lnTo>
                  <a:lnTo>
                    <a:pt x="101" y="67"/>
                  </a:lnTo>
                  <a:lnTo>
                    <a:pt x="101" y="67"/>
                  </a:lnTo>
                  <a:close/>
                  <a:moveTo>
                    <a:pt x="87" y="77"/>
                  </a:moveTo>
                  <a:lnTo>
                    <a:pt x="87" y="85"/>
                  </a:lnTo>
                  <a:lnTo>
                    <a:pt x="95" y="85"/>
                  </a:lnTo>
                  <a:lnTo>
                    <a:pt x="95" y="77"/>
                  </a:lnTo>
                  <a:lnTo>
                    <a:pt x="87" y="77"/>
                  </a:lnTo>
                  <a:lnTo>
                    <a:pt x="87" y="77"/>
                  </a:lnTo>
                  <a:close/>
                  <a:moveTo>
                    <a:pt x="75" y="69"/>
                  </a:moveTo>
                  <a:lnTo>
                    <a:pt x="75" y="85"/>
                  </a:lnTo>
                  <a:lnTo>
                    <a:pt x="83" y="85"/>
                  </a:lnTo>
                  <a:lnTo>
                    <a:pt x="83" y="69"/>
                  </a:lnTo>
                  <a:lnTo>
                    <a:pt x="75" y="69"/>
                  </a:lnTo>
                  <a:lnTo>
                    <a:pt x="75" y="69"/>
                  </a:lnTo>
                  <a:close/>
                  <a:moveTo>
                    <a:pt x="63" y="69"/>
                  </a:moveTo>
                  <a:lnTo>
                    <a:pt x="63" y="85"/>
                  </a:lnTo>
                  <a:lnTo>
                    <a:pt x="71" y="85"/>
                  </a:lnTo>
                  <a:lnTo>
                    <a:pt x="71" y="69"/>
                  </a:lnTo>
                  <a:lnTo>
                    <a:pt x="63" y="69"/>
                  </a:lnTo>
                  <a:lnTo>
                    <a:pt x="63" y="69"/>
                  </a:lnTo>
                  <a:close/>
                  <a:moveTo>
                    <a:pt x="48" y="73"/>
                  </a:moveTo>
                  <a:lnTo>
                    <a:pt x="48" y="85"/>
                  </a:lnTo>
                  <a:lnTo>
                    <a:pt x="56" y="85"/>
                  </a:lnTo>
                  <a:lnTo>
                    <a:pt x="56" y="73"/>
                  </a:lnTo>
                  <a:lnTo>
                    <a:pt x="48" y="73"/>
                  </a:lnTo>
                  <a:lnTo>
                    <a:pt x="48" y="73"/>
                  </a:lnTo>
                  <a:close/>
                  <a:moveTo>
                    <a:pt x="146" y="18"/>
                  </a:moveTo>
                  <a:lnTo>
                    <a:pt x="24" y="18"/>
                  </a:lnTo>
                  <a:lnTo>
                    <a:pt x="24" y="101"/>
                  </a:lnTo>
                  <a:lnTo>
                    <a:pt x="146" y="101"/>
                  </a:lnTo>
                  <a:lnTo>
                    <a:pt x="146" y="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sp>
        <p:nvSpPr>
          <p:cNvPr id="99" name="矩形 8"/>
          <p:cNvSpPr/>
          <p:nvPr/>
        </p:nvSpPr>
        <p:spPr>
          <a:xfrm>
            <a:off x="0" y="0"/>
            <a:ext cx="10080625" cy="5761038"/>
          </a:xfrm>
          <a:custGeom>
            <a:avLst/>
            <a:gdLst/>
            <a:ahLst/>
            <a:cxnLst/>
            <a:rect l="l" t="t" r="r" b="b"/>
            <a:pathLst>
              <a:path w="10080625" h="5761038">
                <a:moveTo>
                  <a:pt x="495077" y="144215"/>
                </a:moveTo>
                <a:lnTo>
                  <a:pt x="143768" y="495524"/>
                </a:lnTo>
                <a:lnTo>
                  <a:pt x="143768" y="5193506"/>
                </a:lnTo>
                <a:lnTo>
                  <a:pt x="495077" y="5544815"/>
                </a:lnTo>
                <a:lnTo>
                  <a:pt x="9585547" y="5544815"/>
                </a:lnTo>
                <a:lnTo>
                  <a:pt x="9936856" y="5193506"/>
                </a:lnTo>
                <a:lnTo>
                  <a:pt x="9936856" y="495524"/>
                </a:lnTo>
                <a:lnTo>
                  <a:pt x="9585547" y="144215"/>
                </a:lnTo>
                <a:close/>
                <a:moveTo>
                  <a:pt x="0" y="0"/>
                </a:moveTo>
                <a:lnTo>
                  <a:pt x="10080625" y="0"/>
                </a:lnTo>
                <a:lnTo>
                  <a:pt x="10080625" y="5761038"/>
                </a:lnTo>
                <a:lnTo>
                  <a:pt x="0" y="5761038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Freeform 284"/>
          <p:cNvSpPr>
            <a:spLocks noEditPoints="1"/>
          </p:cNvSpPr>
          <p:nvPr/>
        </p:nvSpPr>
        <p:spPr bwMode="auto">
          <a:xfrm>
            <a:off x="8064648" y="4176663"/>
            <a:ext cx="1914405" cy="1419137"/>
          </a:xfrm>
          <a:custGeom>
            <a:avLst/>
            <a:gdLst>
              <a:gd name="T0" fmla="*/ 1 w 85"/>
              <a:gd name="T1" fmla="*/ 0 h 63"/>
              <a:gd name="T2" fmla="*/ 0 w 85"/>
              <a:gd name="T3" fmla="*/ 62 h 63"/>
              <a:gd name="T4" fmla="*/ 16 w 85"/>
              <a:gd name="T5" fmla="*/ 63 h 63"/>
              <a:gd name="T6" fmla="*/ 18 w 85"/>
              <a:gd name="T7" fmla="*/ 1 h 63"/>
              <a:gd name="T8" fmla="*/ 2 w 85"/>
              <a:gd name="T9" fmla="*/ 5 h 63"/>
              <a:gd name="T10" fmla="*/ 14 w 85"/>
              <a:gd name="T11" fmla="*/ 4 h 63"/>
              <a:gd name="T12" fmla="*/ 16 w 85"/>
              <a:gd name="T13" fmla="*/ 28 h 63"/>
              <a:gd name="T14" fmla="*/ 3 w 85"/>
              <a:gd name="T15" fmla="*/ 29 h 63"/>
              <a:gd name="T16" fmla="*/ 2 w 85"/>
              <a:gd name="T17" fmla="*/ 5 h 63"/>
              <a:gd name="T18" fmla="*/ 2 w 85"/>
              <a:gd name="T19" fmla="*/ 56 h 63"/>
              <a:gd name="T20" fmla="*/ 2 w 85"/>
              <a:gd name="T21" fmla="*/ 55 h 63"/>
              <a:gd name="T22" fmla="*/ 16 w 85"/>
              <a:gd name="T23" fmla="*/ 56 h 63"/>
              <a:gd name="T24" fmla="*/ 16 w 85"/>
              <a:gd name="T25" fmla="*/ 52 h 63"/>
              <a:gd name="T26" fmla="*/ 2 w 85"/>
              <a:gd name="T27" fmla="*/ 52 h 63"/>
              <a:gd name="T28" fmla="*/ 16 w 85"/>
              <a:gd name="T29" fmla="*/ 51 h 63"/>
              <a:gd name="T30" fmla="*/ 16 w 85"/>
              <a:gd name="T31" fmla="*/ 52 h 63"/>
              <a:gd name="T32" fmla="*/ 21 w 85"/>
              <a:gd name="T33" fmla="*/ 0 h 63"/>
              <a:gd name="T34" fmla="*/ 19 w 85"/>
              <a:gd name="T35" fmla="*/ 62 h 63"/>
              <a:gd name="T36" fmla="*/ 36 w 85"/>
              <a:gd name="T37" fmla="*/ 63 h 63"/>
              <a:gd name="T38" fmla="*/ 38 w 85"/>
              <a:gd name="T39" fmla="*/ 1 h 63"/>
              <a:gd name="T40" fmla="*/ 22 w 85"/>
              <a:gd name="T41" fmla="*/ 5 h 63"/>
              <a:gd name="T42" fmla="*/ 34 w 85"/>
              <a:gd name="T43" fmla="*/ 4 h 63"/>
              <a:gd name="T44" fmla="*/ 35 w 85"/>
              <a:gd name="T45" fmla="*/ 28 h 63"/>
              <a:gd name="T46" fmla="*/ 23 w 85"/>
              <a:gd name="T47" fmla="*/ 29 h 63"/>
              <a:gd name="T48" fmla="*/ 22 w 85"/>
              <a:gd name="T49" fmla="*/ 5 h 63"/>
              <a:gd name="T50" fmla="*/ 22 w 85"/>
              <a:gd name="T51" fmla="*/ 56 h 63"/>
              <a:gd name="T52" fmla="*/ 22 w 85"/>
              <a:gd name="T53" fmla="*/ 55 h 63"/>
              <a:gd name="T54" fmla="*/ 36 w 85"/>
              <a:gd name="T55" fmla="*/ 56 h 63"/>
              <a:gd name="T56" fmla="*/ 35 w 85"/>
              <a:gd name="T57" fmla="*/ 52 h 63"/>
              <a:gd name="T58" fmla="*/ 21 w 85"/>
              <a:gd name="T59" fmla="*/ 52 h 63"/>
              <a:gd name="T60" fmla="*/ 35 w 85"/>
              <a:gd name="T61" fmla="*/ 51 h 63"/>
              <a:gd name="T62" fmla="*/ 35 w 85"/>
              <a:gd name="T63" fmla="*/ 52 h 63"/>
              <a:gd name="T64" fmla="*/ 53 w 85"/>
              <a:gd name="T65" fmla="*/ 1 h 63"/>
              <a:gd name="T66" fmla="*/ 38 w 85"/>
              <a:gd name="T67" fmla="*/ 9 h 63"/>
              <a:gd name="T68" fmla="*/ 69 w 85"/>
              <a:gd name="T69" fmla="*/ 62 h 63"/>
              <a:gd name="T70" fmla="*/ 84 w 85"/>
              <a:gd name="T71" fmla="*/ 55 h 63"/>
              <a:gd name="T72" fmla="*/ 64 w 85"/>
              <a:gd name="T73" fmla="*/ 27 h 63"/>
              <a:gd name="T74" fmla="*/ 53 w 85"/>
              <a:gd name="T75" fmla="*/ 32 h 63"/>
              <a:gd name="T76" fmla="*/ 42 w 85"/>
              <a:gd name="T77" fmla="*/ 11 h 63"/>
              <a:gd name="T78" fmla="*/ 53 w 85"/>
              <a:gd name="T79" fmla="*/ 6 h 63"/>
              <a:gd name="T80" fmla="*/ 64 w 85"/>
              <a:gd name="T81" fmla="*/ 27 h 63"/>
              <a:gd name="T82" fmla="*/ 66 w 85"/>
              <a:gd name="T83" fmla="*/ 52 h 63"/>
              <a:gd name="T84" fmla="*/ 78 w 85"/>
              <a:gd name="T85" fmla="*/ 46 h 63"/>
              <a:gd name="T86" fmla="*/ 66 w 85"/>
              <a:gd name="T87" fmla="*/ 53 h 63"/>
              <a:gd name="T88" fmla="*/ 80 w 85"/>
              <a:gd name="T89" fmla="*/ 49 h 63"/>
              <a:gd name="T90" fmla="*/ 68 w 85"/>
              <a:gd name="T91" fmla="*/ 56 h 63"/>
              <a:gd name="T92" fmla="*/ 79 w 85"/>
              <a:gd name="T93" fmla="*/ 49 h 63"/>
              <a:gd name="T94" fmla="*/ 80 w 85"/>
              <a:gd name="T95" fmla="*/ 49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5" h="63">
                <a:moveTo>
                  <a:pt x="16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62"/>
                  <a:pt x="1" y="63"/>
                  <a:pt x="1" y="63"/>
                </a:cubicBezTo>
                <a:cubicBezTo>
                  <a:pt x="16" y="63"/>
                  <a:pt x="16" y="63"/>
                  <a:pt x="16" y="63"/>
                </a:cubicBezTo>
                <a:cubicBezTo>
                  <a:pt x="17" y="63"/>
                  <a:pt x="18" y="62"/>
                  <a:pt x="18" y="6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7" y="0"/>
                  <a:pt x="16" y="0"/>
                </a:cubicBezTo>
                <a:close/>
                <a:moveTo>
                  <a:pt x="2" y="5"/>
                </a:moveTo>
                <a:cubicBezTo>
                  <a:pt x="2" y="4"/>
                  <a:pt x="3" y="4"/>
                  <a:pt x="3" y="4"/>
                </a:cubicBezTo>
                <a:cubicBezTo>
                  <a:pt x="14" y="4"/>
                  <a:pt x="14" y="4"/>
                  <a:pt x="14" y="4"/>
                </a:cubicBezTo>
                <a:cubicBezTo>
                  <a:pt x="15" y="4"/>
                  <a:pt x="16" y="4"/>
                  <a:pt x="16" y="5"/>
                </a:cubicBezTo>
                <a:cubicBezTo>
                  <a:pt x="16" y="28"/>
                  <a:pt x="16" y="28"/>
                  <a:pt x="16" y="28"/>
                </a:cubicBezTo>
                <a:cubicBezTo>
                  <a:pt x="16" y="28"/>
                  <a:pt x="15" y="29"/>
                  <a:pt x="14" y="29"/>
                </a:cubicBezTo>
                <a:cubicBezTo>
                  <a:pt x="3" y="29"/>
                  <a:pt x="3" y="29"/>
                  <a:pt x="3" y="29"/>
                </a:cubicBezTo>
                <a:cubicBezTo>
                  <a:pt x="3" y="29"/>
                  <a:pt x="2" y="28"/>
                  <a:pt x="2" y="28"/>
                </a:cubicBezTo>
                <a:lnTo>
                  <a:pt x="2" y="5"/>
                </a:lnTo>
                <a:close/>
                <a:moveTo>
                  <a:pt x="16" y="56"/>
                </a:moveTo>
                <a:cubicBezTo>
                  <a:pt x="2" y="56"/>
                  <a:pt x="2" y="56"/>
                  <a:pt x="2" y="56"/>
                </a:cubicBezTo>
                <a:cubicBezTo>
                  <a:pt x="2" y="56"/>
                  <a:pt x="2" y="56"/>
                  <a:pt x="2" y="56"/>
                </a:cubicBezTo>
                <a:cubicBezTo>
                  <a:pt x="2" y="55"/>
                  <a:pt x="2" y="55"/>
                  <a:pt x="2" y="55"/>
                </a:cubicBezTo>
                <a:cubicBezTo>
                  <a:pt x="16" y="55"/>
                  <a:pt x="16" y="55"/>
                  <a:pt x="16" y="55"/>
                </a:cubicBezTo>
                <a:cubicBezTo>
                  <a:pt x="16" y="55"/>
                  <a:pt x="16" y="55"/>
                  <a:pt x="16" y="56"/>
                </a:cubicBezTo>
                <a:cubicBezTo>
                  <a:pt x="16" y="56"/>
                  <a:pt x="16" y="56"/>
                  <a:pt x="16" y="56"/>
                </a:cubicBezTo>
                <a:close/>
                <a:moveTo>
                  <a:pt x="16" y="52"/>
                </a:moveTo>
                <a:cubicBezTo>
                  <a:pt x="2" y="52"/>
                  <a:pt x="2" y="52"/>
                  <a:pt x="2" y="52"/>
                </a:cubicBezTo>
                <a:cubicBezTo>
                  <a:pt x="2" y="52"/>
                  <a:pt x="2" y="52"/>
                  <a:pt x="2" y="52"/>
                </a:cubicBezTo>
                <a:cubicBezTo>
                  <a:pt x="2" y="52"/>
                  <a:pt x="2" y="51"/>
                  <a:pt x="2" y="51"/>
                </a:cubicBezTo>
                <a:cubicBezTo>
                  <a:pt x="16" y="51"/>
                  <a:pt x="16" y="51"/>
                  <a:pt x="16" y="51"/>
                </a:cubicBezTo>
                <a:cubicBezTo>
                  <a:pt x="16" y="51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lose/>
                <a:moveTo>
                  <a:pt x="36" y="0"/>
                </a:moveTo>
                <a:cubicBezTo>
                  <a:pt x="21" y="0"/>
                  <a:pt x="21" y="0"/>
                  <a:pt x="21" y="0"/>
                </a:cubicBezTo>
                <a:cubicBezTo>
                  <a:pt x="20" y="0"/>
                  <a:pt x="19" y="1"/>
                  <a:pt x="19" y="1"/>
                </a:cubicBezTo>
                <a:cubicBezTo>
                  <a:pt x="19" y="62"/>
                  <a:pt x="19" y="62"/>
                  <a:pt x="19" y="62"/>
                </a:cubicBezTo>
                <a:cubicBezTo>
                  <a:pt x="19" y="62"/>
                  <a:pt x="20" y="63"/>
                  <a:pt x="21" y="63"/>
                </a:cubicBezTo>
                <a:cubicBezTo>
                  <a:pt x="36" y="63"/>
                  <a:pt x="36" y="63"/>
                  <a:pt x="36" y="63"/>
                </a:cubicBezTo>
                <a:cubicBezTo>
                  <a:pt x="37" y="63"/>
                  <a:pt x="38" y="62"/>
                  <a:pt x="38" y="62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1"/>
                  <a:pt x="37" y="0"/>
                  <a:pt x="36" y="0"/>
                </a:cubicBezTo>
                <a:close/>
                <a:moveTo>
                  <a:pt x="22" y="5"/>
                </a:moveTo>
                <a:cubicBezTo>
                  <a:pt x="22" y="4"/>
                  <a:pt x="22" y="4"/>
                  <a:pt x="23" y="4"/>
                </a:cubicBezTo>
                <a:cubicBezTo>
                  <a:pt x="34" y="4"/>
                  <a:pt x="34" y="4"/>
                  <a:pt x="34" y="4"/>
                </a:cubicBezTo>
                <a:cubicBezTo>
                  <a:pt x="35" y="4"/>
                  <a:pt x="35" y="4"/>
                  <a:pt x="35" y="5"/>
                </a:cubicBezTo>
                <a:cubicBezTo>
                  <a:pt x="35" y="28"/>
                  <a:pt x="35" y="28"/>
                  <a:pt x="35" y="28"/>
                </a:cubicBezTo>
                <a:cubicBezTo>
                  <a:pt x="35" y="28"/>
                  <a:pt x="35" y="29"/>
                  <a:pt x="34" y="29"/>
                </a:cubicBezTo>
                <a:cubicBezTo>
                  <a:pt x="23" y="29"/>
                  <a:pt x="23" y="29"/>
                  <a:pt x="23" y="29"/>
                </a:cubicBezTo>
                <a:cubicBezTo>
                  <a:pt x="22" y="29"/>
                  <a:pt x="22" y="28"/>
                  <a:pt x="22" y="28"/>
                </a:cubicBezTo>
                <a:lnTo>
                  <a:pt x="22" y="5"/>
                </a:lnTo>
                <a:close/>
                <a:moveTo>
                  <a:pt x="35" y="56"/>
                </a:moveTo>
                <a:cubicBezTo>
                  <a:pt x="22" y="56"/>
                  <a:pt x="22" y="56"/>
                  <a:pt x="22" y="56"/>
                </a:cubicBezTo>
                <a:cubicBezTo>
                  <a:pt x="22" y="56"/>
                  <a:pt x="21" y="56"/>
                  <a:pt x="21" y="56"/>
                </a:cubicBezTo>
                <a:cubicBezTo>
                  <a:pt x="21" y="55"/>
                  <a:pt x="22" y="55"/>
                  <a:pt x="22" y="55"/>
                </a:cubicBezTo>
                <a:cubicBezTo>
                  <a:pt x="35" y="55"/>
                  <a:pt x="35" y="55"/>
                  <a:pt x="35" y="55"/>
                </a:cubicBezTo>
                <a:cubicBezTo>
                  <a:pt x="35" y="55"/>
                  <a:pt x="36" y="55"/>
                  <a:pt x="36" y="56"/>
                </a:cubicBezTo>
                <a:cubicBezTo>
                  <a:pt x="36" y="56"/>
                  <a:pt x="35" y="56"/>
                  <a:pt x="35" y="56"/>
                </a:cubicBezTo>
                <a:close/>
                <a:moveTo>
                  <a:pt x="35" y="52"/>
                </a:move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1" y="52"/>
                  <a:pt x="21" y="52"/>
                </a:cubicBezTo>
                <a:cubicBezTo>
                  <a:pt x="21" y="52"/>
                  <a:pt x="22" y="51"/>
                  <a:pt x="22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1"/>
                  <a:pt x="36" y="52"/>
                  <a:pt x="36" y="52"/>
                </a:cubicBezTo>
                <a:cubicBezTo>
                  <a:pt x="36" y="52"/>
                  <a:pt x="35" y="52"/>
                  <a:pt x="35" y="52"/>
                </a:cubicBezTo>
                <a:close/>
                <a:moveTo>
                  <a:pt x="85" y="53"/>
                </a:moveTo>
                <a:cubicBezTo>
                  <a:pt x="53" y="1"/>
                  <a:pt x="53" y="1"/>
                  <a:pt x="53" y="1"/>
                </a:cubicBezTo>
                <a:cubicBezTo>
                  <a:pt x="53" y="1"/>
                  <a:pt x="52" y="1"/>
                  <a:pt x="51" y="1"/>
                </a:cubicBezTo>
                <a:cubicBezTo>
                  <a:pt x="38" y="9"/>
                  <a:pt x="38" y="9"/>
                  <a:pt x="38" y="9"/>
                </a:cubicBezTo>
                <a:cubicBezTo>
                  <a:pt x="38" y="10"/>
                  <a:pt x="37" y="10"/>
                  <a:pt x="38" y="11"/>
                </a:cubicBezTo>
                <a:cubicBezTo>
                  <a:pt x="69" y="62"/>
                  <a:pt x="69" y="62"/>
                  <a:pt x="69" y="62"/>
                </a:cubicBezTo>
                <a:cubicBezTo>
                  <a:pt x="70" y="63"/>
                  <a:pt x="70" y="63"/>
                  <a:pt x="71" y="62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4"/>
                  <a:pt x="85" y="53"/>
                  <a:pt x="85" y="53"/>
                </a:cubicBezTo>
                <a:close/>
                <a:moveTo>
                  <a:pt x="64" y="27"/>
                </a:moveTo>
                <a:cubicBezTo>
                  <a:pt x="55" y="32"/>
                  <a:pt x="55" y="32"/>
                  <a:pt x="55" y="32"/>
                </a:cubicBezTo>
                <a:cubicBezTo>
                  <a:pt x="54" y="33"/>
                  <a:pt x="54" y="33"/>
                  <a:pt x="53" y="32"/>
                </a:cubicBezTo>
                <a:cubicBezTo>
                  <a:pt x="42" y="13"/>
                  <a:pt x="42" y="13"/>
                  <a:pt x="42" y="13"/>
                </a:cubicBezTo>
                <a:cubicBezTo>
                  <a:pt x="41" y="12"/>
                  <a:pt x="41" y="11"/>
                  <a:pt x="42" y="11"/>
                </a:cubicBezTo>
                <a:cubicBezTo>
                  <a:pt x="51" y="5"/>
                  <a:pt x="51" y="5"/>
                  <a:pt x="51" y="5"/>
                </a:cubicBezTo>
                <a:cubicBezTo>
                  <a:pt x="52" y="5"/>
                  <a:pt x="53" y="5"/>
                  <a:pt x="53" y="6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6"/>
                  <a:pt x="65" y="26"/>
                  <a:pt x="64" y="27"/>
                </a:cubicBezTo>
                <a:close/>
                <a:moveTo>
                  <a:pt x="66" y="53"/>
                </a:moveTo>
                <a:cubicBezTo>
                  <a:pt x="66" y="53"/>
                  <a:pt x="66" y="53"/>
                  <a:pt x="66" y="52"/>
                </a:cubicBezTo>
                <a:cubicBezTo>
                  <a:pt x="77" y="45"/>
                  <a:pt x="77" y="45"/>
                  <a:pt x="77" y="45"/>
                </a:cubicBezTo>
                <a:cubicBezTo>
                  <a:pt x="78" y="45"/>
                  <a:pt x="78" y="45"/>
                  <a:pt x="78" y="46"/>
                </a:cubicBezTo>
                <a:cubicBezTo>
                  <a:pt x="78" y="46"/>
                  <a:pt x="78" y="46"/>
                  <a:pt x="78" y="46"/>
                </a:cubicBezTo>
                <a:cubicBezTo>
                  <a:pt x="66" y="53"/>
                  <a:pt x="66" y="53"/>
                  <a:pt x="66" y="53"/>
                </a:cubicBezTo>
                <a:cubicBezTo>
                  <a:pt x="66" y="53"/>
                  <a:pt x="66" y="53"/>
                  <a:pt x="66" y="53"/>
                </a:cubicBezTo>
                <a:close/>
                <a:moveTo>
                  <a:pt x="80" y="49"/>
                </a:moveTo>
                <a:cubicBezTo>
                  <a:pt x="68" y="56"/>
                  <a:pt x="68" y="56"/>
                  <a:pt x="68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79" y="49"/>
                  <a:pt x="79" y="49"/>
                  <a:pt x="79" y="49"/>
                </a:cubicBezTo>
                <a:cubicBezTo>
                  <a:pt x="80" y="48"/>
                  <a:pt x="80" y="49"/>
                  <a:pt x="80" y="49"/>
                </a:cubicBezTo>
                <a:cubicBezTo>
                  <a:pt x="80" y="49"/>
                  <a:pt x="80" y="49"/>
                  <a:pt x="80" y="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9000">
        <p14:flash/>
      </p:transition>
    </mc:Choice>
    <mc:Fallback xmlns="">
      <p:transition spd="slow" advClick="0" advTm="9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3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3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3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3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99" grpId="0" animBg="1"/>
      <p:bldP spid="1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101"/>
          <p:cNvSpPr txBox="1"/>
          <p:nvPr/>
        </p:nvSpPr>
        <p:spPr>
          <a:xfrm>
            <a:off x="5180944" y="2102652"/>
            <a:ext cx="2284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关于我 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41791" y="2680146"/>
            <a:ext cx="1337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ABOUTME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22" name="矩形 8"/>
          <p:cNvSpPr/>
          <p:nvPr/>
        </p:nvSpPr>
        <p:spPr>
          <a:xfrm>
            <a:off x="0" y="0"/>
            <a:ext cx="10080625" cy="5761038"/>
          </a:xfrm>
          <a:custGeom>
            <a:avLst/>
            <a:gdLst/>
            <a:ahLst/>
            <a:cxnLst/>
            <a:rect l="l" t="t" r="r" b="b"/>
            <a:pathLst>
              <a:path w="10080625" h="5761038">
                <a:moveTo>
                  <a:pt x="495077" y="144215"/>
                </a:moveTo>
                <a:lnTo>
                  <a:pt x="143768" y="495524"/>
                </a:lnTo>
                <a:lnTo>
                  <a:pt x="143768" y="5193506"/>
                </a:lnTo>
                <a:lnTo>
                  <a:pt x="495077" y="5544815"/>
                </a:lnTo>
                <a:lnTo>
                  <a:pt x="9585547" y="5544815"/>
                </a:lnTo>
                <a:lnTo>
                  <a:pt x="9936856" y="5193506"/>
                </a:lnTo>
                <a:lnTo>
                  <a:pt x="9936856" y="495524"/>
                </a:lnTo>
                <a:lnTo>
                  <a:pt x="9585547" y="144215"/>
                </a:lnTo>
                <a:close/>
                <a:moveTo>
                  <a:pt x="0" y="0"/>
                </a:moveTo>
                <a:lnTo>
                  <a:pt x="10080625" y="0"/>
                </a:lnTo>
                <a:lnTo>
                  <a:pt x="10080625" y="5761038"/>
                </a:lnTo>
                <a:lnTo>
                  <a:pt x="0" y="576103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9"/>
          <p:cNvSpPr/>
          <p:nvPr/>
        </p:nvSpPr>
        <p:spPr>
          <a:xfrm>
            <a:off x="3715853" y="1512367"/>
            <a:ext cx="1396467" cy="2448272"/>
          </a:xfrm>
          <a:custGeom>
            <a:avLst/>
            <a:gdLst/>
            <a:ahLst/>
            <a:cxnLst/>
            <a:rect l="l" t="t" r="r" b="b"/>
            <a:pathLst>
              <a:path w="2546498" h="4464496">
                <a:moveTo>
                  <a:pt x="314250" y="0"/>
                </a:moveTo>
                <a:cubicBezTo>
                  <a:pt x="1547087" y="0"/>
                  <a:pt x="2546498" y="999411"/>
                  <a:pt x="2546498" y="2232248"/>
                </a:cubicBezTo>
                <a:cubicBezTo>
                  <a:pt x="2546498" y="3465085"/>
                  <a:pt x="1547087" y="4464496"/>
                  <a:pt x="314250" y="4464496"/>
                </a:cubicBezTo>
                <a:cubicBezTo>
                  <a:pt x="207458" y="4464496"/>
                  <a:pt x="102417" y="4456997"/>
                  <a:pt x="0" y="4439844"/>
                </a:cubicBezTo>
                <a:cubicBezTo>
                  <a:pt x="1178157" y="4381404"/>
                  <a:pt x="2114450" y="3406816"/>
                  <a:pt x="2114450" y="2213544"/>
                </a:cubicBezTo>
                <a:cubicBezTo>
                  <a:pt x="2114450" y="1087499"/>
                  <a:pt x="1280684" y="156192"/>
                  <a:pt x="196452" y="5948"/>
                </a:cubicBezTo>
                <a:cubicBezTo>
                  <a:pt x="235360" y="1029"/>
                  <a:pt x="274685" y="0"/>
                  <a:pt x="31425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3096096" y="1935590"/>
            <a:ext cx="1487267" cy="1487267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1"/>
            </a:solidFill>
          </a:ln>
          <a:effectLst>
            <a:outerShdw blurRad="215900" dist="177800" dir="7200000" sx="102000" sy="102000" algn="tl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5" name="Picture 2" descr="F:\5344c81fac2b9.png"/>
          <p:cNvPicPr>
            <a:picLocks noChangeAspect="1" noChangeArrowheads="1"/>
          </p:cNvPicPr>
          <p:nvPr/>
        </p:nvPicPr>
        <p:blipFill>
          <a:blip r:embed="rId3" cstate="screen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83107" y="2327033"/>
            <a:ext cx="1201151" cy="78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284"/>
          <p:cNvSpPr>
            <a:spLocks noEditPoints="1"/>
          </p:cNvSpPr>
          <p:nvPr/>
        </p:nvSpPr>
        <p:spPr bwMode="auto">
          <a:xfrm>
            <a:off x="503808" y="4104655"/>
            <a:ext cx="1914405" cy="1419137"/>
          </a:xfrm>
          <a:custGeom>
            <a:avLst/>
            <a:gdLst>
              <a:gd name="T0" fmla="*/ 1 w 85"/>
              <a:gd name="T1" fmla="*/ 0 h 63"/>
              <a:gd name="T2" fmla="*/ 0 w 85"/>
              <a:gd name="T3" fmla="*/ 62 h 63"/>
              <a:gd name="T4" fmla="*/ 16 w 85"/>
              <a:gd name="T5" fmla="*/ 63 h 63"/>
              <a:gd name="T6" fmla="*/ 18 w 85"/>
              <a:gd name="T7" fmla="*/ 1 h 63"/>
              <a:gd name="T8" fmla="*/ 2 w 85"/>
              <a:gd name="T9" fmla="*/ 5 h 63"/>
              <a:gd name="T10" fmla="*/ 14 w 85"/>
              <a:gd name="T11" fmla="*/ 4 h 63"/>
              <a:gd name="T12" fmla="*/ 16 w 85"/>
              <a:gd name="T13" fmla="*/ 28 h 63"/>
              <a:gd name="T14" fmla="*/ 3 w 85"/>
              <a:gd name="T15" fmla="*/ 29 h 63"/>
              <a:gd name="T16" fmla="*/ 2 w 85"/>
              <a:gd name="T17" fmla="*/ 5 h 63"/>
              <a:gd name="T18" fmla="*/ 2 w 85"/>
              <a:gd name="T19" fmla="*/ 56 h 63"/>
              <a:gd name="T20" fmla="*/ 2 w 85"/>
              <a:gd name="T21" fmla="*/ 55 h 63"/>
              <a:gd name="T22" fmla="*/ 16 w 85"/>
              <a:gd name="T23" fmla="*/ 56 h 63"/>
              <a:gd name="T24" fmla="*/ 16 w 85"/>
              <a:gd name="T25" fmla="*/ 52 h 63"/>
              <a:gd name="T26" fmla="*/ 2 w 85"/>
              <a:gd name="T27" fmla="*/ 52 h 63"/>
              <a:gd name="T28" fmla="*/ 16 w 85"/>
              <a:gd name="T29" fmla="*/ 51 h 63"/>
              <a:gd name="T30" fmla="*/ 16 w 85"/>
              <a:gd name="T31" fmla="*/ 52 h 63"/>
              <a:gd name="T32" fmla="*/ 21 w 85"/>
              <a:gd name="T33" fmla="*/ 0 h 63"/>
              <a:gd name="T34" fmla="*/ 19 w 85"/>
              <a:gd name="T35" fmla="*/ 62 h 63"/>
              <a:gd name="T36" fmla="*/ 36 w 85"/>
              <a:gd name="T37" fmla="*/ 63 h 63"/>
              <a:gd name="T38" fmla="*/ 38 w 85"/>
              <a:gd name="T39" fmla="*/ 1 h 63"/>
              <a:gd name="T40" fmla="*/ 22 w 85"/>
              <a:gd name="T41" fmla="*/ 5 h 63"/>
              <a:gd name="T42" fmla="*/ 34 w 85"/>
              <a:gd name="T43" fmla="*/ 4 h 63"/>
              <a:gd name="T44" fmla="*/ 35 w 85"/>
              <a:gd name="T45" fmla="*/ 28 h 63"/>
              <a:gd name="T46" fmla="*/ 23 w 85"/>
              <a:gd name="T47" fmla="*/ 29 h 63"/>
              <a:gd name="T48" fmla="*/ 22 w 85"/>
              <a:gd name="T49" fmla="*/ 5 h 63"/>
              <a:gd name="T50" fmla="*/ 22 w 85"/>
              <a:gd name="T51" fmla="*/ 56 h 63"/>
              <a:gd name="T52" fmla="*/ 22 w 85"/>
              <a:gd name="T53" fmla="*/ 55 h 63"/>
              <a:gd name="T54" fmla="*/ 36 w 85"/>
              <a:gd name="T55" fmla="*/ 56 h 63"/>
              <a:gd name="T56" fmla="*/ 35 w 85"/>
              <a:gd name="T57" fmla="*/ 52 h 63"/>
              <a:gd name="T58" fmla="*/ 21 w 85"/>
              <a:gd name="T59" fmla="*/ 52 h 63"/>
              <a:gd name="T60" fmla="*/ 35 w 85"/>
              <a:gd name="T61" fmla="*/ 51 h 63"/>
              <a:gd name="T62" fmla="*/ 35 w 85"/>
              <a:gd name="T63" fmla="*/ 52 h 63"/>
              <a:gd name="T64" fmla="*/ 53 w 85"/>
              <a:gd name="T65" fmla="*/ 1 h 63"/>
              <a:gd name="T66" fmla="*/ 38 w 85"/>
              <a:gd name="T67" fmla="*/ 9 h 63"/>
              <a:gd name="T68" fmla="*/ 69 w 85"/>
              <a:gd name="T69" fmla="*/ 62 h 63"/>
              <a:gd name="T70" fmla="*/ 84 w 85"/>
              <a:gd name="T71" fmla="*/ 55 h 63"/>
              <a:gd name="T72" fmla="*/ 64 w 85"/>
              <a:gd name="T73" fmla="*/ 27 h 63"/>
              <a:gd name="T74" fmla="*/ 53 w 85"/>
              <a:gd name="T75" fmla="*/ 32 h 63"/>
              <a:gd name="T76" fmla="*/ 42 w 85"/>
              <a:gd name="T77" fmla="*/ 11 h 63"/>
              <a:gd name="T78" fmla="*/ 53 w 85"/>
              <a:gd name="T79" fmla="*/ 6 h 63"/>
              <a:gd name="T80" fmla="*/ 64 w 85"/>
              <a:gd name="T81" fmla="*/ 27 h 63"/>
              <a:gd name="T82" fmla="*/ 66 w 85"/>
              <a:gd name="T83" fmla="*/ 52 h 63"/>
              <a:gd name="T84" fmla="*/ 78 w 85"/>
              <a:gd name="T85" fmla="*/ 46 h 63"/>
              <a:gd name="T86" fmla="*/ 66 w 85"/>
              <a:gd name="T87" fmla="*/ 53 h 63"/>
              <a:gd name="T88" fmla="*/ 80 w 85"/>
              <a:gd name="T89" fmla="*/ 49 h 63"/>
              <a:gd name="T90" fmla="*/ 68 w 85"/>
              <a:gd name="T91" fmla="*/ 56 h 63"/>
              <a:gd name="T92" fmla="*/ 79 w 85"/>
              <a:gd name="T93" fmla="*/ 49 h 63"/>
              <a:gd name="T94" fmla="*/ 80 w 85"/>
              <a:gd name="T95" fmla="*/ 49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5" h="63">
                <a:moveTo>
                  <a:pt x="16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62"/>
                  <a:pt x="1" y="63"/>
                  <a:pt x="1" y="63"/>
                </a:cubicBezTo>
                <a:cubicBezTo>
                  <a:pt x="16" y="63"/>
                  <a:pt x="16" y="63"/>
                  <a:pt x="16" y="63"/>
                </a:cubicBezTo>
                <a:cubicBezTo>
                  <a:pt x="17" y="63"/>
                  <a:pt x="18" y="62"/>
                  <a:pt x="18" y="6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7" y="0"/>
                  <a:pt x="16" y="0"/>
                </a:cubicBezTo>
                <a:close/>
                <a:moveTo>
                  <a:pt x="2" y="5"/>
                </a:moveTo>
                <a:cubicBezTo>
                  <a:pt x="2" y="4"/>
                  <a:pt x="3" y="4"/>
                  <a:pt x="3" y="4"/>
                </a:cubicBezTo>
                <a:cubicBezTo>
                  <a:pt x="14" y="4"/>
                  <a:pt x="14" y="4"/>
                  <a:pt x="14" y="4"/>
                </a:cubicBezTo>
                <a:cubicBezTo>
                  <a:pt x="15" y="4"/>
                  <a:pt x="16" y="4"/>
                  <a:pt x="16" y="5"/>
                </a:cubicBezTo>
                <a:cubicBezTo>
                  <a:pt x="16" y="28"/>
                  <a:pt x="16" y="28"/>
                  <a:pt x="16" y="28"/>
                </a:cubicBezTo>
                <a:cubicBezTo>
                  <a:pt x="16" y="28"/>
                  <a:pt x="15" y="29"/>
                  <a:pt x="14" y="29"/>
                </a:cubicBezTo>
                <a:cubicBezTo>
                  <a:pt x="3" y="29"/>
                  <a:pt x="3" y="29"/>
                  <a:pt x="3" y="29"/>
                </a:cubicBezTo>
                <a:cubicBezTo>
                  <a:pt x="3" y="29"/>
                  <a:pt x="2" y="28"/>
                  <a:pt x="2" y="28"/>
                </a:cubicBezTo>
                <a:lnTo>
                  <a:pt x="2" y="5"/>
                </a:lnTo>
                <a:close/>
                <a:moveTo>
                  <a:pt x="16" y="56"/>
                </a:moveTo>
                <a:cubicBezTo>
                  <a:pt x="2" y="56"/>
                  <a:pt x="2" y="56"/>
                  <a:pt x="2" y="56"/>
                </a:cubicBezTo>
                <a:cubicBezTo>
                  <a:pt x="2" y="56"/>
                  <a:pt x="2" y="56"/>
                  <a:pt x="2" y="56"/>
                </a:cubicBezTo>
                <a:cubicBezTo>
                  <a:pt x="2" y="55"/>
                  <a:pt x="2" y="55"/>
                  <a:pt x="2" y="55"/>
                </a:cubicBezTo>
                <a:cubicBezTo>
                  <a:pt x="16" y="55"/>
                  <a:pt x="16" y="55"/>
                  <a:pt x="16" y="55"/>
                </a:cubicBezTo>
                <a:cubicBezTo>
                  <a:pt x="16" y="55"/>
                  <a:pt x="16" y="55"/>
                  <a:pt x="16" y="56"/>
                </a:cubicBezTo>
                <a:cubicBezTo>
                  <a:pt x="16" y="56"/>
                  <a:pt x="16" y="56"/>
                  <a:pt x="16" y="56"/>
                </a:cubicBezTo>
                <a:close/>
                <a:moveTo>
                  <a:pt x="16" y="52"/>
                </a:moveTo>
                <a:cubicBezTo>
                  <a:pt x="2" y="52"/>
                  <a:pt x="2" y="52"/>
                  <a:pt x="2" y="52"/>
                </a:cubicBezTo>
                <a:cubicBezTo>
                  <a:pt x="2" y="52"/>
                  <a:pt x="2" y="52"/>
                  <a:pt x="2" y="52"/>
                </a:cubicBezTo>
                <a:cubicBezTo>
                  <a:pt x="2" y="52"/>
                  <a:pt x="2" y="51"/>
                  <a:pt x="2" y="51"/>
                </a:cubicBezTo>
                <a:cubicBezTo>
                  <a:pt x="16" y="51"/>
                  <a:pt x="16" y="51"/>
                  <a:pt x="16" y="51"/>
                </a:cubicBezTo>
                <a:cubicBezTo>
                  <a:pt x="16" y="51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lose/>
                <a:moveTo>
                  <a:pt x="36" y="0"/>
                </a:moveTo>
                <a:cubicBezTo>
                  <a:pt x="21" y="0"/>
                  <a:pt x="21" y="0"/>
                  <a:pt x="21" y="0"/>
                </a:cubicBezTo>
                <a:cubicBezTo>
                  <a:pt x="20" y="0"/>
                  <a:pt x="19" y="1"/>
                  <a:pt x="19" y="1"/>
                </a:cubicBezTo>
                <a:cubicBezTo>
                  <a:pt x="19" y="62"/>
                  <a:pt x="19" y="62"/>
                  <a:pt x="19" y="62"/>
                </a:cubicBezTo>
                <a:cubicBezTo>
                  <a:pt x="19" y="62"/>
                  <a:pt x="20" y="63"/>
                  <a:pt x="21" y="63"/>
                </a:cubicBezTo>
                <a:cubicBezTo>
                  <a:pt x="36" y="63"/>
                  <a:pt x="36" y="63"/>
                  <a:pt x="36" y="63"/>
                </a:cubicBezTo>
                <a:cubicBezTo>
                  <a:pt x="37" y="63"/>
                  <a:pt x="38" y="62"/>
                  <a:pt x="38" y="62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1"/>
                  <a:pt x="37" y="0"/>
                  <a:pt x="36" y="0"/>
                </a:cubicBezTo>
                <a:close/>
                <a:moveTo>
                  <a:pt x="22" y="5"/>
                </a:moveTo>
                <a:cubicBezTo>
                  <a:pt x="22" y="4"/>
                  <a:pt x="22" y="4"/>
                  <a:pt x="23" y="4"/>
                </a:cubicBezTo>
                <a:cubicBezTo>
                  <a:pt x="34" y="4"/>
                  <a:pt x="34" y="4"/>
                  <a:pt x="34" y="4"/>
                </a:cubicBezTo>
                <a:cubicBezTo>
                  <a:pt x="35" y="4"/>
                  <a:pt x="35" y="4"/>
                  <a:pt x="35" y="5"/>
                </a:cubicBezTo>
                <a:cubicBezTo>
                  <a:pt x="35" y="28"/>
                  <a:pt x="35" y="28"/>
                  <a:pt x="35" y="28"/>
                </a:cubicBezTo>
                <a:cubicBezTo>
                  <a:pt x="35" y="28"/>
                  <a:pt x="35" y="29"/>
                  <a:pt x="34" y="29"/>
                </a:cubicBezTo>
                <a:cubicBezTo>
                  <a:pt x="23" y="29"/>
                  <a:pt x="23" y="29"/>
                  <a:pt x="23" y="29"/>
                </a:cubicBezTo>
                <a:cubicBezTo>
                  <a:pt x="22" y="29"/>
                  <a:pt x="22" y="28"/>
                  <a:pt x="22" y="28"/>
                </a:cubicBezTo>
                <a:lnTo>
                  <a:pt x="22" y="5"/>
                </a:lnTo>
                <a:close/>
                <a:moveTo>
                  <a:pt x="35" y="56"/>
                </a:moveTo>
                <a:cubicBezTo>
                  <a:pt x="22" y="56"/>
                  <a:pt x="22" y="56"/>
                  <a:pt x="22" y="56"/>
                </a:cubicBezTo>
                <a:cubicBezTo>
                  <a:pt x="22" y="56"/>
                  <a:pt x="21" y="56"/>
                  <a:pt x="21" y="56"/>
                </a:cubicBezTo>
                <a:cubicBezTo>
                  <a:pt x="21" y="55"/>
                  <a:pt x="22" y="55"/>
                  <a:pt x="22" y="55"/>
                </a:cubicBezTo>
                <a:cubicBezTo>
                  <a:pt x="35" y="55"/>
                  <a:pt x="35" y="55"/>
                  <a:pt x="35" y="55"/>
                </a:cubicBezTo>
                <a:cubicBezTo>
                  <a:pt x="35" y="55"/>
                  <a:pt x="36" y="55"/>
                  <a:pt x="36" y="56"/>
                </a:cubicBezTo>
                <a:cubicBezTo>
                  <a:pt x="36" y="56"/>
                  <a:pt x="35" y="56"/>
                  <a:pt x="35" y="56"/>
                </a:cubicBezTo>
                <a:close/>
                <a:moveTo>
                  <a:pt x="35" y="52"/>
                </a:move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1" y="52"/>
                  <a:pt x="21" y="52"/>
                </a:cubicBezTo>
                <a:cubicBezTo>
                  <a:pt x="21" y="52"/>
                  <a:pt x="22" y="51"/>
                  <a:pt x="22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1"/>
                  <a:pt x="36" y="52"/>
                  <a:pt x="36" y="52"/>
                </a:cubicBezTo>
                <a:cubicBezTo>
                  <a:pt x="36" y="52"/>
                  <a:pt x="35" y="52"/>
                  <a:pt x="35" y="52"/>
                </a:cubicBezTo>
                <a:close/>
                <a:moveTo>
                  <a:pt x="85" y="53"/>
                </a:moveTo>
                <a:cubicBezTo>
                  <a:pt x="53" y="1"/>
                  <a:pt x="53" y="1"/>
                  <a:pt x="53" y="1"/>
                </a:cubicBezTo>
                <a:cubicBezTo>
                  <a:pt x="53" y="1"/>
                  <a:pt x="52" y="1"/>
                  <a:pt x="51" y="1"/>
                </a:cubicBezTo>
                <a:cubicBezTo>
                  <a:pt x="38" y="9"/>
                  <a:pt x="38" y="9"/>
                  <a:pt x="38" y="9"/>
                </a:cubicBezTo>
                <a:cubicBezTo>
                  <a:pt x="38" y="10"/>
                  <a:pt x="37" y="10"/>
                  <a:pt x="38" y="11"/>
                </a:cubicBezTo>
                <a:cubicBezTo>
                  <a:pt x="69" y="62"/>
                  <a:pt x="69" y="62"/>
                  <a:pt x="69" y="62"/>
                </a:cubicBezTo>
                <a:cubicBezTo>
                  <a:pt x="70" y="63"/>
                  <a:pt x="70" y="63"/>
                  <a:pt x="71" y="62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4"/>
                  <a:pt x="85" y="53"/>
                  <a:pt x="85" y="53"/>
                </a:cubicBezTo>
                <a:close/>
                <a:moveTo>
                  <a:pt x="64" y="27"/>
                </a:moveTo>
                <a:cubicBezTo>
                  <a:pt x="55" y="32"/>
                  <a:pt x="55" y="32"/>
                  <a:pt x="55" y="32"/>
                </a:cubicBezTo>
                <a:cubicBezTo>
                  <a:pt x="54" y="33"/>
                  <a:pt x="54" y="33"/>
                  <a:pt x="53" y="32"/>
                </a:cubicBezTo>
                <a:cubicBezTo>
                  <a:pt x="42" y="13"/>
                  <a:pt x="42" y="13"/>
                  <a:pt x="42" y="13"/>
                </a:cubicBezTo>
                <a:cubicBezTo>
                  <a:pt x="41" y="12"/>
                  <a:pt x="41" y="11"/>
                  <a:pt x="42" y="11"/>
                </a:cubicBezTo>
                <a:cubicBezTo>
                  <a:pt x="51" y="5"/>
                  <a:pt x="51" y="5"/>
                  <a:pt x="51" y="5"/>
                </a:cubicBezTo>
                <a:cubicBezTo>
                  <a:pt x="52" y="5"/>
                  <a:pt x="53" y="5"/>
                  <a:pt x="53" y="6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6"/>
                  <a:pt x="65" y="26"/>
                  <a:pt x="64" y="27"/>
                </a:cubicBezTo>
                <a:close/>
                <a:moveTo>
                  <a:pt x="66" y="53"/>
                </a:moveTo>
                <a:cubicBezTo>
                  <a:pt x="66" y="53"/>
                  <a:pt x="66" y="53"/>
                  <a:pt x="66" y="52"/>
                </a:cubicBezTo>
                <a:cubicBezTo>
                  <a:pt x="77" y="45"/>
                  <a:pt x="77" y="45"/>
                  <a:pt x="77" y="45"/>
                </a:cubicBezTo>
                <a:cubicBezTo>
                  <a:pt x="78" y="45"/>
                  <a:pt x="78" y="45"/>
                  <a:pt x="78" y="46"/>
                </a:cubicBezTo>
                <a:cubicBezTo>
                  <a:pt x="78" y="46"/>
                  <a:pt x="78" y="46"/>
                  <a:pt x="78" y="46"/>
                </a:cubicBezTo>
                <a:cubicBezTo>
                  <a:pt x="66" y="53"/>
                  <a:pt x="66" y="53"/>
                  <a:pt x="66" y="53"/>
                </a:cubicBezTo>
                <a:cubicBezTo>
                  <a:pt x="66" y="53"/>
                  <a:pt x="66" y="53"/>
                  <a:pt x="66" y="53"/>
                </a:cubicBezTo>
                <a:close/>
                <a:moveTo>
                  <a:pt x="80" y="49"/>
                </a:moveTo>
                <a:cubicBezTo>
                  <a:pt x="68" y="56"/>
                  <a:pt x="68" y="56"/>
                  <a:pt x="68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79" y="49"/>
                  <a:pt x="79" y="49"/>
                  <a:pt x="79" y="49"/>
                </a:cubicBezTo>
                <a:cubicBezTo>
                  <a:pt x="80" y="48"/>
                  <a:pt x="80" y="49"/>
                  <a:pt x="80" y="49"/>
                </a:cubicBezTo>
                <a:cubicBezTo>
                  <a:pt x="80" y="49"/>
                  <a:pt x="80" y="49"/>
                  <a:pt x="80" y="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14:window dir="vert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5" grpId="0"/>
      <p:bldP spid="23" grpId="0" animBg="1"/>
      <p:bldP spid="24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H_Other_1"/>
          <p:cNvSpPr/>
          <p:nvPr>
            <p:custDataLst>
              <p:tags r:id="rId2"/>
            </p:custDataLst>
          </p:nvPr>
        </p:nvSpPr>
        <p:spPr>
          <a:xfrm rot="21439215">
            <a:off x="2398815" y="2729272"/>
            <a:ext cx="1374922" cy="1221449"/>
          </a:xfrm>
          <a:prstGeom prst="roundRect">
            <a:avLst>
              <a:gd name="adj" fmla="val 18567"/>
            </a:avLst>
          </a:prstGeom>
          <a:solidFill>
            <a:schemeClr val="accent1"/>
          </a:soli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sx="97000" sy="97000" algn="ctr" rotWithShape="0">
              <a:srgbClr val="000000">
                <a:alpha val="40000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en-US" altLang="zh-CN" sz="4410" kern="0" dirty="0">
                <a:solidFill>
                  <a:schemeClr val="bg1"/>
                </a:solidFill>
                <a:latin typeface="Impact" panose="020B0806030902050204" pitchFamily="34" charset="0"/>
                <a:cs typeface="+mn-ea"/>
                <a:sym typeface="+mn-lt"/>
              </a:rPr>
              <a:t>2</a:t>
            </a:r>
            <a:endParaRPr lang="zh-CN" altLang="en-US" sz="4410" kern="0" dirty="0">
              <a:solidFill>
                <a:schemeClr val="bg1"/>
              </a:solidFill>
              <a:latin typeface="Impact" panose="020B0806030902050204" pitchFamily="34" charset="0"/>
              <a:cs typeface="+mn-ea"/>
              <a:sym typeface="+mn-lt"/>
            </a:endParaRPr>
          </a:p>
        </p:txBody>
      </p:sp>
      <p:cxnSp>
        <p:nvCxnSpPr>
          <p:cNvPr id="8" name="MH_Other_2"/>
          <p:cNvCxnSpPr>
            <a:stCxn id="5" idx="3"/>
          </p:cNvCxnSpPr>
          <p:nvPr>
            <p:custDataLst>
              <p:tags r:id="rId3"/>
            </p:custDataLst>
          </p:nvPr>
        </p:nvCxnSpPr>
        <p:spPr>
          <a:xfrm flipV="1">
            <a:off x="3773737" y="3307935"/>
            <a:ext cx="1198376" cy="4692"/>
          </a:xfrm>
          <a:prstGeom prst="straightConnector1">
            <a:avLst/>
          </a:prstGeom>
          <a:ln>
            <a:solidFill>
              <a:srgbClr val="B2B2B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H_Other_3"/>
          <p:cNvSpPr/>
          <p:nvPr>
            <p:custDataLst>
              <p:tags r:id="rId4"/>
            </p:custDataLst>
          </p:nvPr>
        </p:nvSpPr>
        <p:spPr>
          <a:xfrm rot="183635">
            <a:off x="2054639" y="1487492"/>
            <a:ext cx="1376705" cy="1221449"/>
          </a:xfrm>
          <a:prstGeom prst="roundRect">
            <a:avLst>
              <a:gd name="adj" fmla="val 18567"/>
            </a:avLst>
          </a:prstGeom>
          <a:gradFill>
            <a:gsLst>
              <a:gs pos="33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sx="97000" sy="97000" algn="ctr" rotWithShape="0">
              <a:srgbClr val="000000">
                <a:alpha val="40000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en-US" altLang="zh-CN" sz="4410" kern="0" dirty="0">
                <a:solidFill>
                  <a:schemeClr val="bg1"/>
                </a:solidFill>
                <a:latin typeface="Impact" panose="020B0806030902050204" pitchFamily="34" charset="0"/>
                <a:cs typeface="+mn-ea"/>
                <a:sym typeface="+mn-lt"/>
              </a:rPr>
              <a:t>1</a:t>
            </a:r>
            <a:endParaRPr lang="zh-CN" altLang="en-US" sz="4410" kern="0" dirty="0">
              <a:solidFill>
                <a:schemeClr val="bg1"/>
              </a:solidFill>
              <a:latin typeface="Impact" panose="020B0806030902050204" pitchFamily="34" charset="0"/>
              <a:cs typeface="+mn-ea"/>
              <a:sym typeface="+mn-lt"/>
            </a:endParaRPr>
          </a:p>
        </p:txBody>
      </p:sp>
      <p:cxnSp>
        <p:nvCxnSpPr>
          <p:cNvPr id="11" name="MH_Other_4"/>
          <p:cNvCxnSpPr/>
          <p:nvPr>
            <p:custDataLst>
              <p:tags r:id="rId5"/>
            </p:custDataLst>
          </p:nvPr>
        </p:nvCxnSpPr>
        <p:spPr>
          <a:xfrm>
            <a:off x="3443825" y="2006725"/>
            <a:ext cx="1503318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MH_Other_5"/>
          <p:cNvSpPr/>
          <p:nvPr>
            <p:custDataLst>
              <p:tags r:id="rId6"/>
            </p:custDataLst>
          </p:nvPr>
        </p:nvSpPr>
        <p:spPr>
          <a:xfrm>
            <a:off x="1150505" y="2031748"/>
            <a:ext cx="1084245" cy="1956508"/>
          </a:xfrm>
          <a:custGeom>
            <a:avLst/>
            <a:gdLst>
              <a:gd name="connsiteX0" fmla="*/ 217182 w 965707"/>
              <a:gd name="connsiteY0" fmla="*/ 0 h 1986527"/>
              <a:gd name="connsiteX1" fmla="*/ 432892 w 965707"/>
              <a:gd name="connsiteY1" fmla="*/ 215710 h 1986527"/>
              <a:gd name="connsiteX2" fmla="*/ 428510 w 965707"/>
              <a:gd name="connsiteY2" fmla="*/ 259183 h 1986527"/>
              <a:gd name="connsiteX3" fmla="*/ 426677 w 965707"/>
              <a:gd name="connsiteY3" fmla="*/ 265085 h 1986527"/>
              <a:gd name="connsiteX4" fmla="*/ 691433 w 965707"/>
              <a:gd name="connsiteY4" fmla="*/ 70895 h 1986527"/>
              <a:gd name="connsiteX5" fmla="*/ 727149 w 965707"/>
              <a:gd name="connsiteY5" fmla="*/ 76387 h 1986527"/>
              <a:gd name="connsiteX6" fmla="*/ 787596 w 965707"/>
              <a:gd name="connsiteY6" fmla="*/ 158799 h 1986527"/>
              <a:gd name="connsiteX7" fmla="*/ 782104 w 965707"/>
              <a:gd name="connsiteY7" fmla="*/ 194515 h 1986527"/>
              <a:gd name="connsiteX8" fmla="*/ 453481 w 965707"/>
              <a:gd name="connsiteY8" fmla="*/ 435549 h 1986527"/>
              <a:gd name="connsiteX9" fmla="*/ 874061 w 965707"/>
              <a:gd name="connsiteY9" fmla="*/ 181449 h 1986527"/>
              <a:gd name="connsiteX10" fmla="*/ 909154 w 965707"/>
              <a:gd name="connsiteY10" fmla="*/ 190109 h 1986527"/>
              <a:gd name="connsiteX11" fmla="*/ 962021 w 965707"/>
              <a:gd name="connsiteY11" fmla="*/ 277611 h 1986527"/>
              <a:gd name="connsiteX12" fmla="*/ 953361 w 965707"/>
              <a:gd name="connsiteY12" fmla="*/ 312705 h 1986527"/>
              <a:gd name="connsiteX13" fmla="*/ 384793 w 965707"/>
              <a:gd name="connsiteY13" fmla="*/ 656215 h 1986527"/>
              <a:gd name="connsiteX14" fmla="*/ 384793 w 965707"/>
              <a:gd name="connsiteY14" fmla="*/ 1131649 h 1986527"/>
              <a:gd name="connsiteX15" fmla="*/ 381842 w 965707"/>
              <a:gd name="connsiteY15" fmla="*/ 1146266 h 1986527"/>
              <a:gd name="connsiteX16" fmla="*/ 387708 w 965707"/>
              <a:gd name="connsiteY16" fmla="*/ 1152370 h 1986527"/>
              <a:gd name="connsiteX17" fmla="*/ 442440 w 965707"/>
              <a:gd name="connsiteY17" fmla="*/ 1292303 h 1986527"/>
              <a:gd name="connsiteX18" fmla="*/ 445419 w 965707"/>
              <a:gd name="connsiteY18" fmla="*/ 1293537 h 1986527"/>
              <a:gd name="connsiteX19" fmla="*/ 453847 w 965707"/>
              <a:gd name="connsiteY19" fmla="*/ 1313884 h 1986527"/>
              <a:gd name="connsiteX20" fmla="*/ 453847 w 965707"/>
              <a:gd name="connsiteY20" fmla="*/ 1951177 h 1986527"/>
              <a:gd name="connsiteX21" fmla="*/ 425072 w 965707"/>
              <a:gd name="connsiteY21" fmla="*/ 1979952 h 1986527"/>
              <a:gd name="connsiteX22" fmla="*/ 309975 w 965707"/>
              <a:gd name="connsiteY22" fmla="*/ 1979952 h 1986527"/>
              <a:gd name="connsiteX23" fmla="*/ 281200 w 965707"/>
              <a:gd name="connsiteY23" fmla="*/ 1951177 h 1986527"/>
              <a:gd name="connsiteX24" fmla="*/ 281200 w 965707"/>
              <a:gd name="connsiteY24" fmla="*/ 1342234 h 1986527"/>
              <a:gd name="connsiteX25" fmla="*/ 230924 w 965707"/>
              <a:gd name="connsiteY25" fmla="*/ 1213693 h 1986527"/>
              <a:gd name="connsiteX26" fmla="*/ 227782 w 965707"/>
              <a:gd name="connsiteY26" fmla="*/ 1195782 h 1986527"/>
              <a:gd name="connsiteX27" fmla="*/ 172672 w 965707"/>
              <a:gd name="connsiteY27" fmla="*/ 1195782 h 1986527"/>
              <a:gd name="connsiteX28" fmla="*/ 172672 w 965707"/>
              <a:gd name="connsiteY28" fmla="*/ 1958468 h 1986527"/>
              <a:gd name="connsiteX29" fmla="*/ 144613 w 965707"/>
              <a:gd name="connsiteY29" fmla="*/ 1986527 h 1986527"/>
              <a:gd name="connsiteX30" fmla="*/ 32381 w 965707"/>
              <a:gd name="connsiteY30" fmla="*/ 1986527 h 1986527"/>
              <a:gd name="connsiteX31" fmla="*/ 4322 w 965707"/>
              <a:gd name="connsiteY31" fmla="*/ 1958468 h 1986527"/>
              <a:gd name="connsiteX32" fmla="*/ 4322 w 965707"/>
              <a:gd name="connsiteY32" fmla="*/ 1169537 h 1986527"/>
              <a:gd name="connsiteX33" fmla="*/ 7911 w 965707"/>
              <a:gd name="connsiteY33" fmla="*/ 1160872 h 1986527"/>
              <a:gd name="connsiteX34" fmla="*/ 5040 w 965707"/>
              <a:gd name="connsiteY34" fmla="*/ 1156613 h 1986527"/>
              <a:gd name="connsiteX35" fmla="*/ 0 w 965707"/>
              <a:gd name="connsiteY35" fmla="*/ 1131649 h 1986527"/>
              <a:gd name="connsiteX36" fmla="*/ 0 w 965707"/>
              <a:gd name="connsiteY36" fmla="*/ 514378 h 1986527"/>
              <a:gd name="connsiteX37" fmla="*/ 64133 w 965707"/>
              <a:gd name="connsiteY37" fmla="*/ 450245 h 1986527"/>
              <a:gd name="connsiteX38" fmla="*/ 174233 w 965707"/>
              <a:gd name="connsiteY38" fmla="*/ 450245 h 1986527"/>
              <a:gd name="connsiteX39" fmla="*/ 203629 w 965707"/>
              <a:gd name="connsiteY39" fmla="*/ 428684 h 1986527"/>
              <a:gd name="connsiteX40" fmla="*/ 133218 w 965707"/>
              <a:gd name="connsiteY40" fmla="*/ 414469 h 1986527"/>
              <a:gd name="connsiteX41" fmla="*/ 1472 w 965707"/>
              <a:gd name="connsiteY41" fmla="*/ 215710 h 1986527"/>
              <a:gd name="connsiteX42" fmla="*/ 217182 w 965707"/>
              <a:gd name="connsiteY42" fmla="*/ 0 h 1986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965707" h="1986527">
                <a:moveTo>
                  <a:pt x="217182" y="0"/>
                </a:moveTo>
                <a:cubicBezTo>
                  <a:pt x="336315" y="0"/>
                  <a:pt x="432892" y="96577"/>
                  <a:pt x="432892" y="215710"/>
                </a:cubicBezTo>
                <a:cubicBezTo>
                  <a:pt x="432892" y="230602"/>
                  <a:pt x="431383" y="245141"/>
                  <a:pt x="428510" y="259183"/>
                </a:cubicBezTo>
                <a:lnTo>
                  <a:pt x="426677" y="265085"/>
                </a:lnTo>
                <a:lnTo>
                  <a:pt x="691433" y="70895"/>
                </a:lnTo>
                <a:cubicBezTo>
                  <a:pt x="702812" y="62549"/>
                  <a:pt x="718803" y="65008"/>
                  <a:pt x="727149" y="76387"/>
                </a:cubicBezTo>
                <a:lnTo>
                  <a:pt x="787596" y="158799"/>
                </a:lnTo>
                <a:cubicBezTo>
                  <a:pt x="795942" y="170178"/>
                  <a:pt x="793483" y="186169"/>
                  <a:pt x="782104" y="194515"/>
                </a:cubicBezTo>
                <a:lnTo>
                  <a:pt x="453481" y="435549"/>
                </a:lnTo>
                <a:lnTo>
                  <a:pt x="874061" y="181449"/>
                </a:lnTo>
                <a:cubicBezTo>
                  <a:pt x="886143" y="174150"/>
                  <a:pt x="901855" y="178027"/>
                  <a:pt x="909154" y="190109"/>
                </a:cubicBezTo>
                <a:lnTo>
                  <a:pt x="962021" y="277611"/>
                </a:lnTo>
                <a:cubicBezTo>
                  <a:pt x="969320" y="289694"/>
                  <a:pt x="965443" y="305405"/>
                  <a:pt x="953361" y="312705"/>
                </a:cubicBezTo>
                <a:lnTo>
                  <a:pt x="384793" y="656215"/>
                </a:lnTo>
                <a:lnTo>
                  <a:pt x="384793" y="1131649"/>
                </a:lnTo>
                <a:lnTo>
                  <a:pt x="381842" y="1146266"/>
                </a:lnTo>
                <a:lnTo>
                  <a:pt x="387708" y="1152370"/>
                </a:lnTo>
                <a:lnTo>
                  <a:pt x="442440" y="1292303"/>
                </a:lnTo>
                <a:lnTo>
                  <a:pt x="445419" y="1293537"/>
                </a:lnTo>
                <a:cubicBezTo>
                  <a:pt x="450626" y="1298744"/>
                  <a:pt x="453847" y="1305938"/>
                  <a:pt x="453847" y="1313884"/>
                </a:cubicBezTo>
                <a:lnTo>
                  <a:pt x="453847" y="1951177"/>
                </a:lnTo>
                <a:cubicBezTo>
                  <a:pt x="453847" y="1967069"/>
                  <a:pt x="440964" y="1979952"/>
                  <a:pt x="425072" y="1979952"/>
                </a:cubicBezTo>
                <a:lnTo>
                  <a:pt x="309975" y="1979952"/>
                </a:lnTo>
                <a:cubicBezTo>
                  <a:pt x="294083" y="1979952"/>
                  <a:pt x="281200" y="1967069"/>
                  <a:pt x="281200" y="1951177"/>
                </a:cubicBezTo>
                <a:lnTo>
                  <a:pt x="281200" y="1342234"/>
                </a:lnTo>
                <a:lnTo>
                  <a:pt x="230924" y="1213693"/>
                </a:lnTo>
                <a:lnTo>
                  <a:pt x="227782" y="1195782"/>
                </a:lnTo>
                <a:lnTo>
                  <a:pt x="172672" y="1195782"/>
                </a:lnTo>
                <a:lnTo>
                  <a:pt x="172672" y="1958468"/>
                </a:lnTo>
                <a:cubicBezTo>
                  <a:pt x="172672" y="1973965"/>
                  <a:pt x="160110" y="1986527"/>
                  <a:pt x="144613" y="1986527"/>
                </a:cubicBezTo>
                <a:lnTo>
                  <a:pt x="32381" y="1986527"/>
                </a:lnTo>
                <a:cubicBezTo>
                  <a:pt x="16884" y="1986527"/>
                  <a:pt x="4322" y="1973965"/>
                  <a:pt x="4322" y="1958468"/>
                </a:cubicBezTo>
                <a:lnTo>
                  <a:pt x="4322" y="1169537"/>
                </a:lnTo>
                <a:lnTo>
                  <a:pt x="7911" y="1160872"/>
                </a:lnTo>
                <a:lnTo>
                  <a:pt x="5040" y="1156613"/>
                </a:lnTo>
                <a:cubicBezTo>
                  <a:pt x="1795" y="1148940"/>
                  <a:pt x="0" y="1140504"/>
                  <a:pt x="0" y="1131649"/>
                </a:cubicBezTo>
                <a:lnTo>
                  <a:pt x="0" y="514378"/>
                </a:lnTo>
                <a:cubicBezTo>
                  <a:pt x="0" y="478958"/>
                  <a:pt x="28713" y="450245"/>
                  <a:pt x="64133" y="450245"/>
                </a:cubicBezTo>
                <a:lnTo>
                  <a:pt x="174233" y="450245"/>
                </a:lnTo>
                <a:lnTo>
                  <a:pt x="203629" y="428684"/>
                </a:lnTo>
                <a:lnTo>
                  <a:pt x="133218" y="414469"/>
                </a:lnTo>
                <a:cubicBezTo>
                  <a:pt x="55797" y="381722"/>
                  <a:pt x="1472" y="305060"/>
                  <a:pt x="1472" y="215710"/>
                </a:cubicBezTo>
                <a:cubicBezTo>
                  <a:pt x="1472" y="96577"/>
                  <a:pt x="98049" y="0"/>
                  <a:pt x="21718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985">
              <a:cs typeface="+mn-ea"/>
              <a:sym typeface="+mn-lt"/>
            </a:endParaRPr>
          </a:p>
        </p:txBody>
      </p:sp>
      <p:sp>
        <p:nvSpPr>
          <p:cNvPr id="13" name="MH_Text_2"/>
          <p:cNvSpPr txBox="1"/>
          <p:nvPr>
            <p:custDataLst>
              <p:tags r:id="rId7"/>
            </p:custDataLst>
          </p:nvPr>
        </p:nvSpPr>
        <p:spPr>
          <a:xfrm>
            <a:off x="5120125" y="1856883"/>
            <a:ext cx="4143472" cy="86486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>
              <a:lnSpc>
                <a:spcPct val="120000"/>
              </a:lnSpc>
              <a:defRPr/>
            </a:pPr>
            <a:r>
              <a:rPr lang="zh-CN" altLang="en-US" sz="1160" dirty="0">
                <a:solidFill>
                  <a:prstClr val="black"/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sz="116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MH_SubTitle_2"/>
          <p:cNvSpPr txBox="1"/>
          <p:nvPr>
            <p:custDataLst>
              <p:tags r:id="rId8"/>
            </p:custDataLst>
          </p:nvPr>
        </p:nvSpPr>
        <p:spPr>
          <a:xfrm>
            <a:off x="5120125" y="1433052"/>
            <a:ext cx="3600476" cy="447291"/>
          </a:xfrm>
          <a:prstGeom prst="rect">
            <a:avLst/>
          </a:prstGeom>
          <a:noFill/>
        </p:spPr>
        <p:txBody>
          <a:bodyPr lIns="0" tIns="0" rIns="0" bIns="0" anchor="ctr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>
              <a:defRPr/>
            </a:pPr>
            <a:r>
              <a:rPr lang="zh-CN" altLang="en-US" sz="1985" b="1" dirty="0">
                <a:solidFill>
                  <a:schemeClr val="accent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059" name="MH_PageTitle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-3024584" y="122573"/>
            <a:ext cx="8973392" cy="552633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latin typeface="+mn-lt"/>
                <a:ea typeface="+mn-ea"/>
                <a:cs typeface="+mn-ea"/>
                <a:sym typeface="+mn-lt"/>
              </a:rPr>
              <a:t>选题背景</a:t>
            </a:r>
          </a:p>
        </p:txBody>
      </p:sp>
      <p:sp>
        <p:nvSpPr>
          <p:cNvPr id="14" name="MH_Text_2"/>
          <p:cNvSpPr txBox="1"/>
          <p:nvPr>
            <p:custDataLst>
              <p:tags r:id="rId10"/>
            </p:custDataLst>
          </p:nvPr>
        </p:nvSpPr>
        <p:spPr>
          <a:xfrm>
            <a:off x="5104182" y="3277439"/>
            <a:ext cx="4143472" cy="86486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>
              <a:lnSpc>
                <a:spcPct val="120000"/>
              </a:lnSpc>
              <a:defRPr/>
            </a:pPr>
            <a:r>
              <a:rPr lang="zh-CN" altLang="en-US" sz="1160" dirty="0">
                <a:solidFill>
                  <a:prstClr val="black"/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sz="116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MH_SubTitle_2"/>
          <p:cNvSpPr txBox="1"/>
          <p:nvPr>
            <p:custDataLst>
              <p:tags r:id="rId11"/>
            </p:custDataLst>
          </p:nvPr>
        </p:nvSpPr>
        <p:spPr>
          <a:xfrm>
            <a:off x="5104183" y="2880519"/>
            <a:ext cx="3600476" cy="447291"/>
          </a:xfrm>
          <a:prstGeom prst="rect">
            <a:avLst/>
          </a:prstGeom>
          <a:noFill/>
        </p:spPr>
        <p:txBody>
          <a:bodyPr lIns="0" tIns="0" rIns="0" bIns="0" anchor="ctr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>
              <a:defRPr/>
            </a:pPr>
            <a:r>
              <a:rPr lang="zh-CN" altLang="en-US" sz="1985" b="1" dirty="0">
                <a:solidFill>
                  <a:schemeClr val="accent1"/>
                </a:solidFill>
                <a:cs typeface="+mn-ea"/>
                <a:sym typeface="+mn-lt"/>
              </a:rPr>
              <a:t>添加标题</a:t>
            </a:r>
          </a:p>
        </p:txBody>
      </p:sp>
    </p:spTree>
    <p:custDataLst>
      <p:tags r:id="rId1"/>
    </p:custDataLst>
  </p:cSld>
  <p:clrMapOvr>
    <a:masterClrMapping/>
  </p:clrMapOvr>
  <p:transition spd="slow" advClick="0" advTm="0">
    <p:pull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 p14:presetBounceEnd="6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 p14:presetBounceEnd="60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1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2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4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4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6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1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9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6349"/>
                                </p:stCondLst>
                                <p:childTnLst>
                                  <p:par>
                                    <p:cTn id="36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7349"/>
                                </p:stCondLst>
                                <p:childTnLst>
                                  <p:par>
                                    <p:cTn id="4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10" grpId="0" animBg="1"/>
          <p:bldP spid="22" grpId="0" animBg="1"/>
          <p:bldP spid="13" grpId="0"/>
          <p:bldP spid="12" grpId="0"/>
          <p:bldP spid="14" grpId="0"/>
          <p:bldP spid="1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4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4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6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1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9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6349"/>
                                </p:stCondLst>
                                <p:childTnLst>
                                  <p:par>
                                    <p:cTn id="36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7349"/>
                                </p:stCondLst>
                                <p:childTnLst>
                                  <p:par>
                                    <p:cTn id="4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10" grpId="0" animBg="1"/>
          <p:bldP spid="22" grpId="0" animBg="1"/>
          <p:bldP spid="13" grpId="0"/>
          <p:bldP spid="12" grpId="0"/>
          <p:bldP spid="14" grpId="0"/>
          <p:bldP spid="15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7" name="MH_Page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-3086356" y="151406"/>
            <a:ext cx="8973392" cy="552633"/>
          </a:xfrm>
        </p:spPr>
        <p:txBody>
          <a:bodyPr/>
          <a:lstStyle/>
          <a:p>
            <a:r>
              <a:rPr lang="zh-CN" altLang="en-US" dirty="0" smtClean="0">
                <a:latin typeface="+mn-lt"/>
                <a:ea typeface="+mn-ea"/>
                <a:cs typeface="+mn-ea"/>
                <a:sym typeface="+mn-lt"/>
              </a:rPr>
              <a:t>研究意义</a:t>
            </a:r>
            <a:endParaRPr lang="zh-CN" altLang="zh-CN" dirty="0" smtClean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955701" y="1288649"/>
            <a:ext cx="1209758" cy="1210319"/>
            <a:chOff x="4423242" y="1204495"/>
            <a:chExt cx="1097355" cy="1097864"/>
          </a:xfrm>
        </p:grpSpPr>
        <p:sp>
          <p:nvSpPr>
            <p:cNvPr id="17" name="MH_Other_1"/>
            <p:cNvSpPr/>
            <p:nvPr>
              <p:custDataLst>
                <p:tags r:id="rId19"/>
              </p:custDataLst>
            </p:nvPr>
          </p:nvSpPr>
          <p:spPr>
            <a:xfrm>
              <a:off x="4423242" y="1204495"/>
              <a:ext cx="1097355" cy="1097864"/>
            </a:xfrm>
            <a:prstGeom prst="ellipse">
              <a:avLst/>
            </a:prstGeom>
            <a:solidFill>
              <a:schemeClr val="accent1"/>
            </a:solidFill>
            <a:ln w="3175" cmpd="sng">
              <a:noFill/>
            </a:ln>
            <a:effectLst>
              <a:outerShdw blurRad="177800" dist="88900" dir="9000000" algn="tr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4400" tIns="67200" rIns="134400" bIns="67200" anchor="ctr"/>
            <a:lstStyle/>
            <a:p>
              <a:pPr algn="ctr">
                <a:defRPr/>
              </a:pPr>
              <a:endParaRPr lang="zh-CN" altLang="en-US" sz="1985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8" name="MH_SubTitle_1"/>
            <p:cNvSpPr/>
            <p:nvPr>
              <p:custDataLst>
                <p:tags r:id="rId20"/>
              </p:custDataLst>
            </p:nvPr>
          </p:nvSpPr>
          <p:spPr>
            <a:xfrm>
              <a:off x="4516098" y="1296988"/>
              <a:ext cx="912039" cy="912462"/>
            </a:xfrm>
            <a:prstGeom prst="ellipse">
              <a:avLst/>
            </a:prstGeom>
            <a:solidFill>
              <a:srgbClr val="FFFFFF">
                <a:alpha val="95000"/>
              </a:srgbClr>
            </a:solidFill>
            <a:ln w="12700" cmpd="sng">
              <a:noFill/>
            </a:ln>
            <a:effectLst>
              <a:innerShdw blurRad="63500" dist="50800" dir="19800000">
                <a:schemeClr val="tx1">
                  <a:lumMod val="65000"/>
                  <a:lumOff val="35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zh-CN" altLang="en-US" sz="1985" dirty="0">
                  <a:solidFill>
                    <a:schemeClr val="accent1"/>
                  </a:solidFill>
                  <a:cs typeface="+mn-ea"/>
                  <a:sym typeface="+mn-lt"/>
                </a:rPr>
                <a:t>添加标题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376466" y="2720772"/>
            <a:ext cx="1208248" cy="1210319"/>
            <a:chOff x="3897826" y="2503555"/>
            <a:chExt cx="1095986" cy="1097864"/>
          </a:xfrm>
        </p:grpSpPr>
        <p:sp>
          <p:nvSpPr>
            <p:cNvPr id="20" name="MH_Other_2"/>
            <p:cNvSpPr/>
            <p:nvPr>
              <p:custDataLst>
                <p:tags r:id="rId17"/>
              </p:custDataLst>
            </p:nvPr>
          </p:nvSpPr>
          <p:spPr>
            <a:xfrm>
              <a:off x="3897826" y="2503555"/>
              <a:ext cx="1095986" cy="1097864"/>
            </a:xfrm>
            <a:prstGeom prst="ellipse">
              <a:avLst/>
            </a:prstGeom>
            <a:solidFill>
              <a:schemeClr val="accent1"/>
            </a:solidFill>
            <a:ln w="3175" cmpd="sng">
              <a:noFill/>
            </a:ln>
            <a:effectLst>
              <a:outerShdw blurRad="177800" dist="88900" dir="9000000" algn="tr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4400" tIns="67200" rIns="134400" bIns="67200" anchor="ctr"/>
            <a:lstStyle/>
            <a:p>
              <a:pPr algn="ctr">
                <a:defRPr/>
              </a:pPr>
              <a:endParaRPr lang="zh-CN" altLang="en-US" sz="1985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1" name="MH_SubTitle_2"/>
            <p:cNvSpPr/>
            <p:nvPr>
              <p:custDataLst>
                <p:tags r:id="rId18"/>
              </p:custDataLst>
            </p:nvPr>
          </p:nvSpPr>
          <p:spPr>
            <a:xfrm>
              <a:off x="3989865" y="2595936"/>
              <a:ext cx="912039" cy="912462"/>
            </a:xfrm>
            <a:prstGeom prst="ellipse">
              <a:avLst/>
            </a:prstGeom>
            <a:solidFill>
              <a:srgbClr val="FFFFFF">
                <a:alpha val="95000"/>
              </a:srgbClr>
            </a:solidFill>
            <a:ln w="12700" cmpd="sng">
              <a:noFill/>
            </a:ln>
            <a:effectLst>
              <a:innerShdw blurRad="63500" dist="50800" dir="19800000">
                <a:schemeClr val="tx1">
                  <a:lumMod val="65000"/>
                  <a:lumOff val="35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zh-CN" altLang="en-US" sz="1985" dirty="0">
                  <a:solidFill>
                    <a:schemeClr val="accent1"/>
                  </a:solidFill>
                  <a:cs typeface="+mn-ea"/>
                  <a:sym typeface="+mn-lt"/>
                </a:rPr>
                <a:t>添加标题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676477" y="3781725"/>
            <a:ext cx="1209758" cy="1210319"/>
            <a:chOff x="2355789" y="3465931"/>
            <a:chExt cx="1097355" cy="1097864"/>
          </a:xfrm>
        </p:grpSpPr>
        <p:sp>
          <p:nvSpPr>
            <p:cNvPr id="23" name="MH_Other_3"/>
            <p:cNvSpPr/>
            <p:nvPr>
              <p:custDataLst>
                <p:tags r:id="rId15"/>
              </p:custDataLst>
            </p:nvPr>
          </p:nvSpPr>
          <p:spPr>
            <a:xfrm>
              <a:off x="2355789" y="3465931"/>
              <a:ext cx="1097355" cy="1097864"/>
            </a:xfrm>
            <a:prstGeom prst="ellipse">
              <a:avLst/>
            </a:prstGeom>
            <a:solidFill>
              <a:schemeClr val="accent1"/>
            </a:solidFill>
            <a:ln w="3175" cmpd="sng">
              <a:noFill/>
            </a:ln>
            <a:effectLst>
              <a:outerShdw blurRad="177800" dist="88900" dir="9000000" algn="tr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4400" tIns="67200" rIns="134400" bIns="67200" anchor="ctr"/>
            <a:lstStyle/>
            <a:p>
              <a:pPr algn="ctr">
                <a:defRPr/>
              </a:pPr>
              <a:endParaRPr lang="zh-CN" altLang="en-US" sz="1985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4" name="MH_SubTitle_3"/>
            <p:cNvSpPr/>
            <p:nvPr>
              <p:custDataLst>
                <p:tags r:id="rId16"/>
              </p:custDataLst>
            </p:nvPr>
          </p:nvSpPr>
          <p:spPr>
            <a:xfrm>
              <a:off x="2448063" y="3558986"/>
              <a:ext cx="912039" cy="912462"/>
            </a:xfrm>
            <a:prstGeom prst="ellipse">
              <a:avLst/>
            </a:prstGeom>
            <a:solidFill>
              <a:srgbClr val="FFFFFF">
                <a:alpha val="95000"/>
              </a:srgbClr>
            </a:solidFill>
            <a:ln w="12700" cmpd="sng">
              <a:noFill/>
            </a:ln>
            <a:effectLst>
              <a:innerShdw blurRad="63500" dist="50800" dir="19800000">
                <a:schemeClr val="tx1">
                  <a:lumMod val="65000"/>
                  <a:lumOff val="35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zh-CN" altLang="en-US" sz="1985" dirty="0">
                  <a:solidFill>
                    <a:schemeClr val="accent1"/>
                  </a:solidFill>
                  <a:cs typeface="+mn-ea"/>
                  <a:sym typeface="+mn-lt"/>
                </a:rPr>
                <a:t>添加标题</a:t>
              </a:r>
            </a:p>
          </p:txBody>
        </p:sp>
      </p:grpSp>
      <p:sp>
        <p:nvSpPr>
          <p:cNvPr id="25" name="MH_Other_4"/>
          <p:cNvSpPr/>
          <p:nvPr>
            <p:custDataLst>
              <p:tags r:id="rId3"/>
            </p:custDataLst>
          </p:nvPr>
        </p:nvSpPr>
        <p:spPr>
          <a:xfrm>
            <a:off x="4507699" y="1670456"/>
            <a:ext cx="372582" cy="372754"/>
          </a:xfrm>
          <a:prstGeom prst="ellipse">
            <a:avLst/>
          </a:prstGeom>
          <a:noFill/>
          <a:ln w="38100" cmpd="sng">
            <a:solidFill>
              <a:schemeClr val="accent1">
                <a:alpha val="64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400" tIns="67200" rIns="134400" bIns="67200" anchor="ctr"/>
          <a:lstStyle/>
          <a:p>
            <a:pPr algn="ctr">
              <a:defRPr/>
            </a:pPr>
            <a:endParaRPr lang="zh-CN" altLang="en-US" sz="1985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6" name="MH_Other_5"/>
          <p:cNvSpPr/>
          <p:nvPr>
            <p:custDataLst>
              <p:tags r:id="rId4"/>
            </p:custDataLst>
          </p:nvPr>
        </p:nvSpPr>
        <p:spPr>
          <a:xfrm>
            <a:off x="5809468" y="2530658"/>
            <a:ext cx="265483" cy="265606"/>
          </a:xfrm>
          <a:prstGeom prst="ellipse">
            <a:avLst/>
          </a:prstGeom>
          <a:noFill/>
          <a:ln w="38100" cmpd="sng">
            <a:solidFill>
              <a:schemeClr val="accent1">
                <a:alpha val="4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400" tIns="67200" rIns="134400" bIns="67200" anchor="ctr"/>
          <a:lstStyle/>
          <a:p>
            <a:pPr algn="ctr">
              <a:defRPr/>
            </a:pPr>
            <a:endParaRPr lang="zh-CN" altLang="en-US" sz="1985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7" name="MH_Other_6"/>
          <p:cNvSpPr/>
          <p:nvPr>
            <p:custDataLst>
              <p:tags r:id="rId5"/>
            </p:custDataLst>
          </p:nvPr>
        </p:nvSpPr>
        <p:spPr>
          <a:xfrm>
            <a:off x="2311466" y="4604157"/>
            <a:ext cx="238331" cy="238443"/>
          </a:xfrm>
          <a:prstGeom prst="ellipse">
            <a:avLst/>
          </a:prstGeom>
          <a:noFill/>
          <a:ln w="38100" cmpd="sng">
            <a:solidFill>
              <a:schemeClr val="accent1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400" tIns="67200" rIns="134400" bIns="67200" anchor="ctr"/>
          <a:lstStyle/>
          <a:p>
            <a:pPr algn="ctr">
              <a:defRPr/>
            </a:pPr>
            <a:endParaRPr lang="zh-CN" altLang="en-US" sz="1985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8" name="MH_Other_7"/>
          <p:cNvSpPr/>
          <p:nvPr>
            <p:custDataLst>
              <p:tags r:id="rId6"/>
            </p:custDataLst>
          </p:nvPr>
        </p:nvSpPr>
        <p:spPr>
          <a:xfrm>
            <a:off x="1561742" y="1136226"/>
            <a:ext cx="2354653" cy="2355746"/>
          </a:xfrm>
          <a:prstGeom prst="ellipse">
            <a:avLst/>
          </a:prstGeom>
          <a:solidFill>
            <a:schemeClr val="accent1"/>
          </a:solidFill>
          <a:ln w="3175" cmpd="sng">
            <a:noFill/>
          </a:ln>
          <a:effectLst>
            <a:outerShdw blurRad="177800" dist="88900" dir="9000000" algn="tr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400" tIns="67200" rIns="134400" bIns="67200" anchor="ctr"/>
          <a:lstStyle/>
          <a:p>
            <a:pPr algn="ctr">
              <a:defRPr/>
            </a:pPr>
            <a:endParaRPr lang="zh-CN" altLang="en-US" sz="408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6" name="MH_Title_1"/>
          <p:cNvSpPr/>
          <p:nvPr>
            <p:custDataLst>
              <p:tags r:id="rId7"/>
            </p:custDataLst>
          </p:nvPr>
        </p:nvSpPr>
        <p:spPr>
          <a:xfrm>
            <a:off x="1787759" y="1361872"/>
            <a:ext cx="1902854" cy="1903738"/>
          </a:xfrm>
          <a:prstGeom prst="ellipse">
            <a:avLst/>
          </a:prstGeom>
          <a:solidFill>
            <a:srgbClr val="FFFFFF">
              <a:alpha val="95000"/>
            </a:srgbClr>
          </a:solidFill>
          <a:ln w="12700" cmpd="sng">
            <a:noFill/>
          </a:ln>
          <a:effectLst>
            <a:innerShdw blurRad="63500" dist="50800" dir="189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085" b="1" dirty="0">
                <a:solidFill>
                  <a:schemeClr val="accent1"/>
                </a:solidFill>
                <a:cs typeface="+mn-ea"/>
                <a:sym typeface="+mn-lt"/>
              </a:rPr>
              <a:t>研究</a:t>
            </a:r>
            <a:endParaRPr lang="en-US" altLang="zh-CN" sz="3085" b="1" dirty="0">
              <a:solidFill>
                <a:schemeClr val="accent1"/>
              </a:solidFill>
              <a:cs typeface="+mn-ea"/>
              <a:sym typeface="+mn-lt"/>
            </a:endParaRPr>
          </a:p>
          <a:p>
            <a:pPr algn="ctr">
              <a:defRPr/>
            </a:pPr>
            <a:r>
              <a:rPr lang="zh-CN" altLang="en-US" sz="3085" b="1" dirty="0">
                <a:solidFill>
                  <a:schemeClr val="accent1"/>
                </a:solidFill>
                <a:cs typeface="+mn-ea"/>
                <a:sym typeface="+mn-lt"/>
              </a:rPr>
              <a:t>意义</a:t>
            </a:r>
            <a:endParaRPr lang="en-US" altLang="zh-CN" sz="3085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8" name="MH_Other_8"/>
          <p:cNvSpPr/>
          <p:nvPr>
            <p:custDataLst>
              <p:tags r:id="rId8"/>
            </p:custDataLst>
          </p:nvPr>
        </p:nvSpPr>
        <p:spPr>
          <a:xfrm>
            <a:off x="1229926" y="2118625"/>
            <a:ext cx="238331" cy="238443"/>
          </a:xfrm>
          <a:prstGeom prst="ellipse">
            <a:avLst/>
          </a:prstGeom>
          <a:noFill/>
          <a:ln w="38100" cmpd="sng">
            <a:solidFill>
              <a:schemeClr val="accent1">
                <a:alpha val="52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400" tIns="67200" rIns="134400" bIns="67200" anchor="ctr"/>
          <a:lstStyle/>
          <a:p>
            <a:pPr algn="ctr">
              <a:defRPr/>
            </a:pPr>
            <a:endParaRPr lang="zh-CN" altLang="en-US" sz="1985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9" name="MH_Other_9"/>
          <p:cNvSpPr/>
          <p:nvPr>
            <p:custDataLst>
              <p:tags r:id="rId9"/>
            </p:custDataLst>
          </p:nvPr>
        </p:nvSpPr>
        <p:spPr>
          <a:xfrm>
            <a:off x="1238939" y="1428956"/>
            <a:ext cx="322803" cy="322954"/>
          </a:xfrm>
          <a:prstGeom prst="ellipse">
            <a:avLst/>
          </a:prstGeom>
          <a:noFill/>
          <a:ln w="38100" cmpd="sng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400" tIns="67200" rIns="134400" bIns="67200" anchor="ctr"/>
          <a:lstStyle/>
          <a:p>
            <a:pPr algn="ctr">
              <a:defRPr/>
            </a:pPr>
            <a:endParaRPr lang="zh-CN" altLang="en-US" sz="1985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6" name="MH_Other_10"/>
          <p:cNvSpPr/>
          <p:nvPr>
            <p:custDataLst>
              <p:tags r:id="rId10"/>
            </p:custDataLst>
          </p:nvPr>
        </p:nvSpPr>
        <p:spPr>
          <a:xfrm>
            <a:off x="3877211" y="2933564"/>
            <a:ext cx="266992" cy="267116"/>
          </a:xfrm>
          <a:prstGeom prst="ellipse">
            <a:avLst/>
          </a:prstGeom>
          <a:noFill/>
          <a:ln w="38100" cmpd="sng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400" tIns="67200" rIns="134400" bIns="67200" anchor="ctr"/>
          <a:lstStyle/>
          <a:p>
            <a:pPr algn="ctr">
              <a:defRPr/>
            </a:pPr>
            <a:endParaRPr lang="zh-CN" altLang="en-US" sz="1985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7" name="MH_Other_11"/>
          <p:cNvSpPr/>
          <p:nvPr>
            <p:custDataLst>
              <p:tags r:id="rId11"/>
            </p:custDataLst>
          </p:nvPr>
        </p:nvSpPr>
        <p:spPr>
          <a:xfrm>
            <a:off x="3667514" y="1054691"/>
            <a:ext cx="248890" cy="249006"/>
          </a:xfrm>
          <a:prstGeom prst="ellipse">
            <a:avLst/>
          </a:prstGeom>
          <a:noFill/>
          <a:ln w="38100" cmpd="sng">
            <a:solidFill>
              <a:schemeClr val="accent1">
                <a:alpha val="52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400" tIns="67200" rIns="134400" bIns="67200" anchor="ctr"/>
          <a:lstStyle/>
          <a:p>
            <a:pPr algn="ctr">
              <a:defRPr/>
            </a:pPr>
            <a:endParaRPr lang="zh-CN" altLang="en-US" sz="1985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2" name="MH_Text_2"/>
          <p:cNvSpPr txBox="1"/>
          <p:nvPr>
            <p:custDataLst>
              <p:tags r:id="rId12"/>
            </p:custDataLst>
          </p:nvPr>
        </p:nvSpPr>
        <p:spPr>
          <a:xfrm>
            <a:off x="6707372" y="1628674"/>
            <a:ext cx="2857818" cy="784570"/>
          </a:xfrm>
          <a:prstGeom prst="rect">
            <a:avLst/>
          </a:prstGeom>
          <a:noFill/>
        </p:spPr>
        <p:txBody>
          <a:bodyPr lIns="134400" tIns="67200" rIns="134400" bIns="67200" anchor="ctr"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160" dirty="0">
                <a:solidFill>
                  <a:srgbClr val="4B4D4F">
                    <a:lumMod val="75000"/>
                  </a:srgbClr>
                </a:solidFill>
                <a:cs typeface="+mn-ea"/>
                <a:sym typeface="+mn-lt"/>
              </a:rPr>
              <a:t>您的内容打在这里，或者通过复制您的文本后，在此框中选项粘贴，并选择只保留文字。</a:t>
            </a:r>
          </a:p>
        </p:txBody>
      </p:sp>
      <p:sp>
        <p:nvSpPr>
          <p:cNvPr id="33" name="MH_Text_2"/>
          <p:cNvSpPr txBox="1"/>
          <p:nvPr>
            <p:custDataLst>
              <p:tags r:id="rId13"/>
            </p:custDataLst>
          </p:nvPr>
        </p:nvSpPr>
        <p:spPr>
          <a:xfrm>
            <a:off x="6072301" y="3068418"/>
            <a:ext cx="2857818" cy="784570"/>
          </a:xfrm>
          <a:prstGeom prst="rect">
            <a:avLst/>
          </a:prstGeom>
          <a:noFill/>
        </p:spPr>
        <p:txBody>
          <a:bodyPr lIns="134400" tIns="67200" rIns="134400" bIns="67200" anchor="ctr"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160" dirty="0">
                <a:solidFill>
                  <a:srgbClr val="4B4D4F">
                    <a:lumMod val="75000"/>
                  </a:srgbClr>
                </a:solidFill>
                <a:cs typeface="+mn-ea"/>
                <a:sym typeface="+mn-lt"/>
              </a:rPr>
              <a:t>您的内容打在这里，或者通过复制您的文本后，在此框中选项粘贴，并选择只保留文字。</a:t>
            </a:r>
          </a:p>
        </p:txBody>
      </p:sp>
      <p:sp>
        <p:nvSpPr>
          <p:cNvPr id="34" name="MH_Text_2"/>
          <p:cNvSpPr txBox="1"/>
          <p:nvPr>
            <p:custDataLst>
              <p:tags r:id="rId14"/>
            </p:custDataLst>
          </p:nvPr>
        </p:nvSpPr>
        <p:spPr>
          <a:xfrm>
            <a:off x="4246474" y="4254680"/>
            <a:ext cx="2857818" cy="863027"/>
          </a:xfrm>
          <a:prstGeom prst="rect">
            <a:avLst/>
          </a:prstGeom>
          <a:noFill/>
        </p:spPr>
        <p:txBody>
          <a:bodyPr lIns="134400" tIns="67200" rIns="134400" bIns="67200" anchor="ctr"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160" dirty="0">
                <a:solidFill>
                  <a:srgbClr val="4B4D4F">
                    <a:lumMod val="75000"/>
                  </a:srgbClr>
                </a:solidFill>
                <a:cs typeface="+mn-ea"/>
                <a:sym typeface="+mn-lt"/>
              </a:rPr>
              <a:t>您的内容打在这里，或者通过复制您的文本后，在此框中选项粘贴，并选择只保留文字。</a:t>
            </a:r>
          </a:p>
        </p:txBody>
      </p:sp>
    </p:spTree>
    <p:custDataLst>
      <p:tags r:id="rId1"/>
    </p:custDataLst>
  </p:cSld>
  <p:clrMapOvr>
    <a:masterClrMapping/>
  </p:clrMapOvr>
  <p:transition spd="slow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mph" presetSubtype="0" accel="36600" decel="3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300" fill="hold"/>
                                        <p:tgtEl>
                                          <p:spTgt spid="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6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12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12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20" fill="hold">
                                          <p:stCondLst>
                                            <p:cond delay="36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12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3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mph" presetSubtype="0" accel="36600" decel="3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300" fill="hold"/>
                                        <p:tgtEl>
                                          <p:spTgt spid="29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6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12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12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120" fill="hold">
                                          <p:stCondLst>
                                            <p:cond delay="36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12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3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mph" presetSubtype="0" accel="36600" decel="3000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57" dur="300" fill="hold"/>
                                        <p:tgtEl>
                                          <p:spTgt spid="3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32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120000">
                                      <p:cBhvr>
                                        <p:cTn id="59" dur="6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12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12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120" fill="hold">
                                          <p:stCondLst>
                                            <p:cond delay="36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12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mph" presetSubtype="0" accel="36600" decel="3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300" fill="hold"/>
                                        <p:tgtEl>
                                          <p:spTgt spid="2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6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12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12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120" fill="hold">
                                          <p:stCondLst>
                                            <p:cond delay="36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12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mph" presetSubtype="0" accel="36600" decel="30000" autoRev="1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83" dur="300" fill="hold"/>
                                        <p:tgtEl>
                                          <p:spTgt spid="3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32" presetClass="emph" presetSubtype="0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120000">
                                      <p:cBhvr>
                                        <p:cTn id="85" dur="6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12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7" dur="12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120" fill="hold">
                                          <p:stCondLst>
                                            <p:cond delay="36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9" dur="12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6" presetClass="emph" presetSubtype="0" accel="36600" decel="3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300" fill="hold"/>
                                        <p:tgtEl>
                                          <p:spTgt spid="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8" dur="6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12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0" dur="12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1" dur="120" fill="hold">
                                          <p:stCondLst>
                                            <p:cond delay="36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2" dur="12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3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6" presetClass="emph" presetSubtype="0" accel="36600" decel="3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9" dur="300" fill="hold"/>
                                        <p:tgtEl>
                                          <p:spTgt spid="2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1" dur="6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2" dur="12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3" dur="12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4" dur="120" fill="hold">
                                          <p:stCondLst>
                                            <p:cond delay="36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5" dur="12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3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6" presetClass="emph" presetSubtype="0" accel="36600" decel="3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2" dur="300" fill="hold"/>
                                        <p:tgtEl>
                                          <p:spTgt spid="2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4" dur="6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5" dur="12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6" dur="12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7" dur="120" fill="hold">
                                          <p:stCondLst>
                                            <p:cond delay="36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8" dur="12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000"/>
                            </p:stCondLst>
                            <p:childTnLst>
                              <p:par>
                                <p:cTn id="1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8" grpId="0" animBg="1"/>
      <p:bldP spid="6" grpId="0" animBg="1"/>
      <p:bldP spid="6" grpId="1" animBg="1"/>
      <p:bldP spid="6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-1" y="1012279"/>
            <a:ext cx="10080625" cy="54855"/>
            <a:chOff x="502842" y="877095"/>
            <a:chExt cx="7740154" cy="49758"/>
          </a:xfrm>
        </p:grpSpPr>
        <p:sp>
          <p:nvSpPr>
            <p:cNvPr id="162" name="MH_Other_17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gray">
            <a:xfrm>
              <a:off x="502842" y="877095"/>
              <a:ext cx="7740154" cy="18874"/>
            </a:xfrm>
            <a:prstGeom prst="rect">
              <a:avLst/>
            </a:prstGeom>
            <a:gradFill rotWithShape="1">
              <a:gsLst>
                <a:gs pos="0">
                  <a:srgbClr val="BCBCBC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90">
                <a:cs typeface="+mn-ea"/>
                <a:sym typeface="+mn-lt"/>
              </a:endParaRPr>
            </a:p>
          </p:txBody>
        </p:sp>
        <p:sp>
          <p:nvSpPr>
            <p:cNvPr id="163" name="MH_Other_18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gray">
            <a:xfrm>
              <a:off x="502842" y="895969"/>
              <a:ext cx="7740154" cy="3088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 sz="1490">
                <a:cs typeface="+mn-ea"/>
                <a:sym typeface="+mn-lt"/>
              </a:endParaRPr>
            </a:p>
          </p:txBody>
        </p:sp>
      </p:grpSp>
      <p:sp>
        <p:nvSpPr>
          <p:cNvPr id="11" name="MH_Other_2"/>
          <p:cNvSpPr/>
          <p:nvPr>
            <p:custDataLst>
              <p:tags r:id="rId2"/>
            </p:custDataLst>
          </p:nvPr>
        </p:nvSpPr>
        <p:spPr>
          <a:xfrm>
            <a:off x="991737" y="2109374"/>
            <a:ext cx="1213580" cy="1206804"/>
          </a:xfrm>
          <a:prstGeom prst="star8">
            <a:avLst>
              <a:gd name="adj" fmla="val 42115"/>
            </a:avLst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085" dirty="0">
                <a:ln w="12700">
                  <a:noFill/>
                </a:ln>
                <a:solidFill>
                  <a:srgbClr val="FFFFFF"/>
                </a:solidFill>
                <a:latin typeface="Impact" panose="020B0806030902050204" pitchFamily="34" charset="0"/>
                <a:cs typeface="+mn-ea"/>
                <a:sym typeface="+mn-lt"/>
              </a:rPr>
              <a:t>01</a:t>
            </a:r>
            <a:endParaRPr lang="zh-CN" altLang="en-US" sz="3085" dirty="0">
              <a:ln w="12700">
                <a:noFill/>
              </a:ln>
              <a:solidFill>
                <a:srgbClr val="FFFFFF"/>
              </a:solidFill>
              <a:latin typeface="Impact" panose="020B0806030902050204" pitchFamily="34" charset="0"/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499924" y="1048219"/>
            <a:ext cx="197207" cy="1220044"/>
            <a:chOff x="1360561" y="909695"/>
            <a:chExt cx="178884" cy="1106686"/>
          </a:xfrm>
        </p:grpSpPr>
        <p:sp>
          <p:nvSpPr>
            <p:cNvPr id="87" name="MH_Other_1"/>
            <p:cNvSpPr/>
            <p:nvPr>
              <p:custDataLst>
                <p:tags r:id="rId24"/>
              </p:custDataLst>
            </p:nvPr>
          </p:nvSpPr>
          <p:spPr>
            <a:xfrm flipH="1" flipV="1">
              <a:off x="1360561" y="909695"/>
              <a:ext cx="178884" cy="1092961"/>
            </a:xfrm>
            <a:custGeom>
              <a:avLst/>
              <a:gdLst>
                <a:gd name="connsiteX0" fmla="*/ 379028 w 470468"/>
                <a:gd name="connsiteY0" fmla="*/ 0 h 2132857"/>
                <a:gd name="connsiteX1" fmla="*/ 379027 w 470468"/>
                <a:gd name="connsiteY1" fmla="*/ 1943343 h 2132857"/>
                <a:gd name="connsiteX2" fmla="*/ 189513 w 470468"/>
                <a:gd name="connsiteY2" fmla="*/ 2132857 h 2132857"/>
                <a:gd name="connsiteX3" fmla="*/ 189514 w 470468"/>
                <a:gd name="connsiteY3" fmla="*/ 2132856 h 2132857"/>
                <a:gd name="connsiteX4" fmla="*/ 0 w 470468"/>
                <a:gd name="connsiteY4" fmla="*/ 1943342 h 2132857"/>
                <a:gd name="connsiteX5" fmla="*/ 0 w 470468"/>
                <a:gd name="connsiteY5" fmla="*/ 0 h 2132857"/>
                <a:gd name="connsiteX6" fmla="*/ 470468 w 470468"/>
                <a:gd name="connsiteY6" fmla="*/ 91440 h 2132857"/>
                <a:gd name="connsiteX0-1" fmla="*/ 379028 w 379028"/>
                <a:gd name="connsiteY0-2" fmla="*/ 0 h 2132857"/>
                <a:gd name="connsiteX1-3" fmla="*/ 379027 w 379028"/>
                <a:gd name="connsiteY1-4" fmla="*/ 1943343 h 2132857"/>
                <a:gd name="connsiteX2-5" fmla="*/ 189513 w 379028"/>
                <a:gd name="connsiteY2-6" fmla="*/ 2132857 h 2132857"/>
                <a:gd name="connsiteX3-7" fmla="*/ 189514 w 379028"/>
                <a:gd name="connsiteY3-8" fmla="*/ 2132856 h 2132857"/>
                <a:gd name="connsiteX4-9" fmla="*/ 0 w 379028"/>
                <a:gd name="connsiteY4-10" fmla="*/ 1943342 h 2132857"/>
                <a:gd name="connsiteX5-11" fmla="*/ 0 w 379028"/>
                <a:gd name="connsiteY5-12" fmla="*/ 0 h 213285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379028" h="2132857">
                  <a:moveTo>
                    <a:pt x="379028" y="0"/>
                  </a:moveTo>
                  <a:cubicBezTo>
                    <a:pt x="379028" y="647781"/>
                    <a:pt x="379027" y="1295562"/>
                    <a:pt x="379027" y="1943343"/>
                  </a:cubicBezTo>
                  <a:cubicBezTo>
                    <a:pt x="379027" y="2048009"/>
                    <a:pt x="294179" y="2132857"/>
                    <a:pt x="189513" y="2132857"/>
                  </a:cubicBezTo>
                  <a:lnTo>
                    <a:pt x="189514" y="2132856"/>
                  </a:lnTo>
                  <a:cubicBezTo>
                    <a:pt x="84848" y="2132856"/>
                    <a:pt x="0" y="2048008"/>
                    <a:pt x="0" y="1943342"/>
                  </a:cubicBezTo>
                  <a:lnTo>
                    <a:pt x="0" y="0"/>
                  </a:lnTo>
                </a:path>
              </a:pathLst>
            </a:custGeom>
            <a:noFill/>
            <a:ln w="25400" cap="flat" cmpd="sng" algn="ctr">
              <a:solidFill>
                <a:srgbClr val="DBDBDB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985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88" name="MH_Other_3"/>
            <p:cNvSpPr/>
            <p:nvPr>
              <p:custDataLst>
                <p:tags r:id="rId25"/>
              </p:custDataLst>
            </p:nvPr>
          </p:nvSpPr>
          <p:spPr>
            <a:xfrm>
              <a:off x="1364003" y="1831075"/>
              <a:ext cx="172003" cy="185306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985" kern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89" name="MH_Other_4"/>
            <p:cNvSpPr/>
            <p:nvPr>
              <p:custDataLst>
                <p:tags r:id="rId26"/>
              </p:custDataLst>
            </p:nvPr>
          </p:nvSpPr>
          <p:spPr>
            <a:xfrm>
              <a:off x="1374323" y="1851665"/>
              <a:ext cx="151363" cy="145842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rgbClr val="BCBCBC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985" kern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66" name="MH_Other_10"/>
          <p:cNvSpPr/>
          <p:nvPr>
            <p:custDataLst>
              <p:tags r:id="rId3"/>
            </p:custDataLst>
          </p:nvPr>
        </p:nvSpPr>
        <p:spPr>
          <a:xfrm>
            <a:off x="3195782" y="2156662"/>
            <a:ext cx="1209787" cy="1208696"/>
          </a:xfrm>
          <a:prstGeom prst="star8">
            <a:avLst>
              <a:gd name="adj" fmla="val 42115"/>
            </a:avLst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085" dirty="0">
                <a:ln w="12700">
                  <a:noFill/>
                </a:ln>
                <a:solidFill>
                  <a:srgbClr val="FFFFFF"/>
                </a:solidFill>
                <a:latin typeface="Impact" panose="020B0806030902050204" pitchFamily="34" charset="0"/>
                <a:cs typeface="+mn-ea"/>
                <a:sym typeface="+mn-lt"/>
              </a:rPr>
              <a:t>02</a:t>
            </a:r>
            <a:endParaRPr lang="zh-CN" altLang="en-US" sz="3085" dirty="0">
              <a:ln w="12700">
                <a:noFill/>
              </a:ln>
              <a:solidFill>
                <a:srgbClr val="FFFFFF"/>
              </a:solidFill>
              <a:latin typeface="Impact" panose="020B0806030902050204" pitchFamily="34" charset="0"/>
              <a:cs typeface="+mn-ea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3700177" y="1048220"/>
            <a:ext cx="200997" cy="1250309"/>
            <a:chOff x="3356381" y="909695"/>
            <a:chExt cx="182322" cy="1134139"/>
          </a:xfrm>
        </p:grpSpPr>
        <p:sp>
          <p:nvSpPr>
            <p:cNvPr id="139" name="MH_Other_9"/>
            <p:cNvSpPr/>
            <p:nvPr>
              <p:custDataLst>
                <p:tags r:id="rId21"/>
              </p:custDataLst>
            </p:nvPr>
          </p:nvSpPr>
          <p:spPr>
            <a:xfrm flipV="1">
              <a:off x="3359819" y="909695"/>
              <a:ext cx="178884" cy="1092961"/>
            </a:xfrm>
            <a:custGeom>
              <a:avLst/>
              <a:gdLst>
                <a:gd name="connsiteX0" fmla="*/ 379028 w 470468"/>
                <a:gd name="connsiteY0" fmla="*/ 0 h 2132857"/>
                <a:gd name="connsiteX1" fmla="*/ 379027 w 470468"/>
                <a:gd name="connsiteY1" fmla="*/ 1943343 h 2132857"/>
                <a:gd name="connsiteX2" fmla="*/ 189513 w 470468"/>
                <a:gd name="connsiteY2" fmla="*/ 2132857 h 2132857"/>
                <a:gd name="connsiteX3" fmla="*/ 189514 w 470468"/>
                <a:gd name="connsiteY3" fmla="*/ 2132856 h 2132857"/>
                <a:gd name="connsiteX4" fmla="*/ 0 w 470468"/>
                <a:gd name="connsiteY4" fmla="*/ 1943342 h 2132857"/>
                <a:gd name="connsiteX5" fmla="*/ 0 w 470468"/>
                <a:gd name="connsiteY5" fmla="*/ 0 h 2132857"/>
                <a:gd name="connsiteX6" fmla="*/ 470468 w 470468"/>
                <a:gd name="connsiteY6" fmla="*/ 91440 h 2132857"/>
                <a:gd name="connsiteX0-1" fmla="*/ 379028 w 379028"/>
                <a:gd name="connsiteY0-2" fmla="*/ 0 h 2132857"/>
                <a:gd name="connsiteX1-3" fmla="*/ 379027 w 379028"/>
                <a:gd name="connsiteY1-4" fmla="*/ 1943343 h 2132857"/>
                <a:gd name="connsiteX2-5" fmla="*/ 189513 w 379028"/>
                <a:gd name="connsiteY2-6" fmla="*/ 2132857 h 2132857"/>
                <a:gd name="connsiteX3-7" fmla="*/ 189514 w 379028"/>
                <a:gd name="connsiteY3-8" fmla="*/ 2132856 h 2132857"/>
                <a:gd name="connsiteX4-9" fmla="*/ 0 w 379028"/>
                <a:gd name="connsiteY4-10" fmla="*/ 1943342 h 2132857"/>
                <a:gd name="connsiteX5-11" fmla="*/ 0 w 379028"/>
                <a:gd name="connsiteY5-12" fmla="*/ 0 h 213285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379028" h="2132857">
                  <a:moveTo>
                    <a:pt x="379028" y="0"/>
                  </a:moveTo>
                  <a:cubicBezTo>
                    <a:pt x="379028" y="647781"/>
                    <a:pt x="379027" y="1295562"/>
                    <a:pt x="379027" y="1943343"/>
                  </a:cubicBezTo>
                  <a:cubicBezTo>
                    <a:pt x="379027" y="2048009"/>
                    <a:pt x="294179" y="2132857"/>
                    <a:pt x="189513" y="2132857"/>
                  </a:cubicBezTo>
                  <a:lnTo>
                    <a:pt x="189514" y="2132856"/>
                  </a:lnTo>
                  <a:cubicBezTo>
                    <a:pt x="84848" y="2132856"/>
                    <a:pt x="0" y="2048008"/>
                    <a:pt x="0" y="1943342"/>
                  </a:cubicBezTo>
                  <a:lnTo>
                    <a:pt x="0" y="0"/>
                  </a:lnTo>
                </a:path>
              </a:pathLst>
            </a:custGeom>
            <a:noFill/>
            <a:ln w="25400" cap="flat" cmpd="sng" algn="ctr">
              <a:solidFill>
                <a:srgbClr val="DBDBDB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985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140" name="MH_Other_11"/>
            <p:cNvSpPr/>
            <p:nvPr>
              <p:custDataLst>
                <p:tags r:id="rId22"/>
              </p:custDataLst>
            </p:nvPr>
          </p:nvSpPr>
          <p:spPr>
            <a:xfrm>
              <a:off x="3356381" y="1858528"/>
              <a:ext cx="172003" cy="185306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985" kern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41" name="MH_Other_12"/>
            <p:cNvSpPr/>
            <p:nvPr>
              <p:custDataLst>
                <p:tags r:id="rId23"/>
              </p:custDataLst>
            </p:nvPr>
          </p:nvSpPr>
          <p:spPr>
            <a:xfrm>
              <a:off x="3373583" y="1879118"/>
              <a:ext cx="147923" cy="145842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rgbClr val="BCBCBC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985" kern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69" name="MH_Other_6"/>
          <p:cNvSpPr/>
          <p:nvPr>
            <p:custDataLst>
              <p:tags r:id="rId4"/>
            </p:custDataLst>
          </p:nvPr>
        </p:nvSpPr>
        <p:spPr>
          <a:xfrm>
            <a:off x="5335025" y="2143423"/>
            <a:ext cx="1213580" cy="1208695"/>
          </a:xfrm>
          <a:prstGeom prst="star8">
            <a:avLst>
              <a:gd name="adj" fmla="val 42115"/>
            </a:avLst>
          </a:pr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sx="97000" sy="97000" algn="ctr" rotWithShape="0">
              <a:srgbClr val="000000">
                <a:alpha val="40000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en-US" altLang="zh-CN" sz="3305" kern="0" dirty="0">
                <a:solidFill>
                  <a:schemeClr val="accent1"/>
                </a:solidFill>
                <a:latin typeface="Impact" panose="020B0806030902050204" pitchFamily="34" charset="0"/>
                <a:cs typeface="+mn-ea"/>
                <a:sym typeface="+mn-lt"/>
              </a:rPr>
              <a:t>03</a:t>
            </a:r>
            <a:endParaRPr lang="zh-CN" altLang="en-US" sz="3305" kern="0" dirty="0">
              <a:solidFill>
                <a:schemeClr val="accent1"/>
              </a:solidFill>
              <a:latin typeface="Impact" panose="020B0806030902050204" pitchFamily="34" charset="0"/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5843211" y="1048220"/>
            <a:ext cx="197207" cy="1250309"/>
            <a:chOff x="5300299" y="909695"/>
            <a:chExt cx="178884" cy="1134139"/>
          </a:xfrm>
        </p:grpSpPr>
        <p:sp>
          <p:nvSpPr>
            <p:cNvPr id="123" name="MH_Other_5"/>
            <p:cNvSpPr/>
            <p:nvPr>
              <p:custDataLst>
                <p:tags r:id="rId18"/>
              </p:custDataLst>
            </p:nvPr>
          </p:nvSpPr>
          <p:spPr>
            <a:xfrm flipV="1">
              <a:off x="5300299" y="909695"/>
              <a:ext cx="178884" cy="1092961"/>
            </a:xfrm>
            <a:custGeom>
              <a:avLst/>
              <a:gdLst>
                <a:gd name="connsiteX0" fmla="*/ 379028 w 470468"/>
                <a:gd name="connsiteY0" fmla="*/ 0 h 2132857"/>
                <a:gd name="connsiteX1" fmla="*/ 379027 w 470468"/>
                <a:gd name="connsiteY1" fmla="*/ 1943343 h 2132857"/>
                <a:gd name="connsiteX2" fmla="*/ 189513 w 470468"/>
                <a:gd name="connsiteY2" fmla="*/ 2132857 h 2132857"/>
                <a:gd name="connsiteX3" fmla="*/ 189514 w 470468"/>
                <a:gd name="connsiteY3" fmla="*/ 2132856 h 2132857"/>
                <a:gd name="connsiteX4" fmla="*/ 0 w 470468"/>
                <a:gd name="connsiteY4" fmla="*/ 1943342 h 2132857"/>
                <a:gd name="connsiteX5" fmla="*/ 0 w 470468"/>
                <a:gd name="connsiteY5" fmla="*/ 0 h 2132857"/>
                <a:gd name="connsiteX6" fmla="*/ 470468 w 470468"/>
                <a:gd name="connsiteY6" fmla="*/ 91440 h 2132857"/>
                <a:gd name="connsiteX0-1" fmla="*/ 379028 w 379028"/>
                <a:gd name="connsiteY0-2" fmla="*/ 0 h 2132857"/>
                <a:gd name="connsiteX1-3" fmla="*/ 379027 w 379028"/>
                <a:gd name="connsiteY1-4" fmla="*/ 1943343 h 2132857"/>
                <a:gd name="connsiteX2-5" fmla="*/ 189513 w 379028"/>
                <a:gd name="connsiteY2-6" fmla="*/ 2132857 h 2132857"/>
                <a:gd name="connsiteX3-7" fmla="*/ 189514 w 379028"/>
                <a:gd name="connsiteY3-8" fmla="*/ 2132856 h 2132857"/>
                <a:gd name="connsiteX4-9" fmla="*/ 0 w 379028"/>
                <a:gd name="connsiteY4-10" fmla="*/ 1943342 h 2132857"/>
                <a:gd name="connsiteX5-11" fmla="*/ 0 w 379028"/>
                <a:gd name="connsiteY5-12" fmla="*/ 0 h 213285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379028" h="2132857">
                  <a:moveTo>
                    <a:pt x="379028" y="0"/>
                  </a:moveTo>
                  <a:cubicBezTo>
                    <a:pt x="379028" y="647781"/>
                    <a:pt x="379027" y="1295562"/>
                    <a:pt x="379027" y="1943343"/>
                  </a:cubicBezTo>
                  <a:cubicBezTo>
                    <a:pt x="379027" y="2048009"/>
                    <a:pt x="294179" y="2132857"/>
                    <a:pt x="189513" y="2132857"/>
                  </a:cubicBezTo>
                  <a:lnTo>
                    <a:pt x="189514" y="2132856"/>
                  </a:lnTo>
                  <a:cubicBezTo>
                    <a:pt x="84848" y="2132856"/>
                    <a:pt x="0" y="2048008"/>
                    <a:pt x="0" y="1943342"/>
                  </a:cubicBezTo>
                  <a:lnTo>
                    <a:pt x="0" y="0"/>
                  </a:lnTo>
                </a:path>
              </a:pathLst>
            </a:custGeom>
            <a:noFill/>
            <a:ln w="25400" cap="flat" cmpd="sng" algn="ctr">
              <a:solidFill>
                <a:srgbClr val="DBDBDB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985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124" name="MH_Other_7"/>
            <p:cNvSpPr/>
            <p:nvPr>
              <p:custDataLst>
                <p:tags r:id="rId19"/>
              </p:custDataLst>
            </p:nvPr>
          </p:nvSpPr>
          <p:spPr>
            <a:xfrm>
              <a:off x="5300302" y="1858528"/>
              <a:ext cx="168563" cy="185306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985" kern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25" name="MH_Other_8"/>
            <p:cNvSpPr/>
            <p:nvPr>
              <p:custDataLst>
                <p:tags r:id="rId20"/>
              </p:custDataLst>
            </p:nvPr>
          </p:nvSpPr>
          <p:spPr>
            <a:xfrm>
              <a:off x="5314062" y="1879118"/>
              <a:ext cx="151363" cy="145842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rgbClr val="BCBCBC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985" kern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2" name="MH_Other_14"/>
          <p:cNvSpPr/>
          <p:nvPr>
            <p:custDataLst>
              <p:tags r:id="rId5"/>
            </p:custDataLst>
          </p:nvPr>
        </p:nvSpPr>
        <p:spPr>
          <a:xfrm>
            <a:off x="7561564" y="2156662"/>
            <a:ext cx="1209787" cy="1208696"/>
          </a:xfrm>
          <a:prstGeom prst="star8">
            <a:avLst>
              <a:gd name="adj" fmla="val 42115"/>
            </a:avLst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085" dirty="0">
                <a:ln w="12700">
                  <a:noFill/>
                </a:ln>
                <a:solidFill>
                  <a:srgbClr val="FFFFFF"/>
                </a:solidFill>
                <a:latin typeface="Impact" panose="020B0806030902050204" pitchFamily="34" charset="0"/>
                <a:cs typeface="+mn-ea"/>
                <a:sym typeface="+mn-lt"/>
              </a:rPr>
              <a:t>04</a:t>
            </a:r>
            <a:endParaRPr lang="zh-CN" altLang="en-US" sz="3085" dirty="0">
              <a:ln w="12700">
                <a:noFill/>
              </a:ln>
              <a:solidFill>
                <a:srgbClr val="FFFFFF"/>
              </a:solidFill>
              <a:latin typeface="Impact" panose="020B0806030902050204" pitchFamily="34" charset="0"/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8060270" y="1048219"/>
            <a:ext cx="199101" cy="1221938"/>
            <a:chOff x="7311363" y="909695"/>
            <a:chExt cx="180602" cy="1108404"/>
          </a:xfrm>
        </p:grpSpPr>
        <p:sp>
          <p:nvSpPr>
            <p:cNvPr id="143" name="MH_Other_13"/>
            <p:cNvSpPr/>
            <p:nvPr>
              <p:custDataLst>
                <p:tags r:id="rId15"/>
              </p:custDataLst>
            </p:nvPr>
          </p:nvSpPr>
          <p:spPr>
            <a:xfrm flipH="1" flipV="1">
              <a:off x="7313081" y="909695"/>
              <a:ext cx="178884" cy="1092961"/>
            </a:xfrm>
            <a:custGeom>
              <a:avLst/>
              <a:gdLst>
                <a:gd name="connsiteX0" fmla="*/ 379028 w 470468"/>
                <a:gd name="connsiteY0" fmla="*/ 0 h 2132857"/>
                <a:gd name="connsiteX1" fmla="*/ 379027 w 470468"/>
                <a:gd name="connsiteY1" fmla="*/ 1943343 h 2132857"/>
                <a:gd name="connsiteX2" fmla="*/ 189513 w 470468"/>
                <a:gd name="connsiteY2" fmla="*/ 2132857 h 2132857"/>
                <a:gd name="connsiteX3" fmla="*/ 189514 w 470468"/>
                <a:gd name="connsiteY3" fmla="*/ 2132856 h 2132857"/>
                <a:gd name="connsiteX4" fmla="*/ 0 w 470468"/>
                <a:gd name="connsiteY4" fmla="*/ 1943342 h 2132857"/>
                <a:gd name="connsiteX5" fmla="*/ 0 w 470468"/>
                <a:gd name="connsiteY5" fmla="*/ 0 h 2132857"/>
                <a:gd name="connsiteX6" fmla="*/ 470468 w 470468"/>
                <a:gd name="connsiteY6" fmla="*/ 91440 h 2132857"/>
                <a:gd name="connsiteX0-1" fmla="*/ 379028 w 379028"/>
                <a:gd name="connsiteY0-2" fmla="*/ 0 h 2132857"/>
                <a:gd name="connsiteX1-3" fmla="*/ 379027 w 379028"/>
                <a:gd name="connsiteY1-4" fmla="*/ 1943343 h 2132857"/>
                <a:gd name="connsiteX2-5" fmla="*/ 189513 w 379028"/>
                <a:gd name="connsiteY2-6" fmla="*/ 2132857 h 2132857"/>
                <a:gd name="connsiteX3-7" fmla="*/ 189514 w 379028"/>
                <a:gd name="connsiteY3-8" fmla="*/ 2132856 h 2132857"/>
                <a:gd name="connsiteX4-9" fmla="*/ 0 w 379028"/>
                <a:gd name="connsiteY4-10" fmla="*/ 1943342 h 2132857"/>
                <a:gd name="connsiteX5-11" fmla="*/ 0 w 379028"/>
                <a:gd name="connsiteY5-12" fmla="*/ 0 h 213285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379028" h="2132857">
                  <a:moveTo>
                    <a:pt x="379028" y="0"/>
                  </a:moveTo>
                  <a:cubicBezTo>
                    <a:pt x="379028" y="647781"/>
                    <a:pt x="379027" y="1295562"/>
                    <a:pt x="379027" y="1943343"/>
                  </a:cubicBezTo>
                  <a:cubicBezTo>
                    <a:pt x="379027" y="2048009"/>
                    <a:pt x="294179" y="2132857"/>
                    <a:pt x="189513" y="2132857"/>
                  </a:cubicBezTo>
                  <a:lnTo>
                    <a:pt x="189514" y="2132856"/>
                  </a:lnTo>
                  <a:cubicBezTo>
                    <a:pt x="84848" y="2132856"/>
                    <a:pt x="0" y="2048008"/>
                    <a:pt x="0" y="1943342"/>
                  </a:cubicBezTo>
                  <a:lnTo>
                    <a:pt x="0" y="0"/>
                  </a:lnTo>
                </a:path>
              </a:pathLst>
            </a:custGeom>
            <a:noFill/>
            <a:ln w="25400" cap="flat" cmpd="sng" algn="ctr">
              <a:solidFill>
                <a:srgbClr val="DBDBDB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985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144" name="MH_Other_15"/>
            <p:cNvSpPr/>
            <p:nvPr>
              <p:custDataLst>
                <p:tags r:id="rId16"/>
              </p:custDataLst>
            </p:nvPr>
          </p:nvSpPr>
          <p:spPr>
            <a:xfrm>
              <a:off x="7311363" y="1834509"/>
              <a:ext cx="170283" cy="183590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985" kern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45" name="MH_Other_16"/>
            <p:cNvSpPr/>
            <p:nvPr>
              <p:custDataLst>
                <p:tags r:id="rId17"/>
              </p:custDataLst>
            </p:nvPr>
          </p:nvSpPr>
          <p:spPr>
            <a:xfrm>
              <a:off x="7328565" y="1853380"/>
              <a:ext cx="147923" cy="145844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rgbClr val="BCBCBC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985" kern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100" name="MH_PageTitle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-2664544" y="128371"/>
            <a:ext cx="8973392" cy="552633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latin typeface="+mn-lt"/>
                <a:ea typeface="+mn-ea"/>
                <a:cs typeface="+mn-ea"/>
                <a:sym typeface="+mn-lt"/>
              </a:rPr>
              <a:t>国内研究综述</a:t>
            </a:r>
            <a:endParaRPr lang="zh-CN" altLang="zh-CN" dirty="0" smtClean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1" name="MH_Text_1"/>
          <p:cNvSpPr/>
          <p:nvPr>
            <p:custDataLst>
              <p:tags r:id="rId7"/>
            </p:custDataLst>
          </p:nvPr>
        </p:nvSpPr>
        <p:spPr>
          <a:xfrm>
            <a:off x="436050" y="3626399"/>
            <a:ext cx="2064061" cy="320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 marL="314960" indent="-31496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1545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点击输入小标题</a:t>
            </a:r>
            <a:endParaRPr lang="en-US" altLang="zh-CN" sz="1545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MH_Text_1"/>
          <p:cNvSpPr/>
          <p:nvPr>
            <p:custDataLst>
              <p:tags r:id="rId8"/>
            </p:custDataLst>
          </p:nvPr>
        </p:nvSpPr>
        <p:spPr>
          <a:xfrm>
            <a:off x="447295" y="3991972"/>
            <a:ext cx="2052819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r>
              <a:rPr lang="zh-CN" altLang="en-US" sz="1160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  <a:p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3" name="MH_Text_1"/>
          <p:cNvSpPr/>
          <p:nvPr>
            <p:custDataLst>
              <p:tags r:id="rId9"/>
            </p:custDataLst>
          </p:nvPr>
        </p:nvSpPr>
        <p:spPr>
          <a:xfrm>
            <a:off x="2694570" y="3626399"/>
            <a:ext cx="2064061" cy="320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 marL="314960" indent="-31496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1545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点击输入小标题</a:t>
            </a:r>
            <a:endParaRPr lang="en-US" altLang="zh-CN" sz="1545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MH_Text_1"/>
          <p:cNvSpPr/>
          <p:nvPr>
            <p:custDataLst>
              <p:tags r:id="rId10"/>
            </p:custDataLst>
          </p:nvPr>
        </p:nvSpPr>
        <p:spPr>
          <a:xfrm>
            <a:off x="2682348" y="3991972"/>
            <a:ext cx="2043916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r>
              <a:rPr lang="zh-CN" altLang="en-US" sz="1160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  <a:p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5" name="MH_Text_1"/>
          <p:cNvSpPr/>
          <p:nvPr>
            <p:custDataLst>
              <p:tags r:id="rId11"/>
            </p:custDataLst>
          </p:nvPr>
        </p:nvSpPr>
        <p:spPr>
          <a:xfrm>
            <a:off x="4953090" y="3626399"/>
            <a:ext cx="2064061" cy="320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 marL="314960" indent="-31496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1545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点击输入小标题</a:t>
            </a:r>
            <a:endParaRPr lang="en-US" altLang="zh-CN" sz="1545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6" name="MH_Text_1"/>
          <p:cNvSpPr/>
          <p:nvPr>
            <p:custDataLst>
              <p:tags r:id="rId12"/>
            </p:custDataLst>
          </p:nvPr>
        </p:nvSpPr>
        <p:spPr>
          <a:xfrm>
            <a:off x="4908498" y="3991972"/>
            <a:ext cx="2132122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r>
              <a:rPr lang="zh-CN" altLang="en-US" sz="1160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  <a:p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7" name="MH_Text_1"/>
          <p:cNvSpPr/>
          <p:nvPr>
            <p:custDataLst>
              <p:tags r:id="rId13"/>
            </p:custDataLst>
          </p:nvPr>
        </p:nvSpPr>
        <p:spPr>
          <a:xfrm>
            <a:off x="7211611" y="3626399"/>
            <a:ext cx="2064061" cy="320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pPr marL="314960" indent="-31496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1545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点击输入小标题</a:t>
            </a:r>
            <a:endParaRPr lang="en-US" altLang="zh-CN" sz="1545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8" name="MH_Text_1"/>
          <p:cNvSpPr/>
          <p:nvPr>
            <p:custDataLst>
              <p:tags r:id="rId14"/>
            </p:custDataLst>
          </p:nvPr>
        </p:nvSpPr>
        <p:spPr>
          <a:xfrm>
            <a:off x="7222853" y="3991972"/>
            <a:ext cx="2132122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280" tIns="0" rIns="132280" bIns="0" rtlCol="0" anchor="t">
            <a:noAutofit/>
          </a:bodyPr>
          <a:lstStyle/>
          <a:p>
            <a:r>
              <a:rPr lang="zh-CN" altLang="en-US" sz="1160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  <a:p>
            <a:endParaRPr lang="en-US" altLang="zh-CN" sz="1160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6" grpId="0" animBg="1"/>
      <p:bldP spid="69" grpId="0" animBg="1"/>
      <p:bldP spid="72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101"/>
          <p:cNvSpPr txBox="1"/>
          <p:nvPr/>
        </p:nvSpPr>
        <p:spPr>
          <a:xfrm>
            <a:off x="5203690" y="2372797"/>
            <a:ext cx="2500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岗位认知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32077" y="2863910"/>
            <a:ext cx="1778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Post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cognition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8"/>
          <p:cNvSpPr/>
          <p:nvPr/>
        </p:nvSpPr>
        <p:spPr>
          <a:xfrm>
            <a:off x="0" y="0"/>
            <a:ext cx="10080625" cy="5761038"/>
          </a:xfrm>
          <a:custGeom>
            <a:avLst/>
            <a:gdLst/>
            <a:ahLst/>
            <a:cxnLst/>
            <a:rect l="l" t="t" r="r" b="b"/>
            <a:pathLst>
              <a:path w="10080625" h="5761038">
                <a:moveTo>
                  <a:pt x="495077" y="144215"/>
                </a:moveTo>
                <a:lnTo>
                  <a:pt x="143768" y="495524"/>
                </a:lnTo>
                <a:lnTo>
                  <a:pt x="143768" y="5193506"/>
                </a:lnTo>
                <a:lnTo>
                  <a:pt x="495077" y="5544815"/>
                </a:lnTo>
                <a:lnTo>
                  <a:pt x="9585547" y="5544815"/>
                </a:lnTo>
                <a:lnTo>
                  <a:pt x="9936856" y="5193506"/>
                </a:lnTo>
                <a:lnTo>
                  <a:pt x="9936856" y="495524"/>
                </a:lnTo>
                <a:lnTo>
                  <a:pt x="9585547" y="144215"/>
                </a:lnTo>
                <a:close/>
                <a:moveTo>
                  <a:pt x="0" y="0"/>
                </a:moveTo>
                <a:lnTo>
                  <a:pt x="10080625" y="0"/>
                </a:lnTo>
                <a:lnTo>
                  <a:pt x="10080625" y="5761038"/>
                </a:lnTo>
                <a:lnTo>
                  <a:pt x="0" y="576103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9"/>
          <p:cNvSpPr/>
          <p:nvPr/>
        </p:nvSpPr>
        <p:spPr>
          <a:xfrm>
            <a:off x="3715853" y="1512367"/>
            <a:ext cx="1396467" cy="2448272"/>
          </a:xfrm>
          <a:custGeom>
            <a:avLst/>
            <a:gdLst/>
            <a:ahLst/>
            <a:cxnLst/>
            <a:rect l="l" t="t" r="r" b="b"/>
            <a:pathLst>
              <a:path w="2546498" h="4464496">
                <a:moveTo>
                  <a:pt x="314250" y="0"/>
                </a:moveTo>
                <a:cubicBezTo>
                  <a:pt x="1547087" y="0"/>
                  <a:pt x="2546498" y="999411"/>
                  <a:pt x="2546498" y="2232248"/>
                </a:cubicBezTo>
                <a:cubicBezTo>
                  <a:pt x="2546498" y="3465085"/>
                  <a:pt x="1547087" y="4464496"/>
                  <a:pt x="314250" y="4464496"/>
                </a:cubicBezTo>
                <a:cubicBezTo>
                  <a:pt x="207458" y="4464496"/>
                  <a:pt x="102417" y="4456997"/>
                  <a:pt x="0" y="4439844"/>
                </a:cubicBezTo>
                <a:cubicBezTo>
                  <a:pt x="1178157" y="4381404"/>
                  <a:pt x="2114450" y="3406816"/>
                  <a:pt x="2114450" y="2213544"/>
                </a:cubicBezTo>
                <a:cubicBezTo>
                  <a:pt x="2114450" y="1087499"/>
                  <a:pt x="1280684" y="156192"/>
                  <a:pt x="196452" y="5948"/>
                </a:cubicBezTo>
                <a:cubicBezTo>
                  <a:pt x="235360" y="1029"/>
                  <a:pt x="274685" y="0"/>
                  <a:pt x="31425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3096096" y="1935590"/>
            <a:ext cx="1487267" cy="1487267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1"/>
            </a:solidFill>
          </a:ln>
          <a:effectLst>
            <a:outerShdw blurRad="215900" dist="177800" dir="7200000" sx="102000" sy="102000" algn="tl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4" name="Picture 2" descr="F:\5344c81fac2b9.png"/>
          <p:cNvPicPr>
            <a:picLocks noChangeAspect="1" noChangeArrowheads="1"/>
          </p:cNvPicPr>
          <p:nvPr/>
        </p:nvPicPr>
        <p:blipFill>
          <a:blip r:embed="rId3" cstate="screen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83107" y="2327033"/>
            <a:ext cx="1201151" cy="78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284"/>
          <p:cNvSpPr>
            <a:spLocks noEditPoints="1"/>
          </p:cNvSpPr>
          <p:nvPr/>
        </p:nvSpPr>
        <p:spPr bwMode="auto">
          <a:xfrm>
            <a:off x="503808" y="4104655"/>
            <a:ext cx="1914405" cy="1419137"/>
          </a:xfrm>
          <a:custGeom>
            <a:avLst/>
            <a:gdLst>
              <a:gd name="T0" fmla="*/ 1 w 85"/>
              <a:gd name="T1" fmla="*/ 0 h 63"/>
              <a:gd name="T2" fmla="*/ 0 w 85"/>
              <a:gd name="T3" fmla="*/ 62 h 63"/>
              <a:gd name="T4" fmla="*/ 16 w 85"/>
              <a:gd name="T5" fmla="*/ 63 h 63"/>
              <a:gd name="T6" fmla="*/ 18 w 85"/>
              <a:gd name="T7" fmla="*/ 1 h 63"/>
              <a:gd name="T8" fmla="*/ 2 w 85"/>
              <a:gd name="T9" fmla="*/ 5 h 63"/>
              <a:gd name="T10" fmla="*/ 14 w 85"/>
              <a:gd name="T11" fmla="*/ 4 h 63"/>
              <a:gd name="T12" fmla="*/ 16 w 85"/>
              <a:gd name="T13" fmla="*/ 28 h 63"/>
              <a:gd name="T14" fmla="*/ 3 w 85"/>
              <a:gd name="T15" fmla="*/ 29 h 63"/>
              <a:gd name="T16" fmla="*/ 2 w 85"/>
              <a:gd name="T17" fmla="*/ 5 h 63"/>
              <a:gd name="T18" fmla="*/ 2 w 85"/>
              <a:gd name="T19" fmla="*/ 56 h 63"/>
              <a:gd name="T20" fmla="*/ 2 w 85"/>
              <a:gd name="T21" fmla="*/ 55 h 63"/>
              <a:gd name="T22" fmla="*/ 16 w 85"/>
              <a:gd name="T23" fmla="*/ 56 h 63"/>
              <a:gd name="T24" fmla="*/ 16 w 85"/>
              <a:gd name="T25" fmla="*/ 52 h 63"/>
              <a:gd name="T26" fmla="*/ 2 w 85"/>
              <a:gd name="T27" fmla="*/ 52 h 63"/>
              <a:gd name="T28" fmla="*/ 16 w 85"/>
              <a:gd name="T29" fmla="*/ 51 h 63"/>
              <a:gd name="T30" fmla="*/ 16 w 85"/>
              <a:gd name="T31" fmla="*/ 52 h 63"/>
              <a:gd name="T32" fmla="*/ 21 w 85"/>
              <a:gd name="T33" fmla="*/ 0 h 63"/>
              <a:gd name="T34" fmla="*/ 19 w 85"/>
              <a:gd name="T35" fmla="*/ 62 h 63"/>
              <a:gd name="T36" fmla="*/ 36 w 85"/>
              <a:gd name="T37" fmla="*/ 63 h 63"/>
              <a:gd name="T38" fmla="*/ 38 w 85"/>
              <a:gd name="T39" fmla="*/ 1 h 63"/>
              <a:gd name="T40" fmla="*/ 22 w 85"/>
              <a:gd name="T41" fmla="*/ 5 h 63"/>
              <a:gd name="T42" fmla="*/ 34 w 85"/>
              <a:gd name="T43" fmla="*/ 4 h 63"/>
              <a:gd name="T44" fmla="*/ 35 w 85"/>
              <a:gd name="T45" fmla="*/ 28 h 63"/>
              <a:gd name="T46" fmla="*/ 23 w 85"/>
              <a:gd name="T47" fmla="*/ 29 h 63"/>
              <a:gd name="T48" fmla="*/ 22 w 85"/>
              <a:gd name="T49" fmla="*/ 5 h 63"/>
              <a:gd name="T50" fmla="*/ 22 w 85"/>
              <a:gd name="T51" fmla="*/ 56 h 63"/>
              <a:gd name="T52" fmla="*/ 22 w 85"/>
              <a:gd name="T53" fmla="*/ 55 h 63"/>
              <a:gd name="T54" fmla="*/ 36 w 85"/>
              <a:gd name="T55" fmla="*/ 56 h 63"/>
              <a:gd name="T56" fmla="*/ 35 w 85"/>
              <a:gd name="T57" fmla="*/ 52 h 63"/>
              <a:gd name="T58" fmla="*/ 21 w 85"/>
              <a:gd name="T59" fmla="*/ 52 h 63"/>
              <a:gd name="T60" fmla="*/ 35 w 85"/>
              <a:gd name="T61" fmla="*/ 51 h 63"/>
              <a:gd name="T62" fmla="*/ 35 w 85"/>
              <a:gd name="T63" fmla="*/ 52 h 63"/>
              <a:gd name="T64" fmla="*/ 53 w 85"/>
              <a:gd name="T65" fmla="*/ 1 h 63"/>
              <a:gd name="T66" fmla="*/ 38 w 85"/>
              <a:gd name="T67" fmla="*/ 9 h 63"/>
              <a:gd name="T68" fmla="*/ 69 w 85"/>
              <a:gd name="T69" fmla="*/ 62 h 63"/>
              <a:gd name="T70" fmla="*/ 84 w 85"/>
              <a:gd name="T71" fmla="*/ 55 h 63"/>
              <a:gd name="T72" fmla="*/ 64 w 85"/>
              <a:gd name="T73" fmla="*/ 27 h 63"/>
              <a:gd name="T74" fmla="*/ 53 w 85"/>
              <a:gd name="T75" fmla="*/ 32 h 63"/>
              <a:gd name="T76" fmla="*/ 42 w 85"/>
              <a:gd name="T77" fmla="*/ 11 h 63"/>
              <a:gd name="T78" fmla="*/ 53 w 85"/>
              <a:gd name="T79" fmla="*/ 6 h 63"/>
              <a:gd name="T80" fmla="*/ 64 w 85"/>
              <a:gd name="T81" fmla="*/ 27 h 63"/>
              <a:gd name="T82" fmla="*/ 66 w 85"/>
              <a:gd name="T83" fmla="*/ 52 h 63"/>
              <a:gd name="T84" fmla="*/ 78 w 85"/>
              <a:gd name="T85" fmla="*/ 46 h 63"/>
              <a:gd name="T86" fmla="*/ 66 w 85"/>
              <a:gd name="T87" fmla="*/ 53 h 63"/>
              <a:gd name="T88" fmla="*/ 80 w 85"/>
              <a:gd name="T89" fmla="*/ 49 h 63"/>
              <a:gd name="T90" fmla="*/ 68 w 85"/>
              <a:gd name="T91" fmla="*/ 56 h 63"/>
              <a:gd name="T92" fmla="*/ 79 w 85"/>
              <a:gd name="T93" fmla="*/ 49 h 63"/>
              <a:gd name="T94" fmla="*/ 80 w 85"/>
              <a:gd name="T95" fmla="*/ 49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5" h="63">
                <a:moveTo>
                  <a:pt x="16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62"/>
                  <a:pt x="1" y="63"/>
                  <a:pt x="1" y="63"/>
                </a:cubicBezTo>
                <a:cubicBezTo>
                  <a:pt x="16" y="63"/>
                  <a:pt x="16" y="63"/>
                  <a:pt x="16" y="63"/>
                </a:cubicBezTo>
                <a:cubicBezTo>
                  <a:pt x="17" y="63"/>
                  <a:pt x="18" y="62"/>
                  <a:pt x="18" y="6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7" y="0"/>
                  <a:pt x="16" y="0"/>
                </a:cubicBezTo>
                <a:close/>
                <a:moveTo>
                  <a:pt x="2" y="5"/>
                </a:moveTo>
                <a:cubicBezTo>
                  <a:pt x="2" y="4"/>
                  <a:pt x="3" y="4"/>
                  <a:pt x="3" y="4"/>
                </a:cubicBezTo>
                <a:cubicBezTo>
                  <a:pt x="14" y="4"/>
                  <a:pt x="14" y="4"/>
                  <a:pt x="14" y="4"/>
                </a:cubicBezTo>
                <a:cubicBezTo>
                  <a:pt x="15" y="4"/>
                  <a:pt x="16" y="4"/>
                  <a:pt x="16" y="5"/>
                </a:cubicBezTo>
                <a:cubicBezTo>
                  <a:pt x="16" y="28"/>
                  <a:pt x="16" y="28"/>
                  <a:pt x="16" y="28"/>
                </a:cubicBezTo>
                <a:cubicBezTo>
                  <a:pt x="16" y="28"/>
                  <a:pt x="15" y="29"/>
                  <a:pt x="14" y="29"/>
                </a:cubicBezTo>
                <a:cubicBezTo>
                  <a:pt x="3" y="29"/>
                  <a:pt x="3" y="29"/>
                  <a:pt x="3" y="29"/>
                </a:cubicBezTo>
                <a:cubicBezTo>
                  <a:pt x="3" y="29"/>
                  <a:pt x="2" y="28"/>
                  <a:pt x="2" y="28"/>
                </a:cubicBezTo>
                <a:lnTo>
                  <a:pt x="2" y="5"/>
                </a:lnTo>
                <a:close/>
                <a:moveTo>
                  <a:pt x="16" y="56"/>
                </a:moveTo>
                <a:cubicBezTo>
                  <a:pt x="2" y="56"/>
                  <a:pt x="2" y="56"/>
                  <a:pt x="2" y="56"/>
                </a:cubicBezTo>
                <a:cubicBezTo>
                  <a:pt x="2" y="56"/>
                  <a:pt x="2" y="56"/>
                  <a:pt x="2" y="56"/>
                </a:cubicBezTo>
                <a:cubicBezTo>
                  <a:pt x="2" y="55"/>
                  <a:pt x="2" y="55"/>
                  <a:pt x="2" y="55"/>
                </a:cubicBezTo>
                <a:cubicBezTo>
                  <a:pt x="16" y="55"/>
                  <a:pt x="16" y="55"/>
                  <a:pt x="16" y="55"/>
                </a:cubicBezTo>
                <a:cubicBezTo>
                  <a:pt x="16" y="55"/>
                  <a:pt x="16" y="55"/>
                  <a:pt x="16" y="56"/>
                </a:cubicBezTo>
                <a:cubicBezTo>
                  <a:pt x="16" y="56"/>
                  <a:pt x="16" y="56"/>
                  <a:pt x="16" y="56"/>
                </a:cubicBezTo>
                <a:close/>
                <a:moveTo>
                  <a:pt x="16" y="52"/>
                </a:moveTo>
                <a:cubicBezTo>
                  <a:pt x="2" y="52"/>
                  <a:pt x="2" y="52"/>
                  <a:pt x="2" y="52"/>
                </a:cubicBezTo>
                <a:cubicBezTo>
                  <a:pt x="2" y="52"/>
                  <a:pt x="2" y="52"/>
                  <a:pt x="2" y="52"/>
                </a:cubicBezTo>
                <a:cubicBezTo>
                  <a:pt x="2" y="52"/>
                  <a:pt x="2" y="51"/>
                  <a:pt x="2" y="51"/>
                </a:cubicBezTo>
                <a:cubicBezTo>
                  <a:pt x="16" y="51"/>
                  <a:pt x="16" y="51"/>
                  <a:pt x="16" y="51"/>
                </a:cubicBezTo>
                <a:cubicBezTo>
                  <a:pt x="16" y="51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lose/>
                <a:moveTo>
                  <a:pt x="36" y="0"/>
                </a:moveTo>
                <a:cubicBezTo>
                  <a:pt x="21" y="0"/>
                  <a:pt x="21" y="0"/>
                  <a:pt x="21" y="0"/>
                </a:cubicBezTo>
                <a:cubicBezTo>
                  <a:pt x="20" y="0"/>
                  <a:pt x="19" y="1"/>
                  <a:pt x="19" y="1"/>
                </a:cubicBezTo>
                <a:cubicBezTo>
                  <a:pt x="19" y="62"/>
                  <a:pt x="19" y="62"/>
                  <a:pt x="19" y="62"/>
                </a:cubicBezTo>
                <a:cubicBezTo>
                  <a:pt x="19" y="62"/>
                  <a:pt x="20" y="63"/>
                  <a:pt x="21" y="63"/>
                </a:cubicBezTo>
                <a:cubicBezTo>
                  <a:pt x="36" y="63"/>
                  <a:pt x="36" y="63"/>
                  <a:pt x="36" y="63"/>
                </a:cubicBezTo>
                <a:cubicBezTo>
                  <a:pt x="37" y="63"/>
                  <a:pt x="38" y="62"/>
                  <a:pt x="38" y="62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1"/>
                  <a:pt x="37" y="0"/>
                  <a:pt x="36" y="0"/>
                </a:cubicBezTo>
                <a:close/>
                <a:moveTo>
                  <a:pt x="22" y="5"/>
                </a:moveTo>
                <a:cubicBezTo>
                  <a:pt x="22" y="4"/>
                  <a:pt x="22" y="4"/>
                  <a:pt x="23" y="4"/>
                </a:cubicBezTo>
                <a:cubicBezTo>
                  <a:pt x="34" y="4"/>
                  <a:pt x="34" y="4"/>
                  <a:pt x="34" y="4"/>
                </a:cubicBezTo>
                <a:cubicBezTo>
                  <a:pt x="35" y="4"/>
                  <a:pt x="35" y="4"/>
                  <a:pt x="35" y="5"/>
                </a:cubicBezTo>
                <a:cubicBezTo>
                  <a:pt x="35" y="28"/>
                  <a:pt x="35" y="28"/>
                  <a:pt x="35" y="28"/>
                </a:cubicBezTo>
                <a:cubicBezTo>
                  <a:pt x="35" y="28"/>
                  <a:pt x="35" y="29"/>
                  <a:pt x="34" y="29"/>
                </a:cubicBezTo>
                <a:cubicBezTo>
                  <a:pt x="23" y="29"/>
                  <a:pt x="23" y="29"/>
                  <a:pt x="23" y="29"/>
                </a:cubicBezTo>
                <a:cubicBezTo>
                  <a:pt x="22" y="29"/>
                  <a:pt x="22" y="28"/>
                  <a:pt x="22" y="28"/>
                </a:cubicBezTo>
                <a:lnTo>
                  <a:pt x="22" y="5"/>
                </a:lnTo>
                <a:close/>
                <a:moveTo>
                  <a:pt x="35" y="56"/>
                </a:moveTo>
                <a:cubicBezTo>
                  <a:pt x="22" y="56"/>
                  <a:pt x="22" y="56"/>
                  <a:pt x="22" y="56"/>
                </a:cubicBezTo>
                <a:cubicBezTo>
                  <a:pt x="22" y="56"/>
                  <a:pt x="21" y="56"/>
                  <a:pt x="21" y="56"/>
                </a:cubicBezTo>
                <a:cubicBezTo>
                  <a:pt x="21" y="55"/>
                  <a:pt x="22" y="55"/>
                  <a:pt x="22" y="55"/>
                </a:cubicBezTo>
                <a:cubicBezTo>
                  <a:pt x="35" y="55"/>
                  <a:pt x="35" y="55"/>
                  <a:pt x="35" y="55"/>
                </a:cubicBezTo>
                <a:cubicBezTo>
                  <a:pt x="35" y="55"/>
                  <a:pt x="36" y="55"/>
                  <a:pt x="36" y="56"/>
                </a:cubicBezTo>
                <a:cubicBezTo>
                  <a:pt x="36" y="56"/>
                  <a:pt x="35" y="56"/>
                  <a:pt x="35" y="56"/>
                </a:cubicBezTo>
                <a:close/>
                <a:moveTo>
                  <a:pt x="35" y="52"/>
                </a:move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1" y="52"/>
                  <a:pt x="21" y="52"/>
                </a:cubicBezTo>
                <a:cubicBezTo>
                  <a:pt x="21" y="52"/>
                  <a:pt x="22" y="51"/>
                  <a:pt x="22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1"/>
                  <a:pt x="36" y="52"/>
                  <a:pt x="36" y="52"/>
                </a:cubicBezTo>
                <a:cubicBezTo>
                  <a:pt x="36" y="52"/>
                  <a:pt x="35" y="52"/>
                  <a:pt x="35" y="52"/>
                </a:cubicBezTo>
                <a:close/>
                <a:moveTo>
                  <a:pt x="85" y="53"/>
                </a:moveTo>
                <a:cubicBezTo>
                  <a:pt x="53" y="1"/>
                  <a:pt x="53" y="1"/>
                  <a:pt x="53" y="1"/>
                </a:cubicBezTo>
                <a:cubicBezTo>
                  <a:pt x="53" y="1"/>
                  <a:pt x="52" y="1"/>
                  <a:pt x="51" y="1"/>
                </a:cubicBezTo>
                <a:cubicBezTo>
                  <a:pt x="38" y="9"/>
                  <a:pt x="38" y="9"/>
                  <a:pt x="38" y="9"/>
                </a:cubicBezTo>
                <a:cubicBezTo>
                  <a:pt x="38" y="10"/>
                  <a:pt x="37" y="10"/>
                  <a:pt x="38" y="11"/>
                </a:cubicBezTo>
                <a:cubicBezTo>
                  <a:pt x="69" y="62"/>
                  <a:pt x="69" y="62"/>
                  <a:pt x="69" y="62"/>
                </a:cubicBezTo>
                <a:cubicBezTo>
                  <a:pt x="70" y="63"/>
                  <a:pt x="70" y="63"/>
                  <a:pt x="71" y="62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4"/>
                  <a:pt x="85" y="53"/>
                  <a:pt x="85" y="53"/>
                </a:cubicBezTo>
                <a:close/>
                <a:moveTo>
                  <a:pt x="64" y="27"/>
                </a:moveTo>
                <a:cubicBezTo>
                  <a:pt x="55" y="32"/>
                  <a:pt x="55" y="32"/>
                  <a:pt x="55" y="32"/>
                </a:cubicBezTo>
                <a:cubicBezTo>
                  <a:pt x="54" y="33"/>
                  <a:pt x="54" y="33"/>
                  <a:pt x="53" y="32"/>
                </a:cubicBezTo>
                <a:cubicBezTo>
                  <a:pt x="42" y="13"/>
                  <a:pt x="42" y="13"/>
                  <a:pt x="42" y="13"/>
                </a:cubicBezTo>
                <a:cubicBezTo>
                  <a:pt x="41" y="12"/>
                  <a:pt x="41" y="11"/>
                  <a:pt x="42" y="11"/>
                </a:cubicBezTo>
                <a:cubicBezTo>
                  <a:pt x="51" y="5"/>
                  <a:pt x="51" y="5"/>
                  <a:pt x="51" y="5"/>
                </a:cubicBezTo>
                <a:cubicBezTo>
                  <a:pt x="52" y="5"/>
                  <a:pt x="53" y="5"/>
                  <a:pt x="53" y="6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6"/>
                  <a:pt x="65" y="26"/>
                  <a:pt x="64" y="27"/>
                </a:cubicBezTo>
                <a:close/>
                <a:moveTo>
                  <a:pt x="66" y="53"/>
                </a:moveTo>
                <a:cubicBezTo>
                  <a:pt x="66" y="53"/>
                  <a:pt x="66" y="53"/>
                  <a:pt x="66" y="52"/>
                </a:cubicBezTo>
                <a:cubicBezTo>
                  <a:pt x="77" y="45"/>
                  <a:pt x="77" y="45"/>
                  <a:pt x="77" y="45"/>
                </a:cubicBezTo>
                <a:cubicBezTo>
                  <a:pt x="78" y="45"/>
                  <a:pt x="78" y="45"/>
                  <a:pt x="78" y="46"/>
                </a:cubicBezTo>
                <a:cubicBezTo>
                  <a:pt x="78" y="46"/>
                  <a:pt x="78" y="46"/>
                  <a:pt x="78" y="46"/>
                </a:cubicBezTo>
                <a:cubicBezTo>
                  <a:pt x="66" y="53"/>
                  <a:pt x="66" y="53"/>
                  <a:pt x="66" y="53"/>
                </a:cubicBezTo>
                <a:cubicBezTo>
                  <a:pt x="66" y="53"/>
                  <a:pt x="66" y="53"/>
                  <a:pt x="66" y="53"/>
                </a:cubicBezTo>
                <a:close/>
                <a:moveTo>
                  <a:pt x="80" y="49"/>
                </a:moveTo>
                <a:cubicBezTo>
                  <a:pt x="68" y="56"/>
                  <a:pt x="68" y="56"/>
                  <a:pt x="68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79" y="49"/>
                  <a:pt x="79" y="49"/>
                  <a:pt x="79" y="49"/>
                </a:cubicBezTo>
                <a:cubicBezTo>
                  <a:pt x="80" y="48"/>
                  <a:pt x="80" y="49"/>
                  <a:pt x="80" y="49"/>
                </a:cubicBezTo>
                <a:cubicBezTo>
                  <a:pt x="80" y="49"/>
                  <a:pt x="80" y="49"/>
                  <a:pt x="80" y="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14:window dir="vert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5" grpId="0"/>
      <p:bldP spid="12" grpId="0" animBg="1"/>
      <p:bldP spid="13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MH_Other_1"/>
          <p:cNvCxnSpPr/>
          <p:nvPr>
            <p:custDataLst>
              <p:tags r:id="rId2"/>
            </p:custDataLst>
          </p:nvPr>
        </p:nvCxnSpPr>
        <p:spPr>
          <a:xfrm>
            <a:off x="2796365" y="1282663"/>
            <a:ext cx="2164564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MH_Other_8"/>
          <p:cNvCxnSpPr/>
          <p:nvPr>
            <p:custDataLst>
              <p:tags r:id="rId3"/>
            </p:custDataLst>
          </p:nvPr>
        </p:nvCxnSpPr>
        <p:spPr>
          <a:xfrm>
            <a:off x="1131191" y="4520543"/>
            <a:ext cx="2164564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/>
                </a:gs>
              </a:gsLst>
              <a:lin ang="10800000" scaled="1"/>
              <a:tileRect/>
            </a:gra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MH_Other_9"/>
          <p:cNvCxnSpPr/>
          <p:nvPr>
            <p:custDataLst>
              <p:tags r:id="rId4"/>
            </p:custDataLst>
          </p:nvPr>
        </p:nvCxnSpPr>
        <p:spPr>
          <a:xfrm>
            <a:off x="893476" y="3495257"/>
            <a:ext cx="0" cy="1228499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/>
                </a:gs>
              </a:gsLst>
              <a:lin ang="5400000" scaled="1"/>
              <a:tileRect/>
            </a:gra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MH_Other_10"/>
          <p:cNvCxnSpPr/>
          <p:nvPr>
            <p:custDataLst>
              <p:tags r:id="rId5"/>
            </p:custDataLst>
          </p:nvPr>
        </p:nvCxnSpPr>
        <p:spPr>
          <a:xfrm>
            <a:off x="4698670" y="1459118"/>
            <a:ext cx="0" cy="1228499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/>
                </a:gs>
              </a:gsLst>
              <a:lin ang="16200000" scaled="1"/>
              <a:tileRect/>
            </a:gra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MH_Other_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62397" y="4877407"/>
            <a:ext cx="1247226" cy="305243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shade val="46275"/>
                  <a:invGamma/>
                </a:schemeClr>
              </a:gs>
              <a:gs pos="100000">
                <a:schemeClr val="bg2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1490">
              <a:cs typeface="+mn-ea"/>
              <a:sym typeface="+mn-lt"/>
            </a:endParaRPr>
          </a:p>
        </p:txBody>
      </p:sp>
      <p:sp>
        <p:nvSpPr>
          <p:cNvPr id="3" name="MH_Other_3"/>
          <p:cNvSpPr/>
          <p:nvPr>
            <p:custDataLst>
              <p:tags r:id="rId7"/>
            </p:custDataLst>
          </p:nvPr>
        </p:nvSpPr>
        <p:spPr>
          <a:xfrm rot="5400000">
            <a:off x="8133421" y="1381216"/>
            <a:ext cx="48637" cy="1462795"/>
          </a:xfrm>
          <a:prstGeom prst="roundRect">
            <a:avLst>
              <a:gd name="adj" fmla="val 44167"/>
            </a:avLst>
          </a:prstGeom>
          <a:gradFill>
            <a:gsLst>
              <a:gs pos="0">
                <a:srgbClr val="9D9D9D"/>
              </a:gs>
              <a:gs pos="50000">
                <a:srgbClr val="FFFFFF"/>
              </a:gs>
            </a:gsLst>
            <a:lin ang="10800000" scaled="0"/>
          </a:gradFill>
          <a:ln w="9525">
            <a:solidFill>
              <a:srgbClr val="9F9F9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90">
              <a:cs typeface="+mn-ea"/>
              <a:sym typeface="+mn-lt"/>
            </a:endParaRPr>
          </a:p>
        </p:txBody>
      </p:sp>
      <p:sp>
        <p:nvSpPr>
          <p:cNvPr id="5" name="MH_Other_4"/>
          <p:cNvSpPr/>
          <p:nvPr>
            <p:custDataLst>
              <p:tags r:id="rId8"/>
            </p:custDataLst>
          </p:nvPr>
        </p:nvSpPr>
        <p:spPr>
          <a:xfrm rot="5400000">
            <a:off x="6725605" y="2104907"/>
            <a:ext cx="50315" cy="1462795"/>
          </a:xfrm>
          <a:prstGeom prst="roundRect">
            <a:avLst>
              <a:gd name="adj" fmla="val 44167"/>
            </a:avLst>
          </a:prstGeom>
          <a:gradFill>
            <a:gsLst>
              <a:gs pos="0">
                <a:srgbClr val="9D9D9D"/>
              </a:gs>
              <a:gs pos="50000">
                <a:srgbClr val="FFFFFF"/>
              </a:gs>
            </a:gsLst>
            <a:lin ang="10800000" scaled="0"/>
          </a:gradFill>
          <a:ln w="9525">
            <a:solidFill>
              <a:srgbClr val="9F9F9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90">
              <a:cs typeface="+mn-ea"/>
              <a:sym typeface="+mn-lt"/>
            </a:endParaRPr>
          </a:p>
        </p:txBody>
      </p:sp>
      <p:sp>
        <p:nvSpPr>
          <p:cNvPr id="6" name="MH_Other_5"/>
          <p:cNvSpPr/>
          <p:nvPr>
            <p:custDataLst>
              <p:tags r:id="rId9"/>
            </p:custDataLst>
          </p:nvPr>
        </p:nvSpPr>
        <p:spPr>
          <a:xfrm rot="5400000">
            <a:off x="8140158" y="2851368"/>
            <a:ext cx="48637" cy="1460872"/>
          </a:xfrm>
          <a:prstGeom prst="roundRect">
            <a:avLst>
              <a:gd name="adj" fmla="val 44167"/>
            </a:avLst>
          </a:prstGeom>
          <a:gradFill>
            <a:gsLst>
              <a:gs pos="0">
                <a:srgbClr val="9D9D9D"/>
              </a:gs>
              <a:gs pos="50000">
                <a:srgbClr val="FFFFFF"/>
              </a:gs>
            </a:gsLst>
            <a:lin ang="10800000" scaled="0"/>
          </a:gradFill>
          <a:ln w="9525">
            <a:solidFill>
              <a:srgbClr val="9F9F9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90">
              <a:cs typeface="+mn-ea"/>
              <a:sym typeface="+mn-lt"/>
            </a:endParaRPr>
          </a:p>
        </p:txBody>
      </p:sp>
      <p:sp>
        <p:nvSpPr>
          <p:cNvPr id="7" name="MH_Other_6"/>
          <p:cNvSpPr/>
          <p:nvPr>
            <p:custDataLst>
              <p:tags r:id="rId10"/>
            </p:custDataLst>
          </p:nvPr>
        </p:nvSpPr>
        <p:spPr>
          <a:xfrm rot="5400000">
            <a:off x="6726443" y="670100"/>
            <a:ext cx="48637" cy="1462795"/>
          </a:xfrm>
          <a:prstGeom prst="roundRect">
            <a:avLst>
              <a:gd name="adj" fmla="val 44167"/>
            </a:avLst>
          </a:prstGeom>
          <a:gradFill>
            <a:gsLst>
              <a:gs pos="0">
                <a:srgbClr val="9D9D9D"/>
              </a:gs>
              <a:gs pos="50000">
                <a:srgbClr val="FFFFFF"/>
              </a:gs>
            </a:gsLst>
            <a:lin ang="10800000" scaled="0"/>
          </a:gradFill>
          <a:ln w="9525">
            <a:solidFill>
              <a:srgbClr val="9F9F9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90"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424622" y="1271518"/>
            <a:ext cx="1734183" cy="1095184"/>
            <a:chOff x="4920603" y="1112246"/>
            <a:chExt cx="1573054" cy="993427"/>
          </a:xfrm>
        </p:grpSpPr>
        <p:sp>
          <p:nvSpPr>
            <p:cNvPr id="22" name="MH_Text_1"/>
            <p:cNvSpPr/>
            <p:nvPr>
              <p:custDataLst>
                <p:tags r:id="rId22"/>
              </p:custDataLst>
            </p:nvPr>
          </p:nvSpPr>
          <p:spPr bwMode="auto">
            <a:xfrm>
              <a:off x="4920603" y="1354137"/>
              <a:ext cx="1573054" cy="751536"/>
            </a:xfrm>
            <a:prstGeom prst="round2SameRect">
              <a:avLst>
                <a:gd name="adj1" fmla="val 0"/>
                <a:gd name="adj2" fmla="val 7284"/>
              </a:avLst>
            </a:prstGeom>
            <a:solidFill>
              <a:srgbClr val="FFFFFF"/>
            </a:solidFill>
            <a:ln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ctr">
              <a:normAutofit fontScale="62500" lnSpcReduction="20000"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zh-CN" altLang="en-US" sz="1765" dirty="0">
                  <a:solidFill>
                    <a:srgbClr val="646464"/>
                  </a:solidFill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24" name="MH_SubTitle_1"/>
            <p:cNvSpPr/>
            <p:nvPr>
              <p:custDataLst>
                <p:tags r:id="rId23"/>
              </p:custDataLst>
            </p:nvPr>
          </p:nvSpPr>
          <p:spPr bwMode="auto">
            <a:xfrm>
              <a:off x="4922349" y="1112246"/>
              <a:ext cx="1571308" cy="240370"/>
            </a:xfrm>
            <a:prstGeom prst="round2Same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ctr">
              <a:normAutofit lnSpcReduction="10000"/>
            </a:bodyPr>
            <a:lstStyle/>
            <a:p>
              <a:pPr algn="ctr">
                <a:defRPr/>
              </a:pPr>
              <a:r>
                <a:rPr lang="en-US" altLang="zh-CN" sz="1765" dirty="0">
                  <a:solidFill>
                    <a:srgbClr val="FFFFFF"/>
                  </a:solidFill>
                  <a:latin typeface="Impact" panose="020B0806030902050204" pitchFamily="34" charset="0"/>
                  <a:cs typeface="+mn-ea"/>
                  <a:sym typeface="+mn-lt"/>
                </a:rPr>
                <a:t>01</a:t>
              </a:r>
              <a:endParaRPr lang="en-US" sz="1325" dirty="0">
                <a:solidFill>
                  <a:srgbClr val="FFFFFF"/>
                </a:solidFill>
                <a:latin typeface="Impact" panose="020B0806030902050204" pitchFamily="34" charset="0"/>
                <a:cs typeface="+mn-ea"/>
                <a:sym typeface="+mn-lt"/>
              </a:endParaRPr>
            </a:p>
          </p:txBody>
        </p:sp>
      </p:grpSp>
      <p:sp>
        <p:nvSpPr>
          <p:cNvPr id="35" name="MH_Other_7"/>
          <p:cNvSpPr/>
          <p:nvPr>
            <p:custDataLst>
              <p:tags r:id="rId11"/>
            </p:custDataLst>
          </p:nvPr>
        </p:nvSpPr>
        <p:spPr>
          <a:xfrm>
            <a:off x="7380149" y="1105479"/>
            <a:ext cx="146279" cy="3924550"/>
          </a:xfrm>
          <a:prstGeom prst="roundRect">
            <a:avLst>
              <a:gd name="adj" fmla="val 44167"/>
            </a:avLst>
          </a:prstGeom>
          <a:gradFill>
            <a:gsLst>
              <a:gs pos="15000">
                <a:srgbClr val="D7D7D7"/>
              </a:gs>
              <a:gs pos="83000">
                <a:srgbClr val="FFFFFF"/>
              </a:gs>
            </a:gsLst>
            <a:lin ang="10800000" scaled="0"/>
          </a:gradFill>
          <a:ln w="9525">
            <a:solidFill>
              <a:srgbClr val="C5C5C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90"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5424622" y="2708841"/>
            <a:ext cx="1734183" cy="1095184"/>
            <a:chOff x="4920603" y="2416023"/>
            <a:chExt cx="1573054" cy="993427"/>
          </a:xfrm>
        </p:grpSpPr>
        <p:sp>
          <p:nvSpPr>
            <p:cNvPr id="25" name="MH_Text_3"/>
            <p:cNvSpPr/>
            <p:nvPr>
              <p:custDataLst>
                <p:tags r:id="rId20"/>
              </p:custDataLst>
            </p:nvPr>
          </p:nvSpPr>
          <p:spPr bwMode="auto">
            <a:xfrm>
              <a:off x="4920603" y="2657914"/>
              <a:ext cx="1573054" cy="751536"/>
            </a:xfrm>
            <a:prstGeom prst="round2SameRect">
              <a:avLst>
                <a:gd name="adj1" fmla="val 0"/>
                <a:gd name="adj2" fmla="val 7284"/>
              </a:avLst>
            </a:prstGeom>
            <a:solidFill>
              <a:srgbClr val="FFFFFF"/>
            </a:solidFill>
            <a:ln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ctr">
              <a:normAutofit/>
            </a:bodyPr>
            <a:lstStyle/>
            <a:p>
              <a:pPr lvl="0">
                <a:lnSpc>
                  <a:spcPct val="110000"/>
                </a:lnSpc>
                <a:defRPr/>
              </a:pPr>
              <a:r>
                <a:rPr lang="zh-CN" altLang="en-US" sz="1100" dirty="0">
                  <a:solidFill>
                    <a:srgbClr val="646464"/>
                  </a:solidFill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26" name="MH_SubTitle_3"/>
            <p:cNvSpPr/>
            <p:nvPr>
              <p:custDataLst>
                <p:tags r:id="rId21"/>
              </p:custDataLst>
            </p:nvPr>
          </p:nvSpPr>
          <p:spPr bwMode="auto">
            <a:xfrm>
              <a:off x="4922349" y="2416023"/>
              <a:ext cx="1571308" cy="241891"/>
            </a:xfrm>
            <a:prstGeom prst="round2Same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ctr">
              <a:normAutofit lnSpcReduction="10000"/>
            </a:bodyPr>
            <a:lstStyle/>
            <a:p>
              <a:pPr lvl="0" algn="ctr">
                <a:defRPr/>
              </a:pPr>
              <a:r>
                <a:rPr lang="en-US" altLang="zh-CN" sz="1765" dirty="0">
                  <a:solidFill>
                    <a:srgbClr val="FFFFFF"/>
                  </a:solidFill>
                  <a:latin typeface="Impact" panose="020B0806030902050204" pitchFamily="34" charset="0"/>
                  <a:cs typeface="+mn-ea"/>
                  <a:sym typeface="+mn-lt"/>
                </a:rPr>
                <a:t>03</a:t>
              </a:r>
              <a:endParaRPr lang="en-US" altLang="zh-CN" sz="1325" dirty="0">
                <a:solidFill>
                  <a:srgbClr val="FFFFFF"/>
                </a:solidFill>
                <a:latin typeface="Impact" panose="020B0806030902050204" pitchFamily="34" charset="0"/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7751623" y="1979278"/>
            <a:ext cx="1734183" cy="1095184"/>
            <a:chOff x="7031394" y="1754246"/>
            <a:chExt cx="1573054" cy="993427"/>
          </a:xfrm>
        </p:grpSpPr>
        <p:sp>
          <p:nvSpPr>
            <p:cNvPr id="27" name="MH_Text_2"/>
            <p:cNvSpPr/>
            <p:nvPr>
              <p:custDataLst>
                <p:tags r:id="rId18"/>
              </p:custDataLst>
            </p:nvPr>
          </p:nvSpPr>
          <p:spPr bwMode="auto">
            <a:xfrm>
              <a:off x="7031395" y="1996137"/>
              <a:ext cx="1573053" cy="751536"/>
            </a:xfrm>
            <a:prstGeom prst="round2SameRect">
              <a:avLst>
                <a:gd name="adj1" fmla="val 0"/>
                <a:gd name="adj2" fmla="val 7284"/>
              </a:avLst>
            </a:prstGeom>
            <a:solidFill>
              <a:srgbClr val="FFFFFF"/>
            </a:solidFill>
            <a:ln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ctr">
              <a:normAutofit/>
            </a:bodyPr>
            <a:lstStyle/>
            <a:p>
              <a:pPr lvl="0">
                <a:lnSpc>
                  <a:spcPct val="110000"/>
                </a:lnSpc>
                <a:defRPr/>
              </a:pPr>
              <a:r>
                <a:rPr lang="zh-CN" altLang="en-US" sz="1100" dirty="0">
                  <a:solidFill>
                    <a:srgbClr val="646464"/>
                  </a:solidFill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28" name="MH_SubTitle_2"/>
            <p:cNvSpPr/>
            <p:nvPr>
              <p:custDataLst>
                <p:tags r:id="rId19"/>
              </p:custDataLst>
            </p:nvPr>
          </p:nvSpPr>
          <p:spPr bwMode="auto">
            <a:xfrm>
              <a:off x="7031394" y="1754246"/>
              <a:ext cx="1571308" cy="241892"/>
            </a:xfrm>
            <a:prstGeom prst="round2Same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ctr">
              <a:normAutofit lnSpcReduction="10000"/>
            </a:bodyPr>
            <a:lstStyle/>
            <a:p>
              <a:pPr lvl="0" algn="ctr">
                <a:defRPr/>
              </a:pPr>
              <a:r>
                <a:rPr lang="en-US" altLang="zh-CN" sz="1765" dirty="0">
                  <a:solidFill>
                    <a:srgbClr val="FFFFFF"/>
                  </a:solidFill>
                  <a:latin typeface="Impact" panose="020B0806030902050204" pitchFamily="34" charset="0"/>
                  <a:cs typeface="+mn-ea"/>
                  <a:sym typeface="+mn-lt"/>
                </a:rPr>
                <a:t>02</a:t>
              </a:r>
              <a:endParaRPr lang="en-US" altLang="zh-CN" sz="1325" dirty="0">
                <a:solidFill>
                  <a:srgbClr val="FFFFFF"/>
                </a:solidFill>
                <a:latin typeface="Impact" panose="020B0806030902050204" pitchFamily="34" charset="0"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7751623" y="3451823"/>
            <a:ext cx="1734183" cy="1095184"/>
            <a:chOff x="7031394" y="3089972"/>
            <a:chExt cx="1573054" cy="993427"/>
          </a:xfrm>
        </p:grpSpPr>
        <p:sp>
          <p:nvSpPr>
            <p:cNvPr id="30" name="MH_Text_4"/>
            <p:cNvSpPr/>
            <p:nvPr>
              <p:custDataLst>
                <p:tags r:id="rId16"/>
              </p:custDataLst>
            </p:nvPr>
          </p:nvSpPr>
          <p:spPr bwMode="auto">
            <a:xfrm>
              <a:off x="7031395" y="3331863"/>
              <a:ext cx="1573053" cy="751536"/>
            </a:xfrm>
            <a:prstGeom prst="round2SameRect">
              <a:avLst>
                <a:gd name="adj1" fmla="val 0"/>
                <a:gd name="adj2" fmla="val 7284"/>
              </a:avLst>
            </a:prstGeom>
            <a:solidFill>
              <a:srgbClr val="FFFFFF"/>
            </a:solidFill>
            <a:ln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ctr">
              <a:normAutofit/>
            </a:bodyPr>
            <a:lstStyle/>
            <a:p>
              <a:pPr lvl="0">
                <a:lnSpc>
                  <a:spcPct val="110000"/>
                </a:lnSpc>
                <a:defRPr/>
              </a:pPr>
              <a:r>
                <a:rPr lang="zh-CN" altLang="en-US" sz="1100" dirty="0">
                  <a:solidFill>
                    <a:srgbClr val="646464"/>
                  </a:solidFill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32" name="MH_SubTitle_4"/>
            <p:cNvSpPr/>
            <p:nvPr>
              <p:custDataLst>
                <p:tags r:id="rId17"/>
              </p:custDataLst>
            </p:nvPr>
          </p:nvSpPr>
          <p:spPr bwMode="auto">
            <a:xfrm>
              <a:off x="7031394" y="3089972"/>
              <a:ext cx="1571308" cy="241892"/>
            </a:xfrm>
            <a:prstGeom prst="round2Same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ctr">
              <a:normAutofit lnSpcReduction="10000"/>
            </a:bodyPr>
            <a:lstStyle/>
            <a:p>
              <a:pPr lvl="0" algn="ctr">
                <a:defRPr/>
              </a:pPr>
              <a:r>
                <a:rPr lang="en-US" altLang="zh-CN" sz="1765" dirty="0">
                  <a:solidFill>
                    <a:srgbClr val="FFFFFF"/>
                  </a:solidFill>
                  <a:latin typeface="Impact" panose="020B0806030902050204" pitchFamily="34" charset="0"/>
                  <a:cs typeface="+mn-ea"/>
                  <a:sym typeface="+mn-lt"/>
                </a:rPr>
                <a:t>04</a:t>
              </a:r>
              <a:endParaRPr lang="en-US" altLang="zh-CN" sz="1325" dirty="0">
                <a:solidFill>
                  <a:srgbClr val="FFFFFF"/>
                </a:solidFill>
                <a:latin typeface="Impact" panose="020B0806030902050204" pitchFamily="34" charset="0"/>
                <a:cs typeface="+mn-ea"/>
                <a:sym typeface="+mn-lt"/>
              </a:endParaRPr>
            </a:p>
          </p:txBody>
        </p:sp>
      </p:grpSp>
      <p:sp>
        <p:nvSpPr>
          <p:cNvPr id="3093" name="MH_PageTitle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-2808560" y="157037"/>
            <a:ext cx="8973392" cy="552633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国外研究综述</a:t>
            </a:r>
            <a:endParaRPr lang="zh-CN" altLang="en-US" dirty="0" smtClean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9" name="MH_Text_2"/>
          <p:cNvSpPr txBox="1"/>
          <p:nvPr>
            <p:custDataLst>
              <p:tags r:id="rId13"/>
            </p:custDataLst>
          </p:nvPr>
        </p:nvSpPr>
        <p:spPr>
          <a:xfrm>
            <a:off x="1042917" y="2085009"/>
            <a:ext cx="3485659" cy="86486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>
              <a:lnSpc>
                <a:spcPct val="150000"/>
              </a:lnSpc>
              <a:defRPr/>
            </a:pPr>
            <a:r>
              <a:rPr lang="zh-CN" altLang="en-US" sz="1160" dirty="0">
                <a:solidFill>
                  <a:prstClr val="black"/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sz="116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MH_SubTitle_2"/>
          <p:cNvSpPr txBox="1"/>
          <p:nvPr>
            <p:custDataLst>
              <p:tags r:id="rId14"/>
            </p:custDataLst>
          </p:nvPr>
        </p:nvSpPr>
        <p:spPr>
          <a:xfrm>
            <a:off x="928100" y="1530994"/>
            <a:ext cx="3600476" cy="447291"/>
          </a:xfrm>
          <a:prstGeom prst="rect">
            <a:avLst/>
          </a:prstGeom>
          <a:noFill/>
        </p:spPr>
        <p:txBody>
          <a:bodyPr lIns="0" tIns="0" rIns="0" bIns="0" anchor="ctr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 algn="ctr">
              <a:defRPr/>
            </a:pPr>
            <a:r>
              <a:rPr lang="zh-CN" altLang="en-US" sz="1985" b="1" dirty="0">
                <a:solidFill>
                  <a:schemeClr val="accent1"/>
                </a:solidFill>
                <a:cs typeface="+mn-ea"/>
                <a:sym typeface="+mn-lt"/>
              </a:rPr>
              <a:t>点击添加标题</a:t>
            </a:r>
          </a:p>
        </p:txBody>
      </p:sp>
      <p:sp>
        <p:nvSpPr>
          <p:cNvPr id="33" name="MH_Text_2"/>
          <p:cNvSpPr txBox="1"/>
          <p:nvPr>
            <p:custDataLst>
              <p:tags r:id="rId15"/>
            </p:custDataLst>
          </p:nvPr>
        </p:nvSpPr>
        <p:spPr>
          <a:xfrm>
            <a:off x="1008293" y="3198054"/>
            <a:ext cx="3396948" cy="86486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>
              <a:lnSpc>
                <a:spcPct val="150000"/>
              </a:lnSpc>
              <a:defRPr/>
            </a:pPr>
            <a:r>
              <a:rPr lang="zh-CN" altLang="en-US" sz="1160" dirty="0">
                <a:solidFill>
                  <a:prstClr val="black"/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sz="116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1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3" grpId="0" animBg="1"/>
      <p:bldP spid="5" grpId="0" animBg="1"/>
      <p:bldP spid="6" grpId="0" animBg="1"/>
      <p:bldP spid="7" grpId="0" animBg="1"/>
      <p:bldP spid="35" grpId="0" animBg="1"/>
      <p:bldP spid="29" grpId="0"/>
      <p:bldP spid="31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矩形 125"/>
          <p:cNvSpPr/>
          <p:nvPr/>
        </p:nvSpPr>
        <p:spPr>
          <a:xfrm>
            <a:off x="1809306" y="1494066"/>
            <a:ext cx="6720417" cy="750094"/>
          </a:xfrm>
          <a:prstGeom prst="rect">
            <a:avLst/>
          </a:prstGeom>
          <a:solidFill>
            <a:sysClr val="window" lastClr="FFFFFF">
              <a:alpha val="90000"/>
              <a:hueOff val="0"/>
              <a:satOff val="0"/>
              <a:lumOff val="0"/>
              <a:alphaOff val="0"/>
            </a:sysClr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/>
          <a:lstStyle/>
          <a:p>
            <a:endParaRPr lang="zh-CN" altLang="en-US" sz="1985">
              <a:cs typeface="+mn-ea"/>
              <a:sym typeface="+mn-lt"/>
            </a:endParaRPr>
          </a:p>
        </p:txBody>
      </p:sp>
      <p:sp>
        <p:nvSpPr>
          <p:cNvPr id="129" name="圆角矩形 128"/>
          <p:cNvSpPr/>
          <p:nvPr/>
        </p:nvSpPr>
        <p:spPr>
          <a:xfrm>
            <a:off x="2171582" y="1074844"/>
            <a:ext cx="4657038" cy="840314"/>
          </a:xfrm>
          <a:prstGeom prst="roundRect">
            <a:avLst>
              <a:gd name="adj" fmla="val 12134"/>
            </a:avLst>
          </a:prstGeom>
          <a:gradFill rotWithShape="1">
            <a:gsLst>
              <a:gs pos="100000">
                <a:schemeClr val="accent1"/>
              </a:gs>
              <a:gs pos="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round/>
          </a:ln>
          <a:effectLst/>
        </p:spPr>
        <p:txBody>
          <a:bodyPr anchor="ctr"/>
          <a:lstStyle/>
          <a:p>
            <a:pPr lvl="0">
              <a:lnSpc>
                <a:spcPct val="150000"/>
              </a:lnSpc>
              <a:defRPr/>
            </a:pPr>
            <a:r>
              <a:rPr lang="zh-CN" altLang="en-US" sz="1545" kern="0" dirty="0">
                <a:solidFill>
                  <a:sysClr val="window" lastClr="FFFFFF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545" kern="0" dirty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130" name="矩形 129"/>
          <p:cNvSpPr/>
          <p:nvPr/>
        </p:nvSpPr>
        <p:spPr>
          <a:xfrm>
            <a:off x="1809306" y="2844236"/>
            <a:ext cx="6720417" cy="750094"/>
          </a:xfrm>
          <a:prstGeom prst="rect">
            <a:avLst/>
          </a:prstGeom>
          <a:solidFill>
            <a:sysClr val="window" lastClr="FFFFFF">
              <a:alpha val="90000"/>
              <a:hueOff val="0"/>
              <a:satOff val="0"/>
              <a:lumOff val="0"/>
              <a:alphaOff val="0"/>
            </a:sysClr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/>
          <a:lstStyle/>
          <a:p>
            <a:endParaRPr lang="zh-CN" altLang="en-US" sz="1985">
              <a:cs typeface="+mn-ea"/>
              <a:sym typeface="+mn-lt"/>
            </a:endParaRPr>
          </a:p>
        </p:txBody>
      </p:sp>
      <p:sp>
        <p:nvSpPr>
          <p:cNvPr id="131" name="矩形 130"/>
          <p:cNvSpPr/>
          <p:nvPr/>
        </p:nvSpPr>
        <p:spPr>
          <a:xfrm>
            <a:off x="1809306" y="4194404"/>
            <a:ext cx="6720417" cy="750094"/>
          </a:xfrm>
          <a:prstGeom prst="rect">
            <a:avLst/>
          </a:prstGeom>
          <a:solidFill>
            <a:sysClr val="window" lastClr="FFFFFF">
              <a:alpha val="90000"/>
              <a:hueOff val="0"/>
              <a:satOff val="0"/>
              <a:lumOff val="0"/>
              <a:alphaOff val="0"/>
            </a:sysClr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/>
          <a:lstStyle/>
          <a:p>
            <a:endParaRPr lang="zh-CN" altLang="en-US" sz="1985">
              <a:cs typeface="+mn-ea"/>
              <a:sym typeface="+mn-lt"/>
            </a:endParaRPr>
          </a:p>
        </p:txBody>
      </p:sp>
      <p:sp>
        <p:nvSpPr>
          <p:cNvPr id="134" name="圆角矩形 133"/>
          <p:cNvSpPr/>
          <p:nvPr/>
        </p:nvSpPr>
        <p:spPr>
          <a:xfrm>
            <a:off x="2179456" y="2431316"/>
            <a:ext cx="4641289" cy="834014"/>
          </a:xfrm>
          <a:prstGeom prst="roundRect">
            <a:avLst/>
          </a:pr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sx="97000" sy="97000" algn="ctr" rotWithShape="0">
              <a:srgbClr val="000000">
                <a:alpha val="40000"/>
              </a:srgbClr>
            </a:outerShdw>
          </a:effectLst>
        </p:spPr>
        <p:txBody>
          <a:bodyPr anchor="ctr"/>
          <a:lstStyle/>
          <a:p>
            <a:pPr>
              <a:lnSpc>
                <a:spcPct val="120000"/>
              </a:lnSpc>
            </a:pPr>
            <a:r>
              <a:rPr lang="zh-CN" altLang="en-US" sz="1545" kern="0" dirty="0">
                <a:solidFill>
                  <a:schemeClr val="accent1"/>
                </a:solidFill>
                <a:cs typeface="+mn-ea"/>
                <a:sym typeface="+mn-lt"/>
              </a:rPr>
              <a:t>您的内容打在这里，或者通过复制您的文本后，在</a:t>
            </a:r>
            <a:endParaRPr lang="en-US" altLang="zh-CN" sz="1545" kern="0" dirty="0">
              <a:solidFill>
                <a:schemeClr val="accent1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r>
              <a:rPr lang="zh-CN" altLang="en-US" sz="1545" kern="0" dirty="0">
                <a:solidFill>
                  <a:schemeClr val="accent1"/>
                </a:solidFill>
                <a:cs typeface="+mn-ea"/>
                <a:sym typeface="+mn-lt"/>
              </a:rPr>
              <a:t>此框中选择粘贴，并选择只保留文字。</a:t>
            </a:r>
          </a:p>
        </p:txBody>
      </p:sp>
      <p:sp>
        <p:nvSpPr>
          <p:cNvPr id="137" name="圆角矩形 136"/>
          <p:cNvSpPr/>
          <p:nvPr/>
        </p:nvSpPr>
        <p:spPr>
          <a:xfrm>
            <a:off x="2179456" y="3781484"/>
            <a:ext cx="4641289" cy="834014"/>
          </a:xfrm>
          <a:prstGeom prst="roundRect">
            <a:avLst/>
          </a:pr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sx="97000" sy="97000" algn="ctr" rotWithShape="0">
              <a:srgbClr val="000000">
                <a:alpha val="40000"/>
              </a:srgbClr>
            </a:outerShdw>
          </a:effectLst>
        </p:spPr>
        <p:txBody>
          <a:bodyPr anchor="ctr"/>
          <a:lstStyle/>
          <a:p>
            <a:pPr>
              <a:lnSpc>
                <a:spcPct val="120000"/>
              </a:lnSpc>
            </a:pPr>
            <a:r>
              <a:rPr lang="zh-CN" altLang="en-US" sz="1545" kern="0" dirty="0">
                <a:solidFill>
                  <a:schemeClr val="accent1"/>
                </a:solidFill>
                <a:cs typeface="+mn-ea"/>
                <a:sym typeface="+mn-lt"/>
              </a:rPr>
              <a:t>您的内容打在这里，或者通过复制您的文本后，在</a:t>
            </a:r>
            <a:endParaRPr lang="en-US" altLang="zh-CN" sz="1545" kern="0" dirty="0">
              <a:solidFill>
                <a:schemeClr val="accent1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r>
              <a:rPr lang="zh-CN" altLang="en-US" sz="1545" kern="0" dirty="0">
                <a:solidFill>
                  <a:schemeClr val="accent1"/>
                </a:solidFill>
                <a:cs typeface="+mn-ea"/>
                <a:sym typeface="+mn-lt"/>
              </a:rPr>
              <a:t>此框中选择粘贴，并选择只保留文字。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59978" y="1549265"/>
            <a:ext cx="873222" cy="703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970" dirty="0">
                <a:solidFill>
                  <a:schemeClr val="accent1"/>
                </a:solidFill>
                <a:latin typeface="Impact" panose="020B0806030902050204" pitchFamily="34" charset="0"/>
                <a:cs typeface="+mn-ea"/>
                <a:sym typeface="+mn-lt"/>
              </a:rPr>
              <a:t>01</a:t>
            </a:r>
            <a:endParaRPr lang="zh-CN" altLang="en-US" sz="3970" dirty="0">
              <a:solidFill>
                <a:schemeClr val="accent1"/>
              </a:solidFill>
              <a:latin typeface="Impact" panose="020B0806030902050204" pitchFamily="34" charset="0"/>
              <a:cs typeface="+mn-ea"/>
              <a:sym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59978" y="2881226"/>
            <a:ext cx="873222" cy="703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970" dirty="0">
                <a:solidFill>
                  <a:schemeClr val="accent1"/>
                </a:solidFill>
                <a:latin typeface="Impact" panose="020B0806030902050204" pitchFamily="34" charset="0"/>
                <a:cs typeface="+mn-ea"/>
                <a:sym typeface="+mn-lt"/>
              </a:rPr>
              <a:t>02</a:t>
            </a:r>
            <a:endParaRPr lang="zh-CN" altLang="en-US" sz="3970" dirty="0">
              <a:solidFill>
                <a:schemeClr val="accent1"/>
              </a:solidFill>
              <a:latin typeface="Impact" panose="020B0806030902050204" pitchFamily="34" charset="0"/>
              <a:cs typeface="+mn-ea"/>
              <a:sym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59978" y="4213187"/>
            <a:ext cx="873222" cy="703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970" dirty="0">
                <a:solidFill>
                  <a:schemeClr val="accent1"/>
                </a:solidFill>
                <a:latin typeface="Impact" panose="020B0806030902050204" pitchFamily="34" charset="0"/>
                <a:cs typeface="+mn-ea"/>
                <a:sym typeface="+mn-lt"/>
              </a:rPr>
              <a:t>03</a:t>
            </a:r>
            <a:endParaRPr lang="zh-CN" altLang="en-US" sz="3970" dirty="0">
              <a:solidFill>
                <a:schemeClr val="accent1"/>
              </a:solidFill>
              <a:latin typeface="Impact" panose="020B0806030902050204" pitchFamily="34" charset="0"/>
              <a:cs typeface="+mn-ea"/>
              <a:sym typeface="+mn-lt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-2520528" y="152317"/>
            <a:ext cx="8973392" cy="552633"/>
          </a:xfrm>
        </p:spPr>
        <p:txBody>
          <a:bodyPr/>
          <a:lstStyle/>
          <a:p>
            <a:r>
              <a:rPr lang="zh-CN" altLang="en-US" dirty="0" smtClean="0">
                <a:latin typeface="+mn-lt"/>
                <a:ea typeface="+mn-ea"/>
                <a:cs typeface="+mn-ea"/>
                <a:sym typeface="+mn-lt"/>
              </a:rPr>
              <a:t>主要贡献与创新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slow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25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25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125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  <p:bldP spid="129" grpId="0" animBg="1"/>
      <p:bldP spid="130" grpId="0" animBg="1"/>
      <p:bldP spid="131" grpId="0" animBg="1"/>
      <p:bldP spid="134" grpId="0" animBg="1"/>
      <p:bldP spid="137" grpId="0" animBg="1"/>
      <p:bldP spid="3" grpId="0"/>
      <p:bldP spid="16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286e37a6ab4a72464d15fd2b98349b1e37a389f"/>
  <p:tag name="ISPRING_PRESENTATION_TITLE" val="求职简历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2935"/>
  <p:tag name="MH_LIBRARY" val="GRAPHIC"/>
  <p:tag name="MH_TYPE" val="PageTitle"/>
  <p:tag name="MH_ORDER" val="PageTitl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Other"/>
  <p:tag name="MH_ORDER" val="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Other"/>
  <p:tag name="MH_ORDER" val="2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Other"/>
  <p:tag name="MH_ORDER" val="3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Other"/>
  <p:tag name="MH_ORDER" val="4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Other"/>
  <p:tag name="MH_ORDER" val="5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Other"/>
  <p:tag name="MH_ORDER" val="6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Other"/>
  <p:tag name="MH_ORDER" val="7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Other"/>
  <p:tag name="MH_ORDER" val="8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Other"/>
  <p:tag name="MH_ORDER" val="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2935"/>
  <p:tag name="MH_LIBRARY" val="GRAPHIC"/>
  <p:tag name="MH_TYPE" val="Text"/>
  <p:tag name="MH_ORDER" val="2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Other"/>
  <p:tag name="MH_ORDER" val="10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Other"/>
  <p:tag name="MH_ORDER" val="1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Other"/>
  <p:tag name="MH_ORDER" val="12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Other"/>
  <p:tag name="MH_ORDER" val="13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Other"/>
  <p:tag name="MH_ORDER" val="14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SubTitle"/>
  <p:tag name="MH_ORDER" val="1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SubTitle"/>
  <p:tag name="MH_ORDER" val="2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SubTitle"/>
  <p:tag name="MH_ORDER" val="3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SubTitle"/>
  <p:tag name="MH_ORDER" val="4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Desc"/>
  <p:tag name="MH_ORDER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2935"/>
  <p:tag name="MH_LIBRARY" val="GRAPHIC"/>
  <p:tag name="MH_TYPE" val="SubTitle"/>
  <p:tag name="MH_ORDER" val="2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Desc"/>
  <p:tag name="MH_ORDER" val="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2200"/>
  <p:tag name="MH_LIBRARY" val="GRAPHIC"/>
  <p:tag name="MH_TYPE" val="Other"/>
  <p:tag name="MH_ORDER" val="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2200"/>
  <p:tag name="MH_LIBRARY" val="GRAPHIC"/>
  <p:tag name="MH_TYPE" val="SubTitle"/>
  <p:tag name="MH_ORDER" val="1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2200"/>
  <p:tag name="MH_LIBRARY" val="GRAPHIC"/>
  <p:tag name="MH_TYPE" val="Other"/>
  <p:tag name="MH_ORDER" val="3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2200"/>
  <p:tag name="MH_LIBRARY" val="GRAPHIC"/>
  <p:tag name="MH_TYPE" val="SubTitle"/>
  <p:tag name="MH_ORDER" val="2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2200"/>
  <p:tag name="MH_LIBRARY" val="GRAPHIC"/>
  <p:tag name="MH_TYPE" val="Other"/>
  <p:tag name="MH_ORDER" val="4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2200"/>
  <p:tag name="MH_LIBRARY" val="GRAPHIC"/>
  <p:tag name="MH_TYPE" val="SubTitle"/>
  <p:tag name="MH_ORDER" val="3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2200"/>
  <p:tag name="MH_LIBRARY" val="GRAPHIC"/>
  <p:tag name="MH_TYPE" val="Other"/>
  <p:tag name="MH_ORDER" val="16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3"/>
  <p:tag name="MH_CATEGORY" val="#YinZJG#"/>
  <p:tag name="MH_LAYOUT" val="TitleSubTitleText"/>
  <p:tag name="MH" val="20151107164558"/>
  <p:tag name="MH_LIBRARY" val="GRAPHIC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ShuJTB#"/>
  <p:tag name="MH_LAYOUT" val="SubTitleTextDesc"/>
  <p:tag name="MH" val="20151107210616"/>
  <p:tag name="MH_LIBRARY" val="GRAPHIC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210616"/>
  <p:tag name="MH_LIBRARY" val="GRAPHIC"/>
  <p:tag name="MH_TYPE" val="PageTitle"/>
  <p:tag name="MH_ORDER" val="PageTitl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210616"/>
  <p:tag name="MH_LIBRARY" val="GRAPHIC"/>
  <p:tag name="MH_TYPE" val="SubTitle"/>
  <p:tag name="MH_ORDER" val="1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210616"/>
  <p:tag name="MH_LIBRARY" val="GRAPHIC"/>
  <p:tag name="MH_TYPE" val="Text"/>
  <p:tag name="MH_ORDER" val="1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210616"/>
  <p:tag name="MH_LIBRARY" val="GRAPHIC"/>
  <p:tag name="MH_TYPE" val="SubTitle"/>
  <p:tag name="MH_ORDER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558"/>
  <p:tag name="MH_LIBRARY" val="GRAPHIC"/>
  <p:tag name="MH_TYPE" val="PageTitle"/>
  <p:tag name="MH_ORDER" val="PageTitl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210616"/>
  <p:tag name="MH_LIBRARY" val="GRAPHIC"/>
  <p:tag name="MH_TYPE" val="Text"/>
  <p:tag name="MH_ORDER" val="2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210616"/>
  <p:tag name="MH_LIBRARY" val="GRAPHIC"/>
  <p:tag name="MH_TYPE" val="SubTitle"/>
  <p:tag name="MH_ORDER" val="3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210616"/>
  <p:tag name="MH_LIBRARY" val="GRAPHIC"/>
  <p:tag name="MH_TYPE" val="Text"/>
  <p:tag name="MH_ORDER" val="3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210616"/>
  <p:tag name="MH_LIBRARY" val="GRAPHIC"/>
  <p:tag name="MH_TYPE" val="SubTitle"/>
  <p:tag name="MH_ORDER" val="4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210616"/>
  <p:tag name="MH_LIBRARY" val="GRAPHIC"/>
  <p:tag name="MH_TYPE" val="Text"/>
  <p:tag name="MH_ORDER" val="4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210616"/>
  <p:tag name="MH_LIBRARY" val="GRAPHIC"/>
  <p:tag name="MH_TYPE" val="Other"/>
  <p:tag name="MH_ORDER" val="4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210616"/>
  <p:tag name="MH_LIBRARY" val="GRAPHIC"/>
  <p:tag name="MH_TYPE" val="Other"/>
  <p:tag name="MH_ORDER" val="8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210616"/>
  <p:tag name="MH_LIBRARY" val="GRAPHIC"/>
  <p:tag name="MH_TYPE" val="Other"/>
  <p:tag name="MH_ORDER" val="1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210616"/>
  <p:tag name="MH_LIBRARY" val="GRAPHIC"/>
  <p:tag name="MH_TYPE" val="Other"/>
  <p:tag name="MH_ORDER" val="7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210616"/>
  <p:tag name="MH_LIBRARY" val="GRAPHIC"/>
  <p:tag name="MH_TYPE" val="Other"/>
  <p:tag name="MH_ORDER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558"/>
  <p:tag name="MH_LIBRARY" val="GRAPHIC"/>
  <p:tag name="MH_TYPE" val="Other"/>
  <p:tag name="MH_ORDER" val="4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210616"/>
  <p:tag name="MH_LIBRARY" val="GRAPHIC"/>
  <p:tag name="MH_TYPE" val="Other"/>
  <p:tag name="MH_ORDER" val="6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210616"/>
  <p:tag name="MH_LIBRARY" val="GRAPHIC"/>
  <p:tag name="MH_TYPE" val="Other"/>
  <p:tag name="MH_ORDER" val="3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210616"/>
  <p:tag name="MH_LIBRARY" val="GRAPHIC"/>
  <p:tag name="MH_TYPE" val="Other"/>
  <p:tag name="MH_ORDER" val="5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62114"/>
  <p:tag name="MH_LIBRARY" val="GRAPHIC"/>
  <p:tag name="MH_TYPE" val="SubTitle"/>
  <p:tag name="MH_ORDER" val="1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62114"/>
  <p:tag name="MH_LIBRARY" val="GRAPHIC"/>
  <p:tag name="MH_TYPE" val="Other"/>
  <p:tag name="MH_ORDER" val="1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62114"/>
  <p:tag name="MH_LIBRARY" val="GRAPHIC"/>
  <p:tag name="MH_TYPE" val="SubTitle"/>
  <p:tag name="MH_ORDER" val="2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62114"/>
  <p:tag name="MH_LIBRARY" val="GRAPHIC"/>
  <p:tag name="MH_TYPE" val="Other"/>
  <p:tag name="MH_ORDER" val="2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62114"/>
  <p:tag name="MH_LIBRARY" val="GRAPHIC"/>
  <p:tag name="MH_TYPE" val="SubTitle"/>
  <p:tag name="MH_ORDER" val="3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62114"/>
  <p:tag name="MH_LIBRARY" val="GRAPHIC"/>
  <p:tag name="MH_TYPE" val="Other"/>
  <p:tag name="MH_ORDER" val="3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62114"/>
  <p:tag name="MH_LIBRARY" val="GRAPHIC"/>
  <p:tag name="MH_TYPE" val="SubTitle"/>
  <p:tag name="MH_ORDER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558"/>
  <p:tag name="MH_LIBRARY" val="GRAPHIC"/>
  <p:tag name="MH_TYPE" val="Other"/>
  <p:tag name="MH_ORDER" val="5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62114"/>
  <p:tag name="MH_LIBRARY" val="GRAPHIC"/>
  <p:tag name="MH_TYPE" val="Other"/>
  <p:tag name="MH_ORDER" val="4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558"/>
  <p:tag name="MH_LIBRARY" val="GRAPHIC"/>
  <p:tag name="MH_TYPE" val="Other"/>
  <p:tag name="MH_ORDER" val="6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BingLLB#"/>
  <p:tag name="MH_LAYOUT" val="SubTitle"/>
  <p:tag name="MH" val="20151111205649"/>
  <p:tag name="MH_LIBRARY" val="GRAPHIC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205649"/>
  <p:tag name="MH_LIBRARY" val="GRAPHIC"/>
  <p:tag name="MH_TYPE" val="PageTitle"/>
  <p:tag name="MH_ORDER" val="PageTitl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205649"/>
  <p:tag name="MH_LIBRARY" val="GRAPHIC"/>
  <p:tag name="MH_TYPE" val="Other"/>
  <p:tag name="MH_ORDER" val="1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205649"/>
  <p:tag name="MH_LIBRARY" val="GRAPHIC"/>
  <p:tag name="MH_TYPE" val="Other"/>
  <p:tag name="MH_ORDER" val="3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205649"/>
  <p:tag name="MH_LIBRARY" val="GRAPHIC"/>
  <p:tag name="MH_TYPE" val="Other"/>
  <p:tag name="MH_ORDER" val="5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205649"/>
  <p:tag name="MH_LIBRARY" val="GRAPHIC"/>
  <p:tag name="MH_TYPE" val="Other"/>
  <p:tag name="MH_ORDER" val="7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558"/>
  <p:tag name="MH_LIBRARY" val="GRAPHIC"/>
  <p:tag name="MH_TYPE" val="Other"/>
  <p:tag name="MH_ORDER" val="7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205649"/>
  <p:tag name="MH_LIBRARY" val="GRAPHIC"/>
  <p:tag name="MH_TYPE" val="Other"/>
  <p:tag name="MH_ORDER" val="8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205649"/>
  <p:tag name="MH_LIBRARY" val="GRAPHIC"/>
  <p:tag name="MH_TYPE" val="Other"/>
  <p:tag name="MH_ORDER" val="12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205649"/>
  <p:tag name="MH_LIBRARY" val="GRAPHIC"/>
  <p:tag name="MH_TYPE" val="Other"/>
  <p:tag name="MH_ORDER" val="6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205649"/>
  <p:tag name="MH_LIBRARY" val="GRAPHIC"/>
  <p:tag name="MH_TYPE" val="Other"/>
  <p:tag name="MH_ORDER" val="11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205649"/>
  <p:tag name="MH_LIBRARY" val="GRAPHIC"/>
  <p:tag name="MH_TYPE" val="Other"/>
  <p:tag name="MH_ORDER" val="4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205649"/>
  <p:tag name="MH_LIBRARY" val="GRAPHIC"/>
  <p:tag name="MH_TYPE" val="Other"/>
  <p:tag name="MH_ORDER" val="1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558"/>
  <p:tag name="MH_LIBRARY" val="GRAPHIC"/>
  <p:tag name="MH_TYPE" val="Title"/>
  <p:tag name="MH_ORDER" val="1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205649"/>
  <p:tag name="MH_LIBRARY" val="GRAPHIC"/>
  <p:tag name="MH_TYPE" val="Other"/>
  <p:tag name="MH_ORDER" val="2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205649"/>
  <p:tag name="MH_LIBRARY" val="GRAPHIC"/>
  <p:tag name="MH_TYPE" val="Other"/>
  <p:tag name="MH_ORDER" val="9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2"/>
  <p:tag name="MH_CATEGORY" val="#YinZJG#"/>
  <p:tag name="MH_LAYOUT" val="TitleSubTitleText"/>
  <p:tag name="MH" val="20151111201233"/>
  <p:tag name="MH_LIBRARY" val="GRAPHIC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201233"/>
  <p:tag name="MH_LIBRARY" val="GRAPHIC"/>
  <p:tag name="MH_TYPE" val="PageTitle"/>
  <p:tag name="MH_ORDER" val="PageTitl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201233"/>
  <p:tag name="MH_LIBRARY" val="GRAPHIC"/>
  <p:tag name="MH_TYPE" val="SubTitle"/>
  <p:tag name="MH_ORDER" val="2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201233"/>
  <p:tag name="MH_LIBRARY" val="GRAPHIC"/>
  <p:tag name="MH_TYPE" val="SubTitle"/>
  <p:tag name="MH_ORDER" val="1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201233"/>
  <p:tag name="MH_LIBRARY" val="GRAPHIC"/>
  <p:tag name="MH_TYPE" val="Title"/>
  <p:tag name="MH_ORDER" val="1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2"/>
  <p:tag name="MH_CATEGORY" val="#BingLLB#"/>
  <p:tag name="MH_LAYOUT" val="SubTitleText"/>
  <p:tag name="MH" val="20151201092935"/>
  <p:tag name="MH_LIBRARY" val="GRAPHIC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558"/>
  <p:tag name="MH_LIBRARY" val="GRAPHIC"/>
  <p:tag name="MH_TYPE" val="Other"/>
  <p:tag name="MH_ORDER" val="8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6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7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8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9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10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11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12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558"/>
  <p:tag name="MH_LIBRARY" val="GRAPHIC"/>
  <p:tag name="MH_TYPE" val="Other"/>
  <p:tag name="MH_ORDER" val="9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Title"/>
  <p:tag name="MH_ORDER" val="1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1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2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3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558"/>
  <p:tag name="MH_LIBRARY" val="GRAPHIC"/>
  <p:tag name="MH_TYPE" val="Other"/>
  <p:tag name="MH_ORDER" val="10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YinZJG#"/>
  <p:tag name="MH_LAYOUT" val="TitleSubTitleText"/>
  <p:tag name="MH" val="20151201112552"/>
  <p:tag name="MH_LIBRARY" val="GRAPHIC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2935"/>
  <p:tag name="MH_LIBRARY" val="GRAPHIC"/>
  <p:tag name="MH_TYPE" val="Text"/>
  <p:tag name="MH_ORDER" val="2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2935"/>
  <p:tag name="MH_LIBRARY" val="GRAPHIC"/>
  <p:tag name="MH_TYPE" val="SubTitle"/>
  <p:tag name="MH_ORDER" val="2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2935"/>
  <p:tag name="MH_LIBRARY" val="GRAPHIC"/>
  <p:tag name="MH_TYPE" val="Text"/>
  <p:tag name="MH_ORDER" val="2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171739"/>
  <p:tag name="MH_LIBRARY" val="GRAPHIC"/>
  <p:tag name="MH_TYPE" val="Other"/>
  <p:tag name="MH_ORDER" val="1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171739"/>
  <p:tag name="MH_LIBRARY" val="GRAPHIC"/>
  <p:tag name="MH_TYPE" val="Other"/>
  <p:tag name="MH_ORDER" val="2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171739"/>
  <p:tag name="MH_LIBRARY" val="GRAPHIC"/>
  <p:tag name="MH_TYPE" val="Other"/>
  <p:tag name="MH_ORDER" val="3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171739"/>
  <p:tag name="MH_LIBRARY" val="GRAPHIC"/>
  <p:tag name="MH_TYPE" val="Other"/>
  <p:tag name="MH_ORDER" val="4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171739"/>
  <p:tag name="MH_LIBRARY" val="GRAPHIC"/>
  <p:tag name="MH_TYPE" val="Other"/>
  <p:tag name="MH_ORDER" val="5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171739"/>
  <p:tag name="MH_LIBRARY" val="GRAPHIC"/>
  <p:tag name="MH_TYPE" val="Other"/>
  <p:tag name="MH_ORDER" val="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558"/>
  <p:tag name="MH_LIBRARY" val="GRAPHIC"/>
  <p:tag name="MH_TYPE" val="Other"/>
  <p:tag name="MH_ORDER" val="11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171739"/>
  <p:tag name="MH_LIBRARY" val="GRAPHIC"/>
  <p:tag name="MH_TYPE" val="Other"/>
  <p:tag name="MH_ORDER" val="7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171739"/>
  <p:tag name="MH_LIBRARY" val="GRAPHIC"/>
  <p:tag name="MH_TYPE" val="Other"/>
  <p:tag name="MH_ORDER" val="8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171739"/>
  <p:tag name="MH_LIBRARY" val="GRAPHIC"/>
  <p:tag name="MH_TYPE" val="Other"/>
  <p:tag name="MH_ORDER" val="9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2"/>
  <p:tag name="MH_CATEGORY" val="#LiuChBZh#"/>
  <p:tag name="MH_LAYOUT" val="SubTitleText"/>
  <p:tag name="MH" val="20151201114419"/>
  <p:tag name="MH_LIBRARY" val="GRAPHIC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754"/>
  <p:tag name="MH_LIBRARY" val="GRAPHIC"/>
  <p:tag name="MH_TYPE" val="Text"/>
  <p:tag name="MH_ORDER" val="2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4419"/>
  <p:tag name="MH_LIBRARY" val="GRAPHIC"/>
  <p:tag name="MH_TYPE" val="PageTitle"/>
  <p:tag name="MH_ORDER" val="PageTitl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4419"/>
  <p:tag name="MH_LIBRARY" val="GRAPHIC"/>
  <p:tag name="MH_TYPE" val="Other"/>
  <p:tag name="MH_ORDER" val="1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4419"/>
  <p:tag name="MH_LIBRARY" val="GRAPHIC"/>
  <p:tag name="MH_TYPE" val="Other"/>
  <p:tag name="MH_ORDER" val="2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4419"/>
  <p:tag name="MH_LIBRARY" val="GRAPHIC"/>
  <p:tag name="MH_TYPE" val="Other"/>
  <p:tag name="MH_ORDER" val="3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4419"/>
  <p:tag name="MH_LIBRARY" val="GRAPHIC"/>
  <p:tag name="MH_TYPE" val="Other"/>
  <p:tag name="MH_ORDER" val="4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4419"/>
  <p:tag name="MH_LIBRARY" val="GRAPHIC"/>
  <p:tag name="MH_TYPE" val="Other"/>
  <p:tag name="MH_ORDER" val="5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754"/>
  <p:tag name="MH_LIBRARY" val="GRAPHIC"/>
  <p:tag name="MH_TYPE" val="Text"/>
  <p:tag name="MH_ORDER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754"/>
  <p:tag name="MH_LIBRARY" val="GRAPHIC"/>
  <p:tag name="MH_TYPE" val="Text"/>
  <p:tag name="MH_ORDER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558"/>
  <p:tag name="MH_LIBRARY" val="GRAPHIC"/>
  <p:tag name="MH_TYPE" val="Other"/>
  <p:tag name="MH_ORDER" val="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558"/>
  <p:tag name="MH_LIBRARY" val="GRAPHIC"/>
  <p:tag name="MH_TYPE" val="SubTitle"/>
  <p:tag name="MH_ORDER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558"/>
  <p:tag name="MH_LIBRARY" val="GRAPHIC"/>
  <p:tag name="MH_TYPE" val="Other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2935"/>
  <p:tag name="MH_LIBRARY" val="GRAPHIC"/>
  <p:tag name="MH_TYPE" val="Other"/>
  <p:tag name="MH_ORDER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558"/>
  <p:tag name="MH_LIBRARY" val="GRAPHIC"/>
  <p:tag name="MH_TYPE" val="SubTitle"/>
  <p:tag name="MH_ORDER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558"/>
  <p:tag name="MH_LIBRARY" val="GRAPHIC"/>
  <p:tag name="MH_TYPE" val="Other"/>
  <p:tag name="MH_ORDER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558"/>
  <p:tag name="MH_LIBRARY" val="GRAPHIC"/>
  <p:tag name="MH_TYPE" val="SubTitle"/>
  <p:tag name="MH_ORDER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BingLLB#"/>
  <p:tag name="MH_LAYOUT" val="SubTitleText"/>
  <p:tag name="MH" val="20151201095059"/>
  <p:tag name="MH_LIBRARY" val="GRAPHIC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5059"/>
  <p:tag name="MH_LIBRARY" val="GRAPHIC"/>
  <p:tag name="MH_TYPE" val="Other"/>
  <p:tag name="MH_ORDER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5059"/>
  <p:tag name="MH_LIBRARY" val="GRAPHIC"/>
  <p:tag name="MH_TYPE" val="Other"/>
  <p:tag name="MH_ORDER" val="1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5059"/>
  <p:tag name="MH_LIBRARY" val="GRAPHIC"/>
  <p:tag name="MH_TYPE" val="Other"/>
  <p:tag name="MH_ORDER" val="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5059"/>
  <p:tag name="MH_LIBRARY" val="GRAPHIC"/>
  <p:tag name="MH_TYPE" val="Other"/>
  <p:tag name="MH_ORDER" val="1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5059"/>
  <p:tag name="MH_LIBRARY" val="GRAPHIC"/>
  <p:tag name="MH_TYPE" val="PageTitle"/>
  <p:tag name="MH_ORDER" val="PageTitl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2935"/>
  <p:tag name="MH_LIBRARY" val="GRAPHIC"/>
  <p:tag name="MH_TYPE" val="Other"/>
  <p:tag name="MH_ORDER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5059"/>
  <p:tag name="MH_LIBRARY" val="GRAPHIC"/>
  <p:tag name="MH_TYPE" val="Other"/>
  <p:tag name="MH_ORDER" val="1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5059"/>
  <p:tag name="MH_LIBRARY" val="GRAPHIC"/>
  <p:tag name="MH_TYPE" val="Other"/>
  <p:tag name="MH_ORDER" val="1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5059"/>
  <p:tag name="MH_LIBRARY" val="GRAPHIC"/>
  <p:tag name="MH_TYPE" val="Other"/>
  <p:tag name="MH_ORDER" val="1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2935"/>
  <p:tag name="MH_LIBRARY" val="GRAPHIC"/>
  <p:tag name="MH_TYPE" val="Other"/>
  <p:tag name="MH_ORDER" val="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5059"/>
  <p:tag name="MH_LIBRARY" val="GRAPHIC"/>
  <p:tag name="MH_TYPE" val="Other"/>
  <p:tag name="MH_ORDER" val="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5059"/>
  <p:tag name="MH_LIBRARY" val="GRAPHIC"/>
  <p:tag name="MH_TYPE" val="Other"/>
  <p:tag name="MH_ORDER" val="7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5059"/>
  <p:tag name="MH_LIBRARY" val="GRAPHIC"/>
  <p:tag name="MH_TYPE" val="Other"/>
  <p:tag name="MH_ORDER" val="8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5059"/>
  <p:tag name="MH_LIBRARY" val="GRAPHIC"/>
  <p:tag name="MH_TYPE" val="Other"/>
  <p:tag name="MH_ORDER" val="9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5059"/>
  <p:tag name="MH_LIBRARY" val="GRAPHIC"/>
  <p:tag name="MH_TYPE" val="Other"/>
  <p:tag name="MH_ORDER" val="1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5059"/>
  <p:tag name="MH_LIBRARY" val="GRAPHIC"/>
  <p:tag name="MH_TYPE" val="Other"/>
  <p:tag name="MH_ORDER" val="1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5059"/>
  <p:tag name="MH_LIBRARY" val="GRAPHIC"/>
  <p:tag name="MH_TYPE" val="Other"/>
  <p:tag name="MH_ORDER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5059"/>
  <p:tag name="MH_LIBRARY" val="GRAPHIC"/>
  <p:tag name="MH_TYPE" val="Other"/>
  <p:tag name="MH_ORDER" val="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5059"/>
  <p:tag name="MH_LIBRARY" val="GRAPHIC"/>
  <p:tag name="MH_TYPE" val="Other"/>
  <p:tag name="MH_ORDER" val="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5059"/>
  <p:tag name="MH_LIBRARY" val="GRAPHIC"/>
  <p:tag name="MH_TYPE" val="Other"/>
  <p:tag name="MH_ORDER" val="1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2935"/>
  <p:tag name="MH_LIBRARY" val="GRAPHIC"/>
  <p:tag name="MH_TYPE" val="Other"/>
  <p:tag name="MH_ORDER" val="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5059"/>
  <p:tag name="MH_LIBRARY" val="GRAPHIC"/>
  <p:tag name="MH_TYPE" val="Other"/>
  <p:tag name="MH_ORDER" val="18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BingLLB#"/>
  <p:tag name="MH_LAYOUT" val="SubTitleTextDesc"/>
  <p:tag name="MH" val="20151201121331"/>
  <p:tag name="MH_LIBRARY" val="GRAPHIC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21331"/>
  <p:tag name="MH_LIBRARY" val="GRAPHIC"/>
  <p:tag name="MH_TYPE" val="Other"/>
  <p:tag name="MH_ORDER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21331"/>
  <p:tag name="MH_LIBRARY" val="GRAPHIC"/>
  <p:tag name="MH_TYPE" val="Other"/>
  <p:tag name="MH_ORDER" val="8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21331"/>
  <p:tag name="MH_LIBRARY" val="GRAPHIC"/>
  <p:tag name="MH_TYPE" val="Other"/>
  <p:tag name="MH_ORDER" val="9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21331"/>
  <p:tag name="MH_LIBRARY" val="GRAPHIC"/>
  <p:tag name="MH_TYPE" val="Other"/>
  <p:tag name="MH_ORDER" val="1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21331"/>
  <p:tag name="MH_LIBRARY" val="GRAPHIC"/>
  <p:tag name="MH_TYPE" val="Other"/>
  <p:tag name="MH_ORDER" val="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21331"/>
  <p:tag name="MH_LIBRARY" val="GRAPHIC"/>
  <p:tag name="MH_TYPE" val="Other"/>
  <p:tag name="MH_ORDER" val="3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21331"/>
  <p:tag name="MH_LIBRARY" val="GRAPHIC"/>
  <p:tag name="MH_TYPE" val="Other"/>
  <p:tag name="MH_ORDER" val="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21331"/>
  <p:tag name="MH_LIBRARY" val="GRAPHIC"/>
  <p:tag name="MH_TYPE" val="Other"/>
  <p:tag name="MH_ORDER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2935"/>
  <p:tag name="MH_LIBRARY" val="GRAPHIC"/>
  <p:tag name="MH_TYPE" val="Other"/>
  <p:tag name="MH_ORDER" val="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21331"/>
  <p:tag name="MH_LIBRARY" val="GRAPHIC"/>
  <p:tag name="MH_TYPE" val="Other"/>
  <p:tag name="MH_ORDER" val="6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21331"/>
  <p:tag name="MH_LIBRARY" val="GRAPHIC"/>
  <p:tag name="MH_TYPE" val="Other"/>
  <p:tag name="MH_ORDER" val="7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21331"/>
  <p:tag name="MH_LIBRARY" val="GRAPHIC"/>
  <p:tag name="MH_TYPE" val="PageTitle"/>
  <p:tag name="MH_ORDER" val="PageTitl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2935"/>
  <p:tag name="MH_LIBRARY" val="GRAPHIC"/>
  <p:tag name="MH_TYPE" val="Text"/>
  <p:tag name="MH_ORDER" val="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2935"/>
  <p:tag name="MH_LIBRARY" val="GRAPHIC"/>
  <p:tag name="MH_TYPE" val="SubTitle"/>
  <p:tag name="MH_ORDER" val="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2935"/>
  <p:tag name="MH_LIBRARY" val="GRAPHIC"/>
  <p:tag name="MH_TYPE" val="Text"/>
  <p:tag name="MH_ORDER" val="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21331"/>
  <p:tag name="MH_LIBRARY" val="GRAPHIC"/>
  <p:tag name="MH_TYPE" val="Text"/>
  <p:tag name="MH_ORDER" val="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21331"/>
  <p:tag name="MH_LIBRARY" val="GRAPHIC"/>
  <p:tag name="MH_TYPE" val="SubTitle"/>
  <p:tag name="MH_ORDER" val="4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21331"/>
  <p:tag name="MH_LIBRARY" val="GRAPHIC"/>
  <p:tag name="MH_TYPE" val="Text"/>
  <p:tag name="MH_ORDER" val="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21331"/>
  <p:tag name="MH_LIBRARY" val="GRAPHIC"/>
  <p:tag name="MH_TYPE" val="SubTitle"/>
  <p:tag name="MH_ORDER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2935"/>
  <p:tag name="MH_LIBRARY" val="GRAPHIC"/>
  <p:tag name="MH_TYPE" val="Text"/>
  <p:tag name="MH_ORDER" val="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21331"/>
  <p:tag name="MH_LIBRARY" val="GRAPHIC"/>
  <p:tag name="MH_TYPE" val="Text"/>
  <p:tag name="MH_ORDER" val="3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21331"/>
  <p:tag name="MH_LIBRARY" val="GRAPHIC"/>
  <p:tag name="MH_TYPE" val="SubTitle"/>
  <p:tag name="MH_ORDER" val="3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21331"/>
  <p:tag name="MH_LIBRARY" val="GRAPHIC"/>
  <p:tag name="MH_TYPE" val="Text"/>
  <p:tag name="MH_ORDER" val="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21331"/>
  <p:tag name="MH_LIBRARY" val="GRAPHIC"/>
  <p:tag name="MH_TYPE" val="SubTitle"/>
  <p:tag name="MH_ORDER" val="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BingLLB#"/>
  <p:tag name="MH_LAYOUT" val="SubTitleText"/>
  <p:tag name="MH" val="20151111200754"/>
  <p:tag name="MH_LIBRARY" val="GRAPHIC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200754"/>
  <p:tag name="MH_LIBRARY" val="GRAPHIC"/>
  <p:tag name="MH_TYPE" val="Other"/>
  <p:tag name="MH_ORDER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200754"/>
  <p:tag name="MH_LIBRARY" val="GRAPHIC"/>
  <p:tag name="MH_TYPE" val="Other"/>
  <p:tag name="MH_ORDER" val="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200754"/>
  <p:tag name="MH_LIBRARY" val="GRAPHIC"/>
  <p:tag name="MH_TYPE" val="SubTitle"/>
  <p:tag name="MH_ORDER" val="2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200754"/>
  <p:tag name="MH_LIBRARY" val="GRAPHIC"/>
  <p:tag name="MH_TYPE" val="SubTitle"/>
  <p:tag name="MH_ORDER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200754"/>
  <p:tag name="MH_LIBRARY" val="GRAPHIC"/>
  <p:tag name="MH_TYPE" val="SubTitle"/>
  <p:tag name="MH_ORDER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2935"/>
  <p:tag name="MH_LIBRARY" val="GRAPHIC"/>
  <p:tag name="MH_TYPE" val="SubTitle"/>
  <p:tag name="MH_ORDER" val="2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200754"/>
  <p:tag name="MH_LIBRARY" val="GRAPHIC"/>
  <p:tag name="MH_TYPE" val="SubTitle"/>
  <p:tag name="MH_ORDER" val="3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2569</Words>
  <Application>Microsoft Office PowerPoint</Application>
  <PresentationFormat>自定义</PresentationFormat>
  <Paragraphs>255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40" baseType="lpstr">
      <vt:lpstr>新細明體</vt:lpstr>
      <vt:lpstr>方正超粗黑简体</vt:lpstr>
      <vt:lpstr>方正大黑简体</vt:lpstr>
      <vt:lpstr>黑体</vt:lpstr>
      <vt:lpstr>华文中宋</vt:lpstr>
      <vt:lpstr>宋体</vt:lpstr>
      <vt:lpstr>微软雅黑</vt:lpstr>
      <vt:lpstr>Arial</vt:lpstr>
      <vt:lpstr>Calibri</vt:lpstr>
      <vt:lpstr>Franklin Gothic Book</vt:lpstr>
      <vt:lpstr>Franklin Gothic Medium</vt:lpstr>
      <vt:lpstr>Impact</vt:lpstr>
      <vt:lpstr>Wingdings</vt:lpstr>
      <vt:lpstr>www.2ppt.com</vt:lpstr>
      <vt:lpstr>PowerPoint 演示文稿</vt:lpstr>
      <vt:lpstr>PowerPoint 演示文稿</vt:lpstr>
      <vt:lpstr>PowerPoint 演示文稿</vt:lpstr>
      <vt:lpstr>选题背景</vt:lpstr>
      <vt:lpstr>研究意义</vt:lpstr>
      <vt:lpstr>国内研究综述</vt:lpstr>
      <vt:lpstr>PowerPoint 演示文稿</vt:lpstr>
      <vt:lpstr>国外研究综述</vt:lpstr>
      <vt:lpstr>主要贡献与创新</vt:lpstr>
      <vt:lpstr>研究思路</vt:lpstr>
      <vt:lpstr>研究方案</vt:lpstr>
      <vt:lpstr>PowerPoint 演示文稿</vt:lpstr>
      <vt:lpstr>关键技术</vt:lpstr>
      <vt:lpstr>实践难点</vt:lpstr>
      <vt:lpstr>案例对比分析</vt:lpstr>
      <vt:lpstr>PowerPoint 演示文稿</vt:lpstr>
      <vt:lpstr>研究目标</vt:lpstr>
      <vt:lpstr>成果形式</vt:lpstr>
      <vt:lpstr>案例对比分析</vt:lpstr>
      <vt:lpstr>问题评估</vt:lpstr>
      <vt:lpstr>相关对策</vt:lpstr>
      <vt:lpstr>研究总结</vt:lpstr>
      <vt:lpstr>PowerPoint 演示文稿</vt:lpstr>
      <vt:lpstr>成绩与思考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1</cp:revision>
  <dcterms:created xsi:type="dcterms:W3CDTF">2015-10-01T00:41:00Z</dcterms:created>
  <dcterms:modified xsi:type="dcterms:W3CDTF">2023-01-10T05:08:18Z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7462DEEC95934EB6AD8231F80F52A397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