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256"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6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54447" y="6755243"/>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screen"/>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15" name="图片 14" descr="555444"/>
          <p:cNvPicPr>
            <a:picLocks noChangeAspect="1"/>
          </p:cNvPicPr>
          <p:nvPr userDrawn="1"/>
        </p:nvPicPr>
        <p:blipFill>
          <a:blip r:embed="rId15" cstate="screen"/>
          <a:stretch>
            <a:fillRect/>
          </a:stretch>
        </p:blipFill>
        <p:spPr>
          <a:xfrm rot="5400000" flipV="1">
            <a:off x="1574800" y="-1688465"/>
            <a:ext cx="6837680" cy="10257790"/>
          </a:xfrm>
          <a:prstGeom prst="rect">
            <a:avLst/>
          </a:prstGeom>
        </p:spPr>
      </p:pic>
      <p:pic>
        <p:nvPicPr>
          <p:cNvPr id="8" name="图片 7" descr="55554444"/>
          <p:cNvPicPr>
            <a:picLocks noChangeAspect="1"/>
          </p:cNvPicPr>
          <p:nvPr userDrawn="1"/>
        </p:nvPicPr>
        <p:blipFill>
          <a:blip r:embed="rId16" cstate="screen"/>
          <a:stretch>
            <a:fillRect/>
          </a:stretch>
        </p:blipFill>
        <p:spPr>
          <a:xfrm>
            <a:off x="5487035" y="-13970"/>
            <a:ext cx="6704965" cy="10058400"/>
          </a:xfrm>
          <a:prstGeom prst="rect">
            <a:avLst/>
          </a:prstGeom>
        </p:spPr>
      </p:pic>
      <p:sp>
        <p:nvSpPr>
          <p:cNvPr id="9" name="矩形 8"/>
          <p:cNvSpPr/>
          <p:nvPr userDrawn="1"/>
        </p:nvSpPr>
        <p:spPr>
          <a:xfrm>
            <a:off x="368300" y="365126"/>
            <a:ext cx="11480800" cy="612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8" name="图片 7" descr="23333333"/>
          <p:cNvPicPr>
            <a:picLocks noChangeAspect="1"/>
          </p:cNvPicPr>
          <p:nvPr/>
        </p:nvPicPr>
        <p:blipFill>
          <a:blip r:embed="rId6" cstate="screen"/>
          <a:stretch>
            <a:fillRect/>
          </a:stretch>
        </p:blipFill>
        <p:spPr>
          <a:xfrm>
            <a:off x="819150" y="-1600200"/>
            <a:ext cx="6704965" cy="10058400"/>
          </a:xfrm>
          <a:prstGeom prst="rect">
            <a:avLst/>
          </a:prstGeom>
        </p:spPr>
      </p:pic>
      <p:pic>
        <p:nvPicPr>
          <p:cNvPr id="9" name="图片 8"/>
          <p:cNvPicPr>
            <a:picLocks noChangeAspect="1"/>
          </p:cNvPicPr>
          <p:nvPr/>
        </p:nvPicPr>
        <p:blipFill>
          <a:blip r:embed="rId7"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8" cstate="screen"/>
          <a:stretch>
            <a:fillRect/>
          </a:stretch>
        </p:blipFill>
        <p:spPr>
          <a:xfrm>
            <a:off x="187325" y="154305"/>
            <a:ext cx="2232025" cy="1614805"/>
          </a:xfrm>
          <a:prstGeom prst="rect">
            <a:avLst/>
          </a:prstGeom>
        </p:spPr>
      </p:pic>
      <p:sp>
        <p:nvSpPr>
          <p:cNvPr id="17" name="文本框 16"/>
          <p:cNvSpPr txBox="1"/>
          <p:nvPr/>
        </p:nvSpPr>
        <p:spPr>
          <a:xfrm>
            <a:off x="6205220" y="1456690"/>
            <a:ext cx="675005" cy="4444365"/>
          </a:xfrm>
          <a:prstGeom prst="rect">
            <a:avLst/>
          </a:prstGeom>
          <a:noFill/>
        </p:spPr>
        <p:txBody>
          <a:bodyPr vert="eaVert" wrap="square" rtlCol="0">
            <a:spAutoFit/>
          </a:bodyPr>
          <a:lstStyle/>
          <a:p>
            <a:r>
              <a:rPr lang="zh-CN" altLang="en-US" sz="3200">
                <a:solidFill>
                  <a:schemeClr val="bg1"/>
                </a:solidFill>
                <a:latin typeface="方正姚体" panose="02010601030101010101" charset="-122"/>
                <a:ea typeface="方正姚体" panose="02010601030101010101" charset="-122"/>
                <a:cs typeface="方正姚体" panose="02010601030101010101" charset="-122"/>
              </a:rPr>
              <a:t>传统二十四节气惊蛰</a:t>
            </a:r>
          </a:p>
        </p:txBody>
      </p:sp>
      <p:sp>
        <p:nvSpPr>
          <p:cNvPr id="18" name="文本框 17"/>
          <p:cNvSpPr txBox="1"/>
          <p:nvPr/>
        </p:nvSpPr>
        <p:spPr>
          <a:xfrm>
            <a:off x="6771362" y="1986280"/>
            <a:ext cx="553998" cy="2886075"/>
          </a:xfrm>
          <a:prstGeom prst="rect">
            <a:avLst/>
          </a:prstGeom>
          <a:noFill/>
        </p:spPr>
        <p:txBody>
          <a:bodyPr vert="eaVert" wrap="square" rtlCol="0">
            <a:spAutoFit/>
          </a:bodyPr>
          <a:lstStyle/>
          <a:p>
            <a:r>
              <a:rPr lang="zh-CN" altLang="en-US" sz="2400" dirty="0">
                <a:solidFill>
                  <a:schemeClr val="bg1"/>
                </a:solidFill>
                <a:latin typeface="方正姚体" panose="02010601030101010101" charset="-122"/>
                <a:ea typeface="方正姚体" panose="02010601030101010101" charset="-122"/>
                <a:cs typeface="方正姚体" panose="02010601030101010101" charset="-122"/>
              </a:rPr>
              <a:t>汇报人    </a:t>
            </a:r>
            <a:r>
              <a:rPr lang="zh-CN" altLang="en-US" sz="2400" dirty="0" smtClean="0">
                <a:solidFill>
                  <a:schemeClr val="bg1"/>
                </a:solidFill>
                <a:latin typeface="方正姚体" panose="02010601030101010101" charset="-122"/>
                <a:ea typeface="方正姚体" panose="02010601030101010101" charset="-122"/>
                <a:cs typeface="方正姚体" panose="02010601030101010101" charset="-122"/>
              </a:rPr>
              <a:t>第一</a:t>
            </a:r>
            <a:r>
              <a:rPr lang="en-US" altLang="zh-CN" sz="2400" dirty="0" smtClean="0">
                <a:solidFill>
                  <a:schemeClr val="bg1"/>
                </a:solidFill>
                <a:latin typeface="方正姚体" panose="02010601030101010101" charset="-122"/>
                <a:ea typeface="方正姚体" panose="02010601030101010101" charset="-122"/>
                <a:cs typeface="方正姚体" panose="02010601030101010101" charset="-122"/>
              </a:rPr>
              <a:t>PPT</a:t>
            </a:r>
            <a:endParaRPr lang="zh-CN" altLang="en-US" sz="2400" dirty="0">
              <a:solidFill>
                <a:schemeClr val="bg1"/>
              </a:solidFill>
              <a:latin typeface="方正姚体" panose="02010601030101010101" charset="-122"/>
              <a:ea typeface="方正姚体" panose="02010601030101010101" charset="-122"/>
              <a:cs typeface="方正姚体" panose="0201060103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9" name="图片 8"/>
          <p:cNvPicPr>
            <a:picLocks noChangeAspect="1"/>
          </p:cNvPicPr>
          <p:nvPr/>
        </p:nvPicPr>
        <p:blipFill>
          <a:blip r:embed="rId6"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7" cstate="screen"/>
          <a:stretch>
            <a:fillRect/>
          </a:stretch>
        </p:blipFill>
        <p:spPr>
          <a:xfrm>
            <a:off x="187325" y="154305"/>
            <a:ext cx="2232025" cy="1614805"/>
          </a:xfrm>
          <a:prstGeom prst="rect">
            <a:avLst/>
          </a:prstGeom>
        </p:spPr>
      </p:pic>
      <p:sp>
        <p:nvSpPr>
          <p:cNvPr id="13" name="文本框 12"/>
          <p:cNvSpPr txBox="1"/>
          <p:nvPr/>
        </p:nvSpPr>
        <p:spPr>
          <a:xfrm>
            <a:off x="5797550" y="181483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惊蛰习俗</a:t>
            </a:r>
          </a:p>
        </p:txBody>
      </p:sp>
      <p:sp>
        <p:nvSpPr>
          <p:cNvPr id="11" name="文本框 10"/>
          <p:cNvSpPr txBox="1"/>
          <p:nvPr/>
        </p:nvSpPr>
        <p:spPr>
          <a:xfrm>
            <a:off x="4072255" y="1964055"/>
            <a:ext cx="1290320" cy="2929890"/>
          </a:xfrm>
          <a:prstGeom prst="rect">
            <a:avLst/>
          </a:prstGeom>
          <a:noFill/>
        </p:spPr>
        <p:txBody>
          <a:bodyPr vert="eaVert" wrap="square" rtlCol="0">
            <a:spAutoFit/>
          </a:bodyPr>
          <a:lstStyle/>
          <a:p>
            <a:r>
              <a:rPr lang="zh-CN" altLang="en-US" sz="7200">
                <a:solidFill>
                  <a:schemeClr val="bg1"/>
                </a:solidFill>
                <a:latin typeface="方正姚体" panose="02010601030101010101" charset="-122"/>
                <a:ea typeface="方正姚体" panose="02010601030101010101" charset="-122"/>
              </a:rPr>
              <a:t>第二章</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惊蛰习俗</a:t>
            </a:r>
          </a:p>
        </p:txBody>
      </p:sp>
      <p:grpSp>
        <p:nvGrpSpPr>
          <p:cNvPr id="3" name="组合 26"/>
          <p:cNvGrpSpPr/>
          <p:nvPr/>
        </p:nvGrpSpPr>
        <p:grpSpPr>
          <a:xfrm>
            <a:off x="8832952" y="18538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8" name="直接连接符 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999780" y="18538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12" name="直接连接符 11"/>
            <p:cNvCxnSpPr/>
            <p:nvPr/>
          </p:nvCxnSpPr>
          <p:spPr>
            <a:xfrm>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2" cstate="screen"/>
          <a:stretch>
            <a:fillRect/>
          </a:stretch>
        </p:blipFill>
        <p:spPr>
          <a:xfrm>
            <a:off x="3097017" y="1138558"/>
            <a:ext cx="6414614" cy="45811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惊蛰习俗</a:t>
            </a:r>
          </a:p>
        </p:txBody>
      </p:sp>
      <p:sp>
        <p:nvSpPr>
          <p:cNvPr id="2" name="文本框 1"/>
          <p:cNvSpPr txBox="1"/>
          <p:nvPr/>
        </p:nvSpPr>
        <p:spPr>
          <a:xfrm>
            <a:off x="7720497" y="1843830"/>
            <a:ext cx="3137535" cy="3894665"/>
          </a:xfrm>
          <a:prstGeom prst="rect">
            <a:avLst/>
          </a:prstGeom>
          <a:noFill/>
        </p:spPr>
        <p:txBody>
          <a:bodyPr vert="eaVert" wrap="square" rtlCol="0">
            <a:spAutoFit/>
          </a:bodyPr>
          <a:lstStyle/>
          <a:p>
            <a:pPr>
              <a:lnSpc>
                <a:spcPct val="300000"/>
              </a:lnSpc>
            </a:pPr>
            <a:r>
              <a:rPr lang="zh-CN" altLang="en-US" sz="16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点击添加文本信息点击添加文本信息点击添加文本信息点击添加文本信息点击添加文本信点击添加文本信</a:t>
            </a:r>
          </a:p>
          <a:p>
            <a:pPr>
              <a:lnSpc>
                <a:spcPct val="300000"/>
              </a:lnSpc>
            </a:pPr>
            <a:endParaRPr lang="zh-CN" altLang="en-US" sz="1600" dirty="0">
              <a:solidFill>
                <a:schemeClr val="tx1">
                  <a:lumMod val="75000"/>
                  <a:lumOff val="25000"/>
                </a:schemeClr>
              </a:solidFill>
              <a:latin typeface="方正姚体" panose="02010601030101010101" charset="-122"/>
              <a:ea typeface="方正姚体" panose="02010601030101010101" charset="-122"/>
            </a:endParaRPr>
          </a:p>
        </p:txBody>
      </p:sp>
      <p:sp>
        <p:nvSpPr>
          <p:cNvPr id="21" name="文本框 20"/>
          <p:cNvSpPr txBox="1"/>
          <p:nvPr/>
        </p:nvSpPr>
        <p:spPr>
          <a:xfrm>
            <a:off x="6904326" y="1843830"/>
            <a:ext cx="490220" cy="3260031"/>
          </a:xfrm>
          <a:prstGeom prst="rect">
            <a:avLst/>
          </a:prstGeom>
          <a:noFill/>
        </p:spPr>
        <p:txBody>
          <a:bodyPr vert="eaVert" wrap="square" rtlCol="0">
            <a:spAutoFit/>
          </a:body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标题一</a:t>
            </a:r>
          </a:p>
        </p:txBody>
      </p:sp>
      <p:cxnSp>
        <p:nvCxnSpPr>
          <p:cNvPr id="22" name="直接连接符 21"/>
          <p:cNvCxnSpPr/>
          <p:nvPr/>
        </p:nvCxnSpPr>
        <p:spPr>
          <a:xfrm>
            <a:off x="7450526" y="1938758"/>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descr="7826c317aa113e49541cdd5ee1f21386"/>
          <p:cNvPicPr>
            <a:picLocks noChangeAspect="1"/>
          </p:cNvPicPr>
          <p:nvPr/>
        </p:nvPicPr>
        <p:blipFill>
          <a:blip r:embed="rId2" cstate="screen"/>
          <a:stretch>
            <a:fillRect/>
          </a:stretch>
        </p:blipFill>
        <p:spPr>
          <a:xfrm>
            <a:off x="1171575" y="2051685"/>
            <a:ext cx="4326255" cy="3479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500" fill="hold"/>
                                        <p:tgtEl>
                                          <p:spTgt spid="21"/>
                                        </p:tgtEl>
                                        <p:attrNameLst>
                                          <p:attrName>ppt_w</p:attrName>
                                        </p:attrNameLst>
                                      </p:cBhvr>
                                      <p:tavLst>
                                        <p:tav tm="0">
                                          <p:val>
                                            <p:fltVal val="0"/>
                                          </p:val>
                                        </p:tav>
                                        <p:tav tm="100000">
                                          <p:val>
                                            <p:strVal val="#ppt_w"/>
                                          </p:val>
                                        </p:tav>
                                      </p:tavLst>
                                    </p:anim>
                                    <p:anim calcmode="lin" valueType="num">
                                      <p:cBhvr>
                                        <p:cTn id="13" dur="1500" fill="hold"/>
                                        <p:tgtEl>
                                          <p:spTgt spid="21"/>
                                        </p:tgtEl>
                                        <p:attrNameLst>
                                          <p:attrName>ppt_h</p:attrName>
                                        </p:attrNameLst>
                                      </p:cBhvr>
                                      <p:tavLst>
                                        <p:tav tm="0">
                                          <p:val>
                                            <p:fltVal val="0"/>
                                          </p:val>
                                        </p:tav>
                                        <p:tav tm="100000">
                                          <p:val>
                                            <p:strVal val="#ppt_h"/>
                                          </p:val>
                                        </p:tav>
                                      </p:tavLst>
                                    </p:anim>
                                    <p:animEffect transition="in" filter="fade">
                                      <p:cBhvr>
                                        <p:cTn id="14" dur="1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500" fill="hold"/>
                                        <p:tgtEl>
                                          <p:spTgt spid="22"/>
                                        </p:tgtEl>
                                        <p:attrNameLst>
                                          <p:attrName>ppt_w</p:attrName>
                                        </p:attrNameLst>
                                      </p:cBhvr>
                                      <p:tavLst>
                                        <p:tav tm="0">
                                          <p:val>
                                            <p:fltVal val="0"/>
                                          </p:val>
                                        </p:tav>
                                        <p:tav tm="100000">
                                          <p:val>
                                            <p:strVal val="#ppt_w"/>
                                          </p:val>
                                        </p:tav>
                                      </p:tavLst>
                                    </p:anim>
                                    <p:anim calcmode="lin" valueType="num">
                                      <p:cBhvr>
                                        <p:cTn id="18" dur="1500" fill="hold"/>
                                        <p:tgtEl>
                                          <p:spTgt spid="22"/>
                                        </p:tgtEl>
                                        <p:attrNameLst>
                                          <p:attrName>ppt_h</p:attrName>
                                        </p:attrNameLst>
                                      </p:cBhvr>
                                      <p:tavLst>
                                        <p:tav tm="0">
                                          <p:val>
                                            <p:fltVal val="0"/>
                                          </p:val>
                                        </p:tav>
                                        <p:tav tm="100000">
                                          <p:val>
                                            <p:strVal val="#ppt_h"/>
                                          </p:val>
                                        </p:tav>
                                      </p:tavLst>
                                    </p:anim>
                                    <p:animEffect transition="in" filter="fade">
                                      <p:cBhvr>
                                        <p:cTn id="19" dur="1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惊蛰习俗</a:t>
            </a:r>
          </a:p>
        </p:txBody>
      </p:sp>
      <p:grpSp>
        <p:nvGrpSpPr>
          <p:cNvPr id="23" name="组合 22"/>
          <p:cNvGrpSpPr/>
          <p:nvPr/>
        </p:nvGrpSpPr>
        <p:grpSpPr>
          <a:xfrm>
            <a:off x="6200526" y="2052446"/>
            <a:ext cx="3825986" cy="460375"/>
            <a:chOff x="6421096" y="2251803"/>
            <a:chExt cx="4178618" cy="502807"/>
          </a:xfrm>
        </p:grpSpPr>
        <p:sp>
          <p:nvSpPr>
            <p:cNvPr id="3" name="矩形 2"/>
            <p:cNvSpPr/>
            <p:nvPr/>
          </p:nvSpPr>
          <p:spPr>
            <a:xfrm>
              <a:off x="6421096" y="2251803"/>
              <a:ext cx="532628" cy="502807"/>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添</a:t>
              </a:r>
            </a:p>
          </p:txBody>
        </p:sp>
        <p:sp>
          <p:nvSpPr>
            <p:cNvPr id="10" name="矩形 9"/>
            <p:cNvSpPr/>
            <p:nvPr/>
          </p:nvSpPr>
          <p:spPr>
            <a:xfrm>
              <a:off x="7649821"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加</a:t>
              </a:r>
            </a:p>
          </p:txBody>
        </p:sp>
        <p:sp>
          <p:nvSpPr>
            <p:cNvPr id="13" name="矩形 12"/>
            <p:cNvSpPr/>
            <p:nvPr/>
          </p:nvSpPr>
          <p:spPr>
            <a:xfrm>
              <a:off x="8878546"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标</a:t>
              </a:r>
            </a:p>
          </p:txBody>
        </p:sp>
        <p:sp>
          <p:nvSpPr>
            <p:cNvPr id="16" name="矩形 15"/>
            <p:cNvSpPr/>
            <p:nvPr/>
          </p:nvSpPr>
          <p:spPr>
            <a:xfrm>
              <a:off x="10107271"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题</a:t>
              </a:r>
            </a:p>
          </p:txBody>
        </p:sp>
      </p:grpSp>
      <p:sp>
        <p:nvSpPr>
          <p:cNvPr id="6" name="15"/>
          <p:cNvSpPr>
            <a:spLocks noChangeArrowheads="1"/>
          </p:cNvSpPr>
          <p:nvPr>
            <p:custDataLst>
              <p:tags r:id="rId1"/>
            </p:custDataLst>
          </p:nvPr>
        </p:nvSpPr>
        <p:spPr bwMode="auto">
          <a:xfrm>
            <a:off x="5006975" y="2966085"/>
            <a:ext cx="6213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defTabSz="1216025" eaLnBrk="1" fontAlgn="auto" hangingPunct="1">
              <a:lnSpc>
                <a:spcPct val="250000"/>
              </a:lnSpc>
              <a:spcBef>
                <a:spcPct val="20000"/>
              </a:spcBef>
              <a:spcAft>
                <a:spcPts val="0"/>
              </a:spcAft>
              <a:buFont typeface="Arial" panose="020B0604020202020204" pitchFamily="34" charset="0"/>
              <a:buNone/>
              <a:defRPr/>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p>
        </p:txBody>
      </p:sp>
      <p:sp>
        <p:nvSpPr>
          <p:cNvPr id="7" name="15"/>
          <p:cNvSpPr>
            <a:spLocks noChangeArrowheads="1"/>
          </p:cNvSpPr>
          <p:nvPr>
            <p:custDataLst>
              <p:tags r:id="rId2"/>
            </p:custDataLst>
          </p:nvPr>
        </p:nvSpPr>
        <p:spPr bwMode="auto">
          <a:xfrm>
            <a:off x="5006975" y="4300855"/>
            <a:ext cx="6213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defTabSz="1216025" eaLnBrk="1" fontAlgn="auto" hangingPunct="1">
              <a:lnSpc>
                <a:spcPct val="250000"/>
              </a:lnSpc>
              <a:spcBef>
                <a:spcPct val="20000"/>
              </a:spcBef>
              <a:spcAft>
                <a:spcPts val="0"/>
              </a:spcAft>
              <a:buFont typeface="Arial" panose="020B0604020202020204" pitchFamily="34" charset="0"/>
              <a:buNone/>
              <a:defRPr/>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p>
        </p:txBody>
      </p:sp>
      <p:pic>
        <p:nvPicPr>
          <p:cNvPr id="8" name="图片 7" descr="8dd3c1a90eea6ba6d74bef59988216ab"/>
          <p:cNvPicPr>
            <a:picLocks noChangeAspect="1"/>
          </p:cNvPicPr>
          <p:nvPr/>
        </p:nvPicPr>
        <p:blipFill>
          <a:blip r:embed="rId4" cstate="screen"/>
          <a:stretch>
            <a:fillRect/>
          </a:stretch>
        </p:blipFill>
        <p:spPr>
          <a:xfrm>
            <a:off x="0" y="1760855"/>
            <a:ext cx="4743450" cy="51962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2" name="组合 1"/>
          <p:cNvGrpSpPr/>
          <p:nvPr/>
        </p:nvGrpSpPr>
        <p:grpSpPr>
          <a:xfrm>
            <a:off x="850885" y="2168025"/>
            <a:ext cx="1795795" cy="3428206"/>
            <a:chOff x="4789389" y="1783925"/>
            <a:chExt cx="2030214" cy="3875715"/>
          </a:xfrm>
        </p:grpSpPr>
        <p:grpSp>
          <p:nvGrpSpPr>
            <p:cNvPr id="22" name="组合 21"/>
            <p:cNvGrpSpPr/>
            <p:nvPr/>
          </p:nvGrpSpPr>
          <p:grpSpPr>
            <a:xfrm>
              <a:off x="4789389" y="2835899"/>
              <a:ext cx="2030214" cy="2823741"/>
              <a:chOff x="340931" y="1753630"/>
              <a:chExt cx="1899256" cy="754466"/>
            </a:xfrm>
          </p:grpSpPr>
          <p:sp>
            <p:nvSpPr>
              <p:cNvPr id="36"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37" name="矩形 36"/>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33" name="组合 32"/>
            <p:cNvGrpSpPr/>
            <p:nvPr/>
          </p:nvGrpSpPr>
          <p:grpSpPr>
            <a:xfrm>
              <a:off x="5421777" y="1783925"/>
              <a:ext cx="843701" cy="843709"/>
              <a:chOff x="6975275" y="2860298"/>
              <a:chExt cx="1052248" cy="1052258"/>
            </a:xfrm>
          </p:grpSpPr>
          <p:sp>
            <p:nvSpPr>
              <p:cNvPr id="34" name="文本框 33"/>
              <p:cNvSpPr txBox="1"/>
              <p:nvPr/>
            </p:nvSpPr>
            <p:spPr>
              <a:xfrm>
                <a:off x="7193381" y="3022713"/>
                <a:ext cx="773963" cy="652482"/>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壹</a:t>
                </a:r>
              </a:p>
            </p:txBody>
          </p:sp>
          <p:sp>
            <p:nvSpPr>
              <p:cNvPr id="35" name="椭圆 34"/>
              <p:cNvSpPr/>
              <p:nvPr/>
            </p:nvSpPr>
            <p:spPr>
              <a:xfrm>
                <a:off x="6975275"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38" name="组合 37"/>
          <p:cNvGrpSpPr/>
          <p:nvPr/>
        </p:nvGrpSpPr>
        <p:grpSpPr>
          <a:xfrm>
            <a:off x="3063134" y="2174341"/>
            <a:ext cx="1795795" cy="3439636"/>
            <a:chOff x="4789389" y="1771003"/>
            <a:chExt cx="2030214" cy="3888637"/>
          </a:xfrm>
        </p:grpSpPr>
        <p:grpSp>
          <p:nvGrpSpPr>
            <p:cNvPr id="39" name="组合 38"/>
            <p:cNvGrpSpPr/>
            <p:nvPr/>
          </p:nvGrpSpPr>
          <p:grpSpPr>
            <a:xfrm>
              <a:off x="4789389" y="2835899"/>
              <a:ext cx="2030214" cy="2823741"/>
              <a:chOff x="340931" y="1753630"/>
              <a:chExt cx="1899256" cy="754466"/>
            </a:xfrm>
          </p:grpSpPr>
          <p:sp>
            <p:nvSpPr>
              <p:cNvPr id="43"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44" name="矩形 43"/>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0" name="组合 39"/>
            <p:cNvGrpSpPr/>
            <p:nvPr/>
          </p:nvGrpSpPr>
          <p:grpSpPr>
            <a:xfrm>
              <a:off x="5418905" y="1771003"/>
              <a:ext cx="843853" cy="843709"/>
              <a:chOff x="6971693" y="2844182"/>
              <a:chExt cx="1052437" cy="1052258"/>
            </a:xfrm>
          </p:grpSpPr>
          <p:sp>
            <p:nvSpPr>
              <p:cNvPr id="41" name="文本框 40"/>
              <p:cNvSpPr txBox="1"/>
              <p:nvPr/>
            </p:nvSpPr>
            <p:spPr>
              <a:xfrm>
                <a:off x="7149134"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贰</a:t>
                </a:r>
              </a:p>
            </p:txBody>
          </p:sp>
          <p:sp>
            <p:nvSpPr>
              <p:cNvPr id="42" name="椭圆 41"/>
              <p:cNvSpPr/>
              <p:nvPr/>
            </p:nvSpPr>
            <p:spPr>
              <a:xfrm>
                <a:off x="6971693" y="2844182"/>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45" name="组合 44"/>
          <p:cNvGrpSpPr/>
          <p:nvPr/>
        </p:nvGrpSpPr>
        <p:grpSpPr>
          <a:xfrm>
            <a:off x="5275382" y="2168025"/>
            <a:ext cx="1795795" cy="3428206"/>
            <a:chOff x="4789389" y="1783925"/>
            <a:chExt cx="2030214" cy="3875715"/>
          </a:xfrm>
        </p:grpSpPr>
        <p:grpSp>
          <p:nvGrpSpPr>
            <p:cNvPr id="46" name="组合 45"/>
            <p:cNvGrpSpPr/>
            <p:nvPr/>
          </p:nvGrpSpPr>
          <p:grpSpPr>
            <a:xfrm>
              <a:off x="4789389" y="2835899"/>
              <a:ext cx="2030214" cy="2823741"/>
              <a:chOff x="340931" y="1753630"/>
              <a:chExt cx="1899256" cy="754466"/>
            </a:xfrm>
          </p:grpSpPr>
          <p:sp>
            <p:nvSpPr>
              <p:cNvPr id="50"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51" name="矩形 50"/>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7" name="组合 46"/>
            <p:cNvGrpSpPr/>
            <p:nvPr/>
          </p:nvGrpSpPr>
          <p:grpSpPr>
            <a:xfrm>
              <a:off x="5418904" y="1783925"/>
              <a:ext cx="843701" cy="843709"/>
              <a:chOff x="6971693" y="2860298"/>
              <a:chExt cx="1052248" cy="1052258"/>
            </a:xfrm>
          </p:grpSpPr>
          <p:sp>
            <p:nvSpPr>
              <p:cNvPr id="48" name="文本框 47"/>
              <p:cNvSpPr txBox="1"/>
              <p:nvPr/>
            </p:nvSpPr>
            <p:spPr>
              <a:xfrm>
                <a:off x="7109743"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叁</a:t>
                </a:r>
              </a:p>
            </p:txBody>
          </p:sp>
          <p:sp>
            <p:nvSpPr>
              <p:cNvPr id="49" name="椭圆 48"/>
              <p:cNvSpPr/>
              <p:nvPr/>
            </p:nvSpPr>
            <p:spPr>
              <a:xfrm>
                <a:off x="6971693"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pic>
        <p:nvPicPr>
          <p:cNvPr id="3" name="图片 2" descr="51miz-E229543-22F56281"/>
          <p:cNvPicPr>
            <a:picLocks noChangeAspect="1"/>
          </p:cNvPicPr>
          <p:nvPr/>
        </p:nvPicPr>
        <p:blipFill>
          <a:blip r:embed="rId2" cstate="screen"/>
          <a:stretch>
            <a:fillRect/>
          </a:stretch>
        </p:blipFill>
        <p:spPr>
          <a:xfrm>
            <a:off x="6581140" y="1636395"/>
            <a:ext cx="5300345" cy="3746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stretch>
            <a:fillRect/>
          </a:stretch>
        </p:blipFill>
        <p:spPr>
          <a:xfrm>
            <a:off x="348932" y="1844636"/>
            <a:ext cx="4942409" cy="4690110"/>
          </a:xfrm>
          <a:prstGeom prst="rect">
            <a:avLst/>
          </a:prstGeom>
        </p:spPr>
      </p:pic>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3" name="组合 2"/>
          <p:cNvGrpSpPr/>
          <p:nvPr/>
        </p:nvGrpSpPr>
        <p:grpSpPr>
          <a:xfrm>
            <a:off x="5614974" y="2187324"/>
            <a:ext cx="6007735" cy="1060450"/>
            <a:chOff x="1538618" y="3123852"/>
            <a:chExt cx="6007735" cy="1060450"/>
          </a:xfrm>
        </p:grpSpPr>
        <p:sp>
          <p:nvSpPr>
            <p:cNvPr id="13" name="矩形 12"/>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endParaRPr kumimoji="1"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4" name="矩形 13"/>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01</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grpSp>
        <p:nvGrpSpPr>
          <p:cNvPr id="15" name="组合 14"/>
          <p:cNvGrpSpPr/>
          <p:nvPr/>
        </p:nvGrpSpPr>
        <p:grpSpPr>
          <a:xfrm>
            <a:off x="5614974" y="3515360"/>
            <a:ext cx="6007735" cy="1060450"/>
            <a:chOff x="1538618" y="3123852"/>
            <a:chExt cx="6007735" cy="1060450"/>
          </a:xfrm>
        </p:grpSpPr>
        <p:sp>
          <p:nvSpPr>
            <p:cNvPr id="16" name="矩形 15"/>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a:t>
              </a:r>
              <a:r>
                <a:rPr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信息</a:t>
              </a:r>
              <a:endParaRPr kumimoji="1"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7" name="矩形 16"/>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02</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grpSp>
        <p:nvGrpSpPr>
          <p:cNvPr id="18" name="组合 17"/>
          <p:cNvGrpSpPr/>
          <p:nvPr/>
        </p:nvGrpSpPr>
        <p:grpSpPr>
          <a:xfrm>
            <a:off x="5614974" y="4843396"/>
            <a:ext cx="6007735" cy="1060450"/>
            <a:chOff x="1538618" y="3123852"/>
            <a:chExt cx="6007735" cy="1060450"/>
          </a:xfrm>
        </p:grpSpPr>
        <p:sp>
          <p:nvSpPr>
            <p:cNvPr id="19" name="矩形 18"/>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a:t>
              </a:r>
              <a:r>
                <a:rPr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信息</a:t>
              </a:r>
              <a:endParaRPr kumimoji="1"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20" name="矩形 19"/>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03</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9" name="图片 8"/>
          <p:cNvPicPr>
            <a:picLocks noChangeAspect="1"/>
          </p:cNvPicPr>
          <p:nvPr/>
        </p:nvPicPr>
        <p:blipFill>
          <a:blip r:embed="rId6"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7" cstate="screen"/>
          <a:stretch>
            <a:fillRect/>
          </a:stretch>
        </p:blipFill>
        <p:spPr>
          <a:xfrm>
            <a:off x="187325" y="154305"/>
            <a:ext cx="2232025" cy="1614805"/>
          </a:xfrm>
          <a:prstGeom prst="rect">
            <a:avLst/>
          </a:prstGeom>
        </p:spPr>
      </p:pic>
      <p:sp>
        <p:nvSpPr>
          <p:cNvPr id="13" name="文本框 12"/>
          <p:cNvSpPr txBox="1"/>
          <p:nvPr/>
        </p:nvSpPr>
        <p:spPr>
          <a:xfrm>
            <a:off x="5797550" y="181483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惊蛰养生</a:t>
            </a:r>
          </a:p>
        </p:txBody>
      </p:sp>
      <p:sp>
        <p:nvSpPr>
          <p:cNvPr id="11" name="文本框 10"/>
          <p:cNvSpPr txBox="1"/>
          <p:nvPr/>
        </p:nvSpPr>
        <p:spPr>
          <a:xfrm>
            <a:off x="4072255" y="1964055"/>
            <a:ext cx="1290320" cy="2929890"/>
          </a:xfrm>
          <a:prstGeom prst="rect">
            <a:avLst/>
          </a:prstGeom>
          <a:noFill/>
        </p:spPr>
        <p:txBody>
          <a:bodyPr vert="eaVert" wrap="square" rtlCol="0">
            <a:spAutoFit/>
          </a:bodyPr>
          <a:lstStyle/>
          <a:p>
            <a:r>
              <a:rPr lang="zh-CN" altLang="en-US" sz="7200">
                <a:solidFill>
                  <a:schemeClr val="bg1"/>
                </a:solidFill>
                <a:latin typeface="方正姚体" panose="02010601030101010101" charset="-122"/>
                <a:ea typeface="方正姚体" panose="02010601030101010101" charset="-122"/>
              </a:rPr>
              <a:t>第三章</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惊蛰养生</a:t>
            </a:r>
          </a:p>
        </p:txBody>
      </p:sp>
      <p:grpSp>
        <p:nvGrpSpPr>
          <p:cNvPr id="3" name="组合 26"/>
          <p:cNvGrpSpPr/>
          <p:nvPr/>
        </p:nvGrpSpPr>
        <p:grpSpPr>
          <a:xfrm>
            <a:off x="8832952" y="18538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8" name="直接连接符 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999780" y="18538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12" name="直接连接符 11"/>
            <p:cNvCxnSpPr/>
            <p:nvPr/>
          </p:nvCxnSpPr>
          <p:spPr>
            <a:xfrm>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3783751" y="1448654"/>
            <a:ext cx="4832781" cy="48327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0"/>
                                        <p:tgtEl>
                                          <p:spTgt spid="2"/>
                                        </p:tgtEl>
                                        <p:attrNameLst>
                                          <p:attrName>ppt_y</p:attrName>
                                        </p:attrNameLst>
                                      </p:cBhvr>
                                      <p:tavLst>
                                        <p:tav tm="0">
                                          <p:val>
                                            <p:strVal val="ppt_y"/>
                                          </p:val>
                                        </p:tav>
                                        <p:tav tm="100000">
                                          <p:val>
                                            <p:strVal val="ppt_y+.1"/>
                                          </p:val>
                                        </p:tav>
                                      </p:tavLst>
                                    </p:anim>
                                    <p:set>
                                      <p:cBhvr>
                                        <p:cTn id="2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惊蛰养生</a:t>
            </a:r>
          </a:p>
        </p:txBody>
      </p:sp>
      <p:grpSp>
        <p:nvGrpSpPr>
          <p:cNvPr id="5" name="组合 4"/>
          <p:cNvGrpSpPr/>
          <p:nvPr/>
        </p:nvGrpSpPr>
        <p:grpSpPr>
          <a:xfrm>
            <a:off x="5021565" y="2139450"/>
            <a:ext cx="1795795" cy="3428206"/>
            <a:chOff x="4789389" y="1783925"/>
            <a:chExt cx="2030214" cy="3875715"/>
          </a:xfrm>
        </p:grpSpPr>
        <p:grpSp>
          <p:nvGrpSpPr>
            <p:cNvPr id="22" name="组合 21"/>
            <p:cNvGrpSpPr/>
            <p:nvPr/>
          </p:nvGrpSpPr>
          <p:grpSpPr>
            <a:xfrm>
              <a:off x="4789389" y="2835899"/>
              <a:ext cx="2030214" cy="2823741"/>
              <a:chOff x="340931" y="1753630"/>
              <a:chExt cx="1899256" cy="754466"/>
            </a:xfrm>
          </p:grpSpPr>
          <p:sp>
            <p:nvSpPr>
              <p:cNvPr id="36"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37" name="矩形 36"/>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33" name="组合 32"/>
            <p:cNvGrpSpPr/>
            <p:nvPr/>
          </p:nvGrpSpPr>
          <p:grpSpPr>
            <a:xfrm>
              <a:off x="5421777" y="1783925"/>
              <a:ext cx="843701" cy="843709"/>
              <a:chOff x="6975275" y="2860298"/>
              <a:chExt cx="1052248" cy="1052258"/>
            </a:xfrm>
          </p:grpSpPr>
          <p:sp>
            <p:nvSpPr>
              <p:cNvPr id="34" name="文本框 33"/>
              <p:cNvSpPr txBox="1"/>
              <p:nvPr/>
            </p:nvSpPr>
            <p:spPr>
              <a:xfrm>
                <a:off x="7193381" y="3022713"/>
                <a:ext cx="773963" cy="652482"/>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壹</a:t>
                </a:r>
              </a:p>
            </p:txBody>
          </p:sp>
          <p:sp>
            <p:nvSpPr>
              <p:cNvPr id="35" name="椭圆 34"/>
              <p:cNvSpPr/>
              <p:nvPr/>
            </p:nvSpPr>
            <p:spPr>
              <a:xfrm>
                <a:off x="6975275"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38" name="组合 37"/>
          <p:cNvGrpSpPr/>
          <p:nvPr/>
        </p:nvGrpSpPr>
        <p:grpSpPr>
          <a:xfrm>
            <a:off x="7233814" y="2145766"/>
            <a:ext cx="1795795" cy="3439636"/>
            <a:chOff x="4789389" y="1771003"/>
            <a:chExt cx="2030214" cy="3888637"/>
          </a:xfrm>
        </p:grpSpPr>
        <p:grpSp>
          <p:nvGrpSpPr>
            <p:cNvPr id="39" name="组合 38"/>
            <p:cNvGrpSpPr/>
            <p:nvPr/>
          </p:nvGrpSpPr>
          <p:grpSpPr>
            <a:xfrm>
              <a:off x="4789389" y="2835899"/>
              <a:ext cx="2030214" cy="2823741"/>
              <a:chOff x="340931" y="1753630"/>
              <a:chExt cx="1899256" cy="754466"/>
            </a:xfrm>
          </p:grpSpPr>
          <p:sp>
            <p:nvSpPr>
              <p:cNvPr id="43"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44" name="矩形 43"/>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0" name="组合 39"/>
            <p:cNvGrpSpPr/>
            <p:nvPr/>
          </p:nvGrpSpPr>
          <p:grpSpPr>
            <a:xfrm>
              <a:off x="5418905" y="1771003"/>
              <a:ext cx="843853" cy="843709"/>
              <a:chOff x="6971693" y="2844182"/>
              <a:chExt cx="1052437" cy="1052258"/>
            </a:xfrm>
          </p:grpSpPr>
          <p:sp>
            <p:nvSpPr>
              <p:cNvPr id="41" name="文本框 40"/>
              <p:cNvSpPr txBox="1"/>
              <p:nvPr/>
            </p:nvSpPr>
            <p:spPr>
              <a:xfrm>
                <a:off x="7149134"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贰</a:t>
                </a:r>
              </a:p>
            </p:txBody>
          </p:sp>
          <p:sp>
            <p:nvSpPr>
              <p:cNvPr id="42" name="椭圆 41"/>
              <p:cNvSpPr/>
              <p:nvPr/>
            </p:nvSpPr>
            <p:spPr>
              <a:xfrm>
                <a:off x="6971693" y="2844182"/>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45" name="组合 44"/>
          <p:cNvGrpSpPr/>
          <p:nvPr/>
        </p:nvGrpSpPr>
        <p:grpSpPr>
          <a:xfrm>
            <a:off x="9446062" y="2139450"/>
            <a:ext cx="1795795" cy="3428206"/>
            <a:chOff x="4789389" y="1783925"/>
            <a:chExt cx="2030214" cy="3875715"/>
          </a:xfrm>
        </p:grpSpPr>
        <p:grpSp>
          <p:nvGrpSpPr>
            <p:cNvPr id="46" name="组合 45"/>
            <p:cNvGrpSpPr/>
            <p:nvPr/>
          </p:nvGrpSpPr>
          <p:grpSpPr>
            <a:xfrm>
              <a:off x="4789389" y="2835899"/>
              <a:ext cx="2030214" cy="2823741"/>
              <a:chOff x="340931" y="1753630"/>
              <a:chExt cx="1899256" cy="754466"/>
            </a:xfrm>
          </p:grpSpPr>
          <p:sp>
            <p:nvSpPr>
              <p:cNvPr id="50"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51" name="矩形 50"/>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7" name="组合 46"/>
            <p:cNvGrpSpPr/>
            <p:nvPr/>
          </p:nvGrpSpPr>
          <p:grpSpPr>
            <a:xfrm>
              <a:off x="5418904" y="1783925"/>
              <a:ext cx="843701" cy="843709"/>
              <a:chOff x="6971693" y="2860298"/>
              <a:chExt cx="1052248" cy="1052258"/>
            </a:xfrm>
          </p:grpSpPr>
          <p:sp>
            <p:nvSpPr>
              <p:cNvPr id="48" name="文本框 47"/>
              <p:cNvSpPr txBox="1"/>
              <p:nvPr/>
            </p:nvSpPr>
            <p:spPr>
              <a:xfrm>
                <a:off x="7109743"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叁</a:t>
                </a:r>
              </a:p>
            </p:txBody>
          </p:sp>
          <p:sp>
            <p:nvSpPr>
              <p:cNvPr id="49" name="椭圆 48"/>
              <p:cNvSpPr/>
              <p:nvPr/>
            </p:nvSpPr>
            <p:spPr>
              <a:xfrm>
                <a:off x="6971693"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pic>
        <p:nvPicPr>
          <p:cNvPr id="13" name="图片 12"/>
          <p:cNvPicPr>
            <a:picLocks noChangeAspect="1"/>
          </p:cNvPicPr>
          <p:nvPr/>
        </p:nvPicPr>
        <p:blipFill>
          <a:blip r:embed="rId2" cstate="screen"/>
          <a:stretch>
            <a:fillRect/>
          </a:stretch>
        </p:blipFill>
        <p:spPr>
          <a:xfrm>
            <a:off x="1214120" y="1668145"/>
            <a:ext cx="2902585" cy="4296410"/>
          </a:xfrm>
          <a:prstGeom prst="rect">
            <a:avLst/>
          </a:prstGeom>
          <a:ln>
            <a:solidFill>
              <a:schemeClr val="bg1">
                <a:lumMod val="85000"/>
              </a:schemeClr>
            </a:solidFill>
          </a:ln>
          <a:effectLst>
            <a:outerShdw blurRad="63500" sx="102000" sy="102000" algn="ctr" rotWithShape="0">
              <a:prstClr val="black">
                <a:alpha val="58000"/>
              </a:prstClr>
            </a:outerShdw>
          </a:effectLst>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惊蛰养生</a:t>
            </a:r>
          </a:p>
        </p:txBody>
      </p:sp>
      <p:grpSp>
        <p:nvGrpSpPr>
          <p:cNvPr id="3" name="组合 2"/>
          <p:cNvGrpSpPr/>
          <p:nvPr/>
        </p:nvGrpSpPr>
        <p:grpSpPr>
          <a:xfrm>
            <a:off x="5614974" y="2245744"/>
            <a:ext cx="6007735" cy="1060450"/>
            <a:chOff x="1538618" y="3123852"/>
            <a:chExt cx="6007735" cy="1060450"/>
          </a:xfrm>
        </p:grpSpPr>
        <p:sp>
          <p:nvSpPr>
            <p:cNvPr id="2" name="矩形 1"/>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endParaRPr kumimoji="1"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4" name="矩形 13"/>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01</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grpSp>
        <p:nvGrpSpPr>
          <p:cNvPr id="15" name="组合 14"/>
          <p:cNvGrpSpPr/>
          <p:nvPr/>
        </p:nvGrpSpPr>
        <p:grpSpPr>
          <a:xfrm>
            <a:off x="5614974" y="3573780"/>
            <a:ext cx="6007735" cy="1060450"/>
            <a:chOff x="1538618" y="3123852"/>
            <a:chExt cx="6007735" cy="1060450"/>
          </a:xfrm>
        </p:grpSpPr>
        <p:sp>
          <p:nvSpPr>
            <p:cNvPr id="16" name="矩形 15"/>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a:t>
              </a:r>
              <a:r>
                <a:rPr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信息</a:t>
              </a:r>
              <a:endParaRPr kumimoji="1"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7" name="矩形 16"/>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02</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pic>
        <p:nvPicPr>
          <p:cNvPr id="6" name="图片 5" descr="50525b3e1fdbe0fd47477fc93370167b"/>
          <p:cNvPicPr>
            <a:picLocks noChangeAspect="1"/>
          </p:cNvPicPr>
          <p:nvPr/>
        </p:nvPicPr>
        <p:blipFill>
          <a:blip r:embed="rId2" cstate="screen"/>
          <a:stretch>
            <a:fillRect/>
          </a:stretch>
        </p:blipFill>
        <p:spPr>
          <a:xfrm>
            <a:off x="831850" y="1084580"/>
            <a:ext cx="4782820" cy="47828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9" name="图片 8"/>
          <p:cNvPicPr>
            <a:picLocks noChangeAspect="1"/>
          </p:cNvPicPr>
          <p:nvPr/>
        </p:nvPicPr>
        <p:blipFill>
          <a:blip r:embed="rId6"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7" cstate="screen"/>
          <a:stretch>
            <a:fillRect/>
          </a:stretch>
        </p:blipFill>
        <p:spPr>
          <a:xfrm>
            <a:off x="187325" y="154305"/>
            <a:ext cx="2232025" cy="1614805"/>
          </a:xfrm>
          <a:prstGeom prst="rect">
            <a:avLst/>
          </a:prstGeom>
        </p:spPr>
      </p:pic>
      <p:sp>
        <p:nvSpPr>
          <p:cNvPr id="2" name="文本框 1"/>
          <p:cNvSpPr txBox="1"/>
          <p:nvPr/>
        </p:nvSpPr>
        <p:spPr>
          <a:xfrm>
            <a:off x="4776470" y="1826260"/>
            <a:ext cx="613410" cy="3126740"/>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贰</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惊蛰习俗</a:t>
            </a:r>
          </a:p>
        </p:txBody>
      </p:sp>
      <p:sp>
        <p:nvSpPr>
          <p:cNvPr id="3" name="文本框 2"/>
          <p:cNvSpPr txBox="1"/>
          <p:nvPr/>
        </p:nvSpPr>
        <p:spPr>
          <a:xfrm>
            <a:off x="5992495" y="1829435"/>
            <a:ext cx="613410" cy="312356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惊蛰养生</a:t>
            </a:r>
          </a:p>
        </p:txBody>
      </p:sp>
      <p:sp>
        <p:nvSpPr>
          <p:cNvPr id="13" name="文本框 12"/>
          <p:cNvSpPr txBox="1"/>
          <p:nvPr/>
        </p:nvSpPr>
        <p:spPr>
          <a:xfrm>
            <a:off x="3560445" y="182626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惊蛰节气</a:t>
            </a:r>
          </a:p>
        </p:txBody>
      </p:sp>
      <p:sp>
        <p:nvSpPr>
          <p:cNvPr id="5" name="文本框 4"/>
          <p:cNvSpPr txBox="1"/>
          <p:nvPr/>
        </p:nvSpPr>
        <p:spPr>
          <a:xfrm>
            <a:off x="7208520" y="182626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诗词谚语</a:t>
            </a:r>
          </a:p>
        </p:txBody>
      </p:sp>
      <p:sp>
        <p:nvSpPr>
          <p:cNvPr id="11" name="文本框 10"/>
          <p:cNvSpPr txBox="1"/>
          <p:nvPr/>
        </p:nvSpPr>
        <p:spPr>
          <a:xfrm>
            <a:off x="1315720" y="2125345"/>
            <a:ext cx="1290320" cy="2929890"/>
          </a:xfrm>
          <a:prstGeom prst="rect">
            <a:avLst/>
          </a:prstGeom>
          <a:noFill/>
        </p:spPr>
        <p:txBody>
          <a:bodyPr vert="eaVert" wrap="square" rtlCol="0">
            <a:spAutoFit/>
          </a:bodyPr>
          <a:lstStyle/>
          <a:p>
            <a:r>
              <a:rPr lang="zh-CN" altLang="en-US" sz="7200">
                <a:solidFill>
                  <a:schemeClr val="bg1"/>
                </a:solidFill>
                <a:latin typeface="方正姚体" panose="02010601030101010101" charset="-122"/>
                <a:ea typeface="方正姚体" panose="02010601030101010101" charset="-122"/>
              </a:rPr>
              <a:t>目   录</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5"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叁</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惊蛰养生</a:t>
            </a:r>
          </a:p>
        </p:txBody>
      </p:sp>
      <p:cxnSp>
        <p:nvCxnSpPr>
          <p:cNvPr id="5" name="Straight Connector 38"/>
          <p:cNvCxnSpPr>
            <a:cxnSpLocks noChangeShapeType="1"/>
          </p:cNvCxnSpPr>
          <p:nvPr/>
        </p:nvCxnSpPr>
        <p:spPr bwMode="auto">
          <a:xfrm>
            <a:off x="912738" y="3757129"/>
            <a:ext cx="5159964"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grpSp>
        <p:nvGrpSpPr>
          <p:cNvPr id="7" name="组合 6"/>
          <p:cNvGrpSpPr/>
          <p:nvPr/>
        </p:nvGrpSpPr>
        <p:grpSpPr>
          <a:xfrm>
            <a:off x="912685" y="1719166"/>
            <a:ext cx="6104255" cy="1793240"/>
            <a:chOff x="3659280" y="1538912"/>
            <a:chExt cx="6104255" cy="1793240"/>
          </a:xfrm>
        </p:grpSpPr>
        <p:sp>
          <p:nvSpPr>
            <p:cNvPr id="8" name="文本框 20"/>
            <p:cNvSpPr txBox="1">
              <a:spLocks noChangeArrowheads="1"/>
            </p:cNvSpPr>
            <p:nvPr/>
          </p:nvSpPr>
          <p:spPr bwMode="auto">
            <a:xfrm>
              <a:off x="3664360" y="1948487"/>
              <a:ext cx="609917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200000"/>
                </a:lnSpc>
                <a:buNone/>
              </a:pPr>
              <a:r>
                <a:rPr lang="zh-CN" altLang="en-US" sz="14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微软雅黑" panose="020B0503020204020204" pitchFamily="34" charset="-122"/>
                </a:rPr>
                <a:t>点击添加文本信息点击添加文本信息点击添加文本信息点击添加文本信息点击添加文本信息点击添加文本信息点击添加文本信息 </a:t>
              </a:r>
            </a:p>
          </p:txBody>
        </p:sp>
        <p:sp>
          <p:nvSpPr>
            <p:cNvPr id="9" name="TextBox 10"/>
            <p:cNvSpPr txBox="1">
              <a:spLocks noChangeArrowheads="1"/>
            </p:cNvSpPr>
            <p:nvPr/>
          </p:nvSpPr>
          <p:spPr bwMode="auto">
            <a:xfrm>
              <a:off x="3659280" y="1538912"/>
              <a:ext cx="263607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方正姚体" panose="02010601030101010101" charset="-122"/>
                  <a:ea typeface="方正姚体" panose="02010601030101010101" charset="-122"/>
                </a:rPr>
                <a:t>单击此处添加标题</a:t>
              </a:r>
            </a:p>
          </p:txBody>
        </p:sp>
      </p:grpSp>
      <p:grpSp>
        <p:nvGrpSpPr>
          <p:cNvPr id="10" name="组合 9"/>
          <p:cNvGrpSpPr/>
          <p:nvPr/>
        </p:nvGrpSpPr>
        <p:grpSpPr>
          <a:xfrm>
            <a:off x="892312" y="4222186"/>
            <a:ext cx="6124575" cy="1793240"/>
            <a:chOff x="3659280" y="1538912"/>
            <a:chExt cx="6124575" cy="1793240"/>
          </a:xfrm>
        </p:grpSpPr>
        <p:sp>
          <p:nvSpPr>
            <p:cNvPr id="11" name="文本框 20"/>
            <p:cNvSpPr txBox="1">
              <a:spLocks noChangeArrowheads="1"/>
            </p:cNvSpPr>
            <p:nvPr/>
          </p:nvSpPr>
          <p:spPr bwMode="auto">
            <a:xfrm>
              <a:off x="3664360" y="1948487"/>
              <a:ext cx="611949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200000"/>
                </a:lnSpc>
                <a:buNone/>
              </a:pPr>
              <a:r>
                <a:rPr lang="zh-CN" altLang="en-US" sz="14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微软雅黑" panose="020B0503020204020204" pitchFamily="34" charset="-122"/>
                </a:rPr>
                <a:t>点击添加文本信息点击添加文本信息点击添加文本信息点击添加文本信息点击添加文本信息点击添加文本信息点击添加文本信息 </a:t>
              </a:r>
            </a:p>
          </p:txBody>
        </p:sp>
        <p:sp>
          <p:nvSpPr>
            <p:cNvPr id="18" name="TextBox 10"/>
            <p:cNvSpPr txBox="1">
              <a:spLocks noChangeArrowheads="1"/>
            </p:cNvSpPr>
            <p:nvPr/>
          </p:nvSpPr>
          <p:spPr bwMode="auto">
            <a:xfrm>
              <a:off x="3659280" y="1538912"/>
              <a:ext cx="263607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方正姚体" panose="02010601030101010101" charset="-122"/>
                  <a:ea typeface="方正姚体" panose="02010601030101010101" charset="-122"/>
                </a:rPr>
                <a:t>单击此处添加标题</a:t>
              </a:r>
            </a:p>
          </p:txBody>
        </p:sp>
      </p:grpSp>
      <p:grpSp>
        <p:nvGrpSpPr>
          <p:cNvPr id="12" name="组合 11"/>
          <p:cNvGrpSpPr/>
          <p:nvPr/>
        </p:nvGrpSpPr>
        <p:grpSpPr>
          <a:xfrm>
            <a:off x="7221855" y="1450975"/>
            <a:ext cx="4116070" cy="3766185"/>
            <a:chOff x="8557" y="2060"/>
            <a:chExt cx="10503" cy="8590"/>
          </a:xfrm>
        </p:grpSpPr>
        <p:grpSp>
          <p:nvGrpSpPr>
            <p:cNvPr id="13" name="组合 12"/>
            <p:cNvGrpSpPr/>
            <p:nvPr/>
          </p:nvGrpSpPr>
          <p:grpSpPr>
            <a:xfrm>
              <a:off x="13544" y="2060"/>
              <a:ext cx="5517" cy="5989"/>
              <a:chOff x="12566" y="1333"/>
              <a:chExt cx="6440" cy="6504"/>
            </a:xfrm>
          </p:grpSpPr>
          <p:pic>
            <p:nvPicPr>
              <p:cNvPr id="19" name="图片 18" descr="01-11"/>
              <p:cNvPicPr>
                <a:picLocks noChangeAspect="1"/>
              </p:cNvPicPr>
              <p:nvPr/>
            </p:nvPicPr>
            <p:blipFill>
              <a:blip r:embed="rId2" cstate="screen">
                <a:clrChange>
                  <a:clrFrom>
                    <a:srgbClr val="F2EDEA">
                      <a:alpha val="100000"/>
                    </a:srgbClr>
                  </a:clrFrom>
                  <a:clrTo>
                    <a:srgbClr val="F2EDEA">
                      <a:alpha val="100000"/>
                      <a:alpha val="0"/>
                    </a:srgbClr>
                  </a:clrTo>
                </a:clrChange>
              </a:blip>
              <a:srcRect/>
              <a:stretch>
                <a:fillRect/>
              </a:stretch>
            </p:blipFill>
            <p:spPr>
              <a:xfrm>
                <a:off x="12566" y="1347"/>
                <a:ext cx="6440" cy="6490"/>
              </a:xfrm>
              <a:prstGeom prst="rect">
                <a:avLst/>
              </a:prstGeom>
            </p:spPr>
          </p:pic>
          <p:sp>
            <p:nvSpPr>
              <p:cNvPr id="20" name="矩形 19"/>
              <p:cNvSpPr/>
              <p:nvPr/>
            </p:nvSpPr>
            <p:spPr>
              <a:xfrm>
                <a:off x="13032" y="1333"/>
                <a:ext cx="1134" cy="2300"/>
              </a:xfrm>
              <a:prstGeom prst="rect">
                <a:avLst/>
              </a:prstGeom>
              <a:solidFill>
                <a:srgbClr val="F1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descr="01-11"/>
            <p:cNvPicPr>
              <a:picLocks noChangeAspect="1"/>
            </p:cNvPicPr>
            <p:nvPr/>
          </p:nvPicPr>
          <p:blipFill>
            <a:blip r:embed="rId3" cstate="screen">
              <a:clrChange>
                <a:clrFrom>
                  <a:srgbClr val="F2EDEA">
                    <a:alpha val="100000"/>
                  </a:srgbClr>
                </a:clrFrom>
                <a:clrTo>
                  <a:srgbClr val="F2EDEA">
                    <a:alpha val="100000"/>
                    <a:alpha val="0"/>
                  </a:srgbClr>
                </a:clrTo>
              </a:clrChange>
            </a:blip>
            <a:srcRect/>
            <a:stretch>
              <a:fillRect/>
            </a:stretch>
          </p:blipFill>
          <p:spPr>
            <a:xfrm>
              <a:off x="8557" y="7020"/>
              <a:ext cx="6659" cy="363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9" name="图片 8"/>
          <p:cNvPicPr>
            <a:picLocks noChangeAspect="1"/>
          </p:cNvPicPr>
          <p:nvPr/>
        </p:nvPicPr>
        <p:blipFill>
          <a:blip r:embed="rId6"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7" cstate="screen"/>
          <a:stretch>
            <a:fillRect/>
          </a:stretch>
        </p:blipFill>
        <p:spPr>
          <a:xfrm>
            <a:off x="187325" y="154305"/>
            <a:ext cx="2232025" cy="1614805"/>
          </a:xfrm>
          <a:prstGeom prst="rect">
            <a:avLst/>
          </a:prstGeom>
        </p:spPr>
      </p:pic>
      <p:sp>
        <p:nvSpPr>
          <p:cNvPr id="13" name="文本框 12"/>
          <p:cNvSpPr txBox="1"/>
          <p:nvPr/>
        </p:nvSpPr>
        <p:spPr>
          <a:xfrm>
            <a:off x="5797550" y="181483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诗词谚语</a:t>
            </a:r>
          </a:p>
        </p:txBody>
      </p:sp>
      <p:sp>
        <p:nvSpPr>
          <p:cNvPr id="11" name="文本框 10"/>
          <p:cNvSpPr txBox="1"/>
          <p:nvPr/>
        </p:nvSpPr>
        <p:spPr>
          <a:xfrm>
            <a:off x="4072255" y="1964055"/>
            <a:ext cx="1290320" cy="2929890"/>
          </a:xfrm>
          <a:prstGeom prst="rect">
            <a:avLst/>
          </a:prstGeom>
          <a:noFill/>
        </p:spPr>
        <p:txBody>
          <a:bodyPr vert="eaVert" wrap="square" rtlCol="0">
            <a:spAutoFit/>
          </a:bodyPr>
          <a:lstStyle/>
          <a:p>
            <a:r>
              <a:rPr lang="zh-CN" altLang="en-US" sz="7200">
                <a:solidFill>
                  <a:schemeClr val="bg1"/>
                </a:solidFill>
                <a:latin typeface="方正姚体" panose="02010601030101010101" charset="-122"/>
                <a:ea typeface="方正姚体" panose="02010601030101010101" charset="-122"/>
              </a:rPr>
              <a:t>第四章</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诗词谚语</a:t>
            </a:r>
          </a:p>
        </p:txBody>
      </p:sp>
      <p:grpSp>
        <p:nvGrpSpPr>
          <p:cNvPr id="3" name="组合 26"/>
          <p:cNvGrpSpPr/>
          <p:nvPr/>
        </p:nvGrpSpPr>
        <p:grpSpPr>
          <a:xfrm>
            <a:off x="8832952" y="18538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8" name="直接连接符 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999780" y="18538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12" name="直接连接符 11"/>
            <p:cNvCxnSpPr/>
            <p:nvPr/>
          </p:nvCxnSpPr>
          <p:spPr>
            <a:xfrm>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5" name="图片 4" descr="0-4"/>
          <p:cNvPicPr>
            <a:picLocks noChangeAspect="1"/>
          </p:cNvPicPr>
          <p:nvPr/>
        </p:nvPicPr>
        <p:blipFill>
          <a:blip r:embed="rId2" cstate="screen"/>
          <a:stretch>
            <a:fillRect/>
          </a:stretch>
        </p:blipFill>
        <p:spPr>
          <a:xfrm>
            <a:off x="5127625" y="1726565"/>
            <a:ext cx="2469518" cy="3960029"/>
          </a:xfrm>
          <a:prstGeom prst="rect">
            <a:avLst/>
          </a:prstGeom>
          <a:ln>
            <a:solidFill>
              <a:schemeClr val="bg2">
                <a:lumMod val="75000"/>
              </a:schemeClr>
            </a:solidFill>
          </a:ln>
          <a:effectLst>
            <a:outerShdw blurRad="63500" sx="102000" sy="102000" algn="ctr" rotWithShape="0">
              <a:prstClr val="black">
                <a:alpha val="40000"/>
              </a:prstClr>
            </a:outerShdw>
          </a:effectLst>
        </p:spPr>
      </p:pic>
      <p:sp>
        <p:nvSpPr>
          <p:cNvPr id="14" name="文本框 13"/>
          <p:cNvSpPr txBox="1"/>
          <p:nvPr/>
        </p:nvSpPr>
        <p:spPr>
          <a:xfrm>
            <a:off x="5387975" y="2209165"/>
            <a:ext cx="428625" cy="531495"/>
          </a:xfrm>
          <a:prstGeom prst="rect">
            <a:avLst/>
          </a:prstGeom>
          <a:noFill/>
        </p:spPr>
        <p:txBody>
          <a:bodyPr vert="eaVert" wrap="square" rtlCol="0">
            <a:spAutoFit/>
          </a:bodyPr>
          <a:lstStyle/>
          <a:p>
            <a:pPr algn="dist"/>
            <a:r>
              <a:rPr lang="zh-CN" altLang="en-US" sz="1600">
                <a:solidFill>
                  <a:schemeClr val="tx1">
                    <a:lumMod val="75000"/>
                    <a:lumOff val="25000"/>
                  </a:schemeClr>
                </a:solidFill>
                <a:latin typeface="华文行楷" panose="02010800040101010101" charset="-122"/>
                <a:ea typeface="华文行楷" panose="02010800040101010101" charset="-122"/>
              </a:rPr>
              <a:t>惊蛰</a:t>
            </a:r>
          </a:p>
        </p:txBody>
      </p:sp>
      <p:sp>
        <p:nvSpPr>
          <p:cNvPr id="17" name="文本框 16"/>
          <p:cNvSpPr txBox="1"/>
          <p:nvPr/>
        </p:nvSpPr>
        <p:spPr>
          <a:xfrm>
            <a:off x="5643880" y="2293620"/>
            <a:ext cx="490220" cy="866140"/>
          </a:xfrm>
          <a:prstGeom prst="rect">
            <a:avLst/>
          </a:prstGeom>
          <a:noFill/>
        </p:spPr>
        <p:txBody>
          <a:bodyPr vert="eaVert" wrap="square" rtlCol="0">
            <a:spAutoFit/>
          </a:bodyPr>
          <a:lstStyle/>
          <a:p>
            <a:pPr algn="l"/>
            <a:r>
              <a:rPr lang="zh-CN" altLang="en-US" sz="1000" spc="200">
                <a:solidFill>
                  <a:schemeClr val="tx1">
                    <a:lumMod val="65000"/>
                    <a:lumOff val="35000"/>
                  </a:schemeClr>
                </a:solidFill>
                <a:uFillTx/>
              </a:rPr>
              <a:t>是蛰虫</a:t>
            </a:r>
          </a:p>
          <a:p>
            <a:pPr algn="l"/>
            <a:r>
              <a:rPr lang="zh-CN" altLang="en-US" sz="1000" spc="200">
                <a:solidFill>
                  <a:schemeClr val="tx1">
                    <a:lumMod val="65000"/>
                    <a:lumOff val="35000"/>
                  </a:schemeClr>
                </a:solidFill>
                <a:uFillTx/>
              </a:rPr>
              <a:t>惊而出走矣</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诗词谚语</a:t>
            </a:r>
          </a:p>
        </p:txBody>
      </p:sp>
      <p:sp>
        <p:nvSpPr>
          <p:cNvPr id="2" name="文本框 1"/>
          <p:cNvSpPr txBox="1"/>
          <p:nvPr/>
        </p:nvSpPr>
        <p:spPr>
          <a:xfrm>
            <a:off x="1832142" y="2016550"/>
            <a:ext cx="3137535" cy="3894665"/>
          </a:xfrm>
          <a:prstGeom prst="rect">
            <a:avLst/>
          </a:prstGeom>
          <a:noFill/>
        </p:spPr>
        <p:txBody>
          <a:bodyPr vert="eaVert" wrap="square" rtlCol="0">
            <a:spAutoFit/>
          </a:bodyPr>
          <a:lstStyle/>
          <a:p>
            <a:pPr>
              <a:lnSpc>
                <a:spcPct val="300000"/>
              </a:lnSpc>
            </a:pPr>
            <a:r>
              <a:rPr lang="zh-CN" altLang="en-US" sz="16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点击添加文本信息点击添加文本信息点击添加文本信息点击添加文本信息点击添加文本信点击添加文本信</a:t>
            </a:r>
          </a:p>
          <a:p>
            <a:pPr>
              <a:lnSpc>
                <a:spcPct val="300000"/>
              </a:lnSpc>
            </a:pPr>
            <a:endParaRPr lang="zh-CN" altLang="en-US" sz="1600" dirty="0">
              <a:solidFill>
                <a:schemeClr val="tx1">
                  <a:lumMod val="75000"/>
                  <a:lumOff val="25000"/>
                </a:schemeClr>
              </a:solidFill>
              <a:latin typeface="方正姚体" panose="02010601030101010101" charset="-122"/>
              <a:ea typeface="方正姚体" panose="02010601030101010101" charset="-122"/>
            </a:endParaRPr>
          </a:p>
        </p:txBody>
      </p:sp>
      <p:sp>
        <p:nvSpPr>
          <p:cNvPr id="21" name="文本框 20"/>
          <p:cNvSpPr txBox="1"/>
          <p:nvPr/>
        </p:nvSpPr>
        <p:spPr>
          <a:xfrm>
            <a:off x="1015971" y="2016550"/>
            <a:ext cx="490220" cy="3260031"/>
          </a:xfrm>
          <a:prstGeom prst="rect">
            <a:avLst/>
          </a:prstGeom>
          <a:noFill/>
        </p:spPr>
        <p:txBody>
          <a:bodyPr vert="eaVert" wrap="square" rtlCol="0">
            <a:spAutoFit/>
          </a:body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标题一</a:t>
            </a:r>
          </a:p>
        </p:txBody>
      </p:sp>
      <p:cxnSp>
        <p:nvCxnSpPr>
          <p:cNvPr id="22" name="直接连接符 21"/>
          <p:cNvCxnSpPr/>
          <p:nvPr/>
        </p:nvCxnSpPr>
        <p:spPr>
          <a:xfrm>
            <a:off x="1562171" y="2111478"/>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cstate="screen"/>
          <a:stretch>
            <a:fillRect/>
          </a:stretch>
        </p:blipFill>
        <p:spPr>
          <a:xfrm>
            <a:off x="6280282" y="1840055"/>
            <a:ext cx="4816704" cy="36125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500" fill="hold"/>
                                        <p:tgtEl>
                                          <p:spTgt spid="21"/>
                                        </p:tgtEl>
                                        <p:attrNameLst>
                                          <p:attrName>ppt_w</p:attrName>
                                        </p:attrNameLst>
                                      </p:cBhvr>
                                      <p:tavLst>
                                        <p:tav tm="0">
                                          <p:val>
                                            <p:fltVal val="0"/>
                                          </p:val>
                                        </p:tav>
                                        <p:tav tm="100000">
                                          <p:val>
                                            <p:strVal val="#ppt_w"/>
                                          </p:val>
                                        </p:tav>
                                      </p:tavLst>
                                    </p:anim>
                                    <p:anim calcmode="lin" valueType="num">
                                      <p:cBhvr>
                                        <p:cTn id="13" dur="1500" fill="hold"/>
                                        <p:tgtEl>
                                          <p:spTgt spid="21"/>
                                        </p:tgtEl>
                                        <p:attrNameLst>
                                          <p:attrName>ppt_h</p:attrName>
                                        </p:attrNameLst>
                                      </p:cBhvr>
                                      <p:tavLst>
                                        <p:tav tm="0">
                                          <p:val>
                                            <p:fltVal val="0"/>
                                          </p:val>
                                        </p:tav>
                                        <p:tav tm="100000">
                                          <p:val>
                                            <p:strVal val="#ppt_h"/>
                                          </p:val>
                                        </p:tav>
                                      </p:tavLst>
                                    </p:anim>
                                    <p:animEffect transition="in" filter="fade">
                                      <p:cBhvr>
                                        <p:cTn id="14" dur="1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500" fill="hold"/>
                                        <p:tgtEl>
                                          <p:spTgt spid="22"/>
                                        </p:tgtEl>
                                        <p:attrNameLst>
                                          <p:attrName>ppt_w</p:attrName>
                                        </p:attrNameLst>
                                      </p:cBhvr>
                                      <p:tavLst>
                                        <p:tav tm="0">
                                          <p:val>
                                            <p:fltVal val="0"/>
                                          </p:val>
                                        </p:tav>
                                        <p:tav tm="100000">
                                          <p:val>
                                            <p:strVal val="#ppt_w"/>
                                          </p:val>
                                        </p:tav>
                                      </p:tavLst>
                                    </p:anim>
                                    <p:anim calcmode="lin" valueType="num">
                                      <p:cBhvr>
                                        <p:cTn id="18" dur="1500" fill="hold"/>
                                        <p:tgtEl>
                                          <p:spTgt spid="22"/>
                                        </p:tgtEl>
                                        <p:attrNameLst>
                                          <p:attrName>ppt_h</p:attrName>
                                        </p:attrNameLst>
                                      </p:cBhvr>
                                      <p:tavLst>
                                        <p:tav tm="0">
                                          <p:val>
                                            <p:fltVal val="0"/>
                                          </p:val>
                                        </p:tav>
                                        <p:tav tm="100000">
                                          <p:val>
                                            <p:strVal val="#ppt_h"/>
                                          </p:val>
                                        </p:tav>
                                      </p:tavLst>
                                    </p:anim>
                                    <p:animEffect transition="in" filter="fade">
                                      <p:cBhvr>
                                        <p:cTn id="19" dur="1500"/>
                                        <p:tgtEl>
                                          <p:spTgt spid="22"/>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诗词谚语</a:t>
            </a:r>
          </a:p>
        </p:txBody>
      </p:sp>
      <p:grpSp>
        <p:nvGrpSpPr>
          <p:cNvPr id="23" name="组合 22"/>
          <p:cNvGrpSpPr/>
          <p:nvPr/>
        </p:nvGrpSpPr>
        <p:grpSpPr>
          <a:xfrm>
            <a:off x="2159386" y="2096261"/>
            <a:ext cx="3825986" cy="460375"/>
            <a:chOff x="6421096" y="2251803"/>
            <a:chExt cx="4178618" cy="502807"/>
          </a:xfrm>
        </p:grpSpPr>
        <p:sp>
          <p:nvSpPr>
            <p:cNvPr id="3" name="矩形 2"/>
            <p:cNvSpPr/>
            <p:nvPr/>
          </p:nvSpPr>
          <p:spPr>
            <a:xfrm>
              <a:off x="6421096" y="2251803"/>
              <a:ext cx="532628" cy="502807"/>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添</a:t>
              </a:r>
            </a:p>
          </p:txBody>
        </p:sp>
        <p:sp>
          <p:nvSpPr>
            <p:cNvPr id="10" name="矩形 9"/>
            <p:cNvSpPr/>
            <p:nvPr/>
          </p:nvSpPr>
          <p:spPr>
            <a:xfrm>
              <a:off x="7649821"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加</a:t>
              </a:r>
            </a:p>
          </p:txBody>
        </p:sp>
        <p:sp>
          <p:nvSpPr>
            <p:cNvPr id="5" name="矩形 4"/>
            <p:cNvSpPr/>
            <p:nvPr/>
          </p:nvSpPr>
          <p:spPr>
            <a:xfrm>
              <a:off x="8878546"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标</a:t>
              </a:r>
            </a:p>
          </p:txBody>
        </p:sp>
        <p:sp>
          <p:nvSpPr>
            <p:cNvPr id="16" name="矩形 15"/>
            <p:cNvSpPr/>
            <p:nvPr/>
          </p:nvSpPr>
          <p:spPr>
            <a:xfrm>
              <a:off x="10107271" y="2251803"/>
              <a:ext cx="492443" cy="461665"/>
            </a:xfrm>
            <a:prstGeom prst="rect">
              <a:avLst/>
            </a:prstGeom>
          </p:spPr>
          <p:txBody>
            <a:bodyPr wrap="none">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题</a:t>
              </a:r>
            </a:p>
          </p:txBody>
        </p:sp>
      </p:grpSp>
      <p:sp>
        <p:nvSpPr>
          <p:cNvPr id="6" name="15"/>
          <p:cNvSpPr>
            <a:spLocks noChangeArrowheads="1"/>
          </p:cNvSpPr>
          <p:nvPr>
            <p:custDataLst>
              <p:tags r:id="rId1"/>
            </p:custDataLst>
          </p:nvPr>
        </p:nvSpPr>
        <p:spPr bwMode="auto">
          <a:xfrm>
            <a:off x="965835" y="3009900"/>
            <a:ext cx="6213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defTabSz="1216025" eaLnBrk="1" fontAlgn="auto" hangingPunct="1">
              <a:lnSpc>
                <a:spcPct val="250000"/>
              </a:lnSpc>
              <a:spcBef>
                <a:spcPct val="20000"/>
              </a:spcBef>
              <a:spcAft>
                <a:spcPts val="0"/>
              </a:spcAft>
              <a:buFont typeface="Arial" panose="020B0604020202020204" pitchFamily="34" charset="0"/>
              <a:buNone/>
              <a:defRPr/>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p>
        </p:txBody>
      </p:sp>
      <p:sp>
        <p:nvSpPr>
          <p:cNvPr id="7" name="15"/>
          <p:cNvSpPr>
            <a:spLocks noChangeArrowheads="1"/>
          </p:cNvSpPr>
          <p:nvPr>
            <p:custDataLst>
              <p:tags r:id="rId2"/>
            </p:custDataLst>
          </p:nvPr>
        </p:nvSpPr>
        <p:spPr bwMode="auto">
          <a:xfrm>
            <a:off x="965835" y="4344670"/>
            <a:ext cx="6213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defTabSz="1216025" eaLnBrk="1" fontAlgn="auto" hangingPunct="1">
              <a:lnSpc>
                <a:spcPct val="250000"/>
              </a:lnSpc>
              <a:spcBef>
                <a:spcPct val="20000"/>
              </a:spcBef>
              <a:spcAft>
                <a:spcPts val="0"/>
              </a:spcAft>
              <a:buFont typeface="Arial" panose="020B0604020202020204" pitchFamily="34" charset="0"/>
              <a:buNone/>
              <a:defRPr/>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p>
        </p:txBody>
      </p:sp>
      <p:pic>
        <p:nvPicPr>
          <p:cNvPr id="9" name="图片 8" descr="62604484d8ecb5fc822b0a448ff8ef8e"/>
          <p:cNvPicPr>
            <a:picLocks noChangeAspect="1"/>
          </p:cNvPicPr>
          <p:nvPr/>
        </p:nvPicPr>
        <p:blipFill>
          <a:blip r:embed="rId4" cstate="screen"/>
          <a:stretch>
            <a:fillRect/>
          </a:stretch>
        </p:blipFill>
        <p:spPr>
          <a:xfrm>
            <a:off x="6609715" y="2283460"/>
            <a:ext cx="5035550" cy="3662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肆</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诗词谚语</a:t>
            </a:r>
          </a:p>
        </p:txBody>
      </p:sp>
      <p:grpSp>
        <p:nvGrpSpPr>
          <p:cNvPr id="2" name="组合 1"/>
          <p:cNvGrpSpPr/>
          <p:nvPr/>
        </p:nvGrpSpPr>
        <p:grpSpPr>
          <a:xfrm>
            <a:off x="4978385" y="2168025"/>
            <a:ext cx="1795795" cy="3428206"/>
            <a:chOff x="4789389" y="1783925"/>
            <a:chExt cx="2030214" cy="3875715"/>
          </a:xfrm>
        </p:grpSpPr>
        <p:grpSp>
          <p:nvGrpSpPr>
            <p:cNvPr id="22" name="组合 21"/>
            <p:cNvGrpSpPr/>
            <p:nvPr/>
          </p:nvGrpSpPr>
          <p:grpSpPr>
            <a:xfrm>
              <a:off x="4789389" y="2835899"/>
              <a:ext cx="2030214" cy="2823741"/>
              <a:chOff x="340931" y="1753630"/>
              <a:chExt cx="1899256" cy="754466"/>
            </a:xfrm>
          </p:grpSpPr>
          <p:sp>
            <p:nvSpPr>
              <p:cNvPr id="36"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37" name="矩形 36"/>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33" name="组合 32"/>
            <p:cNvGrpSpPr/>
            <p:nvPr/>
          </p:nvGrpSpPr>
          <p:grpSpPr>
            <a:xfrm>
              <a:off x="5421777" y="1783925"/>
              <a:ext cx="843701" cy="843709"/>
              <a:chOff x="6975275" y="2860298"/>
              <a:chExt cx="1052248" cy="1052258"/>
            </a:xfrm>
          </p:grpSpPr>
          <p:sp>
            <p:nvSpPr>
              <p:cNvPr id="34" name="文本框 33"/>
              <p:cNvSpPr txBox="1"/>
              <p:nvPr/>
            </p:nvSpPr>
            <p:spPr>
              <a:xfrm>
                <a:off x="7193381" y="3022713"/>
                <a:ext cx="773963" cy="652482"/>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壹</a:t>
                </a:r>
              </a:p>
            </p:txBody>
          </p:sp>
          <p:sp>
            <p:nvSpPr>
              <p:cNvPr id="35" name="椭圆 34"/>
              <p:cNvSpPr/>
              <p:nvPr/>
            </p:nvSpPr>
            <p:spPr>
              <a:xfrm>
                <a:off x="6975275"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38" name="组合 37"/>
          <p:cNvGrpSpPr/>
          <p:nvPr/>
        </p:nvGrpSpPr>
        <p:grpSpPr>
          <a:xfrm>
            <a:off x="7190634" y="2174341"/>
            <a:ext cx="1795795" cy="3439636"/>
            <a:chOff x="4789389" y="1771003"/>
            <a:chExt cx="2030214" cy="3888637"/>
          </a:xfrm>
        </p:grpSpPr>
        <p:grpSp>
          <p:nvGrpSpPr>
            <p:cNvPr id="39" name="组合 38"/>
            <p:cNvGrpSpPr/>
            <p:nvPr/>
          </p:nvGrpSpPr>
          <p:grpSpPr>
            <a:xfrm>
              <a:off x="4789389" y="2835899"/>
              <a:ext cx="2030214" cy="2823741"/>
              <a:chOff x="340931" y="1753630"/>
              <a:chExt cx="1899256" cy="754466"/>
            </a:xfrm>
          </p:grpSpPr>
          <p:sp>
            <p:nvSpPr>
              <p:cNvPr id="43"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44" name="矩形 43"/>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0" name="组合 39"/>
            <p:cNvGrpSpPr/>
            <p:nvPr/>
          </p:nvGrpSpPr>
          <p:grpSpPr>
            <a:xfrm>
              <a:off x="5418905" y="1771003"/>
              <a:ext cx="843853" cy="843709"/>
              <a:chOff x="6971693" y="2844182"/>
              <a:chExt cx="1052437" cy="1052258"/>
            </a:xfrm>
          </p:grpSpPr>
          <p:sp>
            <p:nvSpPr>
              <p:cNvPr id="41" name="文本框 40"/>
              <p:cNvSpPr txBox="1"/>
              <p:nvPr/>
            </p:nvSpPr>
            <p:spPr>
              <a:xfrm>
                <a:off x="7149134"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贰</a:t>
                </a:r>
              </a:p>
            </p:txBody>
          </p:sp>
          <p:sp>
            <p:nvSpPr>
              <p:cNvPr id="42" name="椭圆 41"/>
              <p:cNvSpPr/>
              <p:nvPr/>
            </p:nvSpPr>
            <p:spPr>
              <a:xfrm>
                <a:off x="6971693" y="2844182"/>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45" name="组合 44"/>
          <p:cNvGrpSpPr/>
          <p:nvPr/>
        </p:nvGrpSpPr>
        <p:grpSpPr>
          <a:xfrm>
            <a:off x="9402882" y="2168025"/>
            <a:ext cx="1795795" cy="3428206"/>
            <a:chOff x="4789389" y="1783925"/>
            <a:chExt cx="2030214" cy="3875715"/>
          </a:xfrm>
        </p:grpSpPr>
        <p:grpSp>
          <p:nvGrpSpPr>
            <p:cNvPr id="46" name="组合 45"/>
            <p:cNvGrpSpPr/>
            <p:nvPr/>
          </p:nvGrpSpPr>
          <p:grpSpPr>
            <a:xfrm>
              <a:off x="4789389" y="2835899"/>
              <a:ext cx="2030214" cy="2823741"/>
              <a:chOff x="340931" y="1753630"/>
              <a:chExt cx="1899256" cy="754466"/>
            </a:xfrm>
          </p:grpSpPr>
          <p:sp>
            <p:nvSpPr>
              <p:cNvPr id="50"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51" name="矩形 50"/>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7" name="组合 46"/>
            <p:cNvGrpSpPr/>
            <p:nvPr/>
          </p:nvGrpSpPr>
          <p:grpSpPr>
            <a:xfrm>
              <a:off x="5418904" y="1783925"/>
              <a:ext cx="843701" cy="843709"/>
              <a:chOff x="6971693" y="2860298"/>
              <a:chExt cx="1052248" cy="1052258"/>
            </a:xfrm>
          </p:grpSpPr>
          <p:sp>
            <p:nvSpPr>
              <p:cNvPr id="48" name="文本框 47"/>
              <p:cNvSpPr txBox="1"/>
              <p:nvPr/>
            </p:nvSpPr>
            <p:spPr>
              <a:xfrm>
                <a:off x="7109743"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叁</a:t>
                </a:r>
              </a:p>
            </p:txBody>
          </p:sp>
          <p:sp>
            <p:nvSpPr>
              <p:cNvPr id="49" name="椭圆 48"/>
              <p:cNvSpPr/>
              <p:nvPr/>
            </p:nvSpPr>
            <p:spPr>
              <a:xfrm>
                <a:off x="6971693"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pic>
        <p:nvPicPr>
          <p:cNvPr id="8" name="图片 7"/>
          <p:cNvPicPr>
            <a:picLocks noChangeAspect="1"/>
          </p:cNvPicPr>
          <p:nvPr/>
        </p:nvPicPr>
        <p:blipFill>
          <a:blip r:embed="rId2" cstate="screen"/>
          <a:stretch>
            <a:fillRect/>
          </a:stretch>
        </p:blipFill>
        <p:spPr>
          <a:xfrm>
            <a:off x="1211287" y="1793875"/>
            <a:ext cx="2588553" cy="3820160"/>
          </a:xfrm>
          <a:prstGeom prst="rect">
            <a:avLst/>
          </a:prstGeom>
          <a:ln>
            <a:solidFill>
              <a:schemeClr val="bg1">
                <a:lumMod val="75000"/>
              </a:schemeClr>
            </a:solid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8" name="图片 7" descr="23333333"/>
          <p:cNvPicPr>
            <a:picLocks noChangeAspect="1"/>
          </p:cNvPicPr>
          <p:nvPr/>
        </p:nvPicPr>
        <p:blipFill>
          <a:blip r:embed="rId6" cstate="screen"/>
          <a:stretch>
            <a:fillRect/>
          </a:stretch>
        </p:blipFill>
        <p:spPr>
          <a:xfrm>
            <a:off x="819150" y="-1600200"/>
            <a:ext cx="6704965" cy="10058400"/>
          </a:xfrm>
          <a:prstGeom prst="rect">
            <a:avLst/>
          </a:prstGeom>
        </p:spPr>
      </p:pic>
      <p:pic>
        <p:nvPicPr>
          <p:cNvPr id="9" name="图片 8"/>
          <p:cNvPicPr>
            <a:picLocks noChangeAspect="1"/>
          </p:cNvPicPr>
          <p:nvPr/>
        </p:nvPicPr>
        <p:blipFill>
          <a:blip r:embed="rId7"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8" cstate="screen"/>
          <a:stretch>
            <a:fillRect/>
          </a:stretch>
        </p:blipFill>
        <p:spPr>
          <a:xfrm>
            <a:off x="187325" y="154305"/>
            <a:ext cx="2232025" cy="1614805"/>
          </a:xfrm>
          <a:prstGeom prst="rect">
            <a:avLst/>
          </a:prstGeom>
        </p:spPr>
      </p:pic>
      <p:sp>
        <p:nvSpPr>
          <p:cNvPr id="17" name="文本框 16"/>
          <p:cNvSpPr txBox="1"/>
          <p:nvPr/>
        </p:nvSpPr>
        <p:spPr>
          <a:xfrm>
            <a:off x="6205220" y="1456690"/>
            <a:ext cx="675005" cy="4444365"/>
          </a:xfrm>
          <a:prstGeom prst="rect">
            <a:avLst/>
          </a:prstGeom>
          <a:noFill/>
        </p:spPr>
        <p:txBody>
          <a:bodyPr vert="eaVert" wrap="square" rtlCol="0">
            <a:spAutoFit/>
          </a:bodyPr>
          <a:lstStyle/>
          <a:p>
            <a:r>
              <a:rPr lang="zh-CN" altLang="en-US" sz="3200">
                <a:solidFill>
                  <a:schemeClr val="bg1"/>
                </a:solidFill>
                <a:latin typeface="方正姚体" panose="02010601030101010101" charset="-122"/>
                <a:ea typeface="方正姚体" panose="02010601030101010101" charset="-122"/>
                <a:cs typeface="方正姚体" panose="02010601030101010101" charset="-122"/>
              </a:rPr>
              <a:t>传统二十四节气惊蛰</a:t>
            </a:r>
          </a:p>
        </p:txBody>
      </p:sp>
      <p:sp>
        <p:nvSpPr>
          <p:cNvPr id="18" name="文本框 17"/>
          <p:cNvSpPr txBox="1"/>
          <p:nvPr/>
        </p:nvSpPr>
        <p:spPr>
          <a:xfrm>
            <a:off x="6771362" y="1986280"/>
            <a:ext cx="553998" cy="2886075"/>
          </a:xfrm>
          <a:prstGeom prst="rect">
            <a:avLst/>
          </a:prstGeom>
          <a:noFill/>
        </p:spPr>
        <p:txBody>
          <a:bodyPr vert="eaVert" wrap="square" rtlCol="0">
            <a:spAutoFit/>
          </a:bodyPr>
          <a:lstStyle/>
          <a:p>
            <a:r>
              <a:rPr lang="zh-CN" altLang="en-US" sz="2400" dirty="0">
                <a:solidFill>
                  <a:schemeClr val="bg1"/>
                </a:solidFill>
                <a:latin typeface="方正姚体" panose="02010601030101010101" charset="-122"/>
                <a:ea typeface="方正姚体" panose="02010601030101010101" charset="-122"/>
                <a:cs typeface="方正姚体" panose="02010601030101010101" charset="-122"/>
              </a:rPr>
              <a:t>汇报人    </a:t>
            </a:r>
            <a:r>
              <a:rPr lang="zh-CN" altLang="en-US" sz="2400" dirty="0" smtClean="0">
                <a:solidFill>
                  <a:schemeClr val="bg1"/>
                </a:solidFill>
                <a:latin typeface="方正姚体" panose="02010601030101010101" charset="-122"/>
                <a:ea typeface="方正姚体" panose="02010601030101010101" charset="-122"/>
                <a:cs typeface="方正姚体" panose="02010601030101010101" charset="-122"/>
              </a:rPr>
              <a:t>第一</a:t>
            </a:r>
            <a:r>
              <a:rPr lang="en-US" altLang="zh-CN" sz="2400" dirty="0" smtClean="0">
                <a:solidFill>
                  <a:schemeClr val="bg1"/>
                </a:solidFill>
                <a:latin typeface="方正姚体" panose="02010601030101010101" charset="-122"/>
                <a:ea typeface="方正姚体" panose="02010601030101010101" charset="-122"/>
                <a:cs typeface="方正姚体" panose="02010601030101010101" charset="-122"/>
              </a:rPr>
              <a:t>PPT</a:t>
            </a:r>
            <a:endParaRPr lang="zh-CN" altLang="en-US" sz="2400" dirty="0">
              <a:solidFill>
                <a:schemeClr val="bg1"/>
              </a:solidFill>
              <a:latin typeface="方正姚体" panose="02010601030101010101" charset="-122"/>
              <a:ea typeface="方正姚体" panose="02010601030101010101" charset="-122"/>
              <a:cs typeface="方正姚体" panose="02010601030101010101" charset="-122"/>
            </a:endParaRP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6" name="图片 5" descr="34343434"/>
          <p:cNvPicPr>
            <a:picLocks noChangeAspect="1"/>
          </p:cNvPicPr>
          <p:nvPr/>
        </p:nvPicPr>
        <p:blipFill>
          <a:blip r:embed="rId3" cstate="screen"/>
          <a:stretch>
            <a:fillRect/>
          </a:stretch>
        </p:blipFill>
        <p:spPr>
          <a:xfrm>
            <a:off x="6205220" y="0"/>
            <a:ext cx="6704965" cy="6969760"/>
          </a:xfrm>
          <a:prstGeom prst="rect">
            <a:avLst/>
          </a:prstGeom>
        </p:spPr>
      </p:pic>
      <p:pic>
        <p:nvPicPr>
          <p:cNvPr id="15" name="图片 14" descr="555444"/>
          <p:cNvPicPr>
            <a:picLocks noChangeAspect="1"/>
          </p:cNvPicPr>
          <p:nvPr/>
        </p:nvPicPr>
        <p:blipFill>
          <a:blip r:embed="rId4" cstate="screen"/>
          <a:stretch>
            <a:fillRect/>
          </a:stretch>
        </p:blipFill>
        <p:spPr>
          <a:xfrm rot="5400000" flipV="1">
            <a:off x="1574800" y="-1688465"/>
            <a:ext cx="6837680" cy="10257790"/>
          </a:xfrm>
          <a:prstGeom prst="rect">
            <a:avLst/>
          </a:prstGeom>
        </p:spPr>
      </p:pic>
      <p:pic>
        <p:nvPicPr>
          <p:cNvPr id="4" name="图片 3" descr="55554444"/>
          <p:cNvPicPr>
            <a:picLocks noChangeAspect="1"/>
          </p:cNvPicPr>
          <p:nvPr/>
        </p:nvPicPr>
        <p:blipFill>
          <a:blip r:embed="rId5" cstate="screen"/>
          <a:stretch>
            <a:fillRect/>
          </a:stretch>
        </p:blipFill>
        <p:spPr>
          <a:xfrm>
            <a:off x="5487035" y="-13970"/>
            <a:ext cx="6704965" cy="10058400"/>
          </a:xfrm>
          <a:prstGeom prst="rect">
            <a:avLst/>
          </a:prstGeom>
        </p:spPr>
      </p:pic>
      <p:pic>
        <p:nvPicPr>
          <p:cNvPr id="7" name="图片 6" descr="34343434"/>
          <p:cNvPicPr>
            <a:picLocks noChangeAspect="1"/>
          </p:cNvPicPr>
          <p:nvPr/>
        </p:nvPicPr>
        <p:blipFill>
          <a:blip r:embed="rId3" cstate="screen"/>
          <a:stretch>
            <a:fillRect/>
          </a:stretch>
        </p:blipFill>
        <p:spPr>
          <a:xfrm>
            <a:off x="620395" y="21590"/>
            <a:ext cx="6704965" cy="6969760"/>
          </a:xfrm>
          <a:prstGeom prst="rect">
            <a:avLst/>
          </a:prstGeom>
        </p:spPr>
      </p:pic>
      <p:pic>
        <p:nvPicPr>
          <p:cNvPr id="9" name="图片 8"/>
          <p:cNvPicPr>
            <a:picLocks noChangeAspect="1"/>
          </p:cNvPicPr>
          <p:nvPr/>
        </p:nvPicPr>
        <p:blipFill>
          <a:blip r:embed="rId6" cstate="print">
            <a:grayscl/>
            <a:lum bright="70000" contrast="-70000"/>
          </a:blip>
          <a:stretch>
            <a:fillRect/>
          </a:stretch>
        </p:blipFill>
        <p:spPr>
          <a:xfrm>
            <a:off x="9451340" y="5366385"/>
            <a:ext cx="2480945" cy="1250950"/>
          </a:xfrm>
          <a:prstGeom prst="rect">
            <a:avLst/>
          </a:prstGeom>
        </p:spPr>
      </p:pic>
      <p:pic>
        <p:nvPicPr>
          <p:cNvPr id="10" name="图片 9"/>
          <p:cNvPicPr>
            <a:picLocks noChangeAspect="1"/>
          </p:cNvPicPr>
          <p:nvPr/>
        </p:nvPicPr>
        <p:blipFill>
          <a:blip r:embed="rId7" cstate="screen"/>
          <a:stretch>
            <a:fillRect/>
          </a:stretch>
        </p:blipFill>
        <p:spPr>
          <a:xfrm>
            <a:off x="187325" y="154305"/>
            <a:ext cx="2232025" cy="1614805"/>
          </a:xfrm>
          <a:prstGeom prst="rect">
            <a:avLst/>
          </a:prstGeom>
        </p:spPr>
      </p:pic>
      <p:sp>
        <p:nvSpPr>
          <p:cNvPr id="13" name="文本框 12"/>
          <p:cNvSpPr txBox="1"/>
          <p:nvPr/>
        </p:nvSpPr>
        <p:spPr>
          <a:xfrm>
            <a:off x="5797550" y="1814830"/>
            <a:ext cx="613410" cy="3127375"/>
          </a:xfrm>
          <a:prstGeom prst="rect">
            <a:avLst/>
          </a:prstGeom>
          <a:noFill/>
          <a:ln>
            <a:solidFill>
              <a:schemeClr val="bg1"/>
            </a:solidFill>
          </a:ln>
        </p:spPr>
        <p:txBody>
          <a:bodyPr vert="eaVert" wrap="square" rtlCol="0">
            <a:spAutoFit/>
          </a:bodyPr>
          <a:lstStyle/>
          <a:p>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bg1"/>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bg1"/>
                </a:solidFill>
                <a:latin typeface="方正姚体" panose="02010601030101010101" charset="-122"/>
                <a:ea typeface="方正姚体" panose="02010601030101010101" charset="-122"/>
                <a:cs typeface="方正姚体" panose="02010601030101010101" charset="-122"/>
                <a:sym typeface="+mn-lt"/>
              </a:rPr>
              <a:t>惊蛰节气</a:t>
            </a:r>
          </a:p>
        </p:txBody>
      </p:sp>
      <p:sp>
        <p:nvSpPr>
          <p:cNvPr id="11" name="文本框 10"/>
          <p:cNvSpPr txBox="1"/>
          <p:nvPr/>
        </p:nvSpPr>
        <p:spPr>
          <a:xfrm>
            <a:off x="4072255" y="1964055"/>
            <a:ext cx="1290320" cy="2929890"/>
          </a:xfrm>
          <a:prstGeom prst="rect">
            <a:avLst/>
          </a:prstGeom>
          <a:noFill/>
        </p:spPr>
        <p:txBody>
          <a:bodyPr vert="eaVert" wrap="square" rtlCol="0">
            <a:spAutoFit/>
          </a:bodyPr>
          <a:lstStyle/>
          <a:p>
            <a:r>
              <a:rPr lang="zh-CN" altLang="en-US" sz="7200">
                <a:solidFill>
                  <a:schemeClr val="bg1"/>
                </a:solidFill>
                <a:latin typeface="方正姚体" panose="02010601030101010101" charset="-122"/>
                <a:ea typeface="方正姚体" panose="02010601030101010101" charset="-122"/>
              </a:rPr>
              <a:t>第一章</a:t>
            </a:r>
          </a:p>
        </p:txBody>
      </p:sp>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5" name="组合 26"/>
          <p:cNvGrpSpPr/>
          <p:nvPr/>
        </p:nvGrpSpPr>
        <p:grpSpPr>
          <a:xfrm>
            <a:off x="8832952" y="18538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8" name="直接连接符 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999780" y="18538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12" name="直接连接符 11"/>
            <p:cNvCxnSpPr/>
            <p:nvPr/>
          </p:nvCxnSpPr>
          <p:spPr>
            <a:xfrm>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3" name="图片 12" descr="09f3a63be3a43fc64362f79781d898e6"/>
          <p:cNvPicPr>
            <a:picLocks noChangeAspect="1"/>
          </p:cNvPicPr>
          <p:nvPr/>
        </p:nvPicPr>
        <p:blipFill>
          <a:blip r:embed="rId2" cstate="screen"/>
          <a:stretch>
            <a:fillRect/>
          </a:stretch>
        </p:blipFill>
        <p:spPr>
          <a:xfrm>
            <a:off x="3960495" y="1367790"/>
            <a:ext cx="4612005" cy="46120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cxnSp>
        <p:nvCxnSpPr>
          <p:cNvPr id="2" name="Straight Connector 38"/>
          <p:cNvCxnSpPr>
            <a:cxnSpLocks noChangeShapeType="1"/>
          </p:cNvCxnSpPr>
          <p:nvPr/>
        </p:nvCxnSpPr>
        <p:spPr bwMode="auto">
          <a:xfrm>
            <a:off x="5386948" y="3685374"/>
            <a:ext cx="5159964"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grpSp>
        <p:nvGrpSpPr>
          <p:cNvPr id="3" name="组合 2"/>
          <p:cNvGrpSpPr/>
          <p:nvPr/>
        </p:nvGrpSpPr>
        <p:grpSpPr>
          <a:xfrm>
            <a:off x="5386895" y="1647411"/>
            <a:ext cx="6104255" cy="1793240"/>
            <a:chOff x="3659280" y="1538912"/>
            <a:chExt cx="6104255" cy="1793240"/>
          </a:xfrm>
        </p:grpSpPr>
        <p:sp>
          <p:nvSpPr>
            <p:cNvPr id="14" name="文本框 20"/>
            <p:cNvSpPr txBox="1">
              <a:spLocks noChangeArrowheads="1"/>
            </p:cNvSpPr>
            <p:nvPr/>
          </p:nvSpPr>
          <p:spPr bwMode="auto">
            <a:xfrm>
              <a:off x="3664360" y="1948487"/>
              <a:ext cx="609917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200000"/>
                </a:lnSpc>
                <a:buNone/>
              </a:pPr>
              <a:r>
                <a:rPr lang="zh-CN" altLang="en-US" sz="14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微软雅黑" panose="020B0503020204020204" pitchFamily="34" charset="-122"/>
                </a:rPr>
                <a:t>点击添加文本信息点击添加文本信息点击添加文本信息点击添加文本信息点击添加文本信息点击添加文本信息点击添加文本信息 </a:t>
              </a:r>
            </a:p>
          </p:txBody>
        </p:sp>
        <p:sp>
          <p:nvSpPr>
            <p:cNvPr id="15" name="TextBox 10"/>
            <p:cNvSpPr txBox="1">
              <a:spLocks noChangeArrowheads="1"/>
            </p:cNvSpPr>
            <p:nvPr/>
          </p:nvSpPr>
          <p:spPr bwMode="auto">
            <a:xfrm>
              <a:off x="3659280" y="1538912"/>
              <a:ext cx="263607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方正姚体" panose="02010601030101010101" charset="-122"/>
                  <a:ea typeface="方正姚体" panose="02010601030101010101" charset="-122"/>
                </a:rPr>
                <a:t>单击此处添加标题</a:t>
              </a:r>
            </a:p>
          </p:txBody>
        </p:sp>
      </p:grpSp>
      <p:grpSp>
        <p:nvGrpSpPr>
          <p:cNvPr id="16" name="组合 15"/>
          <p:cNvGrpSpPr/>
          <p:nvPr/>
        </p:nvGrpSpPr>
        <p:grpSpPr>
          <a:xfrm>
            <a:off x="5366522" y="4150431"/>
            <a:ext cx="6124575" cy="1793240"/>
            <a:chOff x="3659280" y="1538912"/>
            <a:chExt cx="6124575" cy="1793240"/>
          </a:xfrm>
        </p:grpSpPr>
        <p:sp>
          <p:nvSpPr>
            <p:cNvPr id="17" name="文本框 20"/>
            <p:cNvSpPr txBox="1">
              <a:spLocks noChangeArrowheads="1"/>
            </p:cNvSpPr>
            <p:nvPr/>
          </p:nvSpPr>
          <p:spPr bwMode="auto">
            <a:xfrm>
              <a:off x="3664360" y="1948487"/>
              <a:ext cx="611949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200000"/>
                </a:lnSpc>
                <a:buNone/>
              </a:pPr>
              <a:r>
                <a:rPr lang="zh-CN" altLang="en-US" sz="14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微软雅黑" panose="020B0503020204020204" pitchFamily="34" charset="-122"/>
                </a:rPr>
                <a:t>点击添加文本信息点击添加文本信息点击添加文本信息点击添加文本信息点击添加文本信息点击添加文本信息点击添加文本信息 </a:t>
              </a:r>
            </a:p>
          </p:txBody>
        </p:sp>
        <p:sp>
          <p:nvSpPr>
            <p:cNvPr id="18" name="TextBox 10"/>
            <p:cNvSpPr txBox="1">
              <a:spLocks noChangeArrowheads="1"/>
            </p:cNvSpPr>
            <p:nvPr/>
          </p:nvSpPr>
          <p:spPr bwMode="auto">
            <a:xfrm>
              <a:off x="3659280" y="1538912"/>
              <a:ext cx="263607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方正姚体" panose="02010601030101010101" charset="-122"/>
                  <a:ea typeface="方正姚体" panose="02010601030101010101" charset="-122"/>
                </a:rPr>
                <a:t>单击此处添加标题</a:t>
              </a:r>
            </a:p>
          </p:txBody>
        </p:sp>
      </p:grpSp>
      <p:pic>
        <p:nvPicPr>
          <p:cNvPr id="25" name="图片 24" descr="a9a459180ab87ce28451461ecd084bf5"/>
          <p:cNvPicPr>
            <a:picLocks noChangeAspect="1"/>
          </p:cNvPicPr>
          <p:nvPr/>
        </p:nvPicPr>
        <p:blipFill>
          <a:blip r:embed="rId2"/>
          <a:stretch>
            <a:fillRect/>
          </a:stretch>
        </p:blipFill>
        <p:spPr>
          <a:xfrm>
            <a:off x="1192530" y="2045970"/>
            <a:ext cx="3298825" cy="32988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decel="100000"/>
                                        <p:tgtEl>
                                          <p:spTgt spid="2"/>
                                        </p:tgtEl>
                                      </p:cBhvr>
                                    </p:animEffect>
                                    <p:anim calcmode="lin" valueType="num">
                                      <p:cBhvr>
                                        <p:cTn id="12" dur="800" decel="100000" fill="hold"/>
                                        <p:tgtEl>
                                          <p:spTgt spid="2"/>
                                        </p:tgtEl>
                                        <p:attrNameLst>
                                          <p:attrName>style.rotation</p:attrName>
                                        </p:attrNameLst>
                                      </p:cBhvr>
                                      <p:tavLst>
                                        <p:tav tm="0">
                                          <p:val>
                                            <p:fltVal val="-90"/>
                                          </p:val>
                                        </p:tav>
                                        <p:tav tm="100000">
                                          <p:val>
                                            <p:fltVal val="0"/>
                                          </p:val>
                                        </p:tav>
                                      </p:tavLst>
                                    </p:anim>
                                    <p:anim calcmode="lin" valueType="num">
                                      <p:cBhvr>
                                        <p:cTn id="13" dur="800" decel="100000" fill="hold"/>
                                        <p:tgtEl>
                                          <p:spTgt spid="2"/>
                                        </p:tgtEl>
                                        <p:attrNameLst>
                                          <p:attrName>ppt_x</p:attrName>
                                        </p:attrNameLst>
                                      </p:cBhvr>
                                      <p:tavLst>
                                        <p:tav tm="0">
                                          <p:val>
                                            <p:strVal val="#ppt_x+0.4"/>
                                          </p:val>
                                        </p:tav>
                                        <p:tav tm="100000">
                                          <p:val>
                                            <p:strVal val="#ppt_x-0.05"/>
                                          </p:val>
                                        </p:tav>
                                      </p:tavLst>
                                    </p:anim>
                                    <p:anim calcmode="lin" valueType="num">
                                      <p:cBhvr>
                                        <p:cTn id="14" dur="800" decel="100000" fill="hold"/>
                                        <p:tgtEl>
                                          <p:spTgt spid="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sp>
        <p:nvSpPr>
          <p:cNvPr id="5" name="矩形 4"/>
          <p:cNvSpPr/>
          <p:nvPr/>
        </p:nvSpPr>
        <p:spPr>
          <a:xfrm>
            <a:off x="1222664" y="1874159"/>
            <a:ext cx="738664" cy="4452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方正姚体" panose="02010601030101010101" charset="-122"/>
              <a:ea typeface="方正姚体" panose="02010601030101010101" charset="-122"/>
            </a:endParaRPr>
          </a:p>
        </p:txBody>
      </p:sp>
      <p:sp>
        <p:nvSpPr>
          <p:cNvPr id="6" name="文本框 5"/>
          <p:cNvSpPr txBox="1"/>
          <p:nvPr/>
        </p:nvSpPr>
        <p:spPr>
          <a:xfrm>
            <a:off x="1316376" y="2301829"/>
            <a:ext cx="551815" cy="4284785"/>
          </a:xfrm>
          <a:prstGeom prst="rect">
            <a:avLst/>
          </a:prstGeom>
          <a:noFill/>
        </p:spPr>
        <p:txBody>
          <a:bodyPr vert="eaVert" wrap="square" rtlCol="0">
            <a:spAutoFit/>
          </a:bodyPr>
          <a:lstStyle/>
          <a:p>
            <a:r>
              <a:rPr lang="zh-CN" altLang="en-US" sz="2400" dirty="0">
                <a:solidFill>
                  <a:schemeClr val="tx1">
                    <a:lumMod val="75000"/>
                    <a:lumOff val="25000"/>
                  </a:schemeClr>
                </a:solidFill>
                <a:latin typeface="方正姚体" panose="02010601030101010101" charset="-122"/>
                <a:ea typeface="方正姚体" panose="02010601030101010101" charset="-122"/>
              </a:rPr>
              <a:t>单击添加标题</a:t>
            </a:r>
          </a:p>
        </p:txBody>
      </p:sp>
      <p:sp>
        <p:nvSpPr>
          <p:cNvPr id="9" name="文本框 8"/>
          <p:cNvSpPr txBox="1"/>
          <p:nvPr/>
        </p:nvSpPr>
        <p:spPr>
          <a:xfrm>
            <a:off x="3448852" y="1900980"/>
            <a:ext cx="3137535" cy="3894665"/>
          </a:xfrm>
          <a:prstGeom prst="rect">
            <a:avLst/>
          </a:prstGeom>
          <a:noFill/>
        </p:spPr>
        <p:txBody>
          <a:bodyPr vert="eaVert" wrap="square" rtlCol="0">
            <a:spAutoFit/>
          </a:bodyPr>
          <a:lstStyle/>
          <a:p>
            <a:pPr>
              <a:lnSpc>
                <a:spcPct val="300000"/>
              </a:lnSpc>
            </a:pPr>
            <a:r>
              <a:rPr lang="zh-CN" altLang="en-US" sz="16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点击添加文本信息点击添加文本信息点击添加文本信息点击添加文本信息点击添加文本信点击添加文本信</a:t>
            </a:r>
          </a:p>
          <a:p>
            <a:pPr>
              <a:lnSpc>
                <a:spcPct val="300000"/>
              </a:lnSpc>
            </a:pPr>
            <a:endParaRPr lang="zh-CN" altLang="en-US" sz="1600" dirty="0">
              <a:solidFill>
                <a:schemeClr val="tx1">
                  <a:lumMod val="75000"/>
                  <a:lumOff val="25000"/>
                </a:schemeClr>
              </a:solidFill>
              <a:latin typeface="方正姚体" panose="02010601030101010101" charset="-122"/>
              <a:ea typeface="方正姚体" panose="02010601030101010101" charset="-122"/>
            </a:endParaRPr>
          </a:p>
        </p:txBody>
      </p:sp>
      <p:sp>
        <p:nvSpPr>
          <p:cNvPr id="21" name="文本框 20"/>
          <p:cNvSpPr txBox="1"/>
          <p:nvPr/>
        </p:nvSpPr>
        <p:spPr>
          <a:xfrm>
            <a:off x="2632681" y="1900980"/>
            <a:ext cx="490220" cy="3260031"/>
          </a:xfrm>
          <a:prstGeom prst="rect">
            <a:avLst/>
          </a:prstGeom>
          <a:noFill/>
        </p:spPr>
        <p:txBody>
          <a:bodyPr vert="eaVert" wrap="square" rtlCol="0">
            <a:spAutoFit/>
          </a:body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标题一</a:t>
            </a:r>
          </a:p>
        </p:txBody>
      </p:sp>
      <p:cxnSp>
        <p:nvCxnSpPr>
          <p:cNvPr id="22" name="直接连接符 21"/>
          <p:cNvCxnSpPr/>
          <p:nvPr/>
        </p:nvCxnSpPr>
        <p:spPr>
          <a:xfrm>
            <a:off x="3178881" y="1995908"/>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图片 26" descr="f1bd09a76b830557e653e1cb635c7d0e"/>
          <p:cNvPicPr>
            <a:picLocks noChangeAspect="1"/>
          </p:cNvPicPr>
          <p:nvPr/>
        </p:nvPicPr>
        <p:blipFill>
          <a:blip r:embed="rId2" cstate="screen"/>
          <a:stretch>
            <a:fillRect/>
          </a:stretch>
        </p:blipFill>
        <p:spPr>
          <a:xfrm flipH="1">
            <a:off x="7287260" y="899160"/>
            <a:ext cx="4417060" cy="54273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500" fill="hold"/>
                                        <p:tgtEl>
                                          <p:spTgt spid="21"/>
                                        </p:tgtEl>
                                        <p:attrNameLst>
                                          <p:attrName>ppt_w</p:attrName>
                                        </p:attrNameLst>
                                      </p:cBhvr>
                                      <p:tavLst>
                                        <p:tav tm="0">
                                          <p:val>
                                            <p:fltVal val="0"/>
                                          </p:val>
                                        </p:tav>
                                        <p:tav tm="100000">
                                          <p:val>
                                            <p:strVal val="#ppt_w"/>
                                          </p:val>
                                        </p:tav>
                                      </p:tavLst>
                                    </p:anim>
                                    <p:anim calcmode="lin" valueType="num">
                                      <p:cBhvr>
                                        <p:cTn id="18" dur="1500" fill="hold"/>
                                        <p:tgtEl>
                                          <p:spTgt spid="21"/>
                                        </p:tgtEl>
                                        <p:attrNameLst>
                                          <p:attrName>ppt_h</p:attrName>
                                        </p:attrNameLst>
                                      </p:cBhvr>
                                      <p:tavLst>
                                        <p:tav tm="0">
                                          <p:val>
                                            <p:fltVal val="0"/>
                                          </p:val>
                                        </p:tav>
                                        <p:tav tm="100000">
                                          <p:val>
                                            <p:strVal val="#ppt_h"/>
                                          </p:val>
                                        </p:tav>
                                      </p:tavLst>
                                    </p:anim>
                                    <p:animEffect transition="in" filter="fade">
                                      <p:cBhvr>
                                        <p:cTn id="19" dur="1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500" fill="hold"/>
                                        <p:tgtEl>
                                          <p:spTgt spid="22"/>
                                        </p:tgtEl>
                                        <p:attrNameLst>
                                          <p:attrName>ppt_w</p:attrName>
                                        </p:attrNameLst>
                                      </p:cBhvr>
                                      <p:tavLst>
                                        <p:tav tm="0">
                                          <p:val>
                                            <p:fltVal val="0"/>
                                          </p:val>
                                        </p:tav>
                                        <p:tav tm="100000">
                                          <p:val>
                                            <p:strVal val="#ppt_w"/>
                                          </p:val>
                                        </p:tav>
                                      </p:tavLst>
                                    </p:anim>
                                    <p:anim calcmode="lin" valueType="num">
                                      <p:cBhvr>
                                        <p:cTn id="23" dur="1500" fill="hold"/>
                                        <p:tgtEl>
                                          <p:spTgt spid="22"/>
                                        </p:tgtEl>
                                        <p:attrNameLst>
                                          <p:attrName>ppt_h</p:attrName>
                                        </p:attrNameLst>
                                      </p:cBhvr>
                                      <p:tavLst>
                                        <p:tav tm="0">
                                          <p:val>
                                            <p:fltVal val="0"/>
                                          </p:val>
                                        </p:tav>
                                        <p:tav tm="100000">
                                          <p:val>
                                            <p:strVal val="#ppt_h"/>
                                          </p:val>
                                        </p:tav>
                                      </p:tavLst>
                                    </p:anim>
                                    <p:animEffect transition="in" filter="fade">
                                      <p:cBhvr>
                                        <p:cTn id="24" dur="1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5" name="组合 26"/>
          <p:cNvGrpSpPr/>
          <p:nvPr/>
        </p:nvGrpSpPr>
        <p:grpSpPr>
          <a:xfrm>
            <a:off x="8832952" y="18538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8" name="直接连接符 7"/>
            <p:cNvCxnSpPr/>
            <p:nvPr/>
          </p:nvCxnSpPr>
          <p:spPr>
            <a:xfrm>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999780" y="18538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点击添加文本信息点击添加文本信息点击添加文本信点击添加文本信息点击添加文本信息点击添加文本信</a:t>
              </a: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a:p>
              <a:pPr algn="just">
                <a:lnSpc>
                  <a:spcPct val="150000"/>
                </a:lnSpc>
              </a:pPr>
              <a:endParaRPr lang="zh-CN" altLang="en-US" sz="1400" spc="300" dirty="0">
                <a:solidFill>
                  <a:schemeClr val="tx1">
                    <a:lumMod val="75000"/>
                    <a:lumOff val="25000"/>
                  </a:schemeClr>
                </a:solidFill>
                <a:latin typeface="方正姚体" panose="02010601030101010101" charset="-122"/>
                <a:ea typeface="方正姚体" panose="02010601030101010101"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dirty="0">
                  <a:solidFill>
                    <a:schemeClr val="tx1">
                      <a:lumMod val="75000"/>
                      <a:lumOff val="25000"/>
                    </a:schemeClr>
                  </a:solidFill>
                  <a:latin typeface="方正姚体" panose="02010601030101010101" charset="-122"/>
                  <a:ea typeface="方正姚体" panose="02010601030101010101" charset="-122"/>
                </a:rPr>
                <a:t>点击添加标题</a:t>
              </a:r>
            </a:p>
          </p:txBody>
        </p:sp>
        <p:cxnSp>
          <p:nvCxnSpPr>
            <p:cNvPr id="12" name="直接连接符 11"/>
            <p:cNvCxnSpPr/>
            <p:nvPr/>
          </p:nvCxnSpPr>
          <p:spPr>
            <a:xfrm>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cstate="screen"/>
          <a:stretch>
            <a:fillRect/>
          </a:stretch>
        </p:blipFill>
        <p:spPr>
          <a:xfrm>
            <a:off x="3858392" y="1622885"/>
            <a:ext cx="4816704" cy="36125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3" name="组合 2"/>
          <p:cNvGrpSpPr/>
          <p:nvPr/>
        </p:nvGrpSpPr>
        <p:grpSpPr>
          <a:xfrm>
            <a:off x="1213154" y="2100964"/>
            <a:ext cx="6007735" cy="1060450"/>
            <a:chOff x="1538618" y="3123852"/>
            <a:chExt cx="6007735" cy="1060450"/>
          </a:xfrm>
        </p:grpSpPr>
        <p:sp>
          <p:nvSpPr>
            <p:cNvPr id="13" name="矩形 12"/>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点击添加文本信息点击添加文本信息点击添加文本信息点击添加文本信息点击添加文本信息</a:t>
              </a:r>
              <a:endParaRPr kumimoji="1"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4" name="矩形 13"/>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01</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grpSp>
        <p:nvGrpSpPr>
          <p:cNvPr id="15" name="组合 14"/>
          <p:cNvGrpSpPr/>
          <p:nvPr/>
        </p:nvGrpSpPr>
        <p:grpSpPr>
          <a:xfrm>
            <a:off x="1213154" y="3429000"/>
            <a:ext cx="6007735" cy="1060450"/>
            <a:chOff x="1538618" y="3123852"/>
            <a:chExt cx="6007735" cy="1060450"/>
          </a:xfrm>
        </p:grpSpPr>
        <p:sp>
          <p:nvSpPr>
            <p:cNvPr id="16" name="矩形 15"/>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a:t>
              </a:r>
              <a:r>
                <a:rPr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信息</a:t>
              </a:r>
              <a:endParaRPr kumimoji="1"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17" name="矩形 16"/>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02</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grpSp>
        <p:nvGrpSpPr>
          <p:cNvPr id="18" name="组合 17"/>
          <p:cNvGrpSpPr/>
          <p:nvPr/>
        </p:nvGrpSpPr>
        <p:grpSpPr>
          <a:xfrm>
            <a:off x="1213154" y="4757036"/>
            <a:ext cx="6007735" cy="1060450"/>
            <a:chOff x="1538618" y="3123852"/>
            <a:chExt cx="6007735" cy="1060450"/>
          </a:xfrm>
        </p:grpSpPr>
        <p:sp>
          <p:nvSpPr>
            <p:cNvPr id="19" name="矩形 18"/>
            <p:cNvSpPr/>
            <p:nvPr/>
          </p:nvSpPr>
          <p:spPr>
            <a:xfrm>
              <a:off x="2127263" y="3123852"/>
              <a:ext cx="5419090" cy="1060450"/>
            </a:xfrm>
            <a:prstGeom prst="rect">
              <a:avLst/>
            </a:prstGeom>
          </p:spPr>
          <p:txBody>
            <a:bodyPr vert="horz" wrap="square">
              <a:spAutoFit/>
            </a:bodyPr>
            <a:lstStyle/>
            <a:p>
              <a:pPr>
                <a:lnSpc>
                  <a:spcPct val="150000"/>
                </a:lnSpc>
              </a:pPr>
              <a:r>
                <a:rPr lang="zh-CN" altLang="en-US" sz="1400" dirty="0">
                  <a:solidFill>
                    <a:schemeClr val="tx1">
                      <a:lumMod val="75000"/>
                      <a:lumOff val="25000"/>
                    </a:schemeClr>
                  </a:solidFill>
                  <a:latin typeface="方正姚体" panose="02010601030101010101" charset="-122"/>
                  <a:ea typeface="方正姚体" panose="02010601030101010101" charset="-122"/>
                  <a:sym typeface="Arial" panose="020B0604020202020204" pitchFamily="34" charset="0"/>
                </a:rPr>
                <a:t>点击添加文本信息点击添加文本信息点击添加文本信息</a:t>
              </a:r>
              <a:r>
                <a:rPr lang="zh-CN" altLang="en-US" sz="1400" dirty="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点击添加文本信息点击添加文本信息点击添加文本信息点击添加文本信息点击添加文本</a:t>
              </a:r>
              <a:r>
                <a:rPr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rPr>
                <a:t>信息</a:t>
              </a:r>
              <a:endParaRPr kumimoji="1" lang="zh-CN" altLang="en-US" sz="1400">
                <a:solidFill>
                  <a:schemeClr val="tx1">
                    <a:lumMod val="75000"/>
                    <a:lumOff val="25000"/>
                  </a:schemeClr>
                </a:solidFill>
                <a:latin typeface="方正姚体" panose="02010601030101010101" charset="-122"/>
                <a:ea typeface="方正姚体" panose="02010601030101010101" charset="-122"/>
                <a:cs typeface="Open Sans Light" panose="020B0306030504020204" pitchFamily="34" charset="0"/>
              </a:endParaRPr>
            </a:p>
          </p:txBody>
        </p:sp>
        <p:sp>
          <p:nvSpPr>
            <p:cNvPr id="20" name="矩形 19"/>
            <p:cNvSpPr/>
            <p:nvPr/>
          </p:nvSpPr>
          <p:spPr>
            <a:xfrm>
              <a:off x="1538618" y="3198167"/>
              <a:ext cx="582212" cy="523220"/>
            </a:xfrm>
            <a:prstGeom prst="rect">
              <a:avLst/>
            </a:prstGeom>
          </p:spPr>
          <p:txBody>
            <a:bodyPr wrap="none">
              <a:spAutoFit/>
            </a:bodyPr>
            <a:lstStyle/>
            <a:p>
              <a:pPr algn="ctr"/>
              <a:r>
                <a:rPr lang="en-US" altLang="zh-CN" sz="2800" b="1">
                  <a:solidFill>
                    <a:schemeClr val="tx1">
                      <a:lumMod val="75000"/>
                      <a:lumOff val="25000"/>
                    </a:schemeClr>
                  </a:solidFill>
                  <a:latin typeface="方正姚体" panose="02010601030101010101" charset="-122"/>
                  <a:ea typeface="方正姚体" panose="02010601030101010101" charset="-122"/>
                </a:rPr>
                <a:t>03</a:t>
              </a:r>
              <a:endParaRPr lang="en-US" altLang="zh-CN" sz="2800" b="1" dirty="0">
                <a:solidFill>
                  <a:schemeClr val="tx1">
                    <a:lumMod val="75000"/>
                    <a:lumOff val="25000"/>
                  </a:schemeClr>
                </a:solidFill>
                <a:latin typeface="方正姚体" panose="02010601030101010101" charset="-122"/>
                <a:ea typeface="方正姚体" panose="02010601030101010101" charset="-122"/>
              </a:endParaRPr>
            </a:p>
          </p:txBody>
        </p:sp>
      </p:grpSp>
      <p:pic>
        <p:nvPicPr>
          <p:cNvPr id="21" name="图片 20"/>
          <p:cNvPicPr>
            <a:picLocks noChangeAspect="1"/>
          </p:cNvPicPr>
          <p:nvPr/>
        </p:nvPicPr>
        <p:blipFill>
          <a:blip r:embed="rId2" cstate="screen"/>
          <a:stretch>
            <a:fillRect/>
          </a:stretch>
        </p:blipFill>
        <p:spPr>
          <a:xfrm>
            <a:off x="7315835" y="1538605"/>
            <a:ext cx="4452620" cy="44526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1805" y="562610"/>
            <a:ext cx="4387215" cy="521970"/>
          </a:xfrm>
          <a:prstGeom prst="rect">
            <a:avLst/>
          </a:prstGeom>
          <a:noFill/>
        </p:spPr>
        <p:txBody>
          <a:bodyPr wrap="square" rtlCol="0">
            <a:spAutoFit/>
          </a:bodyPr>
          <a:lstStyle/>
          <a:p>
            <a:pPr algn="l"/>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壹</a:t>
            </a:r>
            <a:r>
              <a:rPr lang="en-US" altLang="zh-CN"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 </a:t>
            </a:r>
            <a:r>
              <a:rPr lang="zh-CN" altLang="en-US" sz="2800" spc="300" dirty="0">
                <a:solidFill>
                  <a:schemeClr val="tx1">
                    <a:lumMod val="75000"/>
                    <a:lumOff val="25000"/>
                  </a:schemeClr>
                </a:solidFill>
                <a:latin typeface="方正姚体" panose="02010601030101010101" charset="-122"/>
                <a:ea typeface="方正姚体" panose="02010601030101010101" charset="-122"/>
                <a:cs typeface="方正姚体" panose="02010601030101010101" charset="-122"/>
                <a:sym typeface="+mn-lt"/>
              </a:rPr>
              <a:t>惊蛰节气</a:t>
            </a:r>
          </a:p>
        </p:txBody>
      </p:sp>
      <p:grpSp>
        <p:nvGrpSpPr>
          <p:cNvPr id="2" name="组合 1"/>
          <p:cNvGrpSpPr/>
          <p:nvPr/>
        </p:nvGrpSpPr>
        <p:grpSpPr>
          <a:xfrm>
            <a:off x="4860275" y="2067060"/>
            <a:ext cx="1795795" cy="3428206"/>
            <a:chOff x="4789389" y="1783925"/>
            <a:chExt cx="2030214" cy="3875715"/>
          </a:xfrm>
        </p:grpSpPr>
        <p:grpSp>
          <p:nvGrpSpPr>
            <p:cNvPr id="22" name="组合 21"/>
            <p:cNvGrpSpPr/>
            <p:nvPr/>
          </p:nvGrpSpPr>
          <p:grpSpPr>
            <a:xfrm>
              <a:off x="4789389" y="2835899"/>
              <a:ext cx="2030214" cy="2823741"/>
              <a:chOff x="340931" y="1753630"/>
              <a:chExt cx="1899256" cy="754466"/>
            </a:xfrm>
          </p:grpSpPr>
          <p:sp>
            <p:nvSpPr>
              <p:cNvPr id="36"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37" name="矩形 36"/>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33" name="组合 32"/>
            <p:cNvGrpSpPr/>
            <p:nvPr/>
          </p:nvGrpSpPr>
          <p:grpSpPr>
            <a:xfrm>
              <a:off x="5421777" y="1783925"/>
              <a:ext cx="843701" cy="843709"/>
              <a:chOff x="6975275" y="2860298"/>
              <a:chExt cx="1052248" cy="1052258"/>
            </a:xfrm>
          </p:grpSpPr>
          <p:sp>
            <p:nvSpPr>
              <p:cNvPr id="34" name="文本框 33"/>
              <p:cNvSpPr txBox="1"/>
              <p:nvPr/>
            </p:nvSpPr>
            <p:spPr>
              <a:xfrm>
                <a:off x="7193381" y="3022713"/>
                <a:ext cx="773963" cy="652482"/>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壹</a:t>
                </a:r>
              </a:p>
            </p:txBody>
          </p:sp>
          <p:sp>
            <p:nvSpPr>
              <p:cNvPr id="35" name="椭圆 34"/>
              <p:cNvSpPr/>
              <p:nvPr/>
            </p:nvSpPr>
            <p:spPr>
              <a:xfrm>
                <a:off x="6975275"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38" name="组合 37"/>
          <p:cNvGrpSpPr/>
          <p:nvPr/>
        </p:nvGrpSpPr>
        <p:grpSpPr>
          <a:xfrm>
            <a:off x="7072524" y="2073376"/>
            <a:ext cx="1795795" cy="3439636"/>
            <a:chOff x="4789389" y="1771003"/>
            <a:chExt cx="2030214" cy="3888637"/>
          </a:xfrm>
        </p:grpSpPr>
        <p:grpSp>
          <p:nvGrpSpPr>
            <p:cNvPr id="39" name="组合 38"/>
            <p:cNvGrpSpPr/>
            <p:nvPr/>
          </p:nvGrpSpPr>
          <p:grpSpPr>
            <a:xfrm>
              <a:off x="4789389" y="2835899"/>
              <a:ext cx="2030214" cy="2823741"/>
              <a:chOff x="340931" y="1753630"/>
              <a:chExt cx="1899256" cy="754466"/>
            </a:xfrm>
          </p:grpSpPr>
          <p:sp>
            <p:nvSpPr>
              <p:cNvPr id="43"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44" name="矩形 43"/>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0" name="组合 39"/>
            <p:cNvGrpSpPr/>
            <p:nvPr/>
          </p:nvGrpSpPr>
          <p:grpSpPr>
            <a:xfrm>
              <a:off x="5418905" y="1771003"/>
              <a:ext cx="843853" cy="843709"/>
              <a:chOff x="6971693" y="2844182"/>
              <a:chExt cx="1052437" cy="1052258"/>
            </a:xfrm>
          </p:grpSpPr>
          <p:sp>
            <p:nvSpPr>
              <p:cNvPr id="41" name="文本框 40"/>
              <p:cNvSpPr txBox="1"/>
              <p:nvPr/>
            </p:nvSpPr>
            <p:spPr>
              <a:xfrm>
                <a:off x="7149134"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贰</a:t>
                </a:r>
              </a:p>
            </p:txBody>
          </p:sp>
          <p:sp>
            <p:nvSpPr>
              <p:cNvPr id="42" name="椭圆 41"/>
              <p:cNvSpPr/>
              <p:nvPr/>
            </p:nvSpPr>
            <p:spPr>
              <a:xfrm>
                <a:off x="6971693" y="2844182"/>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grpSp>
        <p:nvGrpSpPr>
          <p:cNvPr id="45" name="组合 44"/>
          <p:cNvGrpSpPr/>
          <p:nvPr/>
        </p:nvGrpSpPr>
        <p:grpSpPr>
          <a:xfrm>
            <a:off x="9284772" y="2067060"/>
            <a:ext cx="1795795" cy="3428206"/>
            <a:chOff x="4789389" y="1783925"/>
            <a:chExt cx="2030214" cy="3875715"/>
          </a:xfrm>
        </p:grpSpPr>
        <p:grpSp>
          <p:nvGrpSpPr>
            <p:cNvPr id="46" name="组合 45"/>
            <p:cNvGrpSpPr/>
            <p:nvPr/>
          </p:nvGrpSpPr>
          <p:grpSpPr>
            <a:xfrm>
              <a:off x="4789389" y="2835899"/>
              <a:ext cx="2030214" cy="2823741"/>
              <a:chOff x="340931" y="1753630"/>
              <a:chExt cx="1899256" cy="754466"/>
            </a:xfrm>
          </p:grpSpPr>
          <p:sp>
            <p:nvSpPr>
              <p:cNvPr id="50" name="文本框 29"/>
              <p:cNvSpPr txBox="1">
                <a:spLocks noChangeArrowheads="1"/>
              </p:cNvSpPr>
              <p:nvPr/>
            </p:nvSpPr>
            <p:spPr bwMode="auto">
              <a:xfrm>
                <a:off x="1721724" y="1753630"/>
                <a:ext cx="518463" cy="68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dirty="0">
                    <a:solidFill>
                      <a:schemeClr val="tx1">
                        <a:lumMod val="75000"/>
                        <a:lumOff val="25000"/>
                      </a:schemeClr>
                    </a:solidFill>
                    <a:latin typeface="方正姚体" panose="02010601030101010101" charset="-122"/>
                    <a:ea typeface="方正姚体" panose="02010601030101010101" charset="-122"/>
                  </a:rPr>
                  <a:t>点击添加标题</a:t>
                </a:r>
              </a:p>
            </p:txBody>
          </p:sp>
          <p:sp>
            <p:nvSpPr>
              <p:cNvPr id="51" name="矩形 50"/>
              <p:cNvSpPr/>
              <p:nvPr/>
            </p:nvSpPr>
            <p:spPr>
              <a:xfrm>
                <a:off x="340931" y="1753630"/>
                <a:ext cx="1560090" cy="754466"/>
              </a:xfrm>
              <a:prstGeom prst="rect">
                <a:avLst/>
              </a:prstGeom>
            </p:spPr>
            <p:txBody>
              <a:bodyPr vert="eaVert" wrap="square">
                <a:spAutoFit/>
              </a:bodyPr>
              <a:lstStyle/>
              <a:p>
                <a:pPr>
                  <a:lnSpc>
                    <a:spcPct val="200000"/>
                  </a:lnSpc>
                </a:pPr>
                <a:r>
                  <a:rPr lang="zh-CN" altLang="en-US" sz="1400" dirty="0">
                    <a:solidFill>
                      <a:schemeClr val="tx1">
                        <a:lumMod val="75000"/>
                        <a:lumOff val="25000"/>
                      </a:schemeClr>
                    </a:solidFill>
                    <a:latin typeface="方正姚体" panose="02010601030101010101" charset="-122"/>
                    <a:ea typeface="方正姚体" panose="02010601030101010101" charset="-122"/>
                  </a:rPr>
                  <a:t>点击添加文本信息点击添加文本信息点击添加文本信息点击添加文本信息</a:t>
                </a:r>
              </a:p>
            </p:txBody>
          </p:sp>
        </p:grpSp>
        <p:grpSp>
          <p:nvGrpSpPr>
            <p:cNvPr id="47" name="组合 46"/>
            <p:cNvGrpSpPr/>
            <p:nvPr/>
          </p:nvGrpSpPr>
          <p:grpSpPr>
            <a:xfrm>
              <a:off x="5418904" y="1783925"/>
              <a:ext cx="843701" cy="843709"/>
              <a:chOff x="6971693" y="2860298"/>
              <a:chExt cx="1052248" cy="1052258"/>
            </a:xfrm>
          </p:grpSpPr>
          <p:sp>
            <p:nvSpPr>
              <p:cNvPr id="48" name="文本框 47"/>
              <p:cNvSpPr txBox="1"/>
              <p:nvPr/>
            </p:nvSpPr>
            <p:spPr>
              <a:xfrm>
                <a:off x="7109743" y="3000329"/>
                <a:ext cx="874996" cy="737656"/>
              </a:xfrm>
              <a:prstGeom prst="rect">
                <a:avLst/>
              </a:prstGeom>
              <a:noFill/>
            </p:spPr>
            <p:txBody>
              <a:bodyPr vert="horz" wrap="none" lIns="91384" tIns="45693" rIns="91384" bIns="45693" rtlCol="0">
                <a:spAutoFit/>
              </a:bodyPr>
              <a:lstStyle/>
              <a:p>
                <a:pPr algn="ctr"/>
                <a:r>
                  <a:rPr lang="zh-CN" altLang="en-US" sz="2800" spc="600" dirty="0">
                    <a:solidFill>
                      <a:schemeClr val="tx1">
                        <a:lumMod val="75000"/>
                        <a:lumOff val="25000"/>
                      </a:schemeClr>
                    </a:solidFill>
                    <a:latin typeface="方正姚体" panose="02010601030101010101" charset="-122"/>
                    <a:ea typeface="方正姚体" panose="02010601030101010101" charset="-122"/>
                  </a:rPr>
                  <a:t>叁</a:t>
                </a:r>
              </a:p>
            </p:txBody>
          </p:sp>
          <p:sp>
            <p:nvSpPr>
              <p:cNvPr id="49" name="椭圆 48"/>
              <p:cNvSpPr/>
              <p:nvPr/>
            </p:nvSpPr>
            <p:spPr>
              <a:xfrm>
                <a:off x="6971693" y="2860298"/>
                <a:ext cx="1052248" cy="10522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lumMod val="75000"/>
                      <a:lumOff val="25000"/>
                    </a:schemeClr>
                  </a:solidFill>
                  <a:latin typeface="方正姚体" panose="02010601030101010101" charset="-122"/>
                  <a:ea typeface="方正姚体" panose="02010601030101010101" charset="-122"/>
                </a:endParaRPr>
              </a:p>
            </p:txBody>
          </p:sp>
        </p:grpSp>
      </p:grpSp>
      <p:pic>
        <p:nvPicPr>
          <p:cNvPr id="5" name="图片 4"/>
          <p:cNvPicPr>
            <a:picLocks noChangeAspect="1"/>
          </p:cNvPicPr>
          <p:nvPr/>
        </p:nvPicPr>
        <p:blipFill>
          <a:blip r:embed="rId2" cstate="screen"/>
          <a:stretch>
            <a:fillRect/>
          </a:stretch>
        </p:blipFill>
        <p:spPr>
          <a:xfrm>
            <a:off x="471942" y="1620979"/>
            <a:ext cx="4477850" cy="44778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宽屏</PresentationFormat>
  <Paragraphs>138</Paragraphs>
  <Slides>26</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26</vt:i4>
      </vt:variant>
    </vt:vector>
  </HeadingPairs>
  <TitlesOfParts>
    <vt:vector size="35" baseType="lpstr">
      <vt:lpstr>Open Sans Light</vt:lpstr>
      <vt:lpstr>方正姚体</vt:lpstr>
      <vt:lpstr>华文行楷</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2022-03-09T03:23:27Z</dcterms:created>
  <dcterms:modified xsi:type="dcterms:W3CDTF">2023-01-10T05:08:34Z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8B02AE87039A436EB0A47E90B87809D0</vt:lpwstr>
  </property>
  <property fmtid="{A09F084E-AD41-489F-8076-AA5BE3082BCA}" pid="100">
    <vt:ui4>5</vt:ui4>
  </property>
  <property fmtid="{64440492-4C8B-11D1-8B70-080036B11A03}" pid="11">
    <vt:lpwstr>www.2ppt.com-爱PPT提供资源下载</vt:lpwstr>
  </property>
</Properties>
</file>