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sldIdLst>
    <p:sldId id="553" r:id="rId2"/>
    <p:sldId id="510" r:id="rId3"/>
    <p:sldId id="524" r:id="rId4"/>
    <p:sldId id="548" r:id="rId5"/>
    <p:sldId id="544" r:id="rId6"/>
    <p:sldId id="547" r:id="rId7"/>
    <p:sldId id="502" r:id="rId8"/>
    <p:sldId id="550" r:id="rId9"/>
    <p:sldId id="497" r:id="rId10"/>
    <p:sldId id="549" r:id="rId11"/>
    <p:sldId id="551" r:id="rId12"/>
    <p:sldId id="552" r:id="rId13"/>
    <p:sldId id="50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华文楷体" panose="02010600040101010101" pitchFamily="2" charset="-122"/>
      <p:regular r:id="rId21"/>
    </p:embeddedFont>
    <p:embeddedFont>
      <p:font typeface="黑体" panose="02010609060101010101" pitchFamily="49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楷体_GB2312" panose="02010600030101010101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幼圆" panose="02010509060101010101" pitchFamily="49" charset="-122"/>
      <p:regular r:id="rId27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5F"/>
    <a:srgbClr val="FF0000"/>
    <a:srgbClr val="B56CCC"/>
    <a:srgbClr val="009900"/>
    <a:srgbClr val="0000FF"/>
    <a:srgbClr val="AFF22A"/>
    <a:srgbClr val="FF9933"/>
    <a:srgbClr val="FFFFFF"/>
    <a:srgbClr val="CC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18" Type="http://schemas.openxmlformats.org/officeDocument/2006/relationships/image" Target="../media/image73.wmf"/><Relationship Id="rId3" Type="http://schemas.openxmlformats.org/officeDocument/2006/relationships/image" Target="../media/image58.wmf"/><Relationship Id="rId21" Type="http://schemas.openxmlformats.org/officeDocument/2006/relationships/image" Target="../media/image76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17" Type="http://schemas.openxmlformats.org/officeDocument/2006/relationships/image" Target="../media/image72.wmf"/><Relationship Id="rId2" Type="http://schemas.openxmlformats.org/officeDocument/2006/relationships/image" Target="../media/image57.wmf"/><Relationship Id="rId16" Type="http://schemas.openxmlformats.org/officeDocument/2006/relationships/image" Target="../media/image71.wmf"/><Relationship Id="rId20" Type="http://schemas.openxmlformats.org/officeDocument/2006/relationships/image" Target="../media/image75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19" Type="http://schemas.openxmlformats.org/officeDocument/2006/relationships/image" Target="../media/image74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Relationship Id="rId22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image" Target="../media/image90.wmf"/><Relationship Id="rId18" Type="http://schemas.openxmlformats.org/officeDocument/2006/relationships/image" Target="../media/image95.wmf"/><Relationship Id="rId3" Type="http://schemas.openxmlformats.org/officeDocument/2006/relationships/image" Target="../media/image80.wmf"/><Relationship Id="rId21" Type="http://schemas.openxmlformats.org/officeDocument/2006/relationships/image" Target="../media/image98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17" Type="http://schemas.openxmlformats.org/officeDocument/2006/relationships/image" Target="../media/image94.wmf"/><Relationship Id="rId2" Type="http://schemas.openxmlformats.org/officeDocument/2006/relationships/image" Target="../media/image79.wmf"/><Relationship Id="rId16" Type="http://schemas.openxmlformats.org/officeDocument/2006/relationships/image" Target="../media/image93.wmf"/><Relationship Id="rId20" Type="http://schemas.openxmlformats.org/officeDocument/2006/relationships/image" Target="../media/image97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5" Type="http://schemas.openxmlformats.org/officeDocument/2006/relationships/image" Target="../media/image92.wmf"/><Relationship Id="rId10" Type="http://schemas.openxmlformats.org/officeDocument/2006/relationships/image" Target="../media/image87.wmf"/><Relationship Id="rId19" Type="http://schemas.openxmlformats.org/officeDocument/2006/relationships/image" Target="../media/image96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Relationship Id="rId14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12" Type="http://schemas.openxmlformats.org/officeDocument/2006/relationships/image" Target="../media/image110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11" Type="http://schemas.openxmlformats.org/officeDocument/2006/relationships/image" Target="../media/image109.wmf"/><Relationship Id="rId5" Type="http://schemas.openxmlformats.org/officeDocument/2006/relationships/image" Target="../media/image103.wmf"/><Relationship Id="rId10" Type="http://schemas.openxmlformats.org/officeDocument/2006/relationships/image" Target="../media/image108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8EEE99F-4578-487E-8BA5-571807A29C0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4E0CF9-D8C9-4A7C-BB21-5B636C65E8C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41987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00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分数的意义和性质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分数的大小比较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1.xml"/><Relationship Id="rId7" Type="http://schemas.openxmlformats.org/officeDocument/2006/relationships/image" Target="../media/image3.emf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image" Target="../media/image4.png"/><Relationship Id="rId4" Type="http://schemas.openxmlformats.org/officeDocument/2006/relationships/slide" Target="slide10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6.bin"/><Relationship Id="rId39" Type="http://schemas.openxmlformats.org/officeDocument/2006/relationships/oleObject" Target="../embeddings/oleObject74.bin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71.bin"/><Relationship Id="rId42" Type="http://schemas.openxmlformats.org/officeDocument/2006/relationships/image" Target="../media/image94.wmf"/><Relationship Id="rId47" Type="http://schemas.openxmlformats.org/officeDocument/2006/relationships/oleObject" Target="../embeddings/oleObject78.bin"/><Relationship Id="rId50" Type="http://schemas.openxmlformats.org/officeDocument/2006/relationships/image" Target="../media/image98.wmf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0.bin"/><Relationship Id="rId29" Type="http://schemas.openxmlformats.org/officeDocument/2006/relationships/image" Target="../media/image89.wmf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64.bin"/><Relationship Id="rId32" Type="http://schemas.openxmlformats.org/officeDocument/2006/relationships/oleObject" Target="../embeddings/oleObject70.bin"/><Relationship Id="rId37" Type="http://schemas.openxmlformats.org/officeDocument/2006/relationships/image" Target="../media/image92.wmf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77.bin"/><Relationship Id="rId53" Type="http://schemas.openxmlformats.org/officeDocument/2006/relationships/image" Target="../media/image8.png"/><Relationship Id="rId5" Type="http://schemas.openxmlformats.org/officeDocument/2006/relationships/image" Target="../media/image78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85.wmf"/><Relationship Id="rId31" Type="http://schemas.openxmlformats.org/officeDocument/2006/relationships/oleObject" Target="../embeddings/oleObject69.bin"/><Relationship Id="rId44" Type="http://schemas.openxmlformats.org/officeDocument/2006/relationships/image" Target="../media/image95.wmf"/><Relationship Id="rId52" Type="http://schemas.openxmlformats.org/officeDocument/2006/relationships/slide" Target="slide4.xml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88.wmf"/><Relationship Id="rId30" Type="http://schemas.openxmlformats.org/officeDocument/2006/relationships/oleObject" Target="../embeddings/oleObject68.bin"/><Relationship Id="rId35" Type="http://schemas.openxmlformats.org/officeDocument/2006/relationships/image" Target="../media/image91.wmf"/><Relationship Id="rId43" Type="http://schemas.openxmlformats.org/officeDocument/2006/relationships/oleObject" Target="../embeddings/oleObject76.bin"/><Relationship Id="rId48" Type="http://schemas.openxmlformats.org/officeDocument/2006/relationships/image" Target="../media/image97.wmf"/><Relationship Id="rId8" Type="http://schemas.openxmlformats.org/officeDocument/2006/relationships/oleObject" Target="../embeddings/oleObject56.bin"/><Relationship Id="rId51" Type="http://schemas.openxmlformats.org/officeDocument/2006/relationships/image" Target="../media/image16.png"/><Relationship Id="rId3" Type="http://schemas.openxmlformats.org/officeDocument/2006/relationships/image" Target="../media/image11.jpeg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84.wmf"/><Relationship Id="rId25" Type="http://schemas.openxmlformats.org/officeDocument/2006/relationships/oleObject" Target="../embeddings/oleObject65.bin"/><Relationship Id="rId33" Type="http://schemas.openxmlformats.org/officeDocument/2006/relationships/image" Target="../media/image90.wmf"/><Relationship Id="rId38" Type="http://schemas.openxmlformats.org/officeDocument/2006/relationships/oleObject" Target="../embeddings/oleObject73.bin"/><Relationship Id="rId46" Type="http://schemas.openxmlformats.org/officeDocument/2006/relationships/image" Target="../media/image96.wmf"/><Relationship Id="rId20" Type="http://schemas.openxmlformats.org/officeDocument/2006/relationships/oleObject" Target="../embeddings/oleObject62.bin"/><Relationship Id="rId41" Type="http://schemas.openxmlformats.org/officeDocument/2006/relationships/oleObject" Target="../embeddings/oleObject75.bin"/><Relationship Id="rId54" Type="http://schemas.openxmlformats.org/officeDocument/2006/relationships/slide" Target="slide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5.bin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67.bin"/><Relationship Id="rId36" Type="http://schemas.openxmlformats.org/officeDocument/2006/relationships/oleObject" Target="../embeddings/oleObject72.bin"/><Relationship Id="rId49" Type="http://schemas.openxmlformats.org/officeDocument/2006/relationships/oleObject" Target="../embeddings/oleObject7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106.wmf"/><Relationship Id="rId26" Type="http://schemas.openxmlformats.org/officeDocument/2006/relationships/image" Target="../media/image110.wmf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89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29" Type="http://schemas.openxmlformats.org/officeDocument/2006/relationships/slide" Target="slide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109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oleObject" Target="../embeddings/oleObject90.bin"/><Relationship Id="rId28" Type="http://schemas.openxmlformats.org/officeDocument/2006/relationships/image" Target="../media/image8.png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99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104.wmf"/><Relationship Id="rId22" Type="http://schemas.openxmlformats.org/officeDocument/2006/relationships/image" Target="../media/image108.wmf"/><Relationship Id="rId27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96.bin"/><Relationship Id="rId18" Type="http://schemas.openxmlformats.org/officeDocument/2006/relationships/oleObject" Target="../embeddings/oleObject99.bin"/><Relationship Id="rId3" Type="http://schemas.openxmlformats.org/officeDocument/2006/relationships/image" Target="../media/image118.png"/><Relationship Id="rId21" Type="http://schemas.openxmlformats.org/officeDocument/2006/relationships/image" Target="../media/image16.png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14.wmf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8.bin"/><Relationship Id="rId20" Type="http://schemas.openxmlformats.org/officeDocument/2006/relationships/image" Target="../media/image11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95.bin"/><Relationship Id="rId24" Type="http://schemas.openxmlformats.org/officeDocument/2006/relationships/slide" Target="slide1.xml"/><Relationship Id="rId5" Type="http://schemas.openxmlformats.org/officeDocument/2006/relationships/oleObject" Target="../embeddings/oleObject92.bin"/><Relationship Id="rId15" Type="http://schemas.openxmlformats.org/officeDocument/2006/relationships/image" Target="../media/image115.wmf"/><Relationship Id="rId23" Type="http://schemas.openxmlformats.org/officeDocument/2006/relationships/image" Target="../media/image8.png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7.bin"/><Relationship Id="rId22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4.xml"/><Relationship Id="rId3" Type="http://schemas.openxmlformats.org/officeDocument/2006/relationships/image" Target="../media/image11.jpeg"/><Relationship Id="rId7" Type="http://schemas.openxmlformats.org/officeDocument/2006/relationships/image" Target="../media/image10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5" Type="http://schemas.openxmlformats.org/officeDocument/2006/relationships/slide" Target="slide1.xml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6" Type="http://schemas.openxmlformats.org/officeDocument/2006/relationships/slide" Target="slide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11" Type="http://schemas.openxmlformats.org/officeDocument/2006/relationships/image" Target="../media/image22.png"/><Relationship Id="rId5" Type="http://schemas.openxmlformats.org/officeDocument/2006/relationships/image" Target="../media/image6.jpeg"/><Relationship Id="rId1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image" Target="../media/image17.wmf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8.wmf"/><Relationship Id="rId3" Type="http://schemas.openxmlformats.org/officeDocument/2006/relationships/image" Target="../media/image11.jpe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7.bin"/><Relationship Id="rId17" Type="http://schemas.openxmlformats.org/officeDocument/2006/relationships/slide" Target="slide1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wmf"/><Relationship Id="rId5" Type="http://schemas.openxmlformats.org/officeDocument/2006/relationships/image" Target="../media/image30.png"/><Relationship Id="rId15" Type="http://schemas.openxmlformats.org/officeDocument/2006/relationships/slide" Target="slide4.xml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9.png"/><Relationship Id="rId9" Type="http://schemas.openxmlformats.org/officeDocument/2006/relationships/image" Target="../media/image26.wmf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38.wmf"/><Relationship Id="rId26" Type="http://schemas.openxmlformats.org/officeDocument/2006/relationships/image" Target="../media/image42.wmf"/><Relationship Id="rId3" Type="http://schemas.openxmlformats.org/officeDocument/2006/relationships/oleObject" Target="../embeddings/oleObject8.bin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7.wmf"/><Relationship Id="rId20" Type="http://schemas.openxmlformats.org/officeDocument/2006/relationships/image" Target="../media/image39.wmf"/><Relationship Id="rId29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2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18.bin"/><Relationship Id="rId28" Type="http://schemas.openxmlformats.org/officeDocument/2006/relationships/slide" Target="slide4.xml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6.wmf"/><Relationship Id="rId22" Type="http://schemas.openxmlformats.org/officeDocument/2006/relationships/image" Target="../media/image40.wmf"/><Relationship Id="rId27" Type="http://schemas.openxmlformats.org/officeDocument/2006/relationships/image" Target="../media/image43.png"/><Relationship Id="rId30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51.wmf"/><Relationship Id="rId26" Type="http://schemas.openxmlformats.org/officeDocument/2006/relationships/image" Target="../media/image55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29" Type="http://schemas.openxmlformats.org/officeDocument/2006/relationships/slide" Target="slide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16.png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28.bin"/><Relationship Id="rId31" Type="http://schemas.openxmlformats.org/officeDocument/2006/relationships/slide" Target="slide1.xml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Relationship Id="rId27" Type="http://schemas.openxmlformats.org/officeDocument/2006/relationships/image" Target="../media/image11.jpeg"/><Relationship Id="rId30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9" Type="http://schemas.openxmlformats.org/officeDocument/2006/relationships/oleObject" Target="../embeddings/oleObject50.bin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71.wmf"/><Relationship Id="rId42" Type="http://schemas.openxmlformats.org/officeDocument/2006/relationships/image" Target="../media/image75.wmf"/><Relationship Id="rId47" Type="http://schemas.openxmlformats.org/officeDocument/2006/relationships/slide" Target="slide4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2.wmf"/><Relationship Id="rId29" Type="http://schemas.openxmlformats.org/officeDocument/2006/relationships/oleObject" Target="../embeddings/oleObject45.bin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66.wmf"/><Relationship Id="rId32" Type="http://schemas.openxmlformats.org/officeDocument/2006/relationships/image" Target="../media/image70.wmf"/><Relationship Id="rId37" Type="http://schemas.openxmlformats.org/officeDocument/2006/relationships/oleObject" Target="../embeddings/oleObject49.bin"/><Relationship Id="rId40" Type="http://schemas.openxmlformats.org/officeDocument/2006/relationships/image" Target="../media/image74.wmf"/><Relationship Id="rId45" Type="http://schemas.openxmlformats.org/officeDocument/2006/relationships/oleObject" Target="../embeddings/oleObject53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68.wmf"/><Relationship Id="rId36" Type="http://schemas.openxmlformats.org/officeDocument/2006/relationships/image" Target="../media/image72.wmf"/><Relationship Id="rId49" Type="http://schemas.openxmlformats.org/officeDocument/2006/relationships/slide" Target="slide1.xml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40.bin"/><Relationship Id="rId31" Type="http://schemas.openxmlformats.org/officeDocument/2006/relationships/oleObject" Target="../embeddings/oleObject46.bin"/><Relationship Id="rId44" Type="http://schemas.openxmlformats.org/officeDocument/2006/relationships/image" Target="../media/image76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69.wmf"/><Relationship Id="rId35" Type="http://schemas.openxmlformats.org/officeDocument/2006/relationships/oleObject" Target="../embeddings/oleObject48.bin"/><Relationship Id="rId43" Type="http://schemas.openxmlformats.org/officeDocument/2006/relationships/oleObject" Target="../embeddings/oleObject52.bin"/><Relationship Id="rId48" Type="http://schemas.openxmlformats.org/officeDocument/2006/relationships/image" Target="../media/image8.png"/><Relationship Id="rId8" Type="http://schemas.openxmlformats.org/officeDocument/2006/relationships/image" Target="../media/image58.wmf"/><Relationship Id="rId3" Type="http://schemas.openxmlformats.org/officeDocument/2006/relationships/oleObject" Target="../embeddings/oleObject32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33" Type="http://schemas.openxmlformats.org/officeDocument/2006/relationships/oleObject" Target="../embeddings/oleObject47.bin"/><Relationship Id="rId38" Type="http://schemas.openxmlformats.org/officeDocument/2006/relationships/image" Target="../media/image73.wmf"/><Relationship Id="rId46" Type="http://schemas.openxmlformats.org/officeDocument/2006/relationships/image" Target="../media/image77.wmf"/><Relationship Id="rId20" Type="http://schemas.openxmlformats.org/officeDocument/2006/relationships/image" Target="../media/image64.wmf"/><Relationship Id="rId41" Type="http://schemas.openxmlformats.org/officeDocument/2006/relationships/oleObject" Target="../embeddings/oleObject5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五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5"/>
            <a:ext cx="9143999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分数的大小比较</a:t>
            </a:r>
            <a:endParaRPr lang="zh-CN" altLang="en-US" sz="4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8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1591" y="657094"/>
            <a:ext cx="260071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分数的意义和性质</a:t>
            </a:r>
            <a:endParaRPr lang="zh-CN" altLang="en-US" sz="24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9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27326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pic>
        <p:nvPicPr>
          <p:cNvPr id="57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3607" t="7226" r="20399" b="15496"/>
          <a:stretch>
            <a:fillRect/>
          </a:stretch>
        </p:blipFill>
        <p:spPr bwMode="auto">
          <a:xfrm>
            <a:off x="7599595" y="1995686"/>
            <a:ext cx="1077654" cy="10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文本框 39942"/>
          <p:cNvSpPr txBox="1">
            <a:spLocks noChangeArrowheads="1"/>
          </p:cNvSpPr>
          <p:nvPr/>
        </p:nvSpPr>
        <p:spPr bwMode="auto">
          <a:xfrm>
            <a:off x="467544" y="453901"/>
            <a:ext cx="69127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用你喜欢的方法比较每组分数的大小。</a:t>
            </a:r>
            <a:endParaRPr lang="en-US" altLang="en-US" sz="28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圆角矩形标注 59"/>
          <p:cNvSpPr/>
          <p:nvPr/>
        </p:nvSpPr>
        <p:spPr>
          <a:xfrm>
            <a:off x="3563888" y="1755468"/>
            <a:ext cx="4018364" cy="1161675"/>
          </a:xfrm>
          <a:prstGeom prst="wedgeRoundRectCallout">
            <a:avLst>
              <a:gd name="adj1" fmla="val 55701"/>
              <a:gd name="adj2" fmla="val -1871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题可以根据同分子分数比；第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题、第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题通分后再比；第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题化成带分数再比。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42988" y="1062943"/>
            <a:ext cx="7558881" cy="649288"/>
            <a:chOff x="1042988" y="1563117"/>
            <a:chExt cx="7558881" cy="649288"/>
          </a:xfrm>
        </p:grpSpPr>
        <p:grpSp>
          <p:nvGrpSpPr>
            <p:cNvPr id="79" name="组合 78"/>
            <p:cNvGrpSpPr/>
            <p:nvPr/>
          </p:nvGrpSpPr>
          <p:grpSpPr>
            <a:xfrm>
              <a:off x="1042988" y="1590105"/>
              <a:ext cx="7558881" cy="622300"/>
              <a:chOff x="1042988" y="1590105"/>
              <a:chExt cx="7558881" cy="622300"/>
            </a:xfrm>
          </p:grpSpPr>
          <p:grpSp>
            <p:nvGrpSpPr>
              <p:cNvPr id="82" name="组合 81"/>
              <p:cNvGrpSpPr/>
              <p:nvPr/>
            </p:nvGrpSpPr>
            <p:grpSpPr>
              <a:xfrm>
                <a:off x="1042988" y="1590105"/>
                <a:ext cx="7558881" cy="622300"/>
                <a:chOff x="1360888" y="1833776"/>
                <a:chExt cx="7558881" cy="622300"/>
              </a:xfrm>
            </p:grpSpPr>
            <p:grpSp>
              <p:nvGrpSpPr>
                <p:cNvPr id="84" name="组合 83"/>
                <p:cNvGrpSpPr/>
                <p:nvPr/>
              </p:nvGrpSpPr>
              <p:grpSpPr>
                <a:xfrm>
                  <a:off x="1360888" y="1833776"/>
                  <a:ext cx="7558881" cy="620712"/>
                  <a:chOff x="1360888" y="1833776"/>
                  <a:chExt cx="7558881" cy="620712"/>
                </a:xfrm>
              </p:grpSpPr>
              <p:grpSp>
                <p:nvGrpSpPr>
                  <p:cNvPr id="88" name="组合 87"/>
                  <p:cNvGrpSpPr/>
                  <p:nvPr/>
                </p:nvGrpSpPr>
                <p:grpSpPr>
                  <a:xfrm>
                    <a:off x="1360888" y="1833776"/>
                    <a:ext cx="1003300" cy="620712"/>
                    <a:chOff x="986833" y="2337832"/>
                    <a:chExt cx="1003300" cy="620712"/>
                  </a:xfrm>
                </p:grpSpPr>
                <p:graphicFrame>
                  <p:nvGraphicFramePr>
                    <p:cNvPr id="92" name="对象 91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86833" y="2337832"/>
                    <a:ext cx="320675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7542" name="公式" r:id="rId4" imgW="203200" imgH="393700" progId="Equation.3">
                            <p:embed/>
                          </p:oleObj>
                        </mc:Choice>
                        <mc:Fallback>
                          <p:oleObj name="公式" r:id="rId4" imgW="203200" imgH="393700" progId="Equation.3">
                            <p:embed/>
                            <p:pic>
                              <p:nvPicPr>
                                <p:cNvPr id="0" name="Picture 57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986833" y="2337832"/>
                                  <a:ext cx="320675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93" name="对象 92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645645" y="2337832"/>
                    <a:ext cx="344488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7543" name="公式" r:id="rId6" imgW="215900" imgH="393065" progId="Equation.3">
                            <p:embed/>
                          </p:oleObj>
                        </mc:Choice>
                        <mc:Fallback>
                          <p:oleObj name="公式" r:id="rId6" imgW="215900" imgH="393065" progId="Equation.3">
                            <p:embed/>
                            <p:pic>
                              <p:nvPicPr>
                                <p:cNvPr id="0" name="Picture 57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645645" y="2337832"/>
                                  <a:ext cx="344488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89" name="组合 88"/>
                  <p:cNvGrpSpPr/>
                  <p:nvPr/>
                </p:nvGrpSpPr>
                <p:grpSpPr>
                  <a:xfrm>
                    <a:off x="3076975" y="1833776"/>
                    <a:ext cx="5842794" cy="620712"/>
                    <a:chOff x="83343" y="2104229"/>
                    <a:chExt cx="5842794" cy="620712"/>
                  </a:xfrm>
                </p:grpSpPr>
                <p:sp>
                  <p:nvSpPr>
                    <p:cNvPr id="90" name="TextBox 89"/>
                    <p:cNvSpPr txBox="1"/>
                    <p:nvPr/>
                  </p:nvSpPr>
                  <p:spPr>
                    <a:xfrm>
                      <a:off x="1138238" y="2182093"/>
                      <a:ext cx="47878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CN" altLang="en-US" sz="24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</a:t>
                      </a:r>
                      <a:endParaRPr lang="zh-CN" altLang="en-US" sz="2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  <p:graphicFrame>
                  <p:nvGraphicFramePr>
                    <p:cNvPr id="91" name="对象 90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3343" y="2104229"/>
                    <a:ext cx="239713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7544" name="公式" r:id="rId8" imgW="152400" imgH="393700" progId="Equation.3">
                            <p:embed/>
                          </p:oleObj>
                        </mc:Choice>
                        <mc:Fallback>
                          <p:oleObj name="公式" r:id="rId8" imgW="152400" imgH="393700" progId="Equation.3">
                            <p:embed/>
                            <p:pic>
                              <p:nvPicPr>
                                <p:cNvPr id="0" name="Picture 57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3343" y="2104229"/>
                                  <a:ext cx="239713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aphicFrame>
              <p:nvGraphicFramePr>
                <p:cNvPr id="85" name="对象 84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3716738" y="1834346"/>
                <a:ext cx="241300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545" name="公式" r:id="rId10" imgW="152400" imgH="393700" progId="Equation.3">
                        <p:embed/>
                      </p:oleObj>
                    </mc:Choice>
                    <mc:Fallback>
                      <p:oleObj name="公式" r:id="rId10" imgW="152400" imgH="393700" progId="Equation.3">
                        <p:embed/>
                        <p:pic>
                          <p:nvPicPr>
                            <p:cNvPr id="0" name="Picture 57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16738" y="1834346"/>
                              <a:ext cx="241300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6" name="对象 85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4693050" y="1833776"/>
                <a:ext cx="323850" cy="620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546" name="公式" r:id="rId12" imgW="203200" imgH="393700" progId="Equation.3">
                        <p:embed/>
                      </p:oleObj>
                    </mc:Choice>
                    <mc:Fallback>
                      <p:oleObj name="公式" r:id="rId12" imgW="203200" imgH="393700" progId="Equation.3">
                        <p:embed/>
                        <p:pic>
                          <p:nvPicPr>
                            <p:cNvPr id="0" name="Picture 57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93050" y="1833776"/>
                              <a:ext cx="323850" cy="620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7" name="对象 86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5361388" y="1835363"/>
                <a:ext cx="242887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7547" name="公式" r:id="rId14" imgW="152400" imgH="393700" progId="Equation.3">
                        <p:embed/>
                      </p:oleObj>
                    </mc:Choice>
                    <mc:Fallback>
                      <p:oleObj name="公式" r:id="rId14" imgW="152400" imgH="393700" progId="Equation.3">
                        <p:embed/>
                        <p:pic>
                          <p:nvPicPr>
                            <p:cNvPr id="0" name="Picture 57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61388" y="1835363"/>
                              <a:ext cx="242887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3" name="TextBox 82"/>
              <p:cNvSpPr txBox="1"/>
              <p:nvPr/>
            </p:nvSpPr>
            <p:spPr>
              <a:xfrm>
                <a:off x="1277781" y="1635646"/>
                <a:ext cx="6534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和         和         和        和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aphicFrame>
          <p:nvGraphicFramePr>
            <p:cNvPr id="80" name="对象 7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18213" y="1563688"/>
            <a:ext cx="24130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48" name="公式" r:id="rId16" imgW="152400" imgH="393700" progId="Equation.3">
                    <p:embed/>
                  </p:oleObj>
                </mc:Choice>
                <mc:Fallback>
                  <p:oleObj name="公式" r:id="rId16" imgW="152400" imgH="393700" progId="Equation.3">
                    <p:embed/>
                    <p:pic>
                      <p:nvPicPr>
                        <p:cNvPr id="0" name="Picture 5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8213" y="1563688"/>
                          <a:ext cx="241300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对象 8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600825" y="1563117"/>
            <a:ext cx="223838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49" name="公式" r:id="rId18" imgW="139700" imgH="393700" progId="Equation.3">
                    <p:embed/>
                  </p:oleObj>
                </mc:Choice>
                <mc:Fallback>
                  <p:oleObj name="公式" r:id="rId18" imgW="139700" imgH="393700" progId="Equation.3">
                    <p:embed/>
                    <p:pic>
                      <p:nvPicPr>
                        <p:cNvPr id="0" name="Picture 5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0825" y="1563117"/>
                          <a:ext cx="223838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4" name="圆角矩形标注 93"/>
          <p:cNvSpPr/>
          <p:nvPr/>
        </p:nvSpPr>
        <p:spPr>
          <a:xfrm>
            <a:off x="1187624" y="1872852"/>
            <a:ext cx="2251223" cy="528156"/>
          </a:xfrm>
          <a:prstGeom prst="wedgeRoundRectCallout">
            <a:avLst>
              <a:gd name="adj1" fmla="val -60550"/>
              <a:gd name="adj2" fmla="val -825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你准备怎么比？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1153566" y="3816225"/>
            <a:ext cx="2952328" cy="627063"/>
            <a:chOff x="2051720" y="2420317"/>
            <a:chExt cx="2952328" cy="627063"/>
          </a:xfrm>
        </p:grpSpPr>
        <p:sp>
          <p:nvSpPr>
            <p:cNvPr id="96" name="TextBox 95"/>
            <p:cNvSpPr txBox="1"/>
            <p:nvPr/>
          </p:nvSpPr>
          <p:spPr>
            <a:xfrm>
              <a:off x="2051720" y="2499742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＞</a:t>
              </a:r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97" name="对象 9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09292" y="2420317"/>
            <a:ext cx="320675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50" name="公式" r:id="rId20" imgW="203200" imgH="393700" progId="Equation.3">
                    <p:embed/>
                  </p:oleObj>
                </mc:Choice>
                <mc:Fallback>
                  <p:oleObj name="公式" r:id="rId20" imgW="203200" imgH="393700" progId="Equation.3">
                    <p:embed/>
                    <p:pic>
                      <p:nvPicPr>
                        <p:cNvPr id="0" name="Picture 5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9292" y="2420317"/>
                          <a:ext cx="320675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对象 9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078560" y="2426667"/>
            <a:ext cx="341312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51" name="公式" r:id="rId22" imgW="215900" imgH="393065" progId="Equation.3">
                    <p:embed/>
                  </p:oleObj>
                </mc:Choice>
                <mc:Fallback>
                  <p:oleObj name="公式" r:id="rId22" imgW="215900" imgH="393065" progId="Equation.3">
                    <p:embed/>
                    <p:pic>
                      <p:nvPicPr>
                        <p:cNvPr id="0" name="Picture 5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8560" y="2426667"/>
                          <a:ext cx="341312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组合 54"/>
          <p:cNvGrpSpPr/>
          <p:nvPr/>
        </p:nvGrpSpPr>
        <p:grpSpPr>
          <a:xfrm>
            <a:off x="3063724" y="3003128"/>
            <a:ext cx="1330202" cy="1872208"/>
            <a:chOff x="2771800" y="3291830"/>
            <a:chExt cx="1330202" cy="1872208"/>
          </a:xfrm>
        </p:grpSpPr>
        <p:graphicFrame>
          <p:nvGraphicFramePr>
            <p:cNvPr id="101" name="对象 10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71800" y="3291830"/>
            <a:ext cx="239713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52" name="公式" r:id="rId24" imgW="152400" imgH="393700" progId="Equation.3">
                    <p:embed/>
                  </p:oleObj>
                </mc:Choice>
                <mc:Fallback>
                  <p:oleObj name="公式" r:id="rId24" imgW="152400" imgH="393700" progId="Equation.3">
                    <p:embed/>
                    <p:pic>
                      <p:nvPicPr>
                        <p:cNvPr id="0" name="Picture 5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3291830"/>
                          <a:ext cx="239713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对象 10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71800" y="3939902"/>
            <a:ext cx="24130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53" name="公式" r:id="rId25" imgW="152400" imgH="393700" progId="Equation.3">
                    <p:embed/>
                  </p:oleObj>
                </mc:Choice>
                <mc:Fallback>
                  <p:oleObj name="公式" r:id="rId25" imgW="152400" imgH="393700" progId="Equation.3">
                    <p:embed/>
                    <p:pic>
                      <p:nvPicPr>
                        <p:cNvPr id="0" name="Picture 5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3939902"/>
                          <a:ext cx="24130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对象 4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84538" y="3292475"/>
            <a:ext cx="319087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54" name="公式" r:id="rId26" imgW="203200" imgH="393700" progId="Equation.3">
                    <p:embed/>
                  </p:oleObj>
                </mc:Choice>
                <mc:Fallback>
                  <p:oleObj name="公式" r:id="rId26" imgW="203200" imgH="393700" progId="Equation.3">
                    <p:embed/>
                    <p:pic>
                      <p:nvPicPr>
                        <p:cNvPr id="0" name="Picture 5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4538" y="3292475"/>
                          <a:ext cx="319087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对象 5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82950" y="3939902"/>
            <a:ext cx="3206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55" name="公式" r:id="rId28" imgW="203200" imgH="393700" progId="Equation.3">
                    <p:embed/>
                  </p:oleObj>
                </mc:Choice>
                <mc:Fallback>
                  <p:oleObj name="公式" r:id="rId28" imgW="203200" imgH="393700" progId="Equation.3">
                    <p:embed/>
                    <p:pic>
                      <p:nvPicPr>
                        <p:cNvPr id="0" name="Picture 5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2950" y="3939902"/>
                          <a:ext cx="32067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TextBox 51"/>
            <p:cNvSpPr txBox="1"/>
            <p:nvPr/>
          </p:nvSpPr>
          <p:spPr>
            <a:xfrm>
              <a:off x="2987824" y="3421200"/>
              <a:ext cx="111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987824" y="4011910"/>
              <a:ext cx="111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53" name="对象 5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71800" y="4543325"/>
            <a:ext cx="239712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56" name="公式" r:id="rId30" imgW="152400" imgH="393700" progId="Equation.3">
                    <p:embed/>
                  </p:oleObj>
                </mc:Choice>
                <mc:Fallback>
                  <p:oleObj name="公式" r:id="rId30" imgW="152400" imgH="393700" progId="Equation.3">
                    <p:embed/>
                    <p:pic>
                      <p:nvPicPr>
                        <p:cNvPr id="0" name="Picture 5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4543325"/>
                          <a:ext cx="239712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对象 5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322588" y="4543325"/>
            <a:ext cx="24130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57" name="公式" r:id="rId31" imgW="152400" imgH="393700" progId="Equation.3">
                    <p:embed/>
                  </p:oleObj>
                </mc:Choice>
                <mc:Fallback>
                  <p:oleObj name="公式" r:id="rId31" imgW="152400" imgH="393700" progId="Equation.3">
                    <p:embed/>
                    <p:pic>
                      <p:nvPicPr>
                        <p:cNvPr id="0" name="Picture 5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2588" y="4543325"/>
                          <a:ext cx="24130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TextBox 108"/>
            <p:cNvSpPr txBox="1"/>
            <p:nvPr/>
          </p:nvSpPr>
          <p:spPr>
            <a:xfrm>
              <a:off x="2915816" y="4630365"/>
              <a:ext cx="111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＞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679478" y="3435176"/>
            <a:ext cx="938584" cy="1224136"/>
            <a:chOff x="4281488" y="3219822"/>
            <a:chExt cx="938584" cy="122413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4281488" y="3219822"/>
              <a:ext cx="872255" cy="1223591"/>
              <a:chOff x="2731370" y="3939902"/>
              <a:chExt cx="872255" cy="1223591"/>
            </a:xfrm>
          </p:grpSpPr>
          <p:graphicFrame>
            <p:nvGraphicFramePr>
              <p:cNvPr id="113" name="对象 112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2771800" y="3939902"/>
              <a:ext cx="241300" cy="620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58" name="公式" r:id="rId32" imgW="152400" imgH="393700" progId="Equation.3">
                      <p:embed/>
                    </p:oleObj>
                  </mc:Choice>
                  <mc:Fallback>
                    <p:oleObj name="公式" r:id="rId32" imgW="152400" imgH="393700" progId="Equation.3">
                      <p:embed/>
                      <p:pic>
                        <p:nvPicPr>
                          <p:cNvPr id="0" name="Picture 5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71800" y="3939902"/>
                            <a:ext cx="241300" cy="6207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5" name="对象 114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3282950" y="3939902"/>
              <a:ext cx="320675" cy="620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59" name="公式" r:id="rId34" imgW="203200" imgH="393700" progId="Equation.3">
                      <p:embed/>
                    </p:oleObj>
                  </mc:Choice>
                  <mc:Fallback>
                    <p:oleObj name="公式" r:id="rId34" imgW="203200" imgH="393700" progId="Equation.3">
                      <p:embed/>
                      <p:pic>
                        <p:nvPicPr>
                          <p:cNvPr id="0" name="Picture 5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2950" y="3939902"/>
                            <a:ext cx="320675" cy="6207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7" name="TextBox 116"/>
              <p:cNvSpPr txBox="1"/>
              <p:nvPr/>
            </p:nvSpPr>
            <p:spPr>
              <a:xfrm>
                <a:off x="2987824" y="4011910"/>
                <a:ext cx="322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aphicFrame>
            <p:nvGraphicFramePr>
              <p:cNvPr id="118" name="对象 117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2731370" y="4542780"/>
              <a:ext cx="320675" cy="620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560" name="公式" r:id="rId36" imgW="203200" imgH="393700" progId="Equation.3">
                      <p:embed/>
                    </p:oleObj>
                  </mc:Choice>
                  <mc:Fallback>
                    <p:oleObj name="公式" r:id="rId36" imgW="203200" imgH="393700" progId="Equation.3">
                      <p:embed/>
                      <p:pic>
                        <p:nvPicPr>
                          <p:cNvPr id="0" name="Picture 5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1370" y="4542780"/>
                            <a:ext cx="320675" cy="6207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0" name="TextBox 119"/>
              <p:cNvSpPr txBox="1"/>
              <p:nvPr/>
            </p:nvSpPr>
            <p:spPr>
              <a:xfrm>
                <a:off x="2915816" y="4630365"/>
                <a:ext cx="322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＜</a:t>
                </a:r>
              </a:p>
            </p:txBody>
          </p:sp>
        </p:grpSp>
        <p:graphicFrame>
          <p:nvGraphicFramePr>
            <p:cNvPr id="121" name="对象 12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899397" y="3823246"/>
            <a:ext cx="3206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61" name="公式" r:id="rId38" imgW="203200" imgH="393700" progId="Equation.3">
                    <p:embed/>
                  </p:oleObj>
                </mc:Choice>
                <mc:Fallback>
                  <p:oleObj name="公式" r:id="rId38" imgW="203200" imgH="393700" progId="Equation.3">
                    <p:embed/>
                    <p:pic>
                      <p:nvPicPr>
                        <p:cNvPr id="0" name="Picture 5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9397" y="3823246"/>
                          <a:ext cx="32067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" name="组合 121"/>
          <p:cNvGrpSpPr/>
          <p:nvPr/>
        </p:nvGrpSpPr>
        <p:grpSpPr>
          <a:xfrm>
            <a:off x="6194126" y="3291160"/>
            <a:ext cx="1330202" cy="1872878"/>
            <a:chOff x="2771800" y="3291830"/>
            <a:chExt cx="1330202" cy="1872878"/>
          </a:xfrm>
        </p:grpSpPr>
        <p:graphicFrame>
          <p:nvGraphicFramePr>
            <p:cNvPr id="123" name="对象 12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71800" y="3291830"/>
            <a:ext cx="239713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62" name="公式" r:id="rId39" imgW="152400" imgH="393700" progId="Equation.3">
                    <p:embed/>
                  </p:oleObj>
                </mc:Choice>
                <mc:Fallback>
                  <p:oleObj name="公式" r:id="rId39" imgW="152400" imgH="393700" progId="Equation.3">
                    <p:embed/>
                    <p:pic>
                      <p:nvPicPr>
                        <p:cNvPr id="0" name="Picture 5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3291830"/>
                          <a:ext cx="239713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对象 12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81152" y="3939158"/>
            <a:ext cx="220662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63" name="公式" r:id="rId41" imgW="139700" imgH="393700" progId="Equation.3">
                    <p:embed/>
                  </p:oleObj>
                </mc:Choice>
                <mc:Fallback>
                  <p:oleObj name="公式" r:id="rId41" imgW="139700" imgH="393700" progId="Equation.3">
                    <p:embed/>
                    <p:pic>
                      <p:nvPicPr>
                        <p:cNvPr id="0" name="Picture 5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1152" y="3939158"/>
                          <a:ext cx="220662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对象 12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74864" y="3293046"/>
            <a:ext cx="3397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64" name="公式" r:id="rId43" imgW="215900" imgH="393065" progId="Equation.3">
                    <p:embed/>
                  </p:oleObj>
                </mc:Choice>
                <mc:Fallback>
                  <p:oleObj name="公式" r:id="rId43" imgW="215900" imgH="393065" progId="Equation.3">
                    <p:embed/>
                    <p:pic>
                      <p:nvPicPr>
                        <p:cNvPr id="0" name="Picture 5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864" y="3293046"/>
                          <a:ext cx="3397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对象 12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73277" y="3939158"/>
            <a:ext cx="341312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65" name="公式" r:id="rId45" imgW="215900" imgH="393065" progId="Equation.3">
                    <p:embed/>
                  </p:oleObj>
                </mc:Choice>
                <mc:Fallback>
                  <p:oleObj name="公式" r:id="rId45" imgW="215900" imgH="393065" progId="Equation.3">
                    <p:embed/>
                    <p:pic>
                      <p:nvPicPr>
                        <p:cNvPr id="0" name="Picture 5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3277" y="3939158"/>
                          <a:ext cx="341312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7" name="TextBox 126"/>
            <p:cNvSpPr txBox="1"/>
            <p:nvPr/>
          </p:nvSpPr>
          <p:spPr>
            <a:xfrm>
              <a:off x="2987824" y="3421200"/>
              <a:ext cx="111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87824" y="4011910"/>
              <a:ext cx="111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129" name="对象 12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71800" y="4543325"/>
            <a:ext cx="239712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66" name="公式" r:id="rId47" imgW="152400" imgH="393700" progId="Equation.3">
                    <p:embed/>
                  </p:oleObj>
                </mc:Choice>
                <mc:Fallback>
                  <p:oleObj name="公式" r:id="rId47" imgW="152400" imgH="393700" progId="Equation.3">
                    <p:embed/>
                    <p:pic>
                      <p:nvPicPr>
                        <p:cNvPr id="0" name="Picture 5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4543325"/>
                          <a:ext cx="239712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对象 12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332014" y="4543996"/>
            <a:ext cx="220663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67" name="公式" r:id="rId49" imgW="139700" imgH="393700" progId="Equation.3">
                    <p:embed/>
                  </p:oleObj>
                </mc:Choice>
                <mc:Fallback>
                  <p:oleObj name="公式" r:id="rId49" imgW="139700" imgH="393700" progId="Equation.3">
                    <p:embed/>
                    <p:pic>
                      <p:nvPicPr>
                        <p:cNvPr id="0" name="Picture 5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014" y="4543996"/>
                          <a:ext cx="220663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" name="TextBox 130"/>
            <p:cNvSpPr txBox="1"/>
            <p:nvPr/>
          </p:nvSpPr>
          <p:spPr>
            <a:xfrm>
              <a:off x="2915816" y="4630365"/>
              <a:ext cx="1114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＜</a:t>
              </a: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51" cstate="email"/>
          <a:stretch>
            <a:fillRect/>
          </a:stretch>
        </p:blipFill>
        <p:spPr>
          <a:xfrm>
            <a:off x="433388" y="1872852"/>
            <a:ext cx="1126831" cy="1614828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65" name="图片 64">
              <a:hlinkClick r:id="rId52" action="ppaction://hlinksldjump"/>
            </p:cNvPr>
            <p:cNvPicPr>
              <a:picLocks noChangeAspect="1"/>
            </p:cNvPicPr>
            <p:nvPr/>
          </p:nvPicPr>
          <p:blipFill>
            <a:blip r:embed="rId5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6" name="文本框 26">
              <a:hlinkClick r:id="rId5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allAtOnce" bldLvl="0"/>
      <p:bldP spid="60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39942"/>
          <p:cNvSpPr txBox="1">
            <a:spLocks noChangeArrowheads="1"/>
          </p:cNvSpPr>
          <p:nvPr/>
        </p:nvSpPr>
        <p:spPr bwMode="auto">
          <a:xfrm>
            <a:off x="611560" y="555526"/>
            <a:ext cx="7239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en-US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用分数表示除法算式的商，再比较每组商的大小。</a:t>
            </a:r>
            <a:endParaRPr lang="zh-CN" altLang="zh-CN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楷体_GB2312" panose="02010609030101010101" pitchFamily="1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9393" y="1462013"/>
            <a:ext cx="656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3÷5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5÷8    1÷6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4÷9    11÷4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13÷10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43608" y="2066925"/>
            <a:ext cx="2088232" cy="2011769"/>
            <a:chOff x="1043608" y="2066925"/>
            <a:chExt cx="2088232" cy="2011769"/>
          </a:xfrm>
        </p:grpSpPr>
        <p:sp>
          <p:nvSpPr>
            <p:cNvPr id="4" name="TextBox 3"/>
            <p:cNvSpPr txBox="1"/>
            <p:nvPr/>
          </p:nvSpPr>
          <p:spPr>
            <a:xfrm>
              <a:off x="1043608" y="2139702"/>
              <a:ext cx="20882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3÷5=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5÷8=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3÷5＜5÷8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35" name="对象 3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908175" y="2066925"/>
            <a:ext cx="2222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8" name="公式" r:id="rId3" imgW="139700" imgH="393700" progId="Equation.3">
                    <p:embed/>
                  </p:oleObj>
                </mc:Choice>
                <mc:Fallback>
                  <p:oleObj name="公式" r:id="rId3" imgW="139700" imgH="393700" progId="Equation.3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175" y="2066925"/>
                          <a:ext cx="2222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对象 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35213" y="2066925"/>
            <a:ext cx="363537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79" name="公式" r:id="rId5" imgW="228600" imgH="393700" progId="Equation.3">
                    <p:embed/>
                  </p:oleObj>
                </mc:Choice>
                <mc:Fallback>
                  <p:oleObj name="公式" r:id="rId5" imgW="228600" imgH="393700" progId="Equation.3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213" y="2066925"/>
                          <a:ext cx="363537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907704" y="2787774"/>
            <a:ext cx="2222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0" name="公式" r:id="rId7" imgW="139700" imgH="393700" progId="Equation.3">
                    <p:embed/>
                  </p:oleObj>
                </mc:Choice>
                <mc:Fallback>
                  <p:oleObj name="公式" r:id="rId7" imgW="139700" imgH="393700" progId="Equation.3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704" y="2787774"/>
                          <a:ext cx="2222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39752" y="2787774"/>
            <a:ext cx="363537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1" name="公式" r:id="rId9" imgW="228600" imgH="393700" progId="Equation.3">
                    <p:embed/>
                  </p:oleObj>
                </mc:Choice>
                <mc:Fallback>
                  <p:oleObj name="公式" r:id="rId9" imgW="228600" imgH="393700" progId="Equation.3">
                    <p:embed/>
                    <p:pic>
                      <p:nvPicPr>
                        <p:cNvPr id="0" name="Picture 1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2787774"/>
                          <a:ext cx="363537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组合 51"/>
          <p:cNvGrpSpPr/>
          <p:nvPr/>
        </p:nvGrpSpPr>
        <p:grpSpPr>
          <a:xfrm>
            <a:off x="3275856" y="2071688"/>
            <a:ext cx="2088232" cy="2012230"/>
            <a:chOff x="1043608" y="2066464"/>
            <a:chExt cx="2088232" cy="2012230"/>
          </a:xfrm>
        </p:grpSpPr>
        <p:sp>
          <p:nvSpPr>
            <p:cNvPr id="58" name="TextBox 57"/>
            <p:cNvSpPr txBox="1"/>
            <p:nvPr/>
          </p:nvSpPr>
          <p:spPr>
            <a:xfrm>
              <a:off x="1043608" y="2139702"/>
              <a:ext cx="20882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1÷6=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4÷9=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1÷6＜4÷9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59" name="对象 5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898427" y="2066464"/>
            <a:ext cx="242888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2" name="公式" r:id="rId11" imgW="152400" imgH="393700" progId="Equation.3">
                    <p:embed/>
                  </p:oleObj>
                </mc:Choice>
                <mc:Fallback>
                  <p:oleObj name="公式" r:id="rId11" imgW="152400" imgH="393700" progId="Equation.3">
                    <p:embed/>
                    <p:pic>
                      <p:nvPicPr>
                        <p:cNvPr id="0" name="Picture 1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427" y="2066464"/>
                          <a:ext cx="242888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对象 5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54040" y="2066464"/>
            <a:ext cx="32385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3" name="公式" r:id="rId13" imgW="203200" imgH="393700" progId="Equation.3">
                    <p:embed/>
                  </p:oleObj>
                </mc:Choice>
                <mc:Fallback>
                  <p:oleObj name="公式" r:id="rId13" imgW="203200" imgH="393700" progId="Equation.3">
                    <p:embed/>
                    <p:pic>
                      <p:nvPicPr>
                        <p:cNvPr id="0" name="Picture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040" y="2066464"/>
                          <a:ext cx="323850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对象 6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898427" y="2787189"/>
            <a:ext cx="242888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4" name="公式" r:id="rId15" imgW="152400" imgH="393700" progId="Equation.3">
                    <p:embed/>
                  </p:oleObj>
                </mc:Choice>
                <mc:Fallback>
                  <p:oleObj name="公式" r:id="rId15" imgW="152400" imgH="393700" progId="Equation.3">
                    <p:embed/>
                    <p:pic>
                      <p:nvPicPr>
                        <p:cNvPr id="0" name="Picture 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8427" y="2787189"/>
                          <a:ext cx="242888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对象 6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58802" y="2787189"/>
            <a:ext cx="32385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5" name="公式" r:id="rId17" imgW="203200" imgH="393700" progId="Equation.3">
                    <p:embed/>
                  </p:oleObj>
                </mc:Choice>
                <mc:Fallback>
                  <p:oleObj name="公式" r:id="rId17" imgW="203200" imgH="393700" progId="Equation.3">
                    <p:embed/>
                    <p:pic>
                      <p:nvPicPr>
                        <p:cNvPr id="0" name="Picture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802" y="2787189"/>
                          <a:ext cx="323850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组合 62"/>
          <p:cNvGrpSpPr/>
          <p:nvPr/>
        </p:nvGrpSpPr>
        <p:grpSpPr>
          <a:xfrm>
            <a:off x="5364088" y="1995488"/>
            <a:ext cx="2232248" cy="2012428"/>
            <a:chOff x="1043608" y="2066266"/>
            <a:chExt cx="2232248" cy="2012428"/>
          </a:xfrm>
        </p:grpSpPr>
        <p:sp>
          <p:nvSpPr>
            <p:cNvPr id="64" name="TextBox 63"/>
            <p:cNvSpPr txBox="1"/>
            <p:nvPr/>
          </p:nvSpPr>
          <p:spPr>
            <a:xfrm>
              <a:off x="1043608" y="2139702"/>
              <a:ext cx="223224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11÷4=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13÷10=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11÷4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＞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13÷10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65" name="对象 6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066033" y="2066266"/>
            <a:ext cx="303212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6" name="公式" r:id="rId19" imgW="190500" imgH="393700" progId="Equation.3">
                    <p:embed/>
                  </p:oleObj>
                </mc:Choice>
                <mc:Fallback>
                  <p:oleObj name="公式" r:id="rId19" imgW="190500" imgH="393700" progId="Equation.3">
                    <p:embed/>
                    <p:pic>
                      <p:nvPicPr>
                        <p:cNvPr id="0" name="Picture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033" y="2066266"/>
                          <a:ext cx="303212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对象 6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501008" y="2066266"/>
            <a:ext cx="363537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7" name="公式" r:id="rId21" imgW="228600" imgH="393700" progId="Equation.3">
                    <p:embed/>
                  </p:oleObj>
                </mc:Choice>
                <mc:Fallback>
                  <p:oleObj name="公式" r:id="rId21" imgW="228600" imgH="393700" progId="Equation.3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008" y="2066266"/>
                          <a:ext cx="363537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对象 6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159918" y="2786991"/>
            <a:ext cx="32385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8" name="公式" r:id="rId23" imgW="203200" imgH="393700" progId="Equation.3">
                    <p:embed/>
                  </p:oleObj>
                </mc:Choice>
                <mc:Fallback>
                  <p:oleObj name="公式" r:id="rId23" imgW="203200" imgH="393700" progId="Equation.3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9918" y="2786991"/>
                          <a:ext cx="323850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对象 6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643883" y="2786991"/>
            <a:ext cx="3651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89" name="公式" r:id="rId25" imgW="228600" imgH="393700" progId="Equation.3">
                    <p:embed/>
                  </p:oleObj>
                </mc:Choice>
                <mc:Fallback>
                  <p:oleObj name="公式" r:id="rId25" imgW="228600" imgH="393700" progId="Equation.3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3883" y="2786991"/>
                          <a:ext cx="3651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7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27" action="ppaction://hlinksldjump"/>
            </p:cNvPr>
            <p:cNvPicPr>
              <a:picLocks noChangeAspect="1"/>
            </p:cNvPicPr>
            <p:nvPr/>
          </p:nvPicPr>
          <p:blipFill>
            <a:blip r:embed="rId2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2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allAtOnce" bldLvl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20079" y="402799"/>
            <a:ext cx="7239745" cy="1799113"/>
            <a:chOff x="520079" y="402799"/>
            <a:chExt cx="7239745" cy="1799113"/>
          </a:xfrm>
        </p:grpSpPr>
        <p:sp>
          <p:nvSpPr>
            <p:cNvPr id="92" name="文本框 39942"/>
            <p:cNvSpPr txBox="1">
              <a:spLocks noChangeArrowheads="1"/>
            </p:cNvSpPr>
            <p:nvPr/>
          </p:nvSpPr>
          <p:spPr bwMode="auto">
            <a:xfrm>
              <a:off x="520079" y="402799"/>
              <a:ext cx="72397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en-US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zh-CN" altLang="zh-CN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endParaRPr>
            </a:p>
          </p:txBody>
        </p:sp>
        <p:pic>
          <p:nvPicPr>
            <p:cNvPr id="38914" name="Picture 2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1763688" y="486479"/>
              <a:ext cx="5246691" cy="1715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4" cstate="email"/>
          <a:srcRect l="13607" t="7226" r="20399" b="15496"/>
          <a:stretch>
            <a:fillRect/>
          </a:stretch>
        </p:blipFill>
        <p:spPr bwMode="auto">
          <a:xfrm>
            <a:off x="7380312" y="2283626"/>
            <a:ext cx="1077654" cy="10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圆角矩形标注 32"/>
          <p:cNvSpPr/>
          <p:nvPr/>
        </p:nvSpPr>
        <p:spPr>
          <a:xfrm>
            <a:off x="1607685" y="2283626"/>
            <a:ext cx="3168352" cy="455335"/>
          </a:xfrm>
          <a:prstGeom prst="wedgeRoundRectCallout">
            <a:avLst>
              <a:gd name="adj1" fmla="val -60550"/>
              <a:gd name="adj2" fmla="val -825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谁的平均步长长一些？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763688" y="3075806"/>
            <a:ext cx="5328592" cy="1203135"/>
            <a:chOff x="1475656" y="3384839"/>
            <a:chExt cx="5328592" cy="1203135"/>
          </a:xfrm>
        </p:grpSpPr>
        <p:sp>
          <p:nvSpPr>
            <p:cNvPr id="6" name="TextBox 5"/>
            <p:cNvSpPr txBox="1"/>
            <p:nvPr/>
          </p:nvSpPr>
          <p:spPr>
            <a:xfrm>
              <a:off x="1475656" y="3435846"/>
              <a:ext cx="5328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6÷10=   =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（米）  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36" name="对象 3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498924" y="3390900"/>
            <a:ext cx="3238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53" name="公式" r:id="rId5" imgW="203200" imgH="393700" progId="Equation.3">
                    <p:embed/>
                  </p:oleObj>
                </mc:Choice>
                <mc:Fallback>
                  <p:oleObj name="公式" r:id="rId5" imgW="203200" imgH="393700" progId="Equation.3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8924" y="3390900"/>
                          <a:ext cx="3238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18061" y="3390900"/>
            <a:ext cx="2222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54" name="公式" r:id="rId7" imgW="139700" imgH="393700" progId="Equation.3">
                    <p:embed/>
                  </p:oleObj>
                </mc:Choice>
                <mc:Fallback>
                  <p:oleObj name="公式" r:id="rId7" imgW="139700" imgH="393700" progId="Equation.3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8061" y="3390900"/>
                          <a:ext cx="2222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1475656" y="4040725"/>
              <a:ext cx="4824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4÷7 =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（米）  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      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＞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38" name="对象 3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538611" y="3967163"/>
            <a:ext cx="242888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55" name="公式" r:id="rId9" imgW="152400" imgH="393700" progId="Equation.3">
                    <p:embed/>
                  </p:oleObj>
                </mc:Choice>
                <mc:Fallback>
                  <p:oleObj name="公式" r:id="rId9" imgW="152400" imgH="393700" progId="Equation.3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8611" y="3967163"/>
                          <a:ext cx="242888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对象 3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692724" y="3967163"/>
            <a:ext cx="242887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56" name="公式" r:id="rId11" imgW="152400" imgH="393700" progId="Equation.3">
                    <p:embed/>
                  </p:oleObj>
                </mc:Choice>
                <mc:Fallback>
                  <p:oleObj name="公式" r:id="rId11" imgW="152400" imgH="393700" progId="Equation.3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724" y="3967163"/>
                          <a:ext cx="242887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499992" y="3384839"/>
            <a:ext cx="2222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57" name="公式" r:id="rId13" imgW="139700" imgH="393700" progId="Equation.3">
                    <p:embed/>
                  </p:oleObj>
                </mc:Choice>
                <mc:Fallback>
                  <p:oleObj name="公式" r:id="rId13" imgW="139700" imgH="393700" progId="Equation.3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9992" y="3384839"/>
                          <a:ext cx="2222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937324" y="3390900"/>
            <a:ext cx="34290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58" name="公式" r:id="rId14" imgW="215900" imgH="393065" progId="Equation.3">
                    <p:embed/>
                  </p:oleObj>
                </mc:Choice>
                <mc:Fallback>
                  <p:oleObj name="公式" r:id="rId14" imgW="215900" imgH="393065" progId="Equation.3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7324" y="3390900"/>
                          <a:ext cx="34290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对象 1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4197549" y="3967163"/>
            <a:ext cx="363537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59" name="公式" r:id="rId16" imgW="228600" imgH="393700" progId="Equation.3">
                    <p:embed/>
                  </p:oleObj>
                </mc:Choice>
                <mc:Fallback>
                  <p:oleObj name="公式" r:id="rId16" imgW="228600" imgH="393700" progId="Equation.3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7549" y="3967163"/>
                          <a:ext cx="363537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对象 1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148064" y="3967261"/>
            <a:ext cx="2222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60" name="公式" r:id="rId18" imgW="139700" imgH="393700" progId="Equation.3">
                    <p:embed/>
                  </p:oleObj>
                </mc:Choice>
                <mc:Fallback>
                  <p:oleObj name="公式" r:id="rId18" imgW="139700" imgH="393700" progId="Equation.3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8064" y="3967261"/>
                          <a:ext cx="2222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对象 1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652120" y="3967262"/>
            <a:ext cx="242888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61" name="公式" r:id="rId19" imgW="152400" imgH="393700" progId="Equation.3">
                    <p:embed/>
                  </p:oleObj>
                </mc:Choice>
                <mc:Fallback>
                  <p:oleObj name="公式" r:id="rId19" imgW="152400" imgH="393700" progId="Equation.3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20" y="3967262"/>
                          <a:ext cx="242888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1619672" y="4227934"/>
            <a:ext cx="560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答：男孩的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平均步长长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一些。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1" cstate="email"/>
          <a:stretch>
            <a:fillRect/>
          </a:stretch>
        </p:blipFill>
        <p:spPr>
          <a:xfrm>
            <a:off x="642299" y="1845506"/>
            <a:ext cx="1126831" cy="1614828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22" action="ppaction://hlinksldjump"/>
            </p:cNvPr>
            <p:cNvPicPr>
              <a:picLocks noChangeAspect="1"/>
            </p:cNvPicPr>
            <p:nvPr/>
          </p:nvPicPr>
          <p:blipFill>
            <a:blip r:embed="rId2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2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115616" y="2067694"/>
            <a:ext cx="631840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我学会了比较异分母分数的大小。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71576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异分母分数比较大小，一般先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通分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，再按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同分母分数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比较大小。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1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童晓芳\个人专业成长\各类撰稿\20180605路编1-6下册《课件》\课件专用人物图\75.jpg"/>
          <p:cNvPicPr>
            <a:picLocks noChangeAspect="1" noChangeArrowheads="1"/>
          </p:cNvPicPr>
          <p:nvPr/>
        </p:nvPicPr>
        <p:blipFill rotWithShape="1">
          <a:blip r:embed="rId2" cstate="email"/>
          <a:srcRect l="3464" t="4139" r="9238" b="6462"/>
          <a:stretch>
            <a:fillRect/>
          </a:stretch>
        </p:blipFill>
        <p:spPr bwMode="auto">
          <a:xfrm>
            <a:off x="309315" y="1803609"/>
            <a:ext cx="1598389" cy="1311216"/>
          </a:xfrm>
          <a:prstGeom prst="rect">
            <a:avLst/>
          </a:prstGeom>
          <a:noFill/>
        </p:spPr>
      </p:pic>
      <p:pic>
        <p:nvPicPr>
          <p:cNvPr id="18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3" cstate="email"/>
          <a:srcRect l="30410" t="9934" r="25162" b="24128"/>
          <a:stretch>
            <a:fillRect/>
          </a:stretch>
        </p:blipFill>
        <p:spPr bwMode="auto">
          <a:xfrm>
            <a:off x="7668344" y="2450688"/>
            <a:ext cx="1007442" cy="1194549"/>
          </a:xfrm>
          <a:prstGeom prst="rect">
            <a:avLst/>
          </a:prstGeom>
          <a:noFill/>
        </p:spPr>
      </p:pic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1979712" y="1288076"/>
            <a:ext cx="3744416" cy="779618"/>
          </a:xfrm>
          <a:prstGeom prst="wedgeRoundRectCallout">
            <a:avLst>
              <a:gd name="adj1" fmla="val -54460"/>
              <a:gd name="adj2" fmla="val -411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同分母分数怎样比较大小？同分子分数呢？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标注 16"/>
          <p:cNvSpPr>
            <a:spLocks noChangeArrowheads="1"/>
          </p:cNvSpPr>
          <p:nvPr/>
        </p:nvSpPr>
        <p:spPr bwMode="auto">
          <a:xfrm>
            <a:off x="2267744" y="2571750"/>
            <a:ext cx="4536504" cy="1440160"/>
          </a:xfrm>
          <a:prstGeom prst="wedgeRoundRectCallout">
            <a:avLst>
              <a:gd name="adj1" fmla="val 59073"/>
              <a:gd name="adj2" fmla="val -30260"/>
              <a:gd name="adj3" fmla="val 16667"/>
            </a:avLst>
          </a:prstGeom>
          <a:noFill/>
          <a:ln w="25400" algn="ctr">
            <a:solidFill>
              <a:srgbClr val="F9C7C7"/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同分母分数比较大小：分母相同，分子大的分数比较大。同分子分数比较大小：分子相同，分母大的分数反而小。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3607" t="7226" r="20399" b="15496"/>
          <a:stretch>
            <a:fillRect/>
          </a:stretch>
        </p:blipFill>
        <p:spPr bwMode="auto">
          <a:xfrm>
            <a:off x="7164288" y="3507762"/>
            <a:ext cx="1077654" cy="1008204"/>
          </a:xfrm>
          <a:prstGeom prst="rect">
            <a:avLst/>
          </a:prstGeom>
          <a:noFill/>
        </p:spPr>
      </p:pic>
      <p:graphicFrame>
        <p:nvGraphicFramePr>
          <p:cNvPr id="62" name="对象 61">
            <a:hlinkClick r:id="" action="ppaction://ole?verb=1"/>
          </p:cNvPr>
          <p:cNvGraphicFramePr/>
          <p:nvPr/>
        </p:nvGraphicFramePr>
        <p:xfrm>
          <a:off x="6299759" y="4155014"/>
          <a:ext cx="7938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6" name="公式" r:id="rId4" imgW="152400" imgH="393700" progId="Equation.3">
                  <p:embed/>
                </p:oleObj>
              </mc:Choice>
              <mc:Fallback>
                <p:oleObj name="公式" r:id="rId4" imgW="152400" imgH="393700" progId="Equation.3">
                  <p:embed/>
                  <p:pic>
                    <p:nvPicPr>
                      <p:cNvPr id="0" name="Picture 13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759" y="4155014"/>
                        <a:ext cx="7938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14">
            <a:hlinkClick r:id="" action="ppaction://ole?verb=1"/>
          </p:cNvPr>
          <p:cNvGraphicFramePr/>
          <p:nvPr/>
        </p:nvGraphicFramePr>
        <p:xfrm>
          <a:off x="3307322" y="4028014"/>
          <a:ext cx="9525" cy="2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公式" r:id="rId6" imgW="152400" imgH="393700" progId="Equation.3">
                  <p:embed/>
                </p:oleObj>
              </mc:Choice>
              <mc:Fallback>
                <p:oleObj name="公式" r:id="rId6" imgW="152400" imgH="393700" progId="Equation.3">
                  <p:embed/>
                  <p:pic>
                    <p:nvPicPr>
                      <p:cNvPr id="0" name="Picture 13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322" y="4028014"/>
                        <a:ext cx="9525" cy="2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图片 7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61393" y="1558776"/>
            <a:ext cx="6022975" cy="151606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AutoShape 34"/>
          <p:cNvSpPr>
            <a:spLocks noChangeArrowheads="1"/>
          </p:cNvSpPr>
          <p:nvPr/>
        </p:nvSpPr>
        <p:spPr bwMode="auto">
          <a:xfrm flipH="1">
            <a:off x="1861393" y="3243114"/>
            <a:ext cx="2519362" cy="503237"/>
          </a:xfrm>
          <a:prstGeom prst="wedgeRoundRectCallout">
            <a:avLst>
              <a:gd name="adj1" fmla="val 54926"/>
              <a:gd name="adj2" fmla="val 12718"/>
              <a:gd name="adj3" fmla="val 16667"/>
            </a:avLst>
          </a:prstGeom>
          <a:noFill/>
          <a:ln w="12700">
            <a:solidFill>
              <a:srgbClr val="DCC5ED"/>
            </a:solidFill>
            <a:bevel/>
          </a:ln>
        </p:spPr>
        <p:txBody>
          <a:bodyPr/>
          <a:lstStyle/>
          <a:p>
            <a:pPr algn="ctr"/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7" name="TextBox 9"/>
          <p:cNvSpPr>
            <a:spLocks noChangeArrowheads="1"/>
          </p:cNvSpPr>
          <p:nvPr/>
        </p:nvSpPr>
        <p:spPr bwMode="auto">
          <a:xfrm>
            <a:off x="2005855" y="3243114"/>
            <a:ext cx="23034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谁看的页数多？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991943" y="2859782"/>
            <a:ext cx="2665412" cy="1152525"/>
            <a:chOff x="4991943" y="3003401"/>
            <a:chExt cx="2665412" cy="1152525"/>
          </a:xfrm>
          <a:noFill/>
        </p:grpSpPr>
        <p:pic>
          <p:nvPicPr>
            <p:cNvPr id="78" name="图片 39944" descr="黄2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991943" y="3003401"/>
              <a:ext cx="2665412" cy="11525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Box 9"/>
            <p:cNvSpPr>
              <a:spLocks noChangeArrowheads="1"/>
            </p:cNvSpPr>
            <p:nvPr/>
          </p:nvSpPr>
          <p:spPr bwMode="auto">
            <a:xfrm>
              <a:off x="5279280" y="3074839"/>
              <a:ext cx="2305050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只要比较这两个分数的大小。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3" name="TextBox 4"/>
          <p:cNvSpPr>
            <a:spLocks noChangeArrowheads="1"/>
          </p:cNvSpPr>
          <p:nvPr/>
        </p:nvSpPr>
        <p:spPr bwMode="auto">
          <a:xfrm>
            <a:off x="2445694" y="553889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小明和小芳看一本同样的故事书。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2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83568" y="1003143"/>
            <a:ext cx="1166673" cy="1064551"/>
            <a:chOff x="670145" y="1457273"/>
            <a:chExt cx="1555361" cy="1419401"/>
          </a:xfrm>
        </p:grpSpPr>
        <p:pic>
          <p:nvPicPr>
            <p:cNvPr id="24" name="图片 23" descr="28Z58PICt4r.jpg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861817" y="2322677"/>
              <a:ext cx="115230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15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318863" y="3204450"/>
            <a:ext cx="1126831" cy="1614828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1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bldLvl="0" animBg="1"/>
      <p:bldP spid="77" grpId="0" bldLvl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4" descr="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483" y="1100705"/>
            <a:ext cx="7696933" cy="247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D:\童晓芳\个人专业成长\各类撰稿\20180605路编1-6下册《课件》\课件专用人物图\40.jpg"/>
          <p:cNvPicPr>
            <a:picLocks noChangeAspect="1" noChangeArrowheads="1"/>
          </p:cNvPicPr>
          <p:nvPr/>
        </p:nvPicPr>
        <p:blipFill rotWithShape="1">
          <a:blip r:embed="rId4" cstate="email"/>
          <a:srcRect l="25388" t="28818" r="23766" b="8410"/>
          <a:stretch>
            <a:fillRect/>
          </a:stretch>
        </p:blipFill>
        <p:spPr bwMode="auto">
          <a:xfrm>
            <a:off x="874283" y="2671379"/>
            <a:ext cx="702035" cy="6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D:\童晓芳\个人专业成长\各类撰稿\20180605路编1-6下册《课件》\课件专用人物图\33.jpg"/>
          <p:cNvPicPr>
            <a:picLocks noChangeAspect="1" noChangeArrowheads="1"/>
          </p:cNvPicPr>
          <p:nvPr/>
        </p:nvPicPr>
        <p:blipFill rotWithShape="1">
          <a:blip r:embed="rId5" cstate="email"/>
          <a:srcRect l="30410" t="9934" r="25162" b="24128"/>
          <a:stretch>
            <a:fillRect/>
          </a:stretch>
        </p:blipFill>
        <p:spPr bwMode="auto">
          <a:xfrm>
            <a:off x="7672536" y="2643758"/>
            <a:ext cx="54656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6" cstate="email"/>
          <a:srcRect l="13607" t="7226" r="20399" b="15496"/>
          <a:stretch>
            <a:fillRect/>
          </a:stretch>
        </p:blipFill>
        <p:spPr bwMode="auto">
          <a:xfrm>
            <a:off x="2912913" y="2643758"/>
            <a:ext cx="76968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图片 7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EFF5"/>
              </a:clrFrom>
              <a:clrTo>
                <a:srgbClr val="FDEF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6480" y="2014215"/>
            <a:ext cx="153511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838167" y="1275606"/>
            <a:ext cx="2160588" cy="504825"/>
            <a:chOff x="1079500" y="555526"/>
            <a:chExt cx="2160588" cy="504825"/>
          </a:xfrm>
        </p:grpSpPr>
        <p:sp>
          <p:nvSpPr>
            <p:cNvPr id="73" name="圆角矩形标注 40997"/>
            <p:cNvSpPr>
              <a:spLocks noChangeArrowheads="1"/>
            </p:cNvSpPr>
            <p:nvPr/>
          </p:nvSpPr>
          <p:spPr bwMode="auto">
            <a:xfrm flipH="1">
              <a:off x="1187450" y="626964"/>
              <a:ext cx="1944688" cy="433387"/>
            </a:xfrm>
            <a:prstGeom prst="wedgeRoundRectCallout">
              <a:avLst>
                <a:gd name="adj1" fmla="val 36269"/>
                <a:gd name="adj2" fmla="val 74444"/>
                <a:gd name="adj3" fmla="val 16667"/>
              </a:avLst>
            </a:prstGeom>
            <a:gradFill rotWithShape="1">
              <a:gsLst>
                <a:gs pos="0">
                  <a:srgbClr val="BBE0E3"/>
                </a:gs>
                <a:gs pos="100000">
                  <a:srgbClr val="C9E7E9"/>
                </a:gs>
              </a:gsLst>
              <a:lin ang="5400000" scaled="1"/>
            </a:gradFill>
            <a:ln w="9525">
              <a:solidFill>
                <a:srgbClr val="33CCCC"/>
              </a:solidFill>
              <a:bevel/>
            </a:ln>
          </p:spPr>
          <p:txBody>
            <a:bodyPr/>
            <a:lstStyle/>
            <a:p>
              <a:pPr algn="ctr"/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74" name="TextBox 9"/>
            <p:cNvSpPr>
              <a:spLocks noChangeArrowheads="1"/>
            </p:cNvSpPr>
            <p:nvPr/>
          </p:nvSpPr>
          <p:spPr bwMode="auto">
            <a:xfrm>
              <a:off x="1079500" y="555526"/>
              <a:ext cx="2160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可以画图比较。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78539" y="1275606"/>
            <a:ext cx="2160761" cy="903005"/>
            <a:chOff x="3491880" y="1308705"/>
            <a:chExt cx="2160761" cy="903005"/>
          </a:xfrm>
        </p:grpSpPr>
        <p:sp>
          <p:nvSpPr>
            <p:cNvPr id="75" name="AutoShape 34"/>
            <p:cNvSpPr>
              <a:spLocks noChangeArrowheads="1"/>
            </p:cNvSpPr>
            <p:nvPr/>
          </p:nvSpPr>
          <p:spPr bwMode="auto">
            <a:xfrm>
              <a:off x="3491880" y="1348110"/>
              <a:ext cx="2016745" cy="863600"/>
            </a:xfrm>
            <a:prstGeom prst="wedgeRoundRectCallout">
              <a:avLst>
                <a:gd name="adj1" fmla="val -3667"/>
                <a:gd name="adj2" fmla="val 61949"/>
                <a:gd name="adj3" fmla="val 16667"/>
              </a:avLst>
            </a:prstGeom>
            <a:gradFill rotWithShape="1">
              <a:gsLst>
                <a:gs pos="0">
                  <a:srgbClr val="538CD5"/>
                </a:gs>
                <a:gs pos="100000">
                  <a:srgbClr val="DDBBFF"/>
                </a:gs>
              </a:gsLst>
              <a:lin ang="5400000" scaled="1"/>
            </a:gradFill>
            <a:ln w="12700">
              <a:solidFill>
                <a:srgbClr val="DCC5ED"/>
              </a:solidFill>
              <a:bevel/>
            </a:ln>
          </p:spPr>
          <p:txBody>
            <a:bodyPr/>
            <a:lstStyle/>
            <a:p>
              <a:pPr algn="ctr"/>
              <a:endPara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491880" y="1308705"/>
              <a:ext cx="2160761" cy="830997"/>
              <a:chOff x="3491880" y="1557828"/>
              <a:chExt cx="2160761" cy="830997"/>
            </a:xfrm>
          </p:grpSpPr>
          <p:sp>
            <p:nvSpPr>
              <p:cNvPr id="76" name="TextBox 9"/>
              <p:cNvSpPr>
                <a:spLocks noChangeArrowheads="1"/>
              </p:cNvSpPr>
              <p:nvPr/>
            </p:nvSpPr>
            <p:spPr bwMode="auto">
              <a:xfrm>
                <a:off x="3491880" y="1557828"/>
                <a:ext cx="216076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楷体_GB2312" panose="02010609030101010101" pitchFamily="1" charset="-122"/>
                  </a:rPr>
                  <a:t>把这两个数分别和  </a:t>
                </a:r>
                <a:r>
                  <a:rPr lang="zh-CN" altLang="en-US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楷体_GB2312" panose="02010609030101010101" pitchFamily="1" charset="-122"/>
                  </a:rPr>
                  <a:t>比较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楷体_GB2312" panose="02010609030101010101" pitchFamily="1" charset="-122"/>
                  </a:rPr>
                  <a:t>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graphicFrame>
            <p:nvGraphicFramePr>
              <p:cNvPr id="77" name="对象 12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4211960" y="1855425"/>
              <a:ext cx="206375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860" r:id="rId8" imgW="152400" imgH="393700" progId="Equation.3">
                      <p:embed/>
                    </p:oleObj>
                  </mc:Choice>
                  <mc:Fallback>
                    <p:oleObj r:id="rId8" imgW="152400" imgH="393700" progId="Equation.3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1960" y="1855425"/>
                            <a:ext cx="206375" cy="533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78" name="图片 7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DEFF5"/>
              </a:clrFrom>
              <a:clrTo>
                <a:srgbClr val="FDEF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3463" y="2299518"/>
            <a:ext cx="15113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626811" y="1275978"/>
            <a:ext cx="2520950" cy="647700"/>
            <a:chOff x="5940425" y="555526"/>
            <a:chExt cx="2520950" cy="647700"/>
          </a:xfrm>
        </p:grpSpPr>
        <p:pic>
          <p:nvPicPr>
            <p:cNvPr id="79" name="图片 39944" descr="黄2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940425" y="555526"/>
              <a:ext cx="25209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TextBox 4"/>
            <p:cNvSpPr>
              <a:spLocks noChangeArrowheads="1"/>
            </p:cNvSpPr>
            <p:nvPr/>
          </p:nvSpPr>
          <p:spPr bwMode="auto">
            <a:xfrm>
              <a:off x="6012160" y="597917"/>
              <a:ext cx="24479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先通分，再比较。</a:t>
              </a:r>
            </a:p>
          </p:txBody>
        </p:sp>
      </p:grpSp>
      <p:pic>
        <p:nvPicPr>
          <p:cNvPr id="81" name="图片 80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DEFF5"/>
              </a:clrFrom>
              <a:clrTo>
                <a:srgbClr val="FDEF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3555" y="1851670"/>
            <a:ext cx="15113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图片 8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843555" y="2787774"/>
            <a:ext cx="1023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3" cstate="email"/>
          <a:srcRect l="13607" t="7226" r="20399" b="15496"/>
          <a:stretch>
            <a:fillRect/>
          </a:stretch>
        </p:blipFill>
        <p:spPr bwMode="auto">
          <a:xfrm>
            <a:off x="7726379" y="1187959"/>
            <a:ext cx="1059502" cy="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图片 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51969" y="3014030"/>
            <a:ext cx="1152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文本框 14"/>
          <p:cNvSpPr>
            <a:spLocks noChangeArrowheads="1"/>
          </p:cNvSpPr>
          <p:nvPr/>
        </p:nvSpPr>
        <p:spPr bwMode="auto">
          <a:xfrm>
            <a:off x="2156222" y="3842742"/>
            <a:ext cx="587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答：</a:t>
            </a:r>
            <a:r>
              <a:rPr lang="zh-CN" altLang="en-US" sz="2400" b="1" u="sng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      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看的页数多。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21844" y="446807"/>
            <a:ext cx="2473896" cy="1225550"/>
            <a:chOff x="1259632" y="1059582"/>
            <a:chExt cx="2473896" cy="1225550"/>
          </a:xfrm>
          <a:noFill/>
        </p:grpSpPr>
        <p:pic>
          <p:nvPicPr>
            <p:cNvPr id="52" name="图片 39944" descr="黄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9632" y="1059582"/>
              <a:ext cx="2471737" cy="12255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4"/>
            <p:cNvSpPr>
              <a:spLocks noChangeArrowheads="1"/>
            </p:cNvSpPr>
            <p:nvPr/>
          </p:nvSpPr>
          <p:spPr bwMode="auto">
            <a:xfrm>
              <a:off x="1331640" y="1203598"/>
              <a:ext cx="2401888" cy="8309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你还有其他的比较方法吗？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8" name="圆角矩形标注 57"/>
          <p:cNvSpPr>
            <a:spLocks noChangeArrowheads="1"/>
          </p:cNvSpPr>
          <p:nvPr/>
        </p:nvSpPr>
        <p:spPr bwMode="auto">
          <a:xfrm>
            <a:off x="3995936" y="580730"/>
            <a:ext cx="3744416" cy="1102841"/>
          </a:xfrm>
          <a:prstGeom prst="wedgeRoundRectCallout">
            <a:avLst>
              <a:gd name="adj1" fmla="val 56103"/>
              <a:gd name="adj2" fmla="val 266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还可以改成同分子的分数比较：分子相同，分母越大分数越小。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183508" y="2303103"/>
            <a:ext cx="3077170" cy="576064"/>
            <a:chOff x="2286918" y="2283718"/>
            <a:chExt cx="3077170" cy="576064"/>
          </a:xfrm>
        </p:grpSpPr>
        <p:graphicFrame>
          <p:nvGraphicFramePr>
            <p:cNvPr id="7" name="对象 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74393" y="2299394"/>
            <a:ext cx="217487" cy="56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56" name="公式" r:id="rId6" imgW="152400" imgH="393700" progId="Equation.3">
                    <p:embed/>
                  </p:oleObj>
                </mc:Choice>
                <mc:Fallback>
                  <p:oleObj name="公式" r:id="rId6" imgW="152400" imgH="393700" progId="Equation.3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393" y="2299394"/>
                          <a:ext cx="217487" cy="560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对象 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286918" y="2298700"/>
            <a:ext cx="196850" cy="56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57" name="公式" r:id="rId8" imgW="139700" imgH="393700" progId="Equation.3">
                    <p:embed/>
                  </p:oleObj>
                </mc:Choice>
                <mc:Fallback>
                  <p:oleObj name="公式" r:id="rId8" imgW="139700" imgH="393700" progId="Equation.3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918" y="2298700"/>
                          <a:ext cx="196850" cy="560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对象 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37569" y="2298700"/>
            <a:ext cx="322263" cy="56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58" name="公式" r:id="rId10" imgW="228600" imgH="393700" progId="Equation.3">
                    <p:embed/>
                  </p:oleObj>
                </mc:Choice>
                <mc:Fallback>
                  <p:oleObj name="公式" r:id="rId10" imgW="228600" imgH="393700" progId="Equation.3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7569" y="2298700"/>
                          <a:ext cx="322263" cy="560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668911" y="2283718"/>
            <a:ext cx="327025" cy="560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59" name="公式" r:id="rId12" imgW="228600" imgH="393700" progId="Equation.3">
                    <p:embed/>
                  </p:oleObj>
                </mc:Choice>
                <mc:Fallback>
                  <p:oleObj name="公式" r:id="rId12" imgW="228600" imgH="393700" progId="Equation.3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8911" y="2283718"/>
                          <a:ext cx="327025" cy="560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2339752" y="2398117"/>
              <a:ext cx="3024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=  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47913" y="38382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芳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文本框 6151"/>
          <p:cNvSpPr txBox="1">
            <a:spLocks noChangeArrowheads="1"/>
          </p:cNvSpPr>
          <p:nvPr/>
        </p:nvSpPr>
        <p:spPr bwMode="auto">
          <a:xfrm>
            <a:off x="3812406" y="3107717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&gt;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30436" y="876157"/>
            <a:ext cx="1126831" cy="1614828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1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allAtOnce" bldLvl="0"/>
      <p:bldP spid="58" grpId="0" animBg="1"/>
      <p:bldP spid="14" grpId="0"/>
      <p:bldP spid="6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83568" y="948410"/>
            <a:ext cx="65422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先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通分，再比较每组分数的大小。</a:t>
            </a:r>
            <a:endParaRPr lang="zh-CN" altLang="en-US" sz="24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  <a:sym typeface="楷体_GB2312" panose="02010609030101010101" pitchFamily="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99592" y="1493838"/>
            <a:ext cx="7243762" cy="568027"/>
            <a:chOff x="1079946" y="1493838"/>
            <a:chExt cx="7243762" cy="568027"/>
          </a:xfrm>
        </p:grpSpPr>
        <p:graphicFrame>
          <p:nvGraphicFramePr>
            <p:cNvPr id="52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079946" y="1493838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39" r:id="rId3" imgW="152400" imgH="393700" progId="Equation.3">
                    <p:embed/>
                  </p:oleObj>
                </mc:Choice>
                <mc:Fallback>
                  <p:oleObj r:id="rId3" imgW="152400" imgH="393700" progId="Equation.3">
                    <p:embed/>
                    <p:pic>
                      <p:nvPicPr>
                        <p:cNvPr id="0" name="Picture 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946" y="1493838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583183" y="1493838"/>
            <a:ext cx="20796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0" r:id="rId5" imgW="152400" imgH="393700" progId="Equation.3">
                    <p:embed/>
                  </p:oleObj>
                </mc:Choice>
                <mc:Fallback>
                  <p:oleObj r:id="rId5" imgW="152400" imgH="393700" progId="Equation.3">
                    <p:embed/>
                    <p:pic>
                      <p:nvPicPr>
                        <p:cNvPr id="0" name="Picture 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3183" y="1493838"/>
                          <a:ext cx="20796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880171" y="1493838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1" r:id="rId7" imgW="152400" imgH="393700" progId="Equation.3">
                    <p:embed/>
                  </p:oleObj>
                </mc:Choice>
                <mc:Fallback>
                  <p:oleObj r:id="rId7" imgW="152400" imgH="393700" progId="Equation.3">
                    <p:embed/>
                    <p:pic>
                      <p:nvPicPr>
                        <p:cNvPr id="0" name="Picture 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171" y="1493838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561708" y="1493838"/>
            <a:ext cx="20478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2" r:id="rId9" imgW="152400" imgH="393700" progId="Equation.3">
                    <p:embed/>
                  </p:oleObj>
                </mc:Choice>
                <mc:Fallback>
                  <p:oleObj r:id="rId9" imgW="152400" imgH="393700" progId="Equation.3">
                    <p:embed/>
                    <p:pic>
                      <p:nvPicPr>
                        <p:cNvPr id="0" name="Picture 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1708" y="1493838"/>
                          <a:ext cx="20478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529458" y="1493838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3" r:id="rId11" imgW="152400" imgH="393700" progId="Equation.3">
                    <p:embed/>
                  </p:oleObj>
                </mc:Choice>
                <mc:Fallback>
                  <p:oleObj r:id="rId11" imgW="152400" imgH="393700" progId="Equation.3">
                    <p:embed/>
                    <p:pic>
                      <p:nvPicPr>
                        <p:cNvPr id="0" name="Picture 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458" y="1493838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977383" y="1493838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4" r:id="rId13" imgW="152400" imgH="393700" progId="Equation.3">
                    <p:embed/>
                  </p:oleObj>
                </mc:Choice>
                <mc:Fallback>
                  <p:oleObj r:id="rId13" imgW="152400" imgH="393700" progId="Equation.3">
                    <p:embed/>
                    <p:pic>
                      <p:nvPicPr>
                        <p:cNvPr id="0" name="Picture 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7383" y="1493838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8012558" y="1493838"/>
            <a:ext cx="3111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5" r:id="rId15" imgW="228600" imgH="393700" progId="Equation.3">
                    <p:embed/>
                  </p:oleObj>
                </mc:Choice>
                <mc:Fallback>
                  <p:oleObj r:id="rId15" imgW="228600" imgH="393700" progId="Equation.3">
                    <p:embed/>
                    <p:pic>
                      <p:nvPicPr>
                        <p:cNvPr id="0" name="Picture 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2558" y="1493838"/>
                          <a:ext cx="31115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277296" y="1493838"/>
            <a:ext cx="30956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46" r:id="rId17" imgW="228600" imgH="393700" progId="Equation.3">
                    <p:embed/>
                  </p:oleObj>
                </mc:Choice>
                <mc:Fallback>
                  <p:oleObj r:id="rId17" imgW="228600" imgH="393700" progId="Equation.3">
                    <p:embed/>
                    <p:pic>
                      <p:nvPicPr>
                        <p:cNvPr id="0" name="Picture 3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7296" y="1493838"/>
                          <a:ext cx="309562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文本框 7179"/>
            <p:cNvSpPr txBox="1">
              <a:spLocks noChangeArrowheads="1"/>
            </p:cNvSpPr>
            <p:nvPr/>
          </p:nvSpPr>
          <p:spPr bwMode="auto">
            <a:xfrm>
              <a:off x="1235521" y="16002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和</a:t>
              </a:r>
            </a:p>
          </p:txBody>
        </p:sp>
        <p:sp>
          <p:nvSpPr>
            <p:cNvPr id="61" name="文本框 7180"/>
            <p:cNvSpPr txBox="1">
              <a:spLocks noChangeArrowheads="1"/>
            </p:cNvSpPr>
            <p:nvPr/>
          </p:nvSpPr>
          <p:spPr bwMode="auto">
            <a:xfrm>
              <a:off x="3073846" y="15494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和</a:t>
              </a:r>
            </a:p>
          </p:txBody>
        </p:sp>
        <p:sp>
          <p:nvSpPr>
            <p:cNvPr id="62" name="文本框 7181"/>
            <p:cNvSpPr txBox="1">
              <a:spLocks noChangeArrowheads="1"/>
            </p:cNvSpPr>
            <p:nvPr/>
          </p:nvSpPr>
          <p:spPr bwMode="auto">
            <a:xfrm>
              <a:off x="5491608" y="15494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和</a:t>
              </a:r>
            </a:p>
          </p:txBody>
        </p:sp>
        <p:sp>
          <p:nvSpPr>
            <p:cNvPr id="63" name="文本框 7182"/>
            <p:cNvSpPr txBox="1">
              <a:spLocks noChangeArrowheads="1"/>
            </p:cNvSpPr>
            <p:nvPr/>
          </p:nvSpPr>
          <p:spPr bwMode="auto">
            <a:xfrm>
              <a:off x="7696646" y="15494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和</a:t>
              </a:r>
            </a:p>
          </p:txBody>
        </p:sp>
      </p:grpSp>
      <p:graphicFrame>
        <p:nvGraphicFramePr>
          <p:cNvPr id="64" name="对象 6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47688" y="1990725"/>
          <a:ext cx="1541462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7" name="公式" r:id="rId19" imgW="1066800" imgH="1676400" progId="Equation.3">
                  <p:embed/>
                </p:oleObj>
              </mc:Choice>
              <mc:Fallback>
                <p:oleObj name="公式" r:id="rId19" imgW="1066800" imgH="1676400" progId="Equation.3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990725"/>
                        <a:ext cx="1541462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对象 6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483768" y="2100263"/>
          <a:ext cx="1411287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8" r:id="rId21" imgW="977900" imgH="1625600" progId="Equation.3">
                  <p:embed/>
                </p:oleObj>
              </mc:Choice>
              <mc:Fallback>
                <p:oleObj r:id="rId21" imgW="977900" imgH="1625600" progId="Equation.3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100263"/>
                        <a:ext cx="1411287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对象 6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6876256" y="2100263"/>
          <a:ext cx="1595438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9" r:id="rId23" imgW="1104900" imgH="1625600" progId="Equation.3">
                  <p:embed/>
                </p:oleObj>
              </mc:Choice>
              <mc:Fallback>
                <p:oleObj r:id="rId23" imgW="1104900" imgH="1625600" progId="Equation.3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100263"/>
                        <a:ext cx="1595438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4644008" y="2100263"/>
          <a:ext cx="1597025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" r:id="rId25" imgW="1104900" imgH="1625600" progId="Equation.3">
                  <p:embed/>
                </p:oleObj>
              </mc:Choice>
              <mc:Fallback>
                <p:oleObj r:id="rId25" imgW="1104900" imgH="1625600" progId="Equation.3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100263"/>
                        <a:ext cx="1597025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25"/>
          <p:cNvPicPr>
            <a:picLocks noChangeAspect="1"/>
          </p:cNvPicPr>
          <p:nvPr/>
        </p:nvPicPr>
        <p:blipFill>
          <a:blip r:embed="rId27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9" name="图片 28">
              <a:hlinkClick r:id="rId28" action="ppaction://hlinksldjump"/>
            </p:cNvPr>
            <p:cNvPicPr>
              <a:picLocks noChangeAspect="1"/>
            </p:cNvPicPr>
            <p:nvPr/>
          </p:nvPicPr>
          <p:blipFill>
            <a:blip r:embed="rId29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30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文本框 39942"/>
          <p:cNvSpPr txBox="1">
            <a:spLocks noChangeArrowheads="1"/>
          </p:cNvSpPr>
          <p:nvPr/>
        </p:nvSpPr>
        <p:spPr bwMode="auto">
          <a:xfrm>
            <a:off x="506589" y="500757"/>
            <a:ext cx="7239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你</a:t>
            </a: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_GB2312" panose="02010609030101010101" pitchFamily="1" charset="-122"/>
              </a:rPr>
              <a:t>能根据分数的意义直接比较每组分数的大小吗？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60425" y="1131590"/>
            <a:ext cx="7230318" cy="605607"/>
            <a:chOff x="860425" y="1635646"/>
            <a:chExt cx="7230318" cy="605607"/>
          </a:xfrm>
        </p:grpSpPr>
        <p:graphicFrame>
          <p:nvGraphicFramePr>
            <p:cNvPr id="36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860425" y="1636713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63" r:id="rId3" imgW="152400" imgH="393700" progId="Equation.3">
                    <p:embed/>
                  </p:oleObj>
                </mc:Choice>
                <mc:Fallback>
                  <p:oleObj r:id="rId3" imgW="152400" imgH="393700" progId="Equation.3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0425" y="1636713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1485305" y="1635646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64" r:id="rId5" imgW="152400" imgH="393700" progId="Equation.3">
                    <p:embed/>
                  </p:oleObj>
                </mc:Choice>
                <mc:Fallback>
                  <p:oleObj r:id="rId5" imgW="152400" imgH="393700" progId="Equation.3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5305" y="1635646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660650" y="1636713"/>
            <a:ext cx="20796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65" r:id="rId7" imgW="152400" imgH="393700" progId="Equation.3">
                    <p:embed/>
                  </p:oleObj>
                </mc:Choice>
                <mc:Fallback>
                  <p:oleObj r:id="rId7" imgW="152400" imgH="393700" progId="Equation.3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650" y="1636713"/>
                          <a:ext cx="20796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289800" y="1636713"/>
            <a:ext cx="30956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66" r:id="rId9" imgW="228600" imgH="393700" progId="Equation.3">
                    <p:embed/>
                  </p:oleObj>
                </mc:Choice>
                <mc:Fallback>
                  <p:oleObj r:id="rId9" imgW="228600" imgH="393700" progId="Equation.3">
                    <p:embed/>
                    <p:pic>
                      <p:nvPicPr>
                        <p:cNvPr id="0" name="Picture 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9800" y="1636713"/>
                          <a:ext cx="30956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309938" y="1636713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67" r:id="rId11" imgW="152400" imgH="393700" progId="Equation.3">
                    <p:embed/>
                  </p:oleObj>
                </mc:Choice>
                <mc:Fallback>
                  <p:oleObj r:id="rId11" imgW="152400" imgH="393700" progId="Equation.3">
                    <p:embed/>
                    <p:pic>
                      <p:nvPicPr>
                        <p:cNvPr id="0" name="Picture 2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9938" y="1636713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757863" y="1636713"/>
            <a:ext cx="20796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68" r:id="rId13" imgW="152400" imgH="393700" progId="Equation.3">
                    <p:embed/>
                  </p:oleObj>
                </mc:Choice>
                <mc:Fallback>
                  <p:oleObj r:id="rId13" imgW="152400" imgH="393700" progId="Equation.3">
                    <p:embed/>
                    <p:pic>
                      <p:nvPicPr>
                        <p:cNvPr id="0" name="Picture 2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7863" y="1636713"/>
                          <a:ext cx="207962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7884368" y="1636713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69" r:id="rId15" imgW="152400" imgH="393700" progId="Equation.3">
                    <p:embed/>
                  </p:oleObj>
                </mc:Choice>
                <mc:Fallback>
                  <p:oleObj r:id="rId15" imgW="152400" imgH="393700" progId="Equation.3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4368" y="1636713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对象 1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5110163" y="1636713"/>
            <a:ext cx="20637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70" r:id="rId17" imgW="152400" imgH="393700" progId="Equation.3">
                    <p:embed/>
                  </p:oleObj>
                </mc:Choice>
                <mc:Fallback>
                  <p:oleObj r:id="rId17" imgW="152400" imgH="393700" progId="Equation.3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0163" y="1636713"/>
                          <a:ext cx="20637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文本框 7179"/>
            <p:cNvSpPr txBox="1">
              <a:spLocks noChangeArrowheads="1"/>
            </p:cNvSpPr>
            <p:nvPr/>
          </p:nvSpPr>
          <p:spPr bwMode="auto">
            <a:xfrm>
              <a:off x="1042988" y="1779588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和</a:t>
              </a:r>
            </a:p>
          </p:txBody>
        </p:sp>
        <p:sp>
          <p:nvSpPr>
            <p:cNvPr id="45" name="文本框 7180"/>
            <p:cNvSpPr txBox="1">
              <a:spLocks noChangeArrowheads="1"/>
            </p:cNvSpPr>
            <p:nvPr/>
          </p:nvSpPr>
          <p:spPr bwMode="auto">
            <a:xfrm>
              <a:off x="2881313" y="1728788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和</a:t>
              </a:r>
            </a:p>
          </p:txBody>
        </p:sp>
        <p:sp>
          <p:nvSpPr>
            <p:cNvPr id="46" name="文本框 7181"/>
            <p:cNvSpPr txBox="1">
              <a:spLocks noChangeArrowheads="1"/>
            </p:cNvSpPr>
            <p:nvPr/>
          </p:nvSpPr>
          <p:spPr bwMode="auto">
            <a:xfrm>
              <a:off x="5299075" y="1728788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和</a:t>
              </a:r>
            </a:p>
          </p:txBody>
        </p:sp>
        <p:sp>
          <p:nvSpPr>
            <p:cNvPr id="47" name="文本框 7182"/>
            <p:cNvSpPr txBox="1">
              <a:spLocks noChangeArrowheads="1"/>
            </p:cNvSpPr>
            <p:nvPr/>
          </p:nvSpPr>
          <p:spPr bwMode="auto">
            <a:xfrm>
              <a:off x="7504113" y="1728788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楷体_GB2312" panose="02010609030101010101" pitchFamily="1" charset="-122"/>
                </a:rPr>
                <a:t>和</a:t>
              </a:r>
            </a:p>
          </p:txBody>
        </p:sp>
      </p:grpSp>
      <p:graphicFrame>
        <p:nvGraphicFramePr>
          <p:cNvPr id="48" name="对象 4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0900" y="1870844"/>
          <a:ext cx="60483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1" r:id="rId19" imgW="419100" imgH="393700" progId="Equation.3">
                  <p:embed/>
                </p:oleObj>
              </mc:Choice>
              <mc:Fallback>
                <p:oleObj r:id="rId19" imgW="419100" imgH="393700" progId="Equation.3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870844"/>
                        <a:ext cx="60483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对象 48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2774950" y="1870844"/>
          <a:ext cx="6238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2" r:id="rId21" imgW="431800" imgH="393700" progId="Equation.3">
                  <p:embed/>
                </p:oleObj>
              </mc:Choice>
              <mc:Fallback>
                <p:oleObj r:id="rId21" imgW="431800" imgH="393700" progId="Equation.3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1870844"/>
                        <a:ext cx="6238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对象 4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202238" y="1870844"/>
          <a:ext cx="6064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3" r:id="rId23" imgW="419100" imgH="393700" progId="Equation.3">
                  <p:embed/>
                </p:oleObj>
              </mc:Choice>
              <mc:Fallback>
                <p:oleObj r:id="rId23" imgW="419100" imgH="393700" progId="Equation.3">
                  <p:embed/>
                  <p:pic>
                    <p:nvPicPr>
                      <p:cNvPr id="0" name="Picture 2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238" y="1870844"/>
                        <a:ext cx="6064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对象 5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289800" y="1870844"/>
          <a:ext cx="7143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4" r:id="rId25" imgW="495300" imgH="393700" progId="Equation.3">
                  <p:embed/>
                </p:oleObj>
              </mc:Choice>
              <mc:Fallback>
                <p:oleObj r:id="rId25" imgW="495300" imgH="393700" progId="Equation.3">
                  <p:embed/>
                  <p:pic>
                    <p:nvPicPr>
                      <p:cNvPr id="0" name="Picture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9800" y="1870844"/>
                        <a:ext cx="7143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2" descr="D:\童晓芳\个人专业成长\各类撰稿\20180605路编1-6下册《课件》\课件专用人物图\16.jpg"/>
          <p:cNvPicPr>
            <a:picLocks noChangeAspect="1" noChangeArrowheads="1"/>
          </p:cNvPicPr>
          <p:nvPr/>
        </p:nvPicPr>
        <p:blipFill rotWithShape="1">
          <a:blip r:embed="rId27" cstate="email"/>
          <a:srcRect l="13607" t="7226" r="20399" b="15496"/>
          <a:stretch>
            <a:fillRect/>
          </a:stretch>
        </p:blipFill>
        <p:spPr bwMode="auto">
          <a:xfrm>
            <a:off x="7746334" y="2859782"/>
            <a:ext cx="1059502" cy="9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1187624" y="3075806"/>
            <a:ext cx="3321050" cy="471488"/>
            <a:chOff x="1749755" y="3539969"/>
            <a:chExt cx="3321050" cy="471488"/>
          </a:xfrm>
          <a:noFill/>
        </p:grpSpPr>
        <p:sp>
          <p:nvSpPr>
            <p:cNvPr id="53" name="圆角矩形标注 52"/>
            <p:cNvSpPr>
              <a:spLocks noChangeArrowheads="1"/>
            </p:cNvSpPr>
            <p:nvPr/>
          </p:nvSpPr>
          <p:spPr bwMode="auto">
            <a:xfrm>
              <a:off x="1749755" y="3539969"/>
              <a:ext cx="2206625" cy="471488"/>
            </a:xfrm>
            <a:prstGeom prst="wedgeRoundRectCallout">
              <a:avLst>
                <a:gd name="adj1" fmla="val -58834"/>
                <a:gd name="adj2" fmla="val 40282"/>
                <a:gd name="adj3" fmla="val 16667"/>
              </a:avLst>
            </a:prstGeom>
            <a:grpFill/>
            <a:ln w="9525">
              <a:solidFill>
                <a:srgbClr val="EE748C">
                  <a:alpha val="45000"/>
                </a:srgbClr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文本框 20"/>
            <p:cNvSpPr txBox="1">
              <a:spLocks noChangeArrowheads="1"/>
            </p:cNvSpPr>
            <p:nvPr/>
          </p:nvSpPr>
          <p:spPr bwMode="auto">
            <a:xfrm>
              <a:off x="1749755" y="3543027"/>
              <a:ext cx="3321050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你有什么发现？</a:t>
              </a:r>
            </a:p>
          </p:txBody>
        </p:sp>
      </p:grpSp>
      <p:sp>
        <p:nvSpPr>
          <p:cNvPr id="57" name="圆角矩形标注 56"/>
          <p:cNvSpPr>
            <a:spLocks noChangeArrowheads="1"/>
          </p:cNvSpPr>
          <p:nvPr/>
        </p:nvSpPr>
        <p:spPr bwMode="auto">
          <a:xfrm>
            <a:off x="4001918" y="2841702"/>
            <a:ext cx="3744416" cy="1102841"/>
          </a:xfrm>
          <a:prstGeom prst="wedgeRoundRectCallout">
            <a:avLst>
              <a:gd name="adj1" fmla="val 55412"/>
              <a:gd name="adj2" fmla="val -6196"/>
              <a:gd name="adj3" fmla="val 16667"/>
            </a:avLst>
          </a:prstGeom>
          <a:noFill/>
          <a:ln w="25400" algn="ctr"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分子相同的两个分数，分母大的分数反而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小，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分母小的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反而大。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8" cstate="email"/>
          <a:stretch>
            <a:fillRect/>
          </a:stretch>
        </p:blipFill>
        <p:spPr>
          <a:xfrm>
            <a:off x="416418" y="2931790"/>
            <a:ext cx="1126831" cy="1614828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3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build="allAtOnce" bldLvl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699542"/>
            <a:ext cx="515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1.01-0.17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×0.3÷1.4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9500" y="2758157"/>
            <a:ext cx="51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12×0.4-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0.7+1.6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5484" y="1245989"/>
            <a:ext cx="306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=0.84×0.3÷1.4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5484" y="1707654"/>
            <a:ext cx="3062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0.252÷1.4</a:t>
            </a: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=0.18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5484" y="3190205"/>
            <a:ext cx="306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=4.8-2.3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5484" y="3550245"/>
            <a:ext cx="3062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=2.5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3813" y="4286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9154" name="文本框 19"/>
          <p:cNvSpPr txBox="1">
            <a:spLocks noChangeArrowheads="1"/>
          </p:cNvSpPr>
          <p:nvPr/>
        </p:nvSpPr>
        <p:spPr bwMode="auto">
          <a:xfrm>
            <a:off x="433388" y="280988"/>
            <a:ext cx="1104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</a:rPr>
              <a:t>同步练习</a:t>
            </a:r>
          </a:p>
        </p:txBody>
      </p:sp>
      <p:sp>
        <p:nvSpPr>
          <p:cNvPr id="70" name="文本框 39942"/>
          <p:cNvSpPr txBox="1">
            <a:spLocks noChangeArrowheads="1"/>
          </p:cNvSpPr>
          <p:nvPr/>
        </p:nvSpPr>
        <p:spPr bwMode="auto">
          <a:xfrm>
            <a:off x="611560" y="540046"/>
            <a:ext cx="1680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en-US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通分。</a:t>
            </a:r>
            <a:endParaRPr lang="en-US" altLang="en-US" sz="2800" b="1" dirty="0">
              <a:solidFill>
                <a:srgbClr val="FF55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1600" y="1491630"/>
            <a:ext cx="7509669" cy="649288"/>
            <a:chOff x="1092200" y="1563117"/>
            <a:chExt cx="7509669" cy="649288"/>
          </a:xfrm>
        </p:grpSpPr>
        <p:grpSp>
          <p:nvGrpSpPr>
            <p:cNvPr id="3" name="组合 2"/>
            <p:cNvGrpSpPr/>
            <p:nvPr/>
          </p:nvGrpSpPr>
          <p:grpSpPr>
            <a:xfrm>
              <a:off x="1092200" y="1590105"/>
              <a:ext cx="7509669" cy="622300"/>
              <a:chOff x="1092200" y="1590105"/>
              <a:chExt cx="7509669" cy="62230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092200" y="1590105"/>
                <a:ext cx="7509669" cy="622300"/>
                <a:chOff x="1410100" y="1833776"/>
                <a:chExt cx="7509669" cy="622300"/>
              </a:xfrm>
            </p:grpSpPr>
            <p:grpSp>
              <p:nvGrpSpPr>
                <p:cNvPr id="21" name="组合 20"/>
                <p:cNvGrpSpPr/>
                <p:nvPr/>
              </p:nvGrpSpPr>
              <p:grpSpPr>
                <a:xfrm>
                  <a:off x="1410100" y="1833776"/>
                  <a:ext cx="7509669" cy="620712"/>
                  <a:chOff x="1410100" y="1833776"/>
                  <a:chExt cx="7509669" cy="620712"/>
                </a:xfrm>
              </p:grpSpPr>
              <p:grpSp>
                <p:nvGrpSpPr>
                  <p:cNvPr id="25" name="组合 24"/>
                  <p:cNvGrpSpPr/>
                  <p:nvPr/>
                </p:nvGrpSpPr>
                <p:grpSpPr>
                  <a:xfrm>
                    <a:off x="1410100" y="1833776"/>
                    <a:ext cx="903288" cy="620712"/>
                    <a:chOff x="1036045" y="2337832"/>
                    <a:chExt cx="903288" cy="620712"/>
                  </a:xfrm>
                </p:grpSpPr>
                <p:graphicFrame>
                  <p:nvGraphicFramePr>
                    <p:cNvPr id="29" name="对象 28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036045" y="2337832"/>
                    <a:ext cx="220663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4394" name="公式" r:id="rId3" imgW="139700" imgH="393700" progId="Equation.3">
                            <p:embed/>
                          </p:oleObj>
                        </mc:Choice>
                        <mc:Fallback>
                          <p:oleObj name="公式" r:id="rId3" imgW="139700" imgH="393700" progId="Equation.3">
                            <p:embed/>
                            <p:pic>
                              <p:nvPicPr>
                                <p:cNvPr id="0" name="Picture 51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036045" y="2337832"/>
                                  <a:ext cx="220663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0" name="对象 29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696445" y="2337832"/>
                    <a:ext cx="242888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4395" name="公式" r:id="rId5" imgW="152400" imgH="393700" progId="Equation.3">
                            <p:embed/>
                          </p:oleObj>
                        </mc:Choice>
                        <mc:Fallback>
                          <p:oleObj name="公式" r:id="rId5" imgW="152400" imgH="393700" progId="Equation.3">
                            <p:embed/>
                            <p:pic>
                              <p:nvPicPr>
                                <p:cNvPr id="0" name="Picture 51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696445" y="2337832"/>
                                  <a:ext cx="242888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26" name="组合 25"/>
                  <p:cNvGrpSpPr/>
                  <p:nvPr/>
                </p:nvGrpSpPr>
                <p:grpSpPr>
                  <a:xfrm>
                    <a:off x="3076975" y="1833776"/>
                    <a:ext cx="5842794" cy="620712"/>
                    <a:chOff x="83343" y="2104229"/>
                    <a:chExt cx="5842794" cy="620712"/>
                  </a:xfrm>
                </p:grpSpPr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138238" y="2182093"/>
                      <a:ext cx="478789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zh-CN" altLang="en-US" sz="2400" b="1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 </a:t>
                      </a:r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p:txBody>
                </p:sp>
                <p:graphicFrame>
                  <p:nvGraphicFramePr>
                    <p:cNvPr id="28" name="对象 27">
                      <a:hlinkClick r:id="" action="ppaction://ole?verb=1"/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3343" y="2104229"/>
                    <a:ext cx="239713" cy="62071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4396" name="公式" r:id="rId7" imgW="152400" imgH="393700" progId="Equation.3">
                            <p:embed/>
                          </p:oleObj>
                        </mc:Choice>
                        <mc:Fallback>
                          <p:oleObj name="公式" r:id="rId7" imgW="152400" imgH="393700" progId="Equation.3">
                            <p:embed/>
                            <p:pic>
                              <p:nvPicPr>
                                <p:cNvPr id="0" name="Picture 51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3343" y="2104229"/>
                                  <a:ext cx="239713" cy="62071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aphicFrame>
              <p:nvGraphicFramePr>
                <p:cNvPr id="22" name="对象 21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3716738" y="1834346"/>
                <a:ext cx="241300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397" name="公式" r:id="rId9" imgW="152400" imgH="393700" progId="Equation.3">
                        <p:embed/>
                      </p:oleObj>
                    </mc:Choice>
                    <mc:Fallback>
                      <p:oleObj name="公式" r:id="rId9" imgW="152400" imgH="393700" progId="Equation.3">
                        <p:embed/>
                        <p:pic>
                          <p:nvPicPr>
                            <p:cNvPr id="0" name="Picture 5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16738" y="1834346"/>
                              <a:ext cx="241300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" name="对象 22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4743850" y="1834346"/>
                <a:ext cx="222250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398" name="公式" r:id="rId11" imgW="139700" imgH="393700" progId="Equation.3">
                        <p:embed/>
                      </p:oleObj>
                    </mc:Choice>
                    <mc:Fallback>
                      <p:oleObj name="公式" r:id="rId11" imgW="139700" imgH="393700" progId="Equation.3">
                        <p:embed/>
                        <p:pic>
                          <p:nvPicPr>
                            <p:cNvPr id="0" name="Picture 5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43850" y="1834346"/>
                              <a:ext cx="222250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4" name="对象 23">
                  <a:hlinkClick r:id="" action="ppaction://ole?verb=1"/>
                </p:cNvPr>
                <p:cNvGraphicFramePr>
                  <a:graphicFrameLocks noChangeAspect="1"/>
                </p:cNvGraphicFramePr>
                <p:nvPr/>
              </p:nvGraphicFramePr>
              <p:xfrm>
                <a:off x="5370913" y="1835363"/>
                <a:ext cx="222250" cy="620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4399" name="公式" r:id="rId13" imgW="139700" imgH="393700" progId="Equation.3">
                        <p:embed/>
                      </p:oleObj>
                    </mc:Choice>
                    <mc:Fallback>
                      <p:oleObj name="公式" r:id="rId13" imgW="139700" imgH="393700" progId="Equation.3">
                        <p:embed/>
                        <p:pic>
                          <p:nvPicPr>
                            <p:cNvPr id="0" name="Picture 5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70913" y="1835363"/>
                              <a:ext cx="222250" cy="620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" name="TextBox 1"/>
              <p:cNvSpPr txBox="1"/>
              <p:nvPr/>
            </p:nvSpPr>
            <p:spPr>
              <a:xfrm>
                <a:off x="1277781" y="1635646"/>
                <a:ext cx="6534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和         和         和        和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aphicFrame>
          <p:nvGraphicFramePr>
            <p:cNvPr id="37" name="对象 36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018213" y="1563688"/>
            <a:ext cx="24130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0" name="公式" r:id="rId15" imgW="152400" imgH="393700" progId="Equation.3">
                    <p:embed/>
                  </p:oleObj>
                </mc:Choice>
                <mc:Fallback>
                  <p:oleObj name="公式" r:id="rId15" imgW="152400" imgH="393700" progId="Equation.3">
                    <p:embed/>
                    <p:pic>
                      <p:nvPicPr>
                        <p:cNvPr id="0" name="Picture 5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8213" y="1563688"/>
                          <a:ext cx="241300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对象 3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6551613" y="1563117"/>
            <a:ext cx="3238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1" name="公式" r:id="rId17" imgW="203200" imgH="393700" progId="Equation.3">
                    <p:embed/>
                  </p:oleObj>
                </mc:Choice>
                <mc:Fallback>
                  <p:oleObj name="公式" r:id="rId17" imgW="203200" imgH="393700" progId="Equation.3">
                    <p:embed/>
                    <p:pic>
                      <p:nvPicPr>
                        <p:cNvPr id="0" name="Picture 5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1613" y="1563117"/>
                          <a:ext cx="3238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组合 11"/>
          <p:cNvGrpSpPr/>
          <p:nvPr/>
        </p:nvGrpSpPr>
        <p:grpSpPr>
          <a:xfrm>
            <a:off x="995016" y="2276723"/>
            <a:ext cx="2952328" cy="1348308"/>
            <a:chOff x="2051720" y="2420218"/>
            <a:chExt cx="2952328" cy="1348308"/>
          </a:xfrm>
        </p:grpSpPr>
        <p:sp>
          <p:nvSpPr>
            <p:cNvPr id="9" name="TextBox 8"/>
            <p:cNvSpPr txBox="1"/>
            <p:nvPr/>
          </p:nvSpPr>
          <p:spPr>
            <a:xfrm>
              <a:off x="2051720" y="2499742"/>
              <a:ext cx="2952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48" name="对象 47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57951" y="2420218"/>
            <a:ext cx="220663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2" name="公式" r:id="rId19" imgW="139700" imgH="393700" progId="Equation.3">
                    <p:embed/>
                  </p:oleObj>
                </mc:Choice>
                <mc:Fallback>
                  <p:oleObj name="公式" r:id="rId19" imgW="139700" imgH="393700" progId="Equation.3">
                    <p:embed/>
                    <p:pic>
                      <p:nvPicPr>
                        <p:cNvPr id="0" name="Picture 5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951" y="2420218"/>
                          <a:ext cx="220663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对象 4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12888" y="3110844"/>
            <a:ext cx="242888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3" name="公式" r:id="rId21" imgW="152400" imgH="393700" progId="Equation.3">
                    <p:embed/>
                  </p:oleObj>
                </mc:Choice>
                <mc:Fallback>
                  <p:oleObj name="公式" r:id="rId21" imgW="152400" imgH="393700" progId="Equation.3">
                    <p:embed/>
                    <p:pic>
                      <p:nvPicPr>
                        <p:cNvPr id="0" name="Picture 5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888" y="3110844"/>
                          <a:ext cx="242888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89238" y="2427288"/>
            <a:ext cx="3206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4" name="公式" r:id="rId23" imgW="203200" imgH="393700" progId="Equation.3">
                    <p:embed/>
                  </p:oleObj>
                </mc:Choice>
                <mc:Fallback>
                  <p:oleObj name="公式" r:id="rId23" imgW="203200" imgH="393700" progId="Equation.3">
                    <p:embed/>
                    <p:pic>
                      <p:nvPicPr>
                        <p:cNvPr id="0" name="Picture 5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238" y="2427288"/>
                          <a:ext cx="32067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71800" y="3147814"/>
            <a:ext cx="32067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5" name="公式" r:id="rId25" imgW="203200" imgH="393700" progId="Equation.3">
                    <p:embed/>
                  </p:oleObj>
                </mc:Choice>
                <mc:Fallback>
                  <p:oleObj name="公式" r:id="rId25" imgW="203200" imgH="393700" progId="Equation.3">
                    <p:embed/>
                    <p:pic>
                      <p:nvPicPr>
                        <p:cNvPr id="0" name="Picture 5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1800" y="3147814"/>
                          <a:ext cx="32067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组合 52"/>
          <p:cNvGrpSpPr/>
          <p:nvPr/>
        </p:nvGrpSpPr>
        <p:grpSpPr>
          <a:xfrm>
            <a:off x="2363168" y="2283793"/>
            <a:ext cx="2952328" cy="1280299"/>
            <a:chOff x="2051720" y="2419772"/>
            <a:chExt cx="2952328" cy="1280299"/>
          </a:xfrm>
        </p:grpSpPr>
        <p:sp>
          <p:nvSpPr>
            <p:cNvPr id="54" name="TextBox 53"/>
            <p:cNvSpPr txBox="1"/>
            <p:nvPr/>
          </p:nvSpPr>
          <p:spPr>
            <a:xfrm>
              <a:off x="2051720" y="2499742"/>
              <a:ext cx="2952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55" name="对象 5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47665" y="2419772"/>
            <a:ext cx="239712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6" name="公式" r:id="rId27" imgW="152400" imgH="393700" progId="Equation.3">
                    <p:embed/>
                  </p:oleObj>
                </mc:Choice>
                <mc:Fallback>
                  <p:oleObj name="公式" r:id="rId27" imgW="152400" imgH="393700" progId="Equation.3">
                    <p:embed/>
                    <p:pic>
                      <p:nvPicPr>
                        <p:cNvPr id="0" name="Picture 5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7665" y="2419772"/>
                          <a:ext cx="239712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对象 5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828677" y="2427709"/>
            <a:ext cx="23971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7" name="公式" r:id="rId29" imgW="152400" imgH="393700" progId="Equation.3">
                    <p:embed/>
                  </p:oleObj>
                </mc:Choice>
                <mc:Fallback>
                  <p:oleObj name="公式" r:id="rId29" imgW="152400" imgH="393700" progId="Equation.3">
                    <p:embed/>
                    <p:pic>
                      <p:nvPicPr>
                        <p:cNvPr id="0" name="Picture 5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8677" y="2427709"/>
                          <a:ext cx="23971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组合 60"/>
          <p:cNvGrpSpPr/>
          <p:nvPr/>
        </p:nvGrpSpPr>
        <p:grpSpPr>
          <a:xfrm>
            <a:off x="3875336" y="2284239"/>
            <a:ext cx="2952328" cy="1348929"/>
            <a:chOff x="2051720" y="2420218"/>
            <a:chExt cx="2952328" cy="1348929"/>
          </a:xfrm>
        </p:grpSpPr>
        <p:sp>
          <p:nvSpPr>
            <p:cNvPr id="62" name="TextBox 61"/>
            <p:cNvSpPr txBox="1"/>
            <p:nvPr/>
          </p:nvSpPr>
          <p:spPr>
            <a:xfrm>
              <a:off x="2051720" y="2499742"/>
              <a:ext cx="2952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63" name="对象 6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57951" y="2420218"/>
            <a:ext cx="220663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8" name="公式" r:id="rId31" imgW="139700" imgH="393700" progId="Equation.3">
                    <p:embed/>
                  </p:oleObj>
                </mc:Choice>
                <mc:Fallback>
                  <p:oleObj name="公式" r:id="rId31" imgW="139700" imgH="393700" progId="Equation.3">
                    <p:embed/>
                    <p:pic>
                      <p:nvPicPr>
                        <p:cNvPr id="0" name="Picture 5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7951" y="2420218"/>
                          <a:ext cx="220663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对象 63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22538" y="3110334"/>
            <a:ext cx="2222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09" name="公式" r:id="rId33" imgW="139700" imgH="393700" progId="Equation.3">
                    <p:embed/>
                  </p:oleObj>
                </mc:Choice>
                <mc:Fallback>
                  <p:oleObj name="公式" r:id="rId33" imgW="139700" imgH="393700" progId="Equation.3">
                    <p:embed/>
                    <p:pic>
                      <p:nvPicPr>
                        <p:cNvPr id="0" name="Picture 5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538" y="3110334"/>
                          <a:ext cx="2222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对象 64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68625" y="2427709"/>
            <a:ext cx="3619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0" name="公式" r:id="rId35" imgW="228600" imgH="393700" progId="Equation.3">
                    <p:embed/>
                  </p:oleObj>
                </mc:Choice>
                <mc:Fallback>
                  <p:oleObj name="公式" r:id="rId35" imgW="228600" imgH="393700" progId="Equation.3">
                    <p:embed/>
                    <p:pic>
                      <p:nvPicPr>
                        <p:cNvPr id="0" name="Picture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8625" y="2427709"/>
                          <a:ext cx="3619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对象 65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52750" y="3148434"/>
            <a:ext cx="36036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1" name="公式" r:id="rId37" imgW="228600" imgH="393700" progId="Equation.3">
                    <p:embed/>
                  </p:oleObj>
                </mc:Choice>
                <mc:Fallback>
                  <p:oleObj name="公式" r:id="rId37" imgW="228600" imgH="393700" progId="Equation.3">
                    <p:embed/>
                    <p:pic>
                      <p:nvPicPr>
                        <p:cNvPr id="0" name="Picture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2750" y="3148434"/>
                          <a:ext cx="36036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" name="组合 66"/>
          <p:cNvGrpSpPr/>
          <p:nvPr/>
        </p:nvGrpSpPr>
        <p:grpSpPr>
          <a:xfrm>
            <a:off x="5603528" y="2283793"/>
            <a:ext cx="2952328" cy="1311275"/>
            <a:chOff x="2051720" y="2419772"/>
            <a:chExt cx="2952328" cy="1311275"/>
          </a:xfrm>
        </p:grpSpPr>
        <p:sp>
          <p:nvSpPr>
            <p:cNvPr id="68" name="TextBox 67"/>
            <p:cNvSpPr txBox="1"/>
            <p:nvPr/>
          </p:nvSpPr>
          <p:spPr>
            <a:xfrm>
              <a:off x="2051720" y="2499742"/>
              <a:ext cx="29523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=</a:t>
              </a:r>
            </a:p>
            <a:p>
              <a:endPara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=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aphicFrame>
          <p:nvGraphicFramePr>
            <p:cNvPr id="69" name="对象 68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348980" y="2419772"/>
            <a:ext cx="24130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2" name="公式" r:id="rId39" imgW="152400" imgH="393700" progId="Equation.3">
                    <p:embed/>
                  </p:oleObj>
                </mc:Choice>
                <mc:Fallback>
                  <p:oleObj name="公式" r:id="rId39" imgW="152400" imgH="393700" progId="Equation.3">
                    <p:embed/>
                    <p:pic>
                      <p:nvPicPr>
                        <p:cNvPr id="0" name="Picture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8980" y="2419772"/>
                          <a:ext cx="241300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对象 70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272780" y="3110334"/>
            <a:ext cx="3238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3" name="公式" r:id="rId41" imgW="203200" imgH="393700" progId="Equation.3">
                    <p:embed/>
                  </p:oleObj>
                </mc:Choice>
                <mc:Fallback>
                  <p:oleObj name="公式" r:id="rId41" imgW="203200" imgH="393700" progId="Equation.3">
                    <p:embed/>
                    <p:pic>
                      <p:nvPicPr>
                        <p:cNvPr id="0" name="Picture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2780" y="3110334"/>
                          <a:ext cx="3238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对象 7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69667" y="2427709"/>
            <a:ext cx="360363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4" name="公式" r:id="rId43" imgW="228600" imgH="393700" progId="Equation.3">
                    <p:embed/>
                  </p:oleObj>
                </mc:Choice>
                <mc:Fallback>
                  <p:oleObj name="公式" r:id="rId43" imgW="228600" imgH="393700" progId="Equation.3">
                    <p:embed/>
                    <p:pic>
                      <p:nvPicPr>
                        <p:cNvPr id="0" name="Picture 5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9667" y="2427709"/>
                          <a:ext cx="360363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对象 7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2750617" y="3095649"/>
            <a:ext cx="361950" cy="620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415" name="公式" r:id="rId45" imgW="228600" imgH="393700" progId="Equation.3">
                    <p:embed/>
                  </p:oleObj>
                </mc:Choice>
                <mc:Fallback>
                  <p:oleObj name="公式" r:id="rId45" imgW="228600" imgH="393700" progId="Equation.3">
                    <p:embed/>
                    <p:pic>
                      <p:nvPicPr>
                        <p:cNvPr id="0" name="Picture 5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0617" y="3095649"/>
                          <a:ext cx="361950" cy="6207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组合 50"/>
          <p:cNvGrpSpPr/>
          <p:nvPr/>
        </p:nvGrpSpPr>
        <p:grpSpPr>
          <a:xfrm>
            <a:off x="7936163" y="4576041"/>
            <a:ext cx="1105042" cy="370719"/>
            <a:chOff x="7643422" y="4681236"/>
            <a:chExt cx="1105042" cy="370719"/>
          </a:xfrm>
        </p:grpSpPr>
        <p:pic>
          <p:nvPicPr>
            <p:cNvPr id="52" name="图片 51">
              <a:hlinkClick r:id="rId47" action="ppaction://hlinksldjump"/>
            </p:cNvPr>
            <p:cNvPicPr>
              <a:picLocks noChangeAspect="1"/>
            </p:cNvPicPr>
            <p:nvPr/>
          </p:nvPicPr>
          <p:blipFill>
            <a:blip r:embed="rId4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6" name="文本框 26">
              <a:hlinkClick r:id="rId4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uild="allAtOnce" bldLvl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全屏显示(16:9)</PresentationFormat>
  <Paragraphs>121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Calibri</vt:lpstr>
      <vt:lpstr>华文楷体</vt:lpstr>
      <vt:lpstr>黑体</vt:lpstr>
      <vt:lpstr>楷体</vt:lpstr>
      <vt:lpstr>宋体</vt:lpstr>
      <vt:lpstr>Arial</vt:lpstr>
      <vt:lpstr>楷体_GB2312</vt:lpstr>
      <vt:lpstr>微软雅黑</vt:lpstr>
      <vt:lpstr>幼圆</vt:lpstr>
      <vt:lpstr>Times New Roman</vt:lpstr>
      <vt:lpstr>WWW.2PPT.COM</vt:lpstr>
      <vt:lpstr>公式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2023-01-16T14:13:51Z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E83B616A7F1E44B6863EE587F12B4A31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