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370" r:id="rId4"/>
    <p:sldId id="316" r:id="rId5"/>
    <p:sldId id="343" r:id="rId6"/>
    <p:sldId id="329" r:id="rId7"/>
    <p:sldId id="383" r:id="rId8"/>
    <p:sldId id="344" r:id="rId9"/>
    <p:sldId id="330" r:id="rId10"/>
    <p:sldId id="331" r:id="rId11"/>
    <p:sldId id="384" r:id="rId12"/>
    <p:sldId id="266" r:id="rId13"/>
    <p:sldId id="291" r:id="rId14"/>
    <p:sldId id="292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7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0F73-3F6D-48F5-A3C0-785ACFF1614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B72F-9A9D-4280-AEC0-5E60E307A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B72F-9A9D-4280-AEC0-5E60E307AFA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#wm#_10_01_*Z"/>
          <p:cNvSpPr>
            <a:spLocks noChangeArrowheads="1"/>
          </p:cNvSpPr>
          <p:nvPr/>
        </p:nvSpPr>
        <p:spPr bwMode="auto">
          <a:xfrm>
            <a:off x="11113" y="1952626"/>
            <a:ext cx="7594600" cy="917972"/>
          </a:xfrm>
          <a:prstGeom prst="rect">
            <a:avLst/>
          </a:prstGeom>
          <a:solidFill>
            <a:srgbClr val="8FC226"/>
          </a:solidFill>
          <a:ln>
            <a:noFill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>
              <a:ea typeface="黑体" panose="02010609060101010101" pitchFamily="49" charset="-122"/>
            </a:endParaRPr>
          </a:p>
        </p:txBody>
      </p:sp>
      <p:sp>
        <p:nvSpPr>
          <p:cNvPr id="5" name="Rectangle 4" descr="#wm#_10_01_*Z"/>
          <p:cNvSpPr>
            <a:spLocks noChangeArrowheads="1"/>
          </p:cNvSpPr>
          <p:nvPr/>
        </p:nvSpPr>
        <p:spPr bwMode="auto">
          <a:xfrm>
            <a:off x="7596189" y="1977628"/>
            <a:ext cx="1550987" cy="917972"/>
          </a:xfrm>
          <a:prstGeom prst="rect">
            <a:avLst/>
          </a:prstGeom>
          <a:solidFill>
            <a:srgbClr val="8FC226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90" y="2895600"/>
            <a:ext cx="4249737" cy="866775"/>
          </a:xfrm>
        </p:spPr>
        <p:txBody>
          <a:bodyPr>
            <a:normAutofit/>
          </a:bodyPr>
          <a:lstStyle>
            <a:lvl1pPr marL="0" indent="0" algn="r">
              <a:buSzTx/>
              <a:buFont typeface="Arial" panose="020B0604020202020204" pitchFamily="34" charset="0"/>
              <a:buNone/>
              <a:defRPr>
                <a:sym typeface="Arial" panose="020B0604020202020204" pitchFamily="34" charset="0"/>
              </a:defRPr>
            </a:lvl1pPr>
          </a:lstStyle>
          <a:p>
            <a:pPr lvl="0"/>
            <a:r>
              <a:rPr lang="zh-CN" noProof="0" dirty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1978820"/>
            <a:ext cx="5076826" cy="916781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dirty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BF875-63B9-4D8F-B593-2DD48A7DEF4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28650" y="612322"/>
            <a:ext cx="7886700" cy="387871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4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1D312E6-8F8F-4EF6-A149-F8D3B14E3CB8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1D3A674-F8DB-4816-B4EA-5BCBA41578F9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B9595-8326-4F26-8AA4-BDBCB2EF3177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30610" y="410369"/>
            <a:ext cx="359569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zh-CN" sz="1350" noProof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333" y="265463"/>
            <a:ext cx="5739493" cy="698556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0E9F-CA9B-4F1C-AEBA-F8A68733E787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34A9C-6800-42EC-A90D-9D282C114531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30610" y="410369"/>
            <a:ext cx="359569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zh-CN" sz="1350" noProof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743" y="265463"/>
            <a:ext cx="5890532" cy="698556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41022"/>
            <a:ext cx="3867150" cy="295360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41022"/>
            <a:ext cx="3867150" cy="295360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FA6B9-E493-459C-915F-A0DB901FCA61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30610" y="410369"/>
            <a:ext cx="359569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zh-CN" sz="1350" noProof="1"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01701" y="316708"/>
            <a:ext cx="6035675" cy="592931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96929-35DF-4F11-90D0-AE03AEEFB48A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60000" flipH="1">
            <a:off x="4337051" y="1631157"/>
            <a:ext cx="1116013" cy="716756"/>
          </a:xfrm>
          <a:prstGeom prst="triangle">
            <a:avLst>
              <a:gd name="adj" fmla="val 50000"/>
            </a:avLst>
          </a:prstGeom>
          <a:solidFill>
            <a:srgbClr val="B6E682"/>
          </a:solidFill>
          <a:ln>
            <a:noFill/>
          </a:ln>
          <a:effectLst/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</a:endParaRPr>
          </a:p>
        </p:txBody>
      </p:sp>
      <p:sp>
        <p:nvSpPr>
          <p:cNvPr id="4" name="等腰三角形 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60000" flipH="1">
            <a:off x="3803651" y="1631157"/>
            <a:ext cx="1116013" cy="716756"/>
          </a:xfrm>
          <a:prstGeom prst="triangle">
            <a:avLst>
              <a:gd name="adj" fmla="val 50000"/>
            </a:avLst>
          </a:prstGeom>
          <a:solidFill>
            <a:srgbClr val="8FC226"/>
          </a:solidFill>
          <a:ln>
            <a:noFill/>
          </a:ln>
          <a:effectLst/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800" y="2367900"/>
            <a:ext cx="4838400" cy="4428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50505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7CAC-17B8-4EED-9213-6F74FE4DC94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23637-A4CF-4356-947C-1A0766535E1C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30610" y="410369"/>
            <a:ext cx="359569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zh-CN" sz="1350" noProof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600" y="315900"/>
            <a:ext cx="6037200" cy="594000"/>
          </a:xfrm>
        </p:spPr>
        <p:txBody>
          <a:bodyPr/>
          <a:lstStyle>
            <a:lvl1pPr>
              <a:defRPr sz="2400">
                <a:solidFill>
                  <a:srgbClr val="6F8A1B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206096" y="1201500"/>
            <a:ext cx="3016800" cy="3393900"/>
          </a:xfrm>
        </p:spPr>
        <p:txBody>
          <a:bodyPr/>
          <a:lstStyle>
            <a:lvl1pPr marL="0" indent="0">
              <a:buNone/>
              <a:defRPr sz="2400">
                <a:solidFill>
                  <a:srgbClr val="80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190700"/>
            <a:ext cx="4313840" cy="3393900"/>
          </a:xfrm>
        </p:spPr>
        <p:txBody>
          <a:bodyPr>
            <a:normAutofit/>
          </a:bodyPr>
          <a:lstStyle>
            <a:lvl1pPr marL="214630" indent="-213995">
              <a:buFont typeface="Arial" panose="020B0604020202020204" pitchFamily="34" charset="0"/>
              <a:buChar char="•"/>
              <a:defRPr sz="1350">
                <a:solidFill>
                  <a:srgbClr val="80808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日期占位符 8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96CEF-99CB-49FB-8AFD-D5FCF3F1938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782734" y="316706"/>
            <a:ext cx="1016000" cy="4277916"/>
          </a:xfrm>
        </p:spPr>
        <p:txBody>
          <a:bodyPr vert="eaVert">
            <a:norm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16706"/>
            <a:ext cx="5001683" cy="4277916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 numCol="1" anchorCtr="0" compatLnSpc="1"/>
          <a:lstStyle>
            <a:lvl1pPr>
              <a:defRPr>
                <a:solidFill>
                  <a:srgbClr val="A0AE8B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348FD-ECA1-4CAA-AB9F-7ECE017882D8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57251" y="720328"/>
            <a:ext cx="5891213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591867"/>
            <a:ext cx="7886700" cy="30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eaLnBrk="1" hangingPunct="1">
              <a:buFont typeface="Arial" panose="020B0604020202020204" pitchFamily="34" charset="0"/>
              <a:buNone/>
              <a:defRPr sz="9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166F13B8-8353-4909-AD01-1F5990BF41B3}" type="datetimeFigureOut">
              <a:rPr lang="zh-CN" altLang="en-US"/>
              <a:t>2023-01-16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A0AE8B"/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 eaLnBrk="1" hangingPunct="1">
              <a:buFont typeface="Arial" panose="020B0604020202020204" pitchFamily="34" charset="0"/>
              <a:buNone/>
              <a:defRPr sz="900" noProof="1">
                <a:solidFill>
                  <a:srgbClr val="A0AE8B"/>
                </a:solidFill>
                <a:ea typeface="黑体" panose="02010609060101010101" pitchFamily="49" charset="-122"/>
              </a:defRPr>
            </a:lvl1pPr>
          </a:lstStyle>
          <a:p>
            <a:fld id="{3D16B138-5647-4DCA-A72D-B765C34EEE6C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 kern="1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ct val="0"/>
        </a:spcAft>
        <a:buSzPct val="12500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5575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9004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2433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15862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 noChangeArrowheads="1"/>
          </p:cNvSpPr>
          <p:nvPr>
            <p:ph type="ctrTitle"/>
          </p:nvPr>
        </p:nvSpPr>
        <p:spPr>
          <a:xfrm>
            <a:off x="57150" y="1943100"/>
            <a:ext cx="7562770" cy="93344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</a:rPr>
              <a:t>He often plays football.</a:t>
            </a:r>
          </a:p>
        </p:txBody>
      </p:sp>
      <p:sp>
        <p:nvSpPr>
          <p:cNvPr id="13317" name="矩形 5123"/>
          <p:cNvSpPr>
            <a:spLocks noChangeArrowheads="1"/>
          </p:cNvSpPr>
          <p:nvPr/>
        </p:nvSpPr>
        <p:spPr bwMode="auto">
          <a:xfrm>
            <a:off x="352501" y="455145"/>
            <a:ext cx="3595856" cy="646331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Unit 4 Lesson 2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28620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日期占位符 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531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pic>
        <p:nvPicPr>
          <p:cNvPr id="22532" name="图片 49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43150"/>
            <a:ext cx="4800600" cy="20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 49154"/>
          <p:cNvSpPr>
            <a:spLocks noChangeArrowheads="1" noChangeShapeType="1" noTextEdit="1"/>
          </p:cNvSpPr>
          <p:nvPr/>
        </p:nvSpPr>
        <p:spPr bwMode="auto">
          <a:xfrm>
            <a:off x="228600" y="571500"/>
            <a:ext cx="3733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Read and  answer:</a:t>
            </a:r>
            <a:endParaRPr lang="zh-CN" altLang="en-US" sz="28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文本框 49155"/>
          <p:cNvSpPr txBox="1">
            <a:spLocks noChangeArrowheads="1"/>
          </p:cNvSpPr>
          <p:nvPr/>
        </p:nvSpPr>
        <p:spPr bwMode="auto">
          <a:xfrm>
            <a:off x="76200" y="971550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What does Danny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usually</a:t>
            </a:r>
            <a:r>
              <a:rPr lang="en-US" altLang="zh-CN" sz="3600" b="1" dirty="0">
                <a:latin typeface="Times New Roman" panose="02020603050405020304" pitchFamily="18" charset="0"/>
              </a:rPr>
              <a:t> do at the weekend?</a:t>
            </a:r>
          </a:p>
        </p:txBody>
      </p:sp>
      <p:sp>
        <p:nvSpPr>
          <p:cNvPr id="49157" name="文本框 49156"/>
          <p:cNvSpPr txBox="1">
            <a:spLocks noChangeArrowheads="1"/>
          </p:cNvSpPr>
          <p:nvPr/>
        </p:nvSpPr>
        <p:spPr bwMode="auto">
          <a:xfrm>
            <a:off x="228600" y="1600200"/>
            <a:ext cx="5275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usually</a:t>
            </a:r>
            <a:r>
              <a:rPr lang="en-US" altLang="zh-CN" sz="3600" b="1">
                <a:latin typeface="Times New Roman" panose="02020603050405020304" pitchFamily="18" charset="0"/>
              </a:rPr>
              <a:t> ____________.</a:t>
            </a:r>
          </a:p>
        </p:txBody>
      </p:sp>
      <p:sp>
        <p:nvSpPr>
          <p:cNvPr id="49158" name="文本框 49157"/>
          <p:cNvSpPr txBox="1">
            <a:spLocks noChangeArrowheads="1"/>
          </p:cNvSpPr>
          <p:nvPr/>
        </p:nvSpPr>
        <p:spPr bwMode="auto">
          <a:xfrm>
            <a:off x="2514600" y="1543050"/>
            <a:ext cx="28392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play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3600" b="1">
                <a:latin typeface="Times New Roman" panose="02020603050405020304" pitchFamily="18" charset="0"/>
              </a:rPr>
              <a:t>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日期占位符 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555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pic>
        <p:nvPicPr>
          <p:cNvPr id="23556" name="图片 52225" descr="0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671637"/>
            <a:ext cx="61722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52226"/>
          <p:cNvSpPr txBox="1">
            <a:spLocks noChangeArrowheads="1"/>
          </p:cNvSpPr>
          <p:nvPr/>
        </p:nvSpPr>
        <p:spPr bwMode="auto">
          <a:xfrm>
            <a:off x="304800" y="9144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What does 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usually</a:t>
            </a:r>
            <a:r>
              <a:rPr lang="en-US" altLang="zh-CN" sz="3600" b="1" dirty="0">
                <a:latin typeface="Times New Roman" panose="02020603050405020304" pitchFamily="18" charset="0"/>
              </a:rPr>
              <a:t> do at the weekend?</a:t>
            </a:r>
          </a:p>
        </p:txBody>
      </p:sp>
      <p:sp>
        <p:nvSpPr>
          <p:cNvPr id="52228" name="平行四边形 52227"/>
          <p:cNvSpPr>
            <a:spLocks noChangeArrowheads="1"/>
          </p:cNvSpPr>
          <p:nvPr/>
        </p:nvSpPr>
        <p:spPr bwMode="auto">
          <a:xfrm>
            <a:off x="2209800" y="1885950"/>
            <a:ext cx="2209800" cy="2914650"/>
          </a:xfrm>
          <a:prstGeom prst="parallelogram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" name="文本框 52228"/>
          <p:cNvSpPr txBox="1">
            <a:spLocks noChangeArrowheads="1"/>
          </p:cNvSpPr>
          <p:nvPr/>
        </p:nvSpPr>
        <p:spPr bwMode="auto">
          <a:xfrm>
            <a:off x="304800" y="142875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usually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 .</a:t>
            </a:r>
          </a:p>
        </p:txBody>
      </p:sp>
      <p:sp>
        <p:nvSpPr>
          <p:cNvPr id="23560" name="矩形 52229"/>
          <p:cNvSpPr>
            <a:spLocks noChangeArrowheads="1" noChangeShapeType="1" noTextEdit="1"/>
          </p:cNvSpPr>
          <p:nvPr/>
        </p:nvSpPr>
        <p:spPr bwMode="auto">
          <a:xfrm>
            <a:off x="228600" y="51435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Let's guess.</a:t>
            </a:r>
            <a:endParaRPr lang="zh-CN" altLang="en-US" sz="28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2231" name="文本框 52230"/>
          <p:cNvSpPr txBox="1">
            <a:spLocks noChangeArrowheads="1"/>
          </p:cNvSpPr>
          <p:nvPr/>
        </p:nvSpPr>
        <p:spPr bwMode="auto">
          <a:xfrm>
            <a:off x="2514600" y="1371600"/>
            <a:ext cx="335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play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600" b="1">
                <a:latin typeface="Times New Roman" panose="02020603050405020304" pitchFamily="18" charset="0"/>
              </a:rPr>
              <a:t> basketball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5361"/>
          <p:cNvSpPr>
            <a:spLocks noGrp="1" noChangeArrowheads="1"/>
          </p:cNvSpPr>
          <p:nvPr>
            <p:ph type="title"/>
          </p:nvPr>
        </p:nvSpPr>
        <p:spPr>
          <a:xfrm>
            <a:off x="381000" y="-114300"/>
            <a:ext cx="8229600" cy="857250"/>
          </a:xfrm>
        </p:spPr>
        <p:txBody>
          <a:bodyPr/>
          <a:lstStyle/>
          <a:p>
            <a:r>
              <a:rPr lang="en-US" altLang="zh-CN" dirty="0" smtClean="0"/>
              <a:t>Let’s talk.</a:t>
            </a:r>
          </a:p>
        </p:txBody>
      </p:sp>
      <p:sp>
        <p:nvSpPr>
          <p:cNvPr id="24579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pic>
        <p:nvPicPr>
          <p:cNvPr id="24580" name="图片 15363" descr="0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514350"/>
            <a:ext cx="22939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5364" descr="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"/>
            <a:ext cx="22685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15365" descr="0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457200"/>
            <a:ext cx="28019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5366" descr="0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514351"/>
            <a:ext cx="2679700" cy="15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横卷形 17466"/>
          <p:cNvSpPr>
            <a:spLocks noChangeArrowheads="1"/>
          </p:cNvSpPr>
          <p:nvPr/>
        </p:nvSpPr>
        <p:spPr bwMode="auto">
          <a:xfrm>
            <a:off x="76201" y="1657351"/>
            <a:ext cx="8772525" cy="1383506"/>
          </a:xfrm>
          <a:prstGeom prst="horizontalScroll">
            <a:avLst>
              <a:gd name="adj" fmla="val 12500"/>
            </a:avLst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-What does Tom do at the weekend?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-He </a:t>
            </a:r>
            <a:r>
              <a:rPr lang="en-US" altLang="zh-CN" sz="3200" b="1">
                <a:solidFill>
                  <a:srgbClr val="FF0000"/>
                </a:solidFill>
              </a:rPr>
              <a:t>often</a:t>
            </a:r>
            <a:r>
              <a:rPr lang="en-US" altLang="zh-CN" sz="3200" b="1"/>
              <a:t>…/</a:t>
            </a:r>
            <a:r>
              <a:rPr lang="en-US" altLang="zh-CN" sz="3200" b="1">
                <a:solidFill>
                  <a:srgbClr val="FF0000"/>
                </a:solidFill>
              </a:rPr>
              <a:t>Sometimes</a:t>
            </a:r>
            <a:r>
              <a:rPr lang="en-US" altLang="zh-CN" sz="3200" b="1"/>
              <a:t> he …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6201" y="2971800"/>
            <a:ext cx="9991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sym typeface="宋体" panose="02010600030101010101" pitchFamily="2" charset="-122"/>
              </a:rPr>
              <a:t>He </a:t>
            </a:r>
            <a:r>
              <a:rPr lang="en-US" altLang="zh-CN" sz="3600" b="1">
                <a:solidFill>
                  <a:srgbClr val="FF0000"/>
                </a:solidFill>
                <a:sym typeface="宋体" panose="02010600030101010101" pitchFamily="2" charset="-122"/>
              </a:rPr>
              <a:t>often</a:t>
            </a:r>
            <a:r>
              <a:rPr lang="en-US" altLang="zh-CN" sz="3600" b="1">
                <a:solidFill>
                  <a:schemeClr val="accent2"/>
                </a:solidFill>
                <a:sym typeface="宋体" panose="02010600030101010101" pitchFamily="2" charset="-122"/>
              </a:rPr>
              <a:t> read</a:t>
            </a:r>
            <a:r>
              <a:rPr lang="en-US" altLang="zh-CN" sz="3600" b="1">
                <a:solidFill>
                  <a:srgbClr val="FF0000"/>
                </a:solidFill>
                <a:sym typeface="宋体" panose="02010600030101010101" pitchFamily="2" charset="-122"/>
              </a:rPr>
              <a:t>s</a:t>
            </a:r>
            <a:r>
              <a:rPr lang="en-US" altLang="zh-CN" sz="3600" b="1">
                <a:solidFill>
                  <a:schemeClr val="accent2"/>
                </a:solidFill>
                <a:sym typeface="宋体" panose="02010600030101010101" pitchFamily="2" charset="-122"/>
              </a:rPr>
              <a:t> books.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sym typeface="宋体" panose="02010600030101010101" pitchFamily="2" charset="-122"/>
              </a:rPr>
              <a:t>Sometimes</a:t>
            </a:r>
            <a:r>
              <a:rPr lang="en-US" altLang="zh-CN" sz="3600" b="1">
                <a:solidFill>
                  <a:schemeClr val="accent2"/>
                </a:solidFill>
                <a:sym typeface="宋体" panose="02010600030101010101" pitchFamily="2" charset="-122"/>
              </a:rPr>
              <a:t>  he play</a:t>
            </a:r>
            <a:r>
              <a:rPr lang="en-US" altLang="zh-CN" sz="3600" b="1">
                <a:solidFill>
                  <a:srgbClr val="FF0000"/>
                </a:solidFill>
                <a:sym typeface="宋体" panose="02010600030101010101" pitchFamily="2" charset="-122"/>
              </a:rPr>
              <a:t>s</a:t>
            </a:r>
            <a:r>
              <a:rPr lang="en-US" altLang="zh-CN" sz="3600" b="1">
                <a:solidFill>
                  <a:schemeClr val="accent2"/>
                </a:solidFill>
                <a:sym typeface="宋体" panose="02010600030101010101" pitchFamily="2" charset="-122"/>
              </a:rPr>
              <a:t> computer  games.</a:t>
            </a:r>
            <a:endParaRPr lang="zh-CN" altLang="en-US" sz="3600"/>
          </a:p>
        </p:txBody>
      </p:sp>
      <p:sp>
        <p:nvSpPr>
          <p:cNvPr id="24586" name="文本框 10"/>
          <p:cNvSpPr txBox="1">
            <a:spLocks noChangeArrowheads="1"/>
          </p:cNvSpPr>
          <p:nvPr/>
        </p:nvSpPr>
        <p:spPr bwMode="auto">
          <a:xfrm>
            <a:off x="2590800" y="4343401"/>
            <a:ext cx="254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play  football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go  swimming</a:t>
            </a:r>
            <a:endParaRPr lang="zh-CN" altLang="en-US" sz="2000"/>
          </a:p>
        </p:txBody>
      </p:sp>
      <p:sp>
        <p:nvSpPr>
          <p:cNvPr id="24587" name="文本框 11"/>
          <p:cNvSpPr txBox="1">
            <a:spLocks noChangeArrowheads="1"/>
          </p:cNvSpPr>
          <p:nvPr/>
        </p:nvSpPr>
        <p:spPr bwMode="auto">
          <a:xfrm>
            <a:off x="4495800" y="4343401"/>
            <a:ext cx="254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go</a:t>
            </a:r>
            <a:r>
              <a:rPr lang="en-US" altLang="zh-CN" sz="2000" b="1">
                <a:solidFill>
                  <a:srgbClr val="FF0000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 to the cinema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watch</a:t>
            </a:r>
            <a:r>
              <a:rPr lang="en-US" altLang="zh-CN" sz="2000" b="1">
                <a:solidFill>
                  <a:srgbClr val="FF0000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 TV</a:t>
            </a:r>
            <a:endParaRPr lang="zh-CN" altLang="en-US" sz="2000"/>
          </a:p>
        </p:txBody>
      </p:sp>
      <p:sp>
        <p:nvSpPr>
          <p:cNvPr id="24588" name="文本框 12"/>
          <p:cNvSpPr txBox="1">
            <a:spLocks noChangeArrowheads="1"/>
          </p:cNvSpPr>
          <p:nvPr/>
        </p:nvSpPr>
        <p:spPr bwMode="auto">
          <a:xfrm>
            <a:off x="7010400" y="4286251"/>
            <a:ext cx="254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go</a:t>
            </a:r>
            <a:r>
              <a:rPr lang="en-US" altLang="zh-CN" sz="2000" b="1">
                <a:solidFill>
                  <a:srgbClr val="FF0000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  shopping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wash</a:t>
            </a:r>
            <a:r>
              <a:rPr lang="en-US" altLang="zh-CN" sz="2000" b="1">
                <a:solidFill>
                  <a:srgbClr val="FF0000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sym typeface="宋体" panose="02010600030101010101" pitchFamily="2" charset="-122"/>
              </a:rPr>
              <a:t> clothes</a:t>
            </a:r>
            <a:endParaRPr lang="zh-CN" altLang="en-US" sz="2000"/>
          </a:p>
        </p:txBody>
      </p:sp>
      <p:sp>
        <p:nvSpPr>
          <p:cNvPr id="24589" name="文本框 1"/>
          <p:cNvSpPr txBox="1">
            <a:spLocks noChangeArrowheads="1"/>
          </p:cNvSpPr>
          <p:nvPr/>
        </p:nvSpPr>
        <p:spPr bwMode="auto">
          <a:xfrm>
            <a:off x="1" y="4343401"/>
            <a:ext cx="294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/>
              <a:t>read   books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/>
              <a:t>play   computer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日期占位符 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5603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sp>
        <p:nvSpPr>
          <p:cNvPr id="25604" name="文本框 78849"/>
          <p:cNvSpPr txBox="1">
            <a:spLocks noChangeArrowheads="1"/>
          </p:cNvSpPr>
          <p:nvPr/>
        </p:nvSpPr>
        <p:spPr bwMode="auto">
          <a:xfrm>
            <a:off x="228600" y="1885950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/>
              <a:t> </a:t>
            </a:r>
          </a:p>
        </p:txBody>
      </p:sp>
      <p:sp>
        <p:nvSpPr>
          <p:cNvPr id="25605" name="文本框 78850"/>
          <p:cNvSpPr txBox="1">
            <a:spLocks noChangeArrowheads="1"/>
          </p:cNvSpPr>
          <p:nvPr/>
        </p:nvSpPr>
        <p:spPr bwMode="auto">
          <a:xfrm>
            <a:off x="457200" y="280035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/>
              <a:t> </a:t>
            </a:r>
          </a:p>
        </p:txBody>
      </p:sp>
      <p:sp>
        <p:nvSpPr>
          <p:cNvPr id="2" name="文本框 78851"/>
          <p:cNvSpPr txBox="1">
            <a:spLocks noChangeArrowheads="1"/>
          </p:cNvSpPr>
          <p:nvPr/>
        </p:nvSpPr>
        <p:spPr bwMode="auto">
          <a:xfrm>
            <a:off x="0" y="3886200"/>
            <a:ext cx="65532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/>
              <a:t> </a:t>
            </a:r>
          </a:p>
        </p:txBody>
      </p:sp>
      <p:sp>
        <p:nvSpPr>
          <p:cNvPr id="25608" name="文本框 78853"/>
          <p:cNvSpPr txBox="1">
            <a:spLocks noChangeArrowheads="1"/>
          </p:cNvSpPr>
          <p:nvPr/>
        </p:nvSpPr>
        <p:spPr bwMode="auto">
          <a:xfrm>
            <a:off x="466765" y="443055"/>
            <a:ext cx="8077200" cy="385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5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Comic Sans MS" panose="030F0702030302020204" pitchFamily="66" charset="0"/>
              </a:rPr>
              <a:t>Arrange your weekend, </a:t>
            </a:r>
          </a:p>
          <a:p>
            <a:pPr eaLnBrk="1" hangingPunct="1">
              <a:lnSpc>
                <a:spcPct val="185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Comic Sans MS" panose="030F0702030302020204" pitchFamily="66" charset="0"/>
              </a:rPr>
              <a:t>you’ll have a happy weekend </a:t>
            </a:r>
          </a:p>
          <a:p>
            <a:pPr eaLnBrk="1" hangingPunct="1">
              <a:lnSpc>
                <a:spcPct val="185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Comic Sans MS" panose="030F0702030302020204" pitchFamily="66" charset="0"/>
              </a:rPr>
              <a:t>and you can enjoy your weekend!</a:t>
            </a:r>
          </a:p>
          <a:p>
            <a:pPr eaLnBrk="1" hangingPunct="1">
              <a:lnSpc>
                <a:spcPct val="185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Comic Sans MS" panose="030F0702030302020204" pitchFamily="66" charset="0"/>
              </a:rPr>
              <a:t>安排好自己的周末，就会拥有快乐的周末，并且享受周末</a:t>
            </a:r>
            <a:r>
              <a:rPr lang="en-US" altLang="zh-CN" sz="2400" dirty="0"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日期占位符 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6627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pic>
        <p:nvPicPr>
          <p:cNvPr id="26628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53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771776" y="1933308"/>
            <a:ext cx="518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  <a:tabLst>
                <a:tab pos="228600" algn="l"/>
              </a:tabLst>
            </a:pP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2895600" y="1428750"/>
            <a:ext cx="4535488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Read the text two times.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Write about your mother’s  weekend. </a:t>
            </a:r>
          </a:p>
        </p:txBody>
      </p:sp>
      <p:sp>
        <p:nvSpPr>
          <p:cNvPr id="26631" name="矩形 79876"/>
          <p:cNvSpPr>
            <a:spLocks noChangeArrowheads="1" noChangeShapeType="1" noTextEdit="1"/>
          </p:cNvSpPr>
          <p:nvPr/>
        </p:nvSpPr>
        <p:spPr bwMode="auto">
          <a:xfrm>
            <a:off x="2895601" y="971550"/>
            <a:ext cx="21812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Homework: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占位符 8194"/>
          <p:cNvSpPr>
            <a:spLocks noGrp="1"/>
          </p:cNvSpPr>
          <p:nvPr>
            <p:ph idx="1"/>
          </p:nvPr>
        </p:nvSpPr>
        <p:spPr>
          <a:xfrm>
            <a:off x="228600" y="514350"/>
            <a:ext cx="8534400" cy="147399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zh-CN" altLang="zh-CN" sz="3500" b="1" noProof="1">
                <a:solidFill>
                  <a:schemeClr val="accent4"/>
                </a:solidFill>
              </a:rPr>
              <a:t>复习：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zh-CN" sz="3500" b="1" noProof="1">
                <a:solidFill>
                  <a:schemeClr val="accent4"/>
                </a:solidFill>
              </a:rPr>
              <a:t>What do you do </a:t>
            </a:r>
            <a:r>
              <a:rPr lang="en-US" altLang="zh-CN" sz="3500" b="1" noProof="1">
                <a:solidFill>
                  <a:schemeClr val="accent2"/>
                </a:solidFill>
              </a:rPr>
              <a:t>at the weekend</a:t>
            </a:r>
            <a:r>
              <a:rPr lang="en-US" altLang="zh-CN" sz="3500" b="1" noProof="1"/>
              <a:t>?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sz="4000" b="1" noProof="1"/>
              <a:t>    </a:t>
            </a:r>
            <a:r>
              <a:rPr lang="en-US" altLang="zh-CN" sz="4000" b="1" noProof="1">
                <a:solidFill>
                  <a:schemeClr val="accent4"/>
                </a:solidFill>
              </a:rPr>
              <a:t>I </a:t>
            </a:r>
            <a:r>
              <a:rPr lang="en-US" altLang="zh-CN" sz="4000" b="1" noProof="1">
                <a:solidFill>
                  <a:schemeClr val="accent2"/>
                </a:solidFill>
              </a:rPr>
              <a:t>often</a:t>
            </a:r>
            <a:r>
              <a:rPr lang="en-US" altLang="zh-CN" sz="4000" b="1" noProof="1"/>
              <a:t> </a:t>
            </a:r>
            <a:r>
              <a:rPr lang="en-US" altLang="zh-CN" sz="4000" b="1" noProof="1">
                <a:solidFill>
                  <a:schemeClr val="accent4"/>
                </a:solidFill>
              </a:rPr>
              <a:t>…..</a:t>
            </a:r>
            <a:r>
              <a:rPr lang="en-US" altLang="zh-CN" sz="4000" b="1" noProof="1"/>
              <a:t> </a:t>
            </a:r>
            <a:r>
              <a:rPr lang="en-US" altLang="zh-CN" sz="4000" b="1" noProof="1">
                <a:solidFill>
                  <a:schemeClr val="accent2"/>
                </a:solidFill>
              </a:rPr>
              <a:t>Sometimes</a:t>
            </a:r>
            <a:r>
              <a:rPr lang="en-US" altLang="zh-CN" sz="4000" b="1" noProof="1"/>
              <a:t> </a:t>
            </a:r>
            <a:r>
              <a:rPr lang="en-US" altLang="zh-CN" sz="4000" b="1" noProof="1">
                <a:solidFill>
                  <a:schemeClr val="accent4"/>
                </a:solidFill>
              </a:rPr>
              <a:t>I</a:t>
            </a:r>
            <a:r>
              <a:rPr lang="en-US" altLang="zh-CN" sz="4000" b="1" noProof="1"/>
              <a:t> </a:t>
            </a:r>
            <a:r>
              <a:rPr lang="en-US" altLang="zh-CN" sz="4000" b="1" noProof="1">
                <a:solidFill>
                  <a:schemeClr val="accent4"/>
                </a:solidFill>
              </a:rPr>
              <a:t>….</a:t>
            </a:r>
          </a:p>
        </p:txBody>
      </p:sp>
      <p:sp>
        <p:nvSpPr>
          <p:cNvPr id="14341" name="文本框 8195"/>
          <p:cNvSpPr txBox="1">
            <a:spLocks noChangeArrowheads="1"/>
          </p:cNvSpPr>
          <p:nvPr/>
        </p:nvSpPr>
        <p:spPr bwMode="auto">
          <a:xfrm>
            <a:off x="76200" y="1943100"/>
            <a:ext cx="45704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 read    books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sym typeface="Arial" panose="020B0604020202020204" pitchFamily="34" charset="0"/>
              </a:rPr>
              <a:t>go to the museum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sym typeface="宋体" panose="02010600030101010101" pitchFamily="2" charset="-122"/>
              </a:rPr>
              <a:t>visit my grandparents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4342" name="文本框 8196"/>
          <p:cNvSpPr txBox="1">
            <a:spLocks noChangeArrowheads="1"/>
          </p:cNvSpPr>
          <p:nvPr/>
        </p:nvSpPr>
        <p:spPr bwMode="auto">
          <a:xfrm>
            <a:off x="4953001" y="1943100"/>
            <a:ext cx="39671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sym typeface="宋体" panose="02010600030101010101" pitchFamily="2" charset="-122"/>
              </a:rPr>
              <a:t>go swimming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play basketball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watch    TV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4343" name="直接连接符 8197"/>
          <p:cNvSpPr>
            <a:spLocks noChangeShapeType="1"/>
          </p:cNvSpPr>
          <p:nvPr/>
        </p:nvSpPr>
        <p:spPr bwMode="auto">
          <a:xfrm>
            <a:off x="4648200" y="1771650"/>
            <a:ext cx="0" cy="314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内容占位符 10244" descr="33540558224849091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1" y="0"/>
            <a:ext cx="5064125" cy="2589610"/>
          </a:xfrm>
        </p:spPr>
      </p:pic>
      <p:sp>
        <p:nvSpPr>
          <p:cNvPr id="15363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dirty="0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sp>
        <p:nvSpPr>
          <p:cNvPr id="15364" name="文本框 3"/>
          <p:cNvSpPr txBox="1">
            <a:spLocks noChangeArrowheads="1"/>
          </p:cNvSpPr>
          <p:nvPr/>
        </p:nvSpPr>
        <p:spPr bwMode="auto">
          <a:xfrm>
            <a:off x="228601" y="3143250"/>
            <a:ext cx="786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i="1" dirty="0">
                <a:sym typeface="Arial" panose="020B0604020202020204" pitchFamily="34" charset="0"/>
              </a:rPr>
              <a:t>I     often   _____________</a:t>
            </a:r>
            <a:r>
              <a:rPr lang="en-US" altLang="zh-CN" i="1" dirty="0">
                <a:sym typeface="Arial" panose="020B0604020202020204" pitchFamily="34" charset="0"/>
              </a:rPr>
              <a:t> </a:t>
            </a:r>
            <a:r>
              <a:rPr lang="en-US" altLang="zh-CN" i="1" dirty="0">
                <a:sym typeface="宋体" panose="02010600030101010101" pitchFamily="2" charset="-122"/>
              </a:rPr>
              <a:t>.</a:t>
            </a:r>
            <a:r>
              <a:rPr lang="en-US" altLang="zh-CN" i="1" dirty="0">
                <a:sym typeface="Arial" panose="020B0604020202020204" pitchFamily="34" charset="0"/>
              </a:rPr>
              <a:t> </a:t>
            </a:r>
            <a:endParaRPr lang="en-US" altLang="zh-CN" sz="3200" i="1" dirty="0"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33600" y="3143250"/>
            <a:ext cx="29273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i="1">
                <a:solidFill>
                  <a:srgbClr val="FF0000"/>
                </a:solidFill>
                <a:sym typeface="宋体" panose="02010600030101010101" pitchFamily="2" charset="-122"/>
              </a:rPr>
              <a:t>go   shopping</a:t>
            </a:r>
            <a:r>
              <a:rPr lang="en-US" altLang="zh-CN" sz="3200" i="1">
                <a:sym typeface="宋体" panose="02010600030101010101" pitchFamily="2" charset="-122"/>
              </a:rPr>
              <a:t>   (</a:t>
            </a:r>
            <a:r>
              <a:rPr lang="zh-CN" altLang="zh-CN" sz="3200" i="1">
                <a:sym typeface="宋体" panose="02010600030101010101" pitchFamily="2" charset="-122"/>
              </a:rPr>
              <a:t>去买东西</a:t>
            </a:r>
            <a:r>
              <a:rPr lang="en-US" altLang="zh-CN" sz="3200" i="1">
                <a:sym typeface="宋体" panose="02010600030101010101" pitchFamily="2" charset="-122"/>
              </a:rPr>
              <a:t>)</a:t>
            </a:r>
            <a:endParaRPr lang="zh-CN" altLang="en-US" sz="3200"/>
          </a:p>
        </p:txBody>
      </p:sp>
      <p:pic>
        <p:nvPicPr>
          <p:cNvPr id="8" name="图片 7" descr="10340_16022943651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342900"/>
            <a:ext cx="37290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28601" y="4114800"/>
            <a:ext cx="8653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Sometimes   I    ___________________.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29000" y="4012406"/>
            <a:ext cx="5170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sym typeface="Arial" panose="020B0604020202020204" pitchFamily="34" charset="0"/>
              </a:rPr>
              <a:t>go to the cinema</a:t>
            </a:r>
            <a:r>
              <a:rPr lang="en-US" altLang="zh-CN" sz="3600">
                <a:sym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/>
              <a:t>     (</a:t>
            </a:r>
            <a:r>
              <a:rPr lang="zh-CN" altLang="en-US" sz="3600"/>
              <a:t>去电影院</a:t>
            </a:r>
            <a:r>
              <a:rPr lang="en-US" altLang="zh-CN" sz="36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2289"/>
          <p:cNvSpPr>
            <a:spLocks noGrp="1" noChangeArrowheads="1"/>
          </p:cNvSpPr>
          <p:nvPr>
            <p:ph type="title"/>
          </p:nvPr>
        </p:nvSpPr>
        <p:spPr>
          <a:xfrm>
            <a:off x="862013" y="265510"/>
            <a:ext cx="5738812" cy="698897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7" name="文本占位符 1229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z="1800" smtClean="0"/>
          </a:p>
        </p:txBody>
      </p:sp>
      <p:sp>
        <p:nvSpPr>
          <p:cNvPr id="15365" name="日期占位符 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389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pic>
        <p:nvPicPr>
          <p:cNvPr id="16390" name="图片 12291" descr="(7NDDW%F3OY7F5IUP2~J9(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45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文本框 12292"/>
          <p:cNvSpPr txBox="1">
            <a:spLocks noChangeArrowheads="1"/>
          </p:cNvSpPr>
          <p:nvPr/>
        </p:nvSpPr>
        <p:spPr bwMode="auto">
          <a:xfrm>
            <a:off x="381001" y="228600"/>
            <a:ext cx="829105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            Li Ming and his family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How will they spend(</a:t>
            </a:r>
            <a:r>
              <a:rPr lang="zh-CN" altLang="en-US" sz="3200" b="1"/>
              <a:t>度过</a:t>
            </a:r>
            <a:r>
              <a:rPr lang="en-US" altLang="zh-CN" sz="3200" b="1"/>
              <a:t>) their weekend?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sp>
        <p:nvSpPr>
          <p:cNvPr id="17411" name="文本框 32769"/>
          <p:cNvSpPr txBox="1">
            <a:spLocks noChangeArrowheads="1"/>
          </p:cNvSpPr>
          <p:nvPr/>
        </p:nvSpPr>
        <p:spPr bwMode="auto">
          <a:xfrm>
            <a:off x="0" y="1657351"/>
            <a:ext cx="7415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They   _________    on Saturday.</a:t>
            </a:r>
          </a:p>
        </p:txBody>
      </p:sp>
      <p:sp>
        <p:nvSpPr>
          <p:cNvPr id="32771" name="文本框 32770"/>
          <p:cNvSpPr txBox="1">
            <a:spLocks noChangeArrowheads="1"/>
          </p:cNvSpPr>
          <p:nvPr/>
        </p:nvSpPr>
        <p:spPr bwMode="auto">
          <a:xfrm>
            <a:off x="1371601" y="1600201"/>
            <a:ext cx="3034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picnic</a:t>
            </a:r>
          </a:p>
        </p:txBody>
      </p:sp>
      <p:pic>
        <p:nvPicPr>
          <p:cNvPr id="17413" name="图片 327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2472884"/>
            <a:ext cx="6172200" cy="264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文本框 32772"/>
          <p:cNvSpPr txBox="1">
            <a:spLocks noChangeArrowheads="1"/>
          </p:cNvSpPr>
          <p:nvPr/>
        </p:nvSpPr>
        <p:spPr bwMode="auto">
          <a:xfrm>
            <a:off x="1" y="1085851"/>
            <a:ext cx="7027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What do they  do on Saturday?</a:t>
            </a:r>
          </a:p>
        </p:txBody>
      </p:sp>
      <p:sp>
        <p:nvSpPr>
          <p:cNvPr id="17415" name="矩形 32773"/>
          <p:cNvSpPr>
            <a:spLocks noChangeArrowheads="1" noChangeShapeType="1" noTextEdit="1"/>
          </p:cNvSpPr>
          <p:nvPr/>
        </p:nvSpPr>
        <p:spPr bwMode="auto">
          <a:xfrm>
            <a:off x="76200" y="285750"/>
            <a:ext cx="4572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Watch and  answer: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日期占位符 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435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pic>
        <p:nvPicPr>
          <p:cNvPr id="18436" name="图片 399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14501"/>
            <a:ext cx="4876800" cy="21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矩形 39940"/>
          <p:cNvSpPr>
            <a:spLocks noChangeArrowheads="1" noChangeShapeType="1" noTextEdit="1"/>
          </p:cNvSpPr>
          <p:nvPr/>
        </p:nvSpPr>
        <p:spPr bwMode="auto">
          <a:xfrm>
            <a:off x="76200" y="285750"/>
            <a:ext cx="3733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Read and  answer:</a:t>
            </a:r>
            <a:endParaRPr lang="zh-CN" altLang="en-US" sz="28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8438" name="文本框 39941"/>
          <p:cNvSpPr txBox="1">
            <a:spLocks noChangeArrowheads="1"/>
          </p:cNvSpPr>
          <p:nvPr/>
        </p:nvSpPr>
        <p:spPr bwMode="auto">
          <a:xfrm>
            <a:off x="381000" y="120015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1.What does Peter’s mother do at the weekend?</a:t>
            </a:r>
          </a:p>
        </p:txBody>
      </p:sp>
      <p:sp>
        <p:nvSpPr>
          <p:cNvPr id="18439" name="圆角矩形标注 39942"/>
          <p:cNvSpPr>
            <a:spLocks noChangeArrowheads="1"/>
          </p:cNvSpPr>
          <p:nvPr/>
        </p:nvSpPr>
        <p:spPr bwMode="auto">
          <a:xfrm>
            <a:off x="2971800" y="3600450"/>
            <a:ext cx="5410200" cy="1085850"/>
          </a:xfrm>
          <a:prstGeom prst="wedgeRoundRectCallout">
            <a:avLst>
              <a:gd name="adj1" fmla="val -19014"/>
              <a:gd name="adj2" fmla="val -9342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9944" name="文本框 39943"/>
          <p:cNvSpPr txBox="1">
            <a:spLocks noChangeArrowheads="1"/>
          </p:cNvSpPr>
          <p:nvPr/>
        </p:nvSpPr>
        <p:spPr bwMode="auto">
          <a:xfrm>
            <a:off x="2971800" y="4171950"/>
            <a:ext cx="5480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Sometimes she ________________.</a:t>
            </a:r>
          </a:p>
        </p:txBody>
      </p:sp>
      <p:sp>
        <p:nvSpPr>
          <p:cNvPr id="2" name="文本框 39944"/>
          <p:cNvSpPr txBox="1">
            <a:spLocks noChangeArrowheads="1"/>
          </p:cNvSpPr>
          <p:nvPr/>
        </p:nvSpPr>
        <p:spPr bwMode="auto">
          <a:xfrm>
            <a:off x="3048001" y="3714750"/>
            <a:ext cx="4395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She often_______________.</a:t>
            </a:r>
          </a:p>
        </p:txBody>
      </p:sp>
      <p:sp>
        <p:nvSpPr>
          <p:cNvPr id="39946" name="文本框 39945"/>
          <p:cNvSpPr txBox="1">
            <a:spLocks noChangeArrowheads="1"/>
          </p:cNvSpPr>
          <p:nvPr/>
        </p:nvSpPr>
        <p:spPr bwMode="auto">
          <a:xfrm>
            <a:off x="5410200" y="4114800"/>
            <a:ext cx="2986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go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es to the cinema</a:t>
            </a:r>
          </a:p>
        </p:txBody>
      </p:sp>
      <p:sp>
        <p:nvSpPr>
          <p:cNvPr id="18443" name="文本框 39946"/>
          <p:cNvSpPr txBox="1">
            <a:spLocks noChangeArrowheads="1"/>
          </p:cNvSpPr>
          <p:nvPr/>
        </p:nvSpPr>
        <p:spPr bwMode="auto">
          <a:xfrm>
            <a:off x="4648201" y="3657600"/>
            <a:ext cx="2331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go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es shopping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152401" y="228601"/>
            <a:ext cx="88472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ea typeface="黑体" panose="02010609060101010101" pitchFamily="49" charset="-122"/>
                <a:sym typeface="黑体" panose="02010609060101010101" pitchFamily="49" charset="-122"/>
              </a:rPr>
              <a:t>在一般现在时中，当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  <a:sym typeface="黑体" panose="02010609060101010101" pitchFamily="49" charset="-122"/>
              </a:rPr>
              <a:t>主语</a:t>
            </a:r>
            <a:r>
              <a:rPr lang="zh-CN" altLang="en-US" sz="2400" b="1" dirty="0">
                <a:ea typeface="黑体" panose="02010609060101010101" pitchFamily="49" charset="-122"/>
                <a:sym typeface="黑体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  <a:sym typeface="黑体" panose="02010609060101010101" pitchFamily="49" charset="-122"/>
              </a:rPr>
              <a:t>第三人称单数</a:t>
            </a:r>
            <a:r>
              <a:rPr lang="zh-CN" altLang="en-US" sz="2400" b="1" dirty="0">
                <a:ea typeface="黑体" panose="02010609060101010101" pitchFamily="49" charset="-122"/>
                <a:sym typeface="黑体" panose="02010609060101010101" pitchFamily="49" charset="-122"/>
              </a:rPr>
              <a:t>时，谓语动词要用第三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ea typeface="黑体" panose="02010609060101010101" pitchFamily="49" charset="-122"/>
                <a:sym typeface="黑体" panose="02010609060101010101" pitchFamily="49" charset="-122"/>
              </a:rPr>
              <a:t>人称单数形式，即常在动词原形后加</a:t>
            </a:r>
            <a:r>
              <a:rPr lang="en-US" altLang="zh-CN" sz="2400" b="1" dirty="0">
                <a:sym typeface="黑体" panose="02010609060101010101" pitchFamily="49" charset="-122"/>
              </a:rPr>
              <a:t>-s</a:t>
            </a:r>
            <a:r>
              <a:rPr lang="zh-CN" altLang="en-US" sz="2400" b="1" dirty="0">
                <a:ea typeface="黑体" panose="02010609060101010101" pitchFamily="49" charset="-122"/>
                <a:sym typeface="黑体" panose="02010609060101010101" pitchFamily="49" charset="-122"/>
              </a:rPr>
              <a:t>或</a:t>
            </a:r>
            <a:r>
              <a:rPr lang="en-US" altLang="zh-CN" sz="2400" b="1" dirty="0">
                <a:sym typeface="黑体" panose="02010609060101010101" pitchFamily="49" charset="-122"/>
              </a:rPr>
              <a:t>-</a:t>
            </a:r>
            <a:r>
              <a:rPr lang="en-US" altLang="zh-CN" sz="2400" b="1" dirty="0" err="1">
                <a:sym typeface="黑体" panose="02010609060101010101" pitchFamily="49" charset="-122"/>
              </a:rPr>
              <a:t>es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81110" y="1244264"/>
            <a:ext cx="81534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+mn-ea"/>
              </a:rPr>
              <a:t>I/You/We/They ...      She/He/Tom/My mother...</a:t>
            </a:r>
            <a:endParaRPr lang="en-US" altLang="zh-CN" sz="2800" noProof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+mn-ea"/>
              </a:rPr>
              <a:t>          often                      </a:t>
            </a:r>
            <a:r>
              <a:rPr lang="en-US" altLang="zh-CN" sz="28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+mn-ea"/>
              </a:rPr>
              <a:t>often</a:t>
            </a:r>
            <a:endParaRPr lang="en-US" altLang="zh-CN" sz="2800" noProof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Arial" panose="020B0604020202020204" pitchFamily="34" charset="0"/>
                <a:cs typeface="+mn-ea"/>
              </a:rPr>
              <a:t>          </a:t>
            </a:r>
            <a:r>
              <a:rPr lang="en-US" altLang="zh-CN" sz="2800" noProof="1" smtClean="0">
                <a:latin typeface="Arial" panose="020B0604020202020204" pitchFamily="34" charset="0"/>
                <a:cs typeface="+mn-ea"/>
              </a:rPr>
              <a:t>clean                     </a:t>
            </a:r>
            <a:r>
              <a:rPr lang="en-US" altLang="zh-CN" sz="2800" noProof="1">
                <a:latin typeface="Arial" panose="020B0604020202020204" pitchFamily="34" charset="0"/>
                <a:cs typeface="+mn-ea"/>
                <a:sym typeface="+mn-ea"/>
              </a:rPr>
              <a:t>clean</a:t>
            </a:r>
            <a:r>
              <a:rPr lang="en-US" altLang="zh-CN" sz="28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ea"/>
              </a:rPr>
              <a:t>s</a:t>
            </a:r>
            <a:endParaRPr lang="en-US" altLang="zh-CN" sz="2800" noProof="1">
              <a:solidFill>
                <a:srgbClr val="FF0000"/>
              </a:solidFill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Arial" panose="020B0604020202020204" pitchFamily="34" charset="0"/>
                <a:cs typeface="+mn-ea"/>
                <a:sym typeface="+mn-ea"/>
              </a:rPr>
              <a:t>           play                       play</a:t>
            </a:r>
            <a:r>
              <a:rPr lang="en-US" altLang="zh-CN" sz="28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ea"/>
              </a:rPr>
              <a:t>s</a:t>
            </a:r>
            <a:endParaRPr lang="en-US" altLang="zh-CN" sz="2800" noProof="1">
              <a:solidFill>
                <a:srgbClr val="FF0000"/>
              </a:solidFill>
              <a:cs typeface="+mn-ea"/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Arial" panose="020B0604020202020204" pitchFamily="34" charset="0"/>
                <a:cs typeface="+mn-ea"/>
                <a:sym typeface="+mn-ea"/>
              </a:rPr>
              <a:t>           read                       read</a:t>
            </a:r>
            <a:r>
              <a:rPr lang="en-US" altLang="zh-CN" sz="28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ea"/>
              </a:rPr>
              <a:t>s</a:t>
            </a:r>
            <a:endParaRPr lang="en-US" altLang="zh-CN" sz="2800" noProof="1">
              <a:solidFill>
                <a:srgbClr val="FF0000"/>
              </a:solidFill>
              <a:cs typeface="+mn-ea"/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Arial" panose="020B0604020202020204" pitchFamily="34" charset="0"/>
                <a:cs typeface="+mn-ea"/>
                <a:sym typeface="+mn-ea"/>
              </a:rPr>
              <a:t>           do                          do</a:t>
            </a:r>
            <a:r>
              <a:rPr lang="en-US" altLang="zh-CN" sz="28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ea"/>
              </a:rPr>
              <a:t>es</a:t>
            </a:r>
            <a:endParaRPr lang="en-US" altLang="zh-CN" sz="2800" noProof="1">
              <a:solidFill>
                <a:srgbClr val="FF0000"/>
              </a:solidFill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Arial" panose="020B0604020202020204" pitchFamily="34" charset="0"/>
                <a:cs typeface="+mn-ea"/>
                <a:sym typeface="+mn-ea"/>
              </a:rPr>
              <a:t>           watch                     watch</a:t>
            </a:r>
            <a:r>
              <a:rPr lang="en-US" altLang="zh-CN" sz="28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ea"/>
              </a:rPr>
              <a:t>es</a:t>
            </a:r>
            <a:endParaRPr lang="en-US" altLang="zh-CN" sz="2800" noProof="1">
              <a:solidFill>
                <a:srgbClr val="FF0000"/>
              </a:solidFill>
              <a:cs typeface="+mn-ea"/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Arial" panose="020B0604020202020204" pitchFamily="34" charset="0"/>
                <a:cs typeface="+mn-ea"/>
                <a:sym typeface="+mn-ea"/>
              </a:rPr>
              <a:t>           go                           go</a:t>
            </a:r>
            <a:r>
              <a:rPr lang="en-US" altLang="zh-CN" sz="28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ea"/>
              </a:rPr>
              <a:t>es</a:t>
            </a:r>
            <a:endParaRPr lang="en-US" altLang="zh-CN" sz="2800" noProof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2"/>
          <p:cNvSpPr>
            <a:spLocks noGrp="1" noChangeArrowheads="1"/>
          </p:cNvSpPr>
          <p:nvPr>
            <p:ph idx="1"/>
          </p:nvPr>
        </p:nvSpPr>
        <p:spPr>
          <a:xfrm>
            <a:off x="762100" y="760632"/>
            <a:ext cx="8229600" cy="41957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I    </a:t>
            </a:r>
            <a:r>
              <a:rPr lang="en-US" altLang="zh-CN" sz="2400" dirty="0" smtClean="0"/>
              <a:t>go  </a:t>
            </a:r>
            <a:r>
              <a:rPr lang="en-US" altLang="zh-CN" sz="2400" dirty="0"/>
              <a:t>to  school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He  go</a:t>
            </a:r>
            <a:r>
              <a:rPr lang="en-US" altLang="zh-CN" sz="2400" dirty="0">
                <a:solidFill>
                  <a:srgbClr val="FF0000"/>
                </a:solidFill>
              </a:rPr>
              <a:t>es</a:t>
            </a:r>
            <a:r>
              <a:rPr lang="en-US" altLang="zh-CN" sz="2400" dirty="0"/>
              <a:t>  to  school.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I    </a:t>
            </a:r>
            <a:r>
              <a:rPr lang="en-US" altLang="zh-CN" sz="2400" dirty="0" smtClean="0"/>
              <a:t>do  </a:t>
            </a:r>
            <a:r>
              <a:rPr lang="en-US" altLang="zh-CN" sz="2400" dirty="0"/>
              <a:t>sports.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She  do</a:t>
            </a:r>
            <a:r>
              <a:rPr lang="en-US" altLang="zh-CN" sz="2400" dirty="0">
                <a:solidFill>
                  <a:srgbClr val="FF0000"/>
                </a:solidFill>
              </a:rPr>
              <a:t>es</a:t>
            </a:r>
            <a:r>
              <a:rPr lang="en-US" altLang="zh-CN" sz="2400" dirty="0"/>
              <a:t>  sports.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I    </a:t>
            </a:r>
            <a:r>
              <a:rPr lang="en-US" altLang="zh-CN" sz="2400" dirty="0" smtClean="0"/>
              <a:t>play   </a:t>
            </a:r>
            <a:r>
              <a:rPr lang="en-US" altLang="zh-CN" sz="2400" dirty="0"/>
              <a:t>football.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He  play</a:t>
            </a:r>
            <a:r>
              <a:rPr lang="en-US" altLang="zh-CN" sz="2400" dirty="0">
                <a:solidFill>
                  <a:srgbClr val="FF0000"/>
                </a:solidFill>
                <a:sym typeface="黑体" panose="02010609060101010101" pitchFamily="49" charset="-122"/>
              </a:rPr>
              <a:t>s</a:t>
            </a:r>
            <a:r>
              <a:rPr lang="en-US" altLang="zh-CN" sz="2400" dirty="0">
                <a:sym typeface="黑体" panose="02010609060101010101" pitchFamily="49" charset="-122"/>
              </a:rPr>
              <a:t>   football.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>
              <a:sym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>
                <a:sym typeface="黑体" panose="02010609060101010101" pitchFamily="49" charset="-122"/>
              </a:rPr>
              <a:t>I     </a:t>
            </a:r>
            <a:r>
              <a:rPr lang="en-US" altLang="zh-CN" sz="2400" dirty="0" smtClean="0">
                <a:sym typeface="黑体" panose="02010609060101010101" pitchFamily="49" charset="-122"/>
              </a:rPr>
              <a:t>watch   </a:t>
            </a:r>
            <a:r>
              <a:rPr lang="en-US" altLang="zh-CN" sz="2400" dirty="0">
                <a:sym typeface="黑体" panose="02010609060101010101" pitchFamily="49" charset="-122"/>
              </a:rPr>
              <a:t>TV.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>
                <a:sym typeface="黑体" panose="02010609060101010101" pitchFamily="49" charset="-122"/>
              </a:rPr>
              <a:t>She   watch</a:t>
            </a:r>
            <a:r>
              <a:rPr lang="en-US" altLang="zh-CN" sz="2400" dirty="0">
                <a:solidFill>
                  <a:srgbClr val="FF0000"/>
                </a:solidFill>
                <a:sym typeface="黑体" panose="02010609060101010101" pitchFamily="49" charset="-122"/>
              </a:rPr>
              <a:t>es</a:t>
            </a:r>
            <a:r>
              <a:rPr lang="en-US" altLang="zh-CN" sz="2400" dirty="0">
                <a:sym typeface="黑体" panose="02010609060101010101" pitchFamily="49" charset="-122"/>
              </a:rPr>
              <a:t>   TV</a:t>
            </a:r>
            <a:r>
              <a:rPr lang="en-US" altLang="zh-CN" sz="2400" dirty="0" smtClean="0">
                <a:sym typeface="黑体" panose="02010609060101010101" pitchFamily="49" charset="-122"/>
              </a:rPr>
              <a:t>.</a:t>
            </a:r>
            <a:endParaRPr lang="en-US" altLang="zh-CN" sz="2400" dirty="0">
              <a:sym typeface="黑体" panose="02010609060101010101" pitchFamily="49" charset="-122"/>
            </a:endParaRPr>
          </a:p>
        </p:txBody>
      </p:sp>
      <p:sp>
        <p:nvSpPr>
          <p:cNvPr id="20483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1" y="114301"/>
            <a:ext cx="40100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i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</a:rPr>
              <a:t>Let's    chant</a:t>
            </a:r>
            <a:r>
              <a:rPr lang="en-US" altLang="zh-CN" sz="2800" i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</a:rPr>
              <a:t>.</a:t>
            </a:r>
            <a:endParaRPr lang="en-US" altLang="zh-CN" sz="2800" i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日期占位符 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507" name="页脚占位符 10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solidFill>
                <a:srgbClr val="A0AE8B"/>
              </a:solidFill>
              <a:ea typeface="黑体" panose="02010609060101010101" pitchFamily="49" charset="-122"/>
            </a:endParaRPr>
          </a:p>
        </p:txBody>
      </p:sp>
      <p:pic>
        <p:nvPicPr>
          <p:cNvPr id="21508" name="图片 45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00300"/>
            <a:ext cx="464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云形标注 45058"/>
          <p:cNvSpPr>
            <a:spLocks noChangeArrowheads="1"/>
          </p:cNvSpPr>
          <p:nvPr/>
        </p:nvSpPr>
        <p:spPr bwMode="auto">
          <a:xfrm>
            <a:off x="5410200" y="1314450"/>
            <a:ext cx="2590800" cy="1085850"/>
          </a:xfrm>
          <a:prstGeom prst="cloudCallout">
            <a:avLst>
              <a:gd name="adj1" fmla="val -75611"/>
              <a:gd name="adj2" fmla="val 80264"/>
            </a:avLst>
          </a:prstGeom>
          <a:solidFill>
            <a:schemeClr val="bg1"/>
          </a:solidFill>
          <a:ln w="44450">
            <a:solidFill>
              <a:srgbClr val="0000FF"/>
            </a:solidFill>
            <a:round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510" name="文本框 45059"/>
          <p:cNvSpPr txBox="1">
            <a:spLocks noChangeArrowheads="1"/>
          </p:cNvSpPr>
          <p:nvPr/>
        </p:nvSpPr>
        <p:spPr bwMode="auto">
          <a:xfrm>
            <a:off x="228600" y="763191"/>
            <a:ext cx="8306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2.What does Peter’s father do at the weekend?</a:t>
            </a:r>
          </a:p>
        </p:txBody>
      </p:sp>
      <p:sp>
        <p:nvSpPr>
          <p:cNvPr id="21511" name="文本框 45060"/>
          <p:cNvSpPr txBox="1">
            <a:spLocks noChangeArrowheads="1"/>
          </p:cNvSpPr>
          <p:nvPr/>
        </p:nvSpPr>
        <p:spPr bwMode="auto">
          <a:xfrm>
            <a:off x="381001" y="1409700"/>
            <a:ext cx="4036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He often___________.</a:t>
            </a:r>
          </a:p>
        </p:txBody>
      </p:sp>
      <p:sp>
        <p:nvSpPr>
          <p:cNvPr id="45062" name="文本框 45061"/>
          <p:cNvSpPr txBox="1">
            <a:spLocks noChangeArrowheads="1"/>
          </p:cNvSpPr>
          <p:nvPr/>
        </p:nvSpPr>
        <p:spPr bwMode="auto">
          <a:xfrm>
            <a:off x="2133600" y="1314450"/>
            <a:ext cx="2480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go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es fishing</a:t>
            </a:r>
          </a:p>
        </p:txBody>
      </p:sp>
      <p:sp>
        <p:nvSpPr>
          <p:cNvPr id="21513" name="矩形 45063"/>
          <p:cNvSpPr>
            <a:spLocks noChangeArrowheads="1" noChangeShapeType="1" noTextEdit="1"/>
          </p:cNvSpPr>
          <p:nvPr/>
        </p:nvSpPr>
        <p:spPr bwMode="auto">
          <a:xfrm>
            <a:off x="228600" y="400050"/>
            <a:ext cx="3733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Read and  answer:</a:t>
            </a:r>
            <a:endParaRPr lang="zh-CN" altLang="en-US" sz="28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5065" name="图片 45064" descr="u=83104139,2184696234&amp;fm=21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485900"/>
            <a:ext cx="19050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CLEAR" val="1"/>
  <p:tag name="KSO_WM_UNIT_LAYERLEVEL" val="1"/>
  <p:tag name="KSO_WM_BEAUTIFY_FLAG" val="#wm#"/>
  <p:tag name="KSO_WM_UNIT_TYPE" val="i"/>
  <p:tag name="KSO_WM_UNIT_ID" val="284*i*1"/>
  <p:tag name="KSO_WM_TEMPLATE_CATEGORY" val="custom"/>
  <p:tag name="KSO_WM_TEMPLATE_INDEX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CLEAR" val="1"/>
  <p:tag name="KSO_WM_UNIT_LAYERLEVEL" val="1"/>
  <p:tag name="KSO_WM_BEAUTIFY_FLAG" val="#wm#"/>
  <p:tag name="KSO_WM_UNIT_TYPE" val="i"/>
  <p:tag name="KSO_WM_UNIT_ID" val="284*i*2"/>
  <p:tag name="KSO_WM_TEMPLATE_CATEGORY" val="custom"/>
  <p:tag name="KSO_WM_TEMPLATE_INDEX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heme/theme1.xml><?xml version="1.0" encoding="utf-8"?>
<a:theme xmlns:a="http://schemas.openxmlformats.org/drawingml/2006/main" name="WWW.2PPT.COM&#10;">
  <a:themeElements>
    <a:clrScheme name="PPT10">
      <a:dk1>
        <a:srgbClr val="67841A"/>
      </a:dk1>
      <a:lt1>
        <a:srgbClr val="FFFFFF"/>
      </a:lt1>
      <a:dk2>
        <a:srgbClr val="8FC226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全屏显示(16:9)</PresentationFormat>
  <Paragraphs>92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Arial Narrow</vt:lpstr>
      <vt:lpstr>Calibri</vt:lpstr>
      <vt:lpstr>Comic Sans MS</vt:lpstr>
      <vt:lpstr>Times New Roman</vt:lpstr>
      <vt:lpstr>WWW.2PPT.COM
</vt:lpstr>
      <vt:lpstr>He often plays football.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talk.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2022-02-11T03:38:15Z</dcterms:created>
  <dcterms:modified xsi:type="dcterms:W3CDTF">2023-01-16T14:14:33Z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EBC9694EA53E402597775271DC9E8743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