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74" r:id="rId2"/>
    <p:sldId id="275" r:id="rId3"/>
    <p:sldId id="276" r:id="rId4"/>
    <p:sldId id="260" r:id="rId5"/>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showGuides="1">
      <p:cViewPr>
        <p:scale>
          <a:sx n="50" d="100"/>
          <a:sy n="50" d="100"/>
        </p:scale>
        <p:origin x="-420" y="-175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L" panose="00020600040101010101" pitchFamily="18" charset="-122"/>
                <a:ea typeface="阿里巴巴普惠体 L" panose="00020600040101010101" pitchFamily="18" charset="-122"/>
              </a:defRPr>
            </a:lvl1pPr>
          </a:lstStyle>
          <a:p>
            <a:fld id="{D66BB54C-4EAA-4AC7-B10C-AA26D7E89B37}" type="datetimeFigureOut">
              <a:rPr lang="zh-CN" altLang="en-US" smtClean="0"/>
              <a:t>2023-01-10</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L" panose="00020600040101010101" pitchFamily="18" charset="-122"/>
                <a:ea typeface="阿里巴巴普惠体 L"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L" panose="00020600040101010101" pitchFamily="18" charset="-122"/>
                <a:ea typeface="阿里巴巴普惠体 L" panose="00020600040101010101" pitchFamily="18" charset="-122"/>
              </a:defRPr>
            </a:lvl1pPr>
          </a:lstStyle>
          <a:p>
            <a:fld id="{9B19DD3D-E3B0-4106-83F6-7E901812B31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1pPr>
    <a:lvl2pPr marL="4572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2pPr>
    <a:lvl3pPr marL="9144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3pPr>
    <a:lvl4pPr marL="13716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4pPr>
    <a:lvl5pPr marL="1828800" algn="l" defTabSz="914400" rtl="0" eaLnBrk="1" latinLnBrk="0" hangingPunct="1">
      <a:defRPr sz="1200" kern="1200">
        <a:solidFill>
          <a:schemeClr val="tx1"/>
        </a:solidFill>
        <a:latin typeface="阿里巴巴普惠体 L" panose="00020600040101010101" pitchFamily="18" charset="-122"/>
        <a:ea typeface="阿里巴巴普惠体 L"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206E3B-942E-4054-A26D-DC0E719D4F84}" type="slidenum">
              <a:rPr lang="zh-CN" altLang="en-US" smtClean="0"/>
              <a:t>4</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标题和内容">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
        <p:nvSpPr>
          <p:cNvPr id="11" name="矩形 10"/>
          <p:cNvSpPr/>
          <p:nvPr userDrawn="1"/>
        </p:nvSpPr>
        <p:spPr>
          <a:xfrm>
            <a:off x="8883610" y="6425505"/>
            <a:ext cx="966254" cy="229870"/>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 www.2ppt.com/moban/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 www.2ppt.com/sucai/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 www.2ppt.com/beijing/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 www.2ppt.com/tubiao/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 www.2ppt.com/xiazai/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 www.2ppt.com/powerpoint/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 www.2ppt.com/kejian/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 www.2ppt.com/ziti/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 www.2ppt.com/xiazai/jihua/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 www.2ppt.com/moban/shangwu/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 www.2ppt.com/xiazai/huibao/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1490BB7D-7685-4350-B24B-D290045C7F2E}"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6F191C10-E069-4A35-BC45-E93D9146D12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阿里巴巴普惠体 L" panose="00020600040101010101" pitchFamily="18" charset="-122"/>
          <a:ea typeface="阿里巴巴普惠体 L"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L" panose="00020600040101010101" pitchFamily="18" charset="-122"/>
          <a:ea typeface="阿里巴巴普惠体 L"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L" panose="00020600040101010101" pitchFamily="18" charset="-122"/>
          <a:ea typeface="阿里巴巴普惠体 L"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L" panose="00020600040101010101" pitchFamily="18" charset="-122"/>
          <a:ea typeface="阿里巴巴普惠体 L"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L" panose="00020600040101010101" pitchFamily="18" charset="-122"/>
          <a:ea typeface="阿里巴巴普惠体 L"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image" Target="../media/image11.png"/><Relationship Id="rId4"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24.xml"/><Relationship Id="rId7" Type="http://schemas.openxmlformats.org/officeDocument/2006/relationships/image" Target="../media/image13.png"/><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5" Type="http://schemas.openxmlformats.org/officeDocument/2006/relationships/image" Target="../media/image15.png"/><Relationship Id="rId4"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16.png"/><Relationship Id="rId4"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7.pn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notesSlide" Target="../notesSlides/notesSlide1.xml"/><Relationship Id="rId4"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6.png"/><Relationship Id="rId4"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8.png"/><Relationship Id="rId4"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86593" y="1273105"/>
            <a:ext cx="5972054" cy="1988432"/>
            <a:chOff x="3057993" y="1425505"/>
            <a:chExt cx="5972054" cy="1988432"/>
          </a:xfrm>
        </p:grpSpPr>
        <p:grpSp>
          <p:nvGrpSpPr>
            <p:cNvPr id="3" name="组合 2"/>
            <p:cNvGrpSpPr/>
            <p:nvPr/>
          </p:nvGrpSpPr>
          <p:grpSpPr>
            <a:xfrm>
              <a:off x="4164939" y="3010960"/>
              <a:ext cx="2046300" cy="400110"/>
              <a:chOff x="2554851" y="1988971"/>
              <a:chExt cx="2046300" cy="400110"/>
            </a:xfrm>
          </p:grpSpPr>
          <p:sp>
            <p:nvSpPr>
              <p:cNvPr id="12" name="椭圆 11"/>
              <p:cNvSpPr/>
              <p:nvPr/>
            </p:nvSpPr>
            <p:spPr>
              <a:xfrm>
                <a:off x="2703443"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13" name="椭圆 12"/>
              <p:cNvSpPr/>
              <p:nvPr/>
            </p:nvSpPr>
            <p:spPr>
              <a:xfrm>
                <a:off x="3030771"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14" name="椭圆 13"/>
              <p:cNvSpPr/>
              <p:nvPr/>
            </p:nvSpPr>
            <p:spPr>
              <a:xfrm>
                <a:off x="3358099"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15" name="椭圆 14"/>
              <p:cNvSpPr/>
              <p:nvPr/>
            </p:nvSpPr>
            <p:spPr>
              <a:xfrm>
                <a:off x="3685427"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16" name="椭圆 15"/>
              <p:cNvSpPr/>
              <p:nvPr/>
            </p:nvSpPr>
            <p:spPr>
              <a:xfrm>
                <a:off x="4012754"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17" name="文本框 24"/>
              <p:cNvSpPr txBox="1"/>
              <p:nvPr/>
            </p:nvSpPr>
            <p:spPr>
              <a:xfrm>
                <a:off x="2554851" y="1988971"/>
                <a:ext cx="2046300" cy="400110"/>
              </a:xfrm>
              <a:prstGeom prst="rect">
                <a:avLst/>
              </a:prstGeom>
              <a:noFill/>
            </p:spPr>
            <p:txBody>
              <a:bodyPr wrap="square">
                <a:spAutoFit/>
              </a:bodyPr>
              <a:lstStyle/>
              <a:p>
                <a:pPr algn="ctr" eaLnBrk="1" fontAlgn="auto" hangingPunct="1">
                  <a:spcBef>
                    <a:spcPts val="0"/>
                  </a:spcBef>
                  <a:spcAft>
                    <a:spcPts val="0"/>
                  </a:spcAft>
                  <a:defRPr/>
                </a:pPr>
                <a:r>
                  <a:rPr lang="zh-CN" altLang="en-US" sz="2000" spc="600" dirty="0">
                    <a:solidFill>
                      <a:srgbClr val="C00000"/>
                    </a:solidFill>
                    <a:latin typeface="思源黑体 CN Normal" panose="020B0400000000000000" pitchFamily="34" charset="-122"/>
                    <a:ea typeface="思源黑体 CN Normal" panose="020B0400000000000000" pitchFamily="34" charset="-122"/>
                  </a:rPr>
                  <a:t>登高重阳节</a:t>
                </a:r>
              </a:p>
            </p:txBody>
          </p:sp>
        </p:grpSp>
        <p:grpSp>
          <p:nvGrpSpPr>
            <p:cNvPr id="4" name="组合 3"/>
            <p:cNvGrpSpPr/>
            <p:nvPr/>
          </p:nvGrpSpPr>
          <p:grpSpPr>
            <a:xfrm>
              <a:off x="6122285" y="3013827"/>
              <a:ext cx="2046300" cy="400110"/>
              <a:chOff x="2554851" y="1988971"/>
              <a:chExt cx="2046300" cy="400110"/>
            </a:xfrm>
          </p:grpSpPr>
          <p:sp>
            <p:nvSpPr>
              <p:cNvPr id="6" name="椭圆 5"/>
              <p:cNvSpPr/>
              <p:nvPr/>
            </p:nvSpPr>
            <p:spPr>
              <a:xfrm>
                <a:off x="2703443"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7" name="椭圆 6"/>
              <p:cNvSpPr/>
              <p:nvPr/>
            </p:nvSpPr>
            <p:spPr>
              <a:xfrm>
                <a:off x="3030771"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8" name="椭圆 7"/>
              <p:cNvSpPr/>
              <p:nvPr/>
            </p:nvSpPr>
            <p:spPr>
              <a:xfrm>
                <a:off x="3358099"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9" name="椭圆 8"/>
              <p:cNvSpPr/>
              <p:nvPr/>
            </p:nvSpPr>
            <p:spPr>
              <a:xfrm>
                <a:off x="3685427"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10" name="椭圆 9"/>
              <p:cNvSpPr/>
              <p:nvPr/>
            </p:nvSpPr>
            <p:spPr>
              <a:xfrm>
                <a:off x="4012754"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Light" panose="020B0300000000000000" pitchFamily="34" charset="-122"/>
                  <a:ea typeface="思源黑体 CN Light" panose="020B0300000000000000" pitchFamily="34" charset="-122"/>
                </a:endParaRPr>
              </a:p>
            </p:txBody>
          </p:sp>
          <p:sp>
            <p:nvSpPr>
              <p:cNvPr id="11" name="文本框 31"/>
              <p:cNvSpPr txBox="1"/>
              <p:nvPr/>
            </p:nvSpPr>
            <p:spPr>
              <a:xfrm>
                <a:off x="2554851" y="1988971"/>
                <a:ext cx="2046300" cy="400110"/>
              </a:xfrm>
              <a:prstGeom prst="rect">
                <a:avLst/>
              </a:prstGeom>
              <a:noFill/>
            </p:spPr>
            <p:txBody>
              <a:bodyPr wrap="square">
                <a:spAutoFit/>
              </a:bodyPr>
              <a:lstStyle/>
              <a:p>
                <a:pPr algn="ctr" eaLnBrk="1" fontAlgn="auto" hangingPunct="1">
                  <a:spcBef>
                    <a:spcPts val="0"/>
                  </a:spcBef>
                  <a:spcAft>
                    <a:spcPts val="0"/>
                  </a:spcAft>
                  <a:defRPr/>
                </a:pPr>
                <a:r>
                  <a:rPr lang="zh-CN" altLang="en-US" sz="2000" spc="600" dirty="0">
                    <a:solidFill>
                      <a:srgbClr val="C00000"/>
                    </a:solidFill>
                    <a:latin typeface="思源黑体 CN Normal" panose="020B0400000000000000" pitchFamily="34" charset="-122"/>
                    <a:ea typeface="思源黑体 CN Normal" panose="020B0400000000000000" pitchFamily="34" charset="-122"/>
                  </a:rPr>
                  <a:t>浓浓敬老情</a:t>
                </a:r>
              </a:p>
            </p:txBody>
          </p:sp>
        </p:grpSp>
        <p:sp>
          <p:nvSpPr>
            <p:cNvPr id="5" name="文本框 32"/>
            <p:cNvSpPr txBox="1"/>
            <p:nvPr/>
          </p:nvSpPr>
          <p:spPr>
            <a:xfrm>
              <a:off x="3057993" y="1425505"/>
              <a:ext cx="5972054" cy="1862048"/>
            </a:xfrm>
            <a:prstGeom prst="rect">
              <a:avLst/>
            </a:prstGeom>
            <a:noFill/>
          </p:spPr>
          <p:txBody>
            <a:bodyPr wrap="square" rtlCol="0">
              <a:spAutoFit/>
            </a:bodyPr>
            <a:lstStyle/>
            <a:p>
              <a:pPr algn="ctr"/>
              <a:r>
                <a:rPr lang="zh-CN" altLang="en-US" sz="11500" spc="-500" dirty="0">
                  <a:latin typeface="华文隶书" panose="02010800040101010101" pitchFamily="2" charset="-122"/>
                  <a:ea typeface="华文隶书" panose="02010800040101010101" pitchFamily="2" charset="-122"/>
                  <a:cs typeface="阿里巴巴普惠体 B" panose="00020600040101010101" pitchFamily="18" charset="-122"/>
                </a:rPr>
                <a:t>重阳佳节</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cstate="screen"/>
          <a:stretch>
            <a:fillRect/>
          </a:stretch>
        </p:blipFill>
        <p:spPr>
          <a:xfrm flipH="1">
            <a:off x="9008968" y="2645358"/>
            <a:ext cx="3160793" cy="4223321"/>
          </a:xfrm>
          <a:prstGeom prst="rect">
            <a:avLst/>
          </a:prstGeom>
          <a:ln>
            <a:noFill/>
          </a:ln>
          <a:effectLst>
            <a:softEdge rad="112500"/>
          </a:effectLst>
        </p:spPr>
      </p:pic>
      <p:sp>
        <p:nvSpPr>
          <p:cNvPr id="2" name="圆角矩形 1"/>
          <p:cNvSpPr/>
          <p:nvPr/>
        </p:nvSpPr>
        <p:spPr>
          <a:xfrm>
            <a:off x="552450" y="1370247"/>
            <a:ext cx="10934700" cy="5030553"/>
          </a:xfrm>
          <a:prstGeom prst="roundRect">
            <a:avLst>
              <a:gd name="adj" fmla="val 4928"/>
            </a:avLst>
          </a:prstGeom>
          <a:solidFill>
            <a:schemeClr val="bg1">
              <a:alpha val="40000"/>
            </a:schemeClr>
          </a:solidFill>
          <a:ln w="50800">
            <a:solidFill>
              <a:schemeClr val="accent4">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401856"/>
            <a:ext cx="371062" cy="565183"/>
            <a:chOff x="-1" y="374886"/>
            <a:chExt cx="702306" cy="1097117"/>
          </a:xfrm>
          <a:solidFill>
            <a:srgbClr val="FCDA55"/>
          </a:solidFill>
        </p:grpSpPr>
        <p:sp>
          <p:nvSpPr>
            <p:cNvPr id="4"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CDA55"/>
                </a:solidFill>
                <a:effectLst/>
                <a:uLnTx/>
                <a:uFillTx/>
                <a:latin typeface="阿里巴巴普惠体 L" panose="00020600040101010101" pitchFamily="18" charset="-122"/>
                <a:ea typeface="阿里巴巴普惠体 L" panose="00020600040101010101" pitchFamily="18" charset="-122"/>
                <a:cs typeface="+mn-cs"/>
              </a:endParaRPr>
            </a:p>
          </p:txBody>
        </p:sp>
        <p:sp>
          <p:nvSpPr>
            <p:cNvPr id="5"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w="12700" cap="flat" cmpd="sng" algn="ctr">
              <a:noFill/>
              <a:prstDash val="solid"/>
              <a:miter lim="800000"/>
            </a:ln>
            <a:effectLst/>
          </p:spPr>
          <p:txBody>
            <a:bodyPr wrap="square"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CDA55"/>
                </a:solidFill>
                <a:effectLst/>
                <a:uLnTx/>
                <a:uFillTx/>
                <a:latin typeface="阿里巴巴普惠体 L" panose="00020600040101010101" pitchFamily="18" charset="-122"/>
                <a:ea typeface="阿里巴巴普惠体 L" panose="00020600040101010101" pitchFamily="18" charset="-122"/>
                <a:cs typeface="+mn-cs"/>
              </a:endParaRPr>
            </a:p>
          </p:txBody>
        </p:sp>
      </p:grpSp>
      <p:sp>
        <p:nvSpPr>
          <p:cNvPr id="6" name="文本框 38"/>
          <p:cNvSpPr txBox="1">
            <a:spLocks noChangeArrowheads="1"/>
          </p:cNvSpPr>
          <p:nvPr>
            <p:custDataLst>
              <p:tags r:id="rId1"/>
            </p:custDataLst>
          </p:nvPr>
        </p:nvSpPr>
        <p:spPr bwMode="auto">
          <a:xfrm>
            <a:off x="371062" y="275633"/>
            <a:ext cx="2816225" cy="90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zh-CN" altLang="en-US" sz="4000" dirty="0">
                <a:solidFill>
                  <a:schemeClr val="accent4">
                    <a:lumMod val="50000"/>
                  </a:schemeClr>
                </a:solidFill>
                <a:latin typeface="微软雅黑" panose="020B0503020204020204" pitchFamily="34" charset="-122"/>
                <a:ea typeface="微软雅黑" panose="020B0503020204020204" pitchFamily="34" charset="-122"/>
              </a:rPr>
              <a:t>重阳登高</a:t>
            </a:r>
          </a:p>
        </p:txBody>
      </p:sp>
      <p:sp>
        <p:nvSpPr>
          <p:cNvPr id="8" name="文本框 1"/>
          <p:cNvSpPr txBox="1"/>
          <p:nvPr/>
        </p:nvSpPr>
        <p:spPr>
          <a:xfrm>
            <a:off x="1697303" y="1894581"/>
            <a:ext cx="8309967" cy="3905683"/>
          </a:xfrm>
          <a:prstGeom prst="rect">
            <a:avLst/>
          </a:prstGeom>
          <a:noFill/>
        </p:spPr>
        <p:txBody>
          <a:bodyPr vert="eaVert" wrap="square" rtlCol="0">
            <a:spAutoFit/>
          </a:bodyPr>
          <a:lstStyle/>
          <a:p>
            <a:pPr>
              <a:lnSpc>
                <a:spcPct val="150000"/>
              </a:lnSpc>
            </a:pPr>
            <a:r>
              <a:rPr lang="zh-CN" altLang="en-US" sz="3200" dirty="0">
                <a:solidFill>
                  <a:schemeClr val="accent4">
                    <a:lumMod val="50000"/>
                  </a:schemeClr>
                </a:solidFill>
                <a:latin typeface="微软雅黑" panose="020B0503020204020204" pitchFamily="34" charset="-122"/>
                <a:ea typeface="微软雅黑" panose="020B0503020204020204" pitchFamily="34" charset="-122"/>
              </a:rPr>
              <a:t>重阳节首先有登高的习俗。金秋九月，天高气爽，这个季节登高远望可达到心旷神怡、健身祛病的目的。</a:t>
            </a:r>
          </a:p>
          <a:p>
            <a:pPr>
              <a:lnSpc>
                <a:spcPct val="150000"/>
              </a:lnSpc>
            </a:pPr>
            <a:r>
              <a:rPr lang="zh-CN" altLang="en-US" sz="3200" dirty="0">
                <a:solidFill>
                  <a:schemeClr val="accent4">
                    <a:lumMod val="50000"/>
                  </a:schemeClr>
                </a:solidFill>
                <a:latin typeface="微软雅黑" panose="020B0503020204020204" pitchFamily="34" charset="-122"/>
                <a:ea typeface="微软雅黑" panose="020B0503020204020204" pitchFamily="34" charset="-122"/>
              </a:rPr>
              <a:t>早在西汉，</a:t>
            </a:r>
            <a:r>
              <a:rPr lang="en-US" altLang="zh-CN" sz="3200" dirty="0">
                <a:solidFill>
                  <a:schemeClr val="accent4">
                    <a:lumMod val="50000"/>
                  </a:schemeClr>
                </a:solidFill>
                <a:latin typeface="微软雅黑" panose="020B0503020204020204" pitchFamily="34" charset="-122"/>
                <a:ea typeface="微软雅黑" panose="020B0503020204020204" pitchFamily="34" charset="-122"/>
              </a:rPr>
              <a:t>《</a:t>
            </a:r>
            <a:r>
              <a:rPr lang="zh-CN" altLang="en-US" sz="3200" dirty="0">
                <a:solidFill>
                  <a:schemeClr val="accent4">
                    <a:lumMod val="50000"/>
                  </a:schemeClr>
                </a:solidFill>
                <a:latin typeface="微软雅黑" panose="020B0503020204020204" pitchFamily="34" charset="-122"/>
                <a:ea typeface="微软雅黑" panose="020B0503020204020204" pitchFamily="34" charset="-122"/>
              </a:rPr>
              <a:t>长安志</a:t>
            </a:r>
            <a:r>
              <a:rPr lang="en-US" altLang="zh-CN" sz="3200" dirty="0">
                <a:solidFill>
                  <a:schemeClr val="accent4">
                    <a:lumMod val="50000"/>
                  </a:schemeClr>
                </a:solidFill>
                <a:latin typeface="微软雅黑" panose="020B0503020204020204" pitchFamily="34" charset="-122"/>
                <a:ea typeface="微软雅黑" panose="020B0503020204020204" pitchFamily="34" charset="-122"/>
              </a:rPr>
              <a:t>》</a:t>
            </a:r>
            <a:r>
              <a:rPr lang="zh-CN" altLang="en-US" sz="3200" dirty="0">
                <a:solidFill>
                  <a:schemeClr val="accent4">
                    <a:lumMod val="50000"/>
                  </a:schemeClr>
                </a:solidFill>
                <a:latin typeface="微软雅黑" panose="020B0503020204020204" pitchFamily="34" charset="-122"/>
                <a:ea typeface="微软雅黑" panose="020B0503020204020204" pitchFamily="34" charset="-122"/>
              </a:rPr>
              <a:t>中就有汉代京城九月九日时人们游玩观景之记载。在东晋时，有著名的“龙山落帽”故事。</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descr="图片包含 鲜花, 植物&#10;&#10;已生成极高可信度的说明"/>
          <p:cNvPicPr>
            <a:picLocks noChangeAspect="1"/>
          </p:cNvPicPr>
          <p:nvPr/>
        </p:nvPicPr>
        <p:blipFill rotWithShape="1">
          <a:blip r:embed="rId5" cstate="screen"/>
          <a:srcRect t="37060" r="33844"/>
          <a:stretch>
            <a:fillRect/>
          </a:stretch>
        </p:blipFill>
        <p:spPr>
          <a:xfrm flipH="1">
            <a:off x="8208130" y="3180883"/>
            <a:ext cx="3983869" cy="3674068"/>
          </a:xfrm>
          <a:prstGeom prst="rect">
            <a:avLst/>
          </a:prstGeom>
        </p:spPr>
      </p:pic>
      <p:sp>
        <p:nvSpPr>
          <p:cNvPr id="2" name="圆角矩形 1"/>
          <p:cNvSpPr/>
          <p:nvPr/>
        </p:nvSpPr>
        <p:spPr>
          <a:xfrm>
            <a:off x="552450" y="1160697"/>
            <a:ext cx="10934700" cy="5240103"/>
          </a:xfrm>
          <a:prstGeom prst="roundRect">
            <a:avLst>
              <a:gd name="adj" fmla="val 4928"/>
            </a:avLst>
          </a:prstGeom>
          <a:solidFill>
            <a:schemeClr val="bg1">
              <a:alpha val="40000"/>
            </a:schemeClr>
          </a:solidFill>
          <a:ln w="50800">
            <a:solidFill>
              <a:schemeClr val="accent4">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
          <p:cNvGrpSpPr/>
          <p:nvPr/>
        </p:nvGrpSpPr>
        <p:grpSpPr>
          <a:xfrm>
            <a:off x="0" y="382806"/>
            <a:ext cx="371062" cy="565183"/>
            <a:chOff x="-1" y="374886"/>
            <a:chExt cx="702306" cy="1097117"/>
          </a:xfrm>
          <a:solidFill>
            <a:srgbClr val="FCDA55"/>
          </a:solidFill>
        </p:grpSpPr>
        <p:sp>
          <p:nvSpPr>
            <p:cNvPr id="4"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w="12700" cap="flat" cmpd="sng" algn="ctr">
              <a:noFill/>
              <a:prstDash val="solid"/>
              <a:miter lim="800000"/>
            </a:ln>
            <a:effectLst/>
          </p:spPr>
          <p:txBody>
            <a:bodyPr rtlCol="0" anchor="ctr"/>
            <a:lstStyle/>
            <a:p>
              <a:pPr algn="ctr"/>
              <a:endParaRPr lang="zh-CN" altLang="en-US" kern="0" dirty="0" smtClean="0">
                <a:solidFill>
                  <a:srgbClr val="FCDA55"/>
                </a:solidFill>
                <a:latin typeface="阿里巴巴普惠体 L" panose="00020600040101010101" pitchFamily="18" charset="-122"/>
                <a:ea typeface="阿里巴巴普惠体 L" panose="00020600040101010101" pitchFamily="18" charset="-122"/>
              </a:endParaRPr>
            </a:p>
          </p:txBody>
        </p:sp>
        <p:sp>
          <p:nvSpPr>
            <p:cNvPr id="5"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w="12700" cap="flat" cmpd="sng" algn="ctr">
              <a:noFill/>
              <a:prstDash val="solid"/>
              <a:miter lim="800000"/>
            </a:ln>
            <a:effectLst/>
          </p:spPr>
          <p:txBody>
            <a:bodyPr wrap="square" rtlCol="0" anchor="ctr">
              <a:normAutofit/>
            </a:bodyPr>
            <a:lstStyle/>
            <a:p>
              <a:pPr algn="ctr"/>
              <a:endParaRPr lang="zh-CN" altLang="en-US" kern="0" dirty="0" smtClean="0">
                <a:solidFill>
                  <a:srgbClr val="FCDA55"/>
                </a:solidFill>
                <a:latin typeface="阿里巴巴普惠体 L" panose="00020600040101010101" pitchFamily="18" charset="-122"/>
                <a:ea typeface="阿里巴巴普惠体 L" panose="00020600040101010101" pitchFamily="18" charset="-122"/>
              </a:endParaRPr>
            </a:p>
          </p:txBody>
        </p:sp>
      </p:grpSp>
      <p:sp>
        <p:nvSpPr>
          <p:cNvPr id="6" name="文本框 38"/>
          <p:cNvSpPr txBox="1">
            <a:spLocks noChangeArrowheads="1"/>
          </p:cNvSpPr>
          <p:nvPr>
            <p:custDataLst>
              <p:tags r:id="rId1"/>
            </p:custDataLst>
          </p:nvPr>
        </p:nvSpPr>
        <p:spPr bwMode="auto">
          <a:xfrm>
            <a:off x="371062" y="256583"/>
            <a:ext cx="2816225" cy="90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Font typeface="Wingdings" panose="05000000000000000000" pitchFamily="2" charset="2"/>
              <a:buNone/>
            </a:pPr>
            <a:r>
              <a:rPr lang="zh-CN" altLang="en-US" sz="4000" dirty="0">
                <a:solidFill>
                  <a:srgbClr val="FFC000">
                    <a:lumMod val="50000"/>
                  </a:srgbClr>
                </a:solidFill>
                <a:latin typeface="微软雅黑" panose="020B0503020204020204" pitchFamily="34" charset="-122"/>
                <a:ea typeface="微软雅黑" panose="020B0503020204020204" pitchFamily="34" charset="-122"/>
              </a:rPr>
              <a:t>节</a:t>
            </a:r>
            <a:r>
              <a:rPr lang="zh-CN" altLang="en-US" sz="4000" dirty="0" smtClean="0">
                <a:solidFill>
                  <a:srgbClr val="FFC000">
                    <a:lumMod val="50000"/>
                  </a:srgbClr>
                </a:solidFill>
                <a:latin typeface="微软雅黑" panose="020B0503020204020204" pitchFamily="34" charset="-122"/>
                <a:ea typeface="微软雅黑" panose="020B0503020204020204" pitchFamily="34" charset="-122"/>
              </a:rPr>
              <a:t>日起源</a:t>
            </a:r>
            <a:endParaRPr lang="zh-CN" altLang="en-US" sz="4000" dirty="0">
              <a:solidFill>
                <a:srgbClr val="FFC000">
                  <a:lumMod val="50000"/>
                </a:srgbClr>
              </a:solidFill>
              <a:latin typeface="微软雅黑" panose="020B0503020204020204" pitchFamily="34" charset="-122"/>
              <a:ea typeface="微软雅黑" panose="020B0503020204020204" pitchFamily="34" charset="-122"/>
            </a:endParaRPr>
          </a:p>
        </p:txBody>
      </p:sp>
      <p:sp>
        <p:nvSpPr>
          <p:cNvPr id="9" name="文本框 25"/>
          <p:cNvSpPr txBox="1"/>
          <p:nvPr/>
        </p:nvSpPr>
        <p:spPr>
          <a:xfrm>
            <a:off x="877348" y="1436776"/>
            <a:ext cx="10552651" cy="2862322"/>
          </a:xfrm>
          <a:prstGeom prst="rect">
            <a:avLst/>
          </a:prstGeom>
          <a:noFill/>
        </p:spPr>
        <p:txBody>
          <a:bodyPr vert="horz" wrap="square">
            <a:spAutoFit/>
          </a:bodyPr>
          <a:lstStyle/>
          <a:p>
            <a:pPr>
              <a:lnSpc>
                <a:spcPct val="150000"/>
              </a:lnSpc>
              <a:defRPr/>
            </a:pPr>
            <a:r>
              <a:rPr lang="zh-CN" altLang="en-US" sz="2400" dirty="0">
                <a:latin typeface="微软雅黑" panose="020B0503020204020204" pitchFamily="34" charset="-122"/>
                <a:ea typeface="微软雅黑" panose="020B0503020204020204" pitchFamily="34" charset="-122"/>
              </a:rPr>
              <a:t>古代还风行九九插茱萸的习俗，所以又叫做茱萸节。茱萸入药，可制酒养身祛病。插茱萸和簪菊花在唐代就已经很普遍。茱萸香味浓，有驱虫去湿、逐风邪的作用，并能消积食，治寒热。民间认为九月初九也是逢凶之日，多灾多难，所以在重阳节人们喜欢佩带茱萸以辟邪求吉。茱萸因此还被人们称为“辟邪翁”。</a:t>
            </a:r>
            <a:endParaRPr lang="zh-CN" altLang="en-US" dirty="0">
              <a:latin typeface="微软雅黑" panose="020B0503020204020204" pitchFamily="34" charset="-122"/>
              <a:ea typeface="微软雅黑" panose="020B0503020204020204" pitchFamily="34" charset="-122"/>
            </a:endParaRPr>
          </a:p>
        </p:txBody>
      </p:sp>
      <p:grpSp>
        <p:nvGrpSpPr>
          <p:cNvPr id="11" name="组合 10"/>
          <p:cNvGrpSpPr/>
          <p:nvPr/>
        </p:nvGrpSpPr>
        <p:grpSpPr>
          <a:xfrm>
            <a:off x="844688" y="1455125"/>
            <a:ext cx="370113" cy="355600"/>
            <a:chOff x="1934936" y="3502479"/>
            <a:chExt cx="277585" cy="266700"/>
          </a:xfrm>
        </p:grpSpPr>
        <p:cxnSp>
          <p:nvCxnSpPr>
            <p:cNvPr id="12" name="直接连接符 11"/>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rot="10800000">
            <a:off x="10872111" y="3447332"/>
            <a:ext cx="370113" cy="355600"/>
            <a:chOff x="1934936" y="3502479"/>
            <a:chExt cx="277585" cy="266700"/>
          </a:xfrm>
        </p:grpSpPr>
        <p:cxnSp>
          <p:nvCxnSpPr>
            <p:cNvPr id="15" name="直接连接符 14"/>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p:nvGrpSpPr>
        <p:grpSpPr>
          <a:xfrm>
            <a:off x="1633709" y="4482350"/>
            <a:ext cx="2322556" cy="1313697"/>
            <a:chOff x="1296719" y="3261749"/>
            <a:chExt cx="1741917" cy="985273"/>
          </a:xfrm>
        </p:grpSpPr>
        <p:pic>
          <p:nvPicPr>
            <p:cNvPr id="18" name="图片 17"/>
            <p:cNvPicPr>
              <a:picLocks noChangeAspect="1"/>
            </p:cNvPicPr>
            <p:nvPr/>
          </p:nvPicPr>
          <p:blipFill>
            <a:blip r:embed="rId6" cstate="screen"/>
            <a:stretch>
              <a:fillRect/>
            </a:stretch>
          </p:blipFill>
          <p:spPr>
            <a:xfrm>
              <a:off x="1296720" y="3284707"/>
              <a:ext cx="1364986" cy="962315"/>
            </a:xfrm>
            <a:prstGeom prst="rect">
              <a:avLst/>
            </a:prstGeom>
          </p:spPr>
        </p:pic>
        <p:sp>
          <p:nvSpPr>
            <p:cNvPr id="19" name="箭头: 五边形 9215"/>
            <p:cNvSpPr/>
            <p:nvPr/>
          </p:nvSpPr>
          <p:spPr>
            <a:xfrm>
              <a:off x="1296719" y="3261749"/>
              <a:ext cx="1741917" cy="962315"/>
            </a:xfrm>
            <a:prstGeom prst="homePlat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grpSp>
      <p:grpSp>
        <p:nvGrpSpPr>
          <p:cNvPr id="20" name="组合 19"/>
          <p:cNvGrpSpPr/>
          <p:nvPr/>
        </p:nvGrpSpPr>
        <p:grpSpPr>
          <a:xfrm>
            <a:off x="4436495" y="4413562"/>
            <a:ext cx="2674599" cy="1641616"/>
            <a:chOff x="3398808" y="3210159"/>
            <a:chExt cx="2005949" cy="1231212"/>
          </a:xfrm>
        </p:grpSpPr>
        <p:pic>
          <p:nvPicPr>
            <p:cNvPr id="21" name="图片 20" descr="图片包含 美食, 室内, 餐桌, 就坐&#10;&#10;已生成极高可信度的说明"/>
            <p:cNvPicPr>
              <a:picLocks noChangeAspect="1"/>
            </p:cNvPicPr>
            <p:nvPr/>
          </p:nvPicPr>
          <p:blipFill rotWithShape="1">
            <a:blip r:embed="rId7" cstate="screen"/>
            <a:srcRect t="9237" b="16569"/>
            <a:stretch>
              <a:fillRect/>
            </a:stretch>
          </p:blipFill>
          <p:spPr>
            <a:xfrm>
              <a:off x="3416484" y="3210159"/>
              <a:ext cx="1799645" cy="1231212"/>
            </a:xfrm>
            <a:prstGeom prst="rect">
              <a:avLst/>
            </a:prstGeom>
          </p:spPr>
        </p:pic>
        <p:sp>
          <p:nvSpPr>
            <p:cNvPr id="22" name="箭头: 五边形 60"/>
            <p:cNvSpPr/>
            <p:nvPr/>
          </p:nvSpPr>
          <p:spPr>
            <a:xfrm>
              <a:off x="3398808" y="3215437"/>
              <a:ext cx="2005949" cy="1225933"/>
            </a:xfrm>
            <a:prstGeom prst="homePlat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grpSp>
      <p:grpSp>
        <p:nvGrpSpPr>
          <p:cNvPr id="23" name="组合 22"/>
          <p:cNvGrpSpPr/>
          <p:nvPr/>
        </p:nvGrpSpPr>
        <p:grpSpPr>
          <a:xfrm>
            <a:off x="7230154" y="3598986"/>
            <a:ext cx="4053013" cy="2958632"/>
            <a:chOff x="5494053" y="2656377"/>
            <a:chExt cx="3039760" cy="2218974"/>
          </a:xfrm>
        </p:grpSpPr>
        <p:pic>
          <p:nvPicPr>
            <p:cNvPr id="24" name="图片 23" descr="图片包含 美食, 餐桌, 杯子, 盘子&#10;&#10;已生成极高可信度的说明"/>
            <p:cNvPicPr>
              <a:picLocks noChangeAspect="1"/>
            </p:cNvPicPr>
            <p:nvPr/>
          </p:nvPicPr>
          <p:blipFill>
            <a:blip r:embed="rId8"/>
            <a:stretch>
              <a:fillRect/>
            </a:stretch>
          </p:blipFill>
          <p:spPr>
            <a:xfrm>
              <a:off x="5494053" y="2656377"/>
              <a:ext cx="2866174" cy="2218974"/>
            </a:xfrm>
            <a:prstGeom prst="rect">
              <a:avLst/>
            </a:prstGeom>
          </p:spPr>
        </p:pic>
        <p:sp>
          <p:nvSpPr>
            <p:cNvPr id="25" name="箭头: 五边形 61"/>
            <p:cNvSpPr/>
            <p:nvPr/>
          </p:nvSpPr>
          <p:spPr>
            <a:xfrm>
              <a:off x="5765704" y="3052899"/>
              <a:ext cx="2768109" cy="1559922"/>
            </a:xfrm>
            <a:prstGeom prst="homePlate">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latin typeface="思源黑体 CN Normal" panose="020B0400000000000000" pitchFamily="34" charset="-122"/>
                <a:ea typeface="思源黑体 CN Normal" panose="020B0400000000000000"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down)">
                                      <p:cBhvr>
                                        <p:cTn id="18" dur="500"/>
                                        <p:tgtEl>
                                          <p:spTgt spid="23"/>
                                        </p:tgtEl>
                                      </p:cBhvr>
                                    </p:animEffect>
                                  </p:childTnLst>
                                </p:cTn>
                              </p:par>
                              <p:par>
                                <p:cTn id="19" presetID="22" presetClass="entr" presetSubtype="4"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00"/>
                                        <p:tgtEl>
                                          <p:spTgt spid="20"/>
                                        </p:tgtEl>
                                      </p:cBhvr>
                                    </p:animEffect>
                                  </p:childTnLst>
                                </p:cTn>
                              </p:par>
                              <p:par>
                                <p:cTn id="22" presetID="22" presetClass="entr" presetSubtype="4" fill="hold"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down)">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666750" y="4819650"/>
            <a:ext cx="10934700" cy="1809750"/>
          </a:xfrm>
          <a:prstGeom prst="roundRect">
            <a:avLst>
              <a:gd name="adj" fmla="val 4928"/>
            </a:avLst>
          </a:prstGeom>
          <a:solidFill>
            <a:schemeClr val="bg1">
              <a:alpha val="40000"/>
            </a:schemeClr>
          </a:solidFill>
          <a:ln w="50800">
            <a:solidFill>
              <a:schemeClr val="accent4">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25" name="图片 24" descr="图片包含 鲜花, 植物&#10;&#10;已生成极高可信度的说明"/>
          <p:cNvPicPr>
            <a:picLocks noChangeAspect="1"/>
          </p:cNvPicPr>
          <p:nvPr/>
        </p:nvPicPr>
        <p:blipFill>
          <a:blip r:embed="rId5"/>
          <a:stretch>
            <a:fillRect/>
          </a:stretch>
        </p:blipFill>
        <p:spPr>
          <a:xfrm rot="20503900">
            <a:off x="1701208" y="272774"/>
            <a:ext cx="6053326" cy="4691063"/>
          </a:xfrm>
          <a:prstGeom prst="rect">
            <a:avLst/>
          </a:prstGeom>
        </p:spPr>
      </p:pic>
      <p:grpSp>
        <p:nvGrpSpPr>
          <p:cNvPr id="2" name="组合 1"/>
          <p:cNvGrpSpPr/>
          <p:nvPr/>
        </p:nvGrpSpPr>
        <p:grpSpPr>
          <a:xfrm>
            <a:off x="0" y="382806"/>
            <a:ext cx="371062" cy="565183"/>
            <a:chOff x="-1" y="374886"/>
            <a:chExt cx="702306" cy="1097117"/>
          </a:xfrm>
          <a:solidFill>
            <a:srgbClr val="FCDA55"/>
          </a:solidFill>
        </p:grpSpPr>
        <p:sp>
          <p:nvSpPr>
            <p:cNvPr id="3"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w="12700" cap="flat" cmpd="sng" algn="ctr">
              <a:noFill/>
              <a:prstDash val="solid"/>
              <a:miter lim="800000"/>
            </a:ln>
            <a:effectLst/>
          </p:spPr>
          <p:txBody>
            <a:bodyPr rtlCol="0" anchor="ctr"/>
            <a:lstStyle/>
            <a:p>
              <a:pPr algn="ctr"/>
              <a:endParaRPr lang="zh-CN" altLang="en-US" kern="0" dirty="0" smtClean="0">
                <a:solidFill>
                  <a:srgbClr val="FCDA55"/>
                </a:solidFill>
                <a:latin typeface="阿里巴巴普惠体 L" panose="00020600040101010101" pitchFamily="18" charset="-122"/>
                <a:ea typeface="阿里巴巴普惠体 L" panose="00020600040101010101" pitchFamily="18" charset="-122"/>
              </a:endParaRPr>
            </a:p>
          </p:txBody>
        </p:sp>
        <p:sp>
          <p:nvSpPr>
            <p:cNvPr id="4"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w="12700" cap="flat" cmpd="sng" algn="ctr">
              <a:noFill/>
              <a:prstDash val="solid"/>
              <a:miter lim="800000"/>
            </a:ln>
            <a:effectLst/>
          </p:spPr>
          <p:txBody>
            <a:bodyPr wrap="square" rtlCol="0" anchor="ctr">
              <a:normAutofit/>
            </a:bodyPr>
            <a:lstStyle/>
            <a:p>
              <a:pPr algn="ctr"/>
              <a:endParaRPr lang="zh-CN" altLang="en-US" kern="0" dirty="0" smtClean="0">
                <a:solidFill>
                  <a:srgbClr val="FCDA55"/>
                </a:solidFill>
                <a:latin typeface="阿里巴巴普惠体 L" panose="00020600040101010101" pitchFamily="18" charset="-122"/>
                <a:ea typeface="阿里巴巴普惠体 L" panose="00020600040101010101" pitchFamily="18" charset="-122"/>
              </a:endParaRPr>
            </a:p>
          </p:txBody>
        </p:sp>
      </p:grpSp>
      <p:sp>
        <p:nvSpPr>
          <p:cNvPr id="5" name="文本框 38"/>
          <p:cNvSpPr txBox="1">
            <a:spLocks noChangeArrowheads="1"/>
          </p:cNvSpPr>
          <p:nvPr>
            <p:custDataLst>
              <p:tags r:id="rId1"/>
            </p:custDataLst>
          </p:nvPr>
        </p:nvSpPr>
        <p:spPr bwMode="auto">
          <a:xfrm>
            <a:off x="371062" y="256583"/>
            <a:ext cx="2816225" cy="90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Font typeface="Wingdings" panose="05000000000000000000" pitchFamily="2" charset="2"/>
              <a:buNone/>
            </a:pPr>
            <a:r>
              <a:rPr lang="zh-CN" altLang="en-US" sz="4000" dirty="0">
                <a:solidFill>
                  <a:srgbClr val="FFC000">
                    <a:lumMod val="50000"/>
                  </a:srgbClr>
                </a:solidFill>
                <a:latin typeface="微软雅黑" panose="020B0503020204020204" pitchFamily="34" charset="-122"/>
                <a:ea typeface="微软雅黑" panose="020B0503020204020204" pitchFamily="34" charset="-122"/>
              </a:rPr>
              <a:t>节</a:t>
            </a:r>
            <a:r>
              <a:rPr lang="zh-CN" altLang="en-US" sz="4000" dirty="0" smtClean="0">
                <a:solidFill>
                  <a:srgbClr val="FFC000">
                    <a:lumMod val="50000"/>
                  </a:srgbClr>
                </a:solidFill>
                <a:latin typeface="微软雅黑" panose="020B0503020204020204" pitchFamily="34" charset="-122"/>
                <a:ea typeface="微软雅黑" panose="020B0503020204020204" pitchFamily="34" charset="-122"/>
              </a:rPr>
              <a:t>日起源</a:t>
            </a:r>
            <a:endParaRPr lang="zh-CN" altLang="en-US" sz="4000" dirty="0">
              <a:solidFill>
                <a:srgbClr val="FFC000">
                  <a:lumMod val="50000"/>
                </a:srgbClr>
              </a:solidFill>
              <a:latin typeface="微软雅黑" panose="020B0503020204020204" pitchFamily="34" charset="-122"/>
              <a:ea typeface="微软雅黑" panose="020B0503020204020204" pitchFamily="34" charset="-122"/>
            </a:endParaRPr>
          </a:p>
        </p:txBody>
      </p:sp>
      <p:grpSp>
        <p:nvGrpSpPr>
          <p:cNvPr id="6" name="组合 24"/>
          <p:cNvGrpSpPr/>
          <p:nvPr/>
        </p:nvGrpSpPr>
        <p:grpSpPr bwMode="auto">
          <a:xfrm>
            <a:off x="8619696" y="1018808"/>
            <a:ext cx="2485520" cy="3098799"/>
            <a:chOff x="142862" y="1601919"/>
            <a:chExt cx="1864692" cy="2323813"/>
          </a:xfrm>
        </p:grpSpPr>
        <p:sp>
          <p:nvSpPr>
            <p:cNvPr id="7" name="文本框 4"/>
            <p:cNvSpPr txBox="1"/>
            <p:nvPr/>
          </p:nvSpPr>
          <p:spPr>
            <a:xfrm>
              <a:off x="666893" y="2659607"/>
              <a:ext cx="1340661" cy="1084779"/>
            </a:xfrm>
            <a:prstGeom prst="rect">
              <a:avLst/>
            </a:prstGeom>
            <a:noFill/>
          </p:spPr>
          <p:txBody>
            <a:bodyPr>
              <a:spAutoFit/>
            </a:bodyPr>
            <a:lstStyle/>
            <a:p>
              <a:pPr algn="ctr">
                <a:defRPr/>
              </a:pPr>
              <a:r>
                <a:rPr lang="zh-CN" altLang="en-US" sz="8800" dirty="0">
                  <a:solidFill>
                    <a:schemeClr val="accent4">
                      <a:lumMod val="75000"/>
                    </a:schemeClr>
                  </a:solidFill>
                  <a:latin typeface="思源黑体 CN Normal" panose="020B0400000000000000" pitchFamily="34" charset="-122"/>
                  <a:ea typeface="思源黑体 CN Normal" panose="020B0400000000000000" pitchFamily="34" charset="-122"/>
                </a:rPr>
                <a:t>菊</a:t>
              </a:r>
            </a:p>
          </p:txBody>
        </p:sp>
        <p:grpSp>
          <p:nvGrpSpPr>
            <p:cNvPr id="8" name="组合 14"/>
            <p:cNvGrpSpPr/>
            <p:nvPr/>
          </p:nvGrpSpPr>
          <p:grpSpPr bwMode="auto">
            <a:xfrm>
              <a:off x="742520" y="1601919"/>
              <a:ext cx="603689" cy="2231126"/>
              <a:chOff x="842209" y="1691295"/>
              <a:chExt cx="504000" cy="2141750"/>
            </a:xfrm>
          </p:grpSpPr>
          <p:cxnSp>
            <p:nvCxnSpPr>
              <p:cNvPr id="18" name="直接连接符 17"/>
              <p:cNvCxnSpPr/>
              <p:nvPr/>
            </p:nvCxnSpPr>
            <p:spPr>
              <a:xfrm flipV="1">
                <a:off x="841727" y="1691295"/>
                <a:ext cx="0" cy="21636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41727" y="1691295"/>
                <a:ext cx="50510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346835" y="1691295"/>
                <a:ext cx="0" cy="113364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841727" y="2699997"/>
                <a:ext cx="0" cy="1133646"/>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841727" y="3833643"/>
                <a:ext cx="50510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345510" y="3617275"/>
                <a:ext cx="0" cy="216368"/>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 name="组合 15"/>
            <p:cNvGrpSpPr/>
            <p:nvPr/>
          </p:nvGrpSpPr>
          <p:grpSpPr bwMode="auto">
            <a:xfrm>
              <a:off x="858231" y="1719434"/>
              <a:ext cx="626809" cy="2206298"/>
              <a:chOff x="842209" y="1691295"/>
              <a:chExt cx="504000" cy="2141750"/>
            </a:xfrm>
          </p:grpSpPr>
          <p:cxnSp>
            <p:nvCxnSpPr>
              <p:cNvPr id="12" name="直接连接符 11"/>
              <p:cNvCxnSpPr/>
              <p:nvPr/>
            </p:nvCxnSpPr>
            <p:spPr>
              <a:xfrm flipV="1">
                <a:off x="841914" y="1691242"/>
                <a:ext cx="0" cy="21572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1914" y="1691242"/>
                <a:ext cx="504353"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1346267" y="1691242"/>
                <a:ext cx="0" cy="1134077"/>
              </a:xfrm>
              <a:prstGeom prst="line">
                <a:avLst/>
              </a:prstGeom>
              <a:ln>
                <a:solidFill>
                  <a:schemeClr val="accent4">
                    <a:lumMod val="7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41914" y="2698968"/>
                <a:ext cx="0" cy="1134077"/>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41914" y="3833045"/>
                <a:ext cx="504353"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1344990" y="3617324"/>
                <a:ext cx="0" cy="215721"/>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 name="文本框 23"/>
            <p:cNvSpPr txBox="1"/>
            <p:nvPr/>
          </p:nvSpPr>
          <p:spPr>
            <a:xfrm>
              <a:off x="1135236" y="1754785"/>
              <a:ext cx="307916" cy="825629"/>
            </a:xfrm>
            <a:prstGeom prst="rect">
              <a:avLst/>
            </a:prstGeom>
            <a:noFill/>
          </p:spPr>
          <p:txBody>
            <a:bodyPr vert="eaVert">
              <a:spAutoFit/>
            </a:bodyPr>
            <a:lstStyle/>
            <a:p>
              <a:pPr>
                <a:defRPr/>
              </a:pPr>
              <a:r>
                <a:rPr lang="en-US" altLang="zh-CN" sz="1465" dirty="0">
                  <a:solidFill>
                    <a:schemeClr val="accent4">
                      <a:lumMod val="75000"/>
                    </a:schemeClr>
                  </a:solidFill>
                  <a:latin typeface="思源黑体 CN Normal" panose="020B0400000000000000" pitchFamily="34" charset="-122"/>
                  <a:ea typeface="思源黑体 CN Normal" panose="020B0400000000000000" pitchFamily="34" charset="-122"/>
                </a:rPr>
                <a:t>Xi</a:t>
              </a:r>
              <a:r>
                <a:rPr lang="zh-CN" altLang="en-US" sz="1465" dirty="0">
                  <a:solidFill>
                    <a:schemeClr val="accent4">
                      <a:lumMod val="75000"/>
                    </a:schemeClr>
                  </a:solidFill>
                  <a:latin typeface="思源黑体 CN Normal" panose="020B0400000000000000" pitchFamily="34" charset="-122"/>
                  <a:ea typeface="思源黑体 CN Normal" panose="020B0400000000000000" pitchFamily="34" charset="-122"/>
                </a:rPr>
                <a:t> </a:t>
              </a:r>
              <a:r>
                <a:rPr lang="en-US" altLang="zh-CN" sz="1465" dirty="0">
                  <a:solidFill>
                    <a:schemeClr val="accent4">
                      <a:lumMod val="75000"/>
                    </a:schemeClr>
                  </a:solidFill>
                  <a:latin typeface="思源黑体 CN Normal" panose="020B0400000000000000" pitchFamily="34" charset="-122"/>
                  <a:ea typeface="思源黑体 CN Normal" panose="020B0400000000000000" pitchFamily="34" charset="-122"/>
                </a:rPr>
                <a:t>Shu</a:t>
              </a:r>
            </a:p>
          </p:txBody>
        </p:sp>
        <p:sp>
          <p:nvSpPr>
            <p:cNvPr id="11" name="文本框 3"/>
            <p:cNvSpPr txBox="1"/>
            <p:nvPr/>
          </p:nvSpPr>
          <p:spPr>
            <a:xfrm>
              <a:off x="142862" y="1716615"/>
              <a:ext cx="1340661" cy="1084779"/>
            </a:xfrm>
            <a:prstGeom prst="rect">
              <a:avLst/>
            </a:prstGeom>
            <a:noFill/>
          </p:spPr>
          <p:txBody>
            <a:bodyPr>
              <a:spAutoFit/>
            </a:bodyPr>
            <a:lstStyle/>
            <a:p>
              <a:pPr algn="ctr">
                <a:defRPr/>
              </a:pPr>
              <a:r>
                <a:rPr lang="zh-CN" altLang="en-US" sz="8800" dirty="0">
                  <a:solidFill>
                    <a:schemeClr val="accent4">
                      <a:lumMod val="75000"/>
                    </a:schemeClr>
                  </a:solidFill>
                  <a:latin typeface="思源黑体 CN Normal" panose="020B0400000000000000" pitchFamily="34" charset="-122"/>
                  <a:ea typeface="思源黑体 CN Normal" panose="020B0400000000000000" pitchFamily="34" charset="-122"/>
                </a:rPr>
                <a:t>赏</a:t>
              </a:r>
            </a:p>
          </p:txBody>
        </p:sp>
      </p:grpSp>
      <p:sp>
        <p:nvSpPr>
          <p:cNvPr id="24" name="文本框 25"/>
          <p:cNvSpPr txBox="1"/>
          <p:nvPr/>
        </p:nvSpPr>
        <p:spPr>
          <a:xfrm>
            <a:off x="737112" y="4851097"/>
            <a:ext cx="10807187" cy="1754326"/>
          </a:xfrm>
          <a:prstGeom prst="rect">
            <a:avLst/>
          </a:prstGeom>
          <a:noFill/>
        </p:spPr>
        <p:txBody>
          <a:bodyPr vert="horz" wrap="square">
            <a:spAutoFit/>
          </a:bodyPr>
          <a:lstStyle/>
          <a:p>
            <a:pPr>
              <a:lnSpc>
                <a:spcPct val="150000"/>
              </a:lnSpc>
              <a:defRPr/>
            </a:pPr>
            <a:r>
              <a:rPr lang="zh-CN" altLang="en-US" sz="2400" dirty="0">
                <a:latin typeface="微软雅黑" panose="020B0503020204020204" pitchFamily="34" charset="-122"/>
                <a:ea typeface="微软雅黑" panose="020B0503020204020204" pitchFamily="34" charset="-122"/>
              </a:rPr>
              <a:t>重阳日，历来就有赏菊花的风俗，所以古来又称菊花节。农历九月俗称菊月，节日举办菊花大会，倾城的人潮赴会赏菊。从三国魏晋以来，重阳聚会饮酒、赏菊赋诗已成时尚。在中国古俗中，菊花象征长寿。</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p:tgtEl>
                                          <p:spTgt spid="5"/>
                                        </p:tgtEl>
                                        <p:attrNameLst>
                                          <p:attrName>ppt_y</p:attrName>
                                        </p:attrNameLst>
                                      </p:cBhvr>
                                      <p:tavLst>
                                        <p:tav tm="0">
                                          <p:val>
                                            <p:strVal val="#ppt_y+#ppt_h*1.125000"/>
                                          </p:val>
                                        </p:tav>
                                        <p:tav tm="100000">
                                          <p:val>
                                            <p:strVal val="#ppt_y"/>
                                          </p:val>
                                        </p:tav>
                                      </p:tavLst>
                                    </p:anim>
                                    <p:animEffect transition="in" filter="wipe(up)">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p:cTn id="18" dur="500" fill="hold"/>
                                        <p:tgtEl>
                                          <p:spTgt spid="25"/>
                                        </p:tgtEl>
                                        <p:attrNameLst>
                                          <p:attrName>ppt_w</p:attrName>
                                        </p:attrNameLst>
                                      </p:cBhvr>
                                      <p:tavLst>
                                        <p:tav tm="0">
                                          <p:val>
                                            <p:fltVal val="0"/>
                                          </p:val>
                                        </p:tav>
                                        <p:tav tm="100000">
                                          <p:val>
                                            <p:strVal val="#ppt_w"/>
                                          </p:val>
                                        </p:tav>
                                      </p:tavLst>
                                    </p:anim>
                                    <p:anim calcmode="lin" valueType="num">
                                      <p:cBhvr>
                                        <p:cTn id="19" dur="500" fill="hold"/>
                                        <p:tgtEl>
                                          <p:spTgt spid="25"/>
                                        </p:tgtEl>
                                        <p:attrNameLst>
                                          <p:attrName>ppt_h</p:attrName>
                                        </p:attrNameLst>
                                      </p:cBhvr>
                                      <p:tavLst>
                                        <p:tav tm="0">
                                          <p:val>
                                            <p:fltVal val="0"/>
                                          </p:val>
                                        </p:tav>
                                        <p:tav tm="100000">
                                          <p:val>
                                            <p:strVal val="#ppt_h"/>
                                          </p:val>
                                        </p:tav>
                                      </p:tavLst>
                                    </p:anim>
                                    <p:animEffect transition="in" filter="fade">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1000"/>
                                        <p:tgtEl>
                                          <p:spTgt spid="24"/>
                                        </p:tgtEl>
                                      </p:cBhvr>
                                    </p:animEffect>
                                    <p:anim calcmode="lin" valueType="num">
                                      <p:cBhvr>
                                        <p:cTn id="26" dur="1000" fill="hold"/>
                                        <p:tgtEl>
                                          <p:spTgt spid="24"/>
                                        </p:tgtEl>
                                        <p:attrNameLst>
                                          <p:attrName>ppt_x</p:attrName>
                                        </p:attrNameLst>
                                      </p:cBhvr>
                                      <p:tavLst>
                                        <p:tav tm="0">
                                          <p:val>
                                            <p:strVal val="#ppt_x"/>
                                          </p:val>
                                        </p:tav>
                                        <p:tav tm="100000">
                                          <p:val>
                                            <p:strVal val="#ppt_x"/>
                                          </p:val>
                                        </p:tav>
                                      </p:tavLst>
                                    </p:anim>
                                    <p:anim calcmode="lin" valueType="num">
                                      <p:cBhvr>
                                        <p:cTn id="27" dur="1000" fill="hold"/>
                                        <p:tgtEl>
                                          <p:spTgt spid="24"/>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495300" y="2015355"/>
            <a:ext cx="68175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nSpc>
                <a:spcPct val="140000"/>
              </a:lnSpc>
            </a:pPr>
            <a:r>
              <a:rPr lang="zh-CN" altLang="en-US" sz="2000" dirty="0" smtClean="0">
                <a:solidFill>
                  <a:srgbClr val="FFC000">
                    <a:lumMod val="50000"/>
                  </a:srgbClr>
                </a:solidFill>
                <a:latin typeface="微软雅黑" panose="020B0503020204020204" pitchFamily="34" charset="-122"/>
                <a:ea typeface="微软雅黑" panose="020B0503020204020204" pitchFamily="34" charset="-122"/>
              </a:rPr>
              <a:t>    您</a:t>
            </a:r>
            <a:r>
              <a:rPr lang="zh-CN" altLang="en-US" sz="2000" dirty="0">
                <a:solidFill>
                  <a:srgbClr val="FFC000">
                    <a:lumMod val="50000"/>
                  </a:srgb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的内容打在这里，或者通过复制您的文本后，在此框中选择粘贴，并选择只保留文字。您的内容打在这里，或者通过复制您的文本后，在此框中选择粘贴</a:t>
            </a:r>
            <a:endParaRPr lang="zh-CN" altLang="en-US" dirty="0">
              <a:solidFill>
                <a:srgbClr val="FFC000">
                  <a:lumMod val="50000"/>
                </a:srgb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 name="图片 5"/>
          <p:cNvPicPr>
            <a:picLocks noChangeAspect="1"/>
          </p:cNvPicPr>
          <p:nvPr/>
        </p:nvPicPr>
        <p:blipFill rotWithShape="1">
          <a:blip r:embed="rId2" cstate="screen"/>
          <a:srcRect/>
          <a:stretch>
            <a:fillRect/>
          </a:stretch>
        </p:blipFill>
        <p:spPr>
          <a:xfrm>
            <a:off x="5638801" y="2526227"/>
            <a:ext cx="3195682" cy="4331773"/>
          </a:xfrm>
          <a:prstGeom prst="rect">
            <a:avLst/>
          </a:prstGeom>
        </p:spPr>
      </p:pic>
      <p:sp>
        <p:nvSpPr>
          <p:cNvPr id="7" name="文本框 19"/>
          <p:cNvSpPr txBox="1">
            <a:spLocks noChangeArrowheads="1"/>
          </p:cNvSpPr>
          <p:nvPr/>
        </p:nvSpPr>
        <p:spPr bwMode="auto">
          <a:xfrm>
            <a:off x="528409" y="694954"/>
            <a:ext cx="40067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7200" spc="251" dirty="0">
                <a:solidFill>
                  <a:schemeClr val="accent4">
                    <a:lumMod val="75000"/>
                  </a:schemeClr>
                </a:solidFill>
                <a:latin typeface="微软雅黑" panose="020B0503020204020204" pitchFamily="34" charset="-122"/>
                <a:ea typeface="微软雅黑" panose="020B0503020204020204" pitchFamily="34" charset="-122"/>
              </a:rPr>
              <a:t>神话传说</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
          <p:cNvSpPr/>
          <p:nvPr/>
        </p:nvSpPr>
        <p:spPr>
          <a:xfrm>
            <a:off x="552450" y="1370247"/>
            <a:ext cx="10934700" cy="5030553"/>
          </a:xfrm>
          <a:prstGeom prst="roundRect">
            <a:avLst>
              <a:gd name="adj" fmla="val 4928"/>
            </a:avLst>
          </a:prstGeom>
          <a:solidFill>
            <a:schemeClr val="bg1">
              <a:alpha val="40000"/>
            </a:schemeClr>
          </a:solidFill>
          <a:ln w="50800">
            <a:solidFill>
              <a:schemeClr val="accent4">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0" y="478056"/>
            <a:ext cx="371062" cy="565183"/>
            <a:chOff x="-1" y="374886"/>
            <a:chExt cx="702306" cy="1097117"/>
          </a:xfrm>
          <a:solidFill>
            <a:srgbClr val="FCDA55"/>
          </a:solidFill>
        </p:grpSpPr>
        <p:sp>
          <p:nvSpPr>
            <p:cNvPr id="5"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CDA55"/>
                </a:solidFill>
                <a:effectLst/>
                <a:uLnTx/>
                <a:uFillTx/>
                <a:latin typeface="阿里巴巴普惠体 L" panose="00020600040101010101" pitchFamily="18" charset="-122"/>
                <a:ea typeface="阿里巴巴普惠体 L" panose="00020600040101010101" pitchFamily="18" charset="-122"/>
                <a:cs typeface="+mn-cs"/>
              </a:endParaRPr>
            </a:p>
          </p:txBody>
        </p:sp>
        <p:sp>
          <p:nvSpPr>
            <p:cNvPr id="6"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w="12700" cap="flat" cmpd="sng" algn="ctr">
              <a:noFill/>
              <a:prstDash val="solid"/>
              <a:miter lim="800000"/>
            </a:ln>
            <a:effectLst/>
          </p:spPr>
          <p:txBody>
            <a:bodyPr wrap="square"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CDA55"/>
                </a:solidFill>
                <a:effectLst/>
                <a:uLnTx/>
                <a:uFillTx/>
                <a:latin typeface="阿里巴巴普惠体 L" panose="00020600040101010101" pitchFamily="18" charset="-122"/>
                <a:ea typeface="阿里巴巴普惠体 L" panose="00020600040101010101" pitchFamily="18" charset="-122"/>
                <a:cs typeface="+mn-cs"/>
              </a:endParaRPr>
            </a:p>
          </p:txBody>
        </p:sp>
      </p:grpSp>
      <p:sp>
        <p:nvSpPr>
          <p:cNvPr id="7" name="文本框 38"/>
          <p:cNvSpPr txBox="1">
            <a:spLocks noChangeArrowheads="1"/>
          </p:cNvSpPr>
          <p:nvPr>
            <p:custDataLst>
              <p:tags r:id="rId1"/>
            </p:custDataLst>
          </p:nvPr>
        </p:nvSpPr>
        <p:spPr bwMode="auto">
          <a:xfrm>
            <a:off x="371062" y="351833"/>
            <a:ext cx="5515388" cy="90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en-US" altLang="zh-CN" sz="4000" dirty="0">
                <a:solidFill>
                  <a:schemeClr val="accent4">
                    <a:lumMod val="50000"/>
                  </a:schemeClr>
                </a:solidFill>
                <a:latin typeface="微软雅黑" panose="020B0503020204020204" pitchFamily="34" charset="-122"/>
                <a:ea typeface="微软雅黑" panose="020B0503020204020204" pitchFamily="34" charset="-122"/>
              </a:rPr>
              <a:t>《</a:t>
            </a:r>
            <a:r>
              <a:rPr lang="zh-CN" altLang="en-US" sz="4000" dirty="0">
                <a:solidFill>
                  <a:schemeClr val="accent4">
                    <a:lumMod val="50000"/>
                  </a:schemeClr>
                </a:solidFill>
                <a:latin typeface="微软雅黑" panose="020B0503020204020204" pitchFamily="34" charset="-122"/>
                <a:ea typeface="微软雅黑" panose="020B0503020204020204" pitchFamily="34" charset="-122"/>
              </a:rPr>
              <a:t>续齐谐记</a:t>
            </a:r>
            <a:r>
              <a:rPr lang="en-US" altLang="zh-CN" sz="4000" dirty="0">
                <a:solidFill>
                  <a:schemeClr val="accent4">
                    <a:lumMod val="50000"/>
                  </a:schemeClr>
                </a:solidFill>
                <a:latin typeface="微软雅黑" panose="020B0503020204020204" pitchFamily="34" charset="-122"/>
                <a:ea typeface="微软雅黑" panose="020B0503020204020204" pitchFamily="34" charset="-122"/>
              </a:rPr>
              <a:t>》</a:t>
            </a:r>
            <a:r>
              <a:rPr lang="zh-CN" altLang="en-US" sz="4000" dirty="0">
                <a:solidFill>
                  <a:schemeClr val="accent4">
                    <a:lumMod val="50000"/>
                  </a:schemeClr>
                </a:solidFill>
                <a:latin typeface="微软雅黑" panose="020B0503020204020204" pitchFamily="34" charset="-122"/>
                <a:ea typeface="微软雅黑" panose="020B0503020204020204" pitchFamily="34" charset="-122"/>
              </a:rPr>
              <a:t>记载</a:t>
            </a:r>
          </a:p>
        </p:txBody>
      </p:sp>
      <p:sp>
        <p:nvSpPr>
          <p:cNvPr id="8" name="文本框 1"/>
          <p:cNvSpPr txBox="1"/>
          <p:nvPr/>
        </p:nvSpPr>
        <p:spPr>
          <a:xfrm>
            <a:off x="1289692" y="1818381"/>
            <a:ext cx="9879628" cy="3905683"/>
          </a:xfrm>
          <a:prstGeom prst="rect">
            <a:avLst/>
          </a:prstGeom>
          <a:noFill/>
        </p:spPr>
        <p:txBody>
          <a:bodyPr vert="eaVert" wrap="square" rtlCol="0">
            <a:spAutoFit/>
          </a:bodyPr>
          <a:lstStyle/>
          <a:p>
            <a:pPr>
              <a:lnSpc>
                <a:spcPct val="150000"/>
              </a:lnSpc>
            </a:pPr>
            <a:r>
              <a:rPr lang="zh-CN" altLang="en-US" sz="2800" dirty="0">
                <a:solidFill>
                  <a:schemeClr val="accent4">
                    <a:lumMod val="50000"/>
                  </a:schemeClr>
                </a:solidFill>
                <a:latin typeface="微软雅黑" panose="020B0503020204020204" pitchFamily="34" charset="-122"/>
                <a:ea typeface="微软雅黑" panose="020B0503020204020204" pitchFamily="34" charset="-122"/>
              </a:rPr>
              <a:t>较早有关重阳节的传说，见于梁朝吴均的</a:t>
            </a:r>
            <a:r>
              <a:rPr lang="en-US" altLang="zh-CN" sz="2800" dirty="0">
                <a:solidFill>
                  <a:schemeClr val="accent4">
                    <a:lumMod val="50000"/>
                  </a:schemeClr>
                </a:solidFill>
                <a:latin typeface="微软雅黑" panose="020B0503020204020204" pitchFamily="34" charset="-122"/>
                <a:ea typeface="微软雅黑" panose="020B0503020204020204" pitchFamily="34" charset="-122"/>
              </a:rPr>
              <a:t>《</a:t>
            </a:r>
            <a:r>
              <a:rPr lang="zh-CN" altLang="en-US" sz="2800" dirty="0">
                <a:solidFill>
                  <a:schemeClr val="accent4">
                    <a:lumMod val="50000"/>
                  </a:schemeClr>
                </a:solidFill>
                <a:latin typeface="微软雅黑" panose="020B0503020204020204" pitchFamily="34" charset="-122"/>
                <a:ea typeface="微软雅黑" panose="020B0503020204020204" pitchFamily="34" charset="-122"/>
              </a:rPr>
              <a:t>续齐谐记</a:t>
            </a:r>
            <a:r>
              <a:rPr lang="en-US" altLang="zh-CN" sz="2800" dirty="0">
                <a:solidFill>
                  <a:schemeClr val="accent4">
                    <a:lumMod val="50000"/>
                  </a:schemeClr>
                </a:solidFill>
                <a:latin typeface="微软雅黑" panose="020B0503020204020204" pitchFamily="34" charset="-122"/>
                <a:ea typeface="微软雅黑" panose="020B0503020204020204" pitchFamily="34" charset="-122"/>
              </a:rPr>
              <a:t>》</a:t>
            </a:r>
            <a:r>
              <a:rPr lang="zh-CN" altLang="en-US" sz="2800" dirty="0">
                <a:solidFill>
                  <a:schemeClr val="accent4">
                    <a:lumMod val="50000"/>
                  </a:schemeClr>
                </a:solidFill>
                <a:latin typeface="微软雅黑" panose="020B0503020204020204" pitchFamily="34" charset="-122"/>
                <a:ea typeface="微软雅黑" panose="020B0503020204020204" pitchFamily="34" charset="-122"/>
              </a:rPr>
              <a:t>：</a:t>
            </a:r>
          </a:p>
          <a:p>
            <a:pPr>
              <a:lnSpc>
                <a:spcPct val="150000"/>
              </a:lnSpc>
            </a:pPr>
            <a:r>
              <a:rPr lang="zh-CN" altLang="en-US" sz="2800" dirty="0">
                <a:solidFill>
                  <a:schemeClr val="accent4">
                    <a:lumMod val="50000"/>
                  </a:schemeClr>
                </a:solidFill>
                <a:latin typeface="微软雅黑" panose="020B0503020204020204" pitchFamily="34" charset="-122"/>
                <a:ea typeface="微软雅黑" panose="020B0503020204020204" pitchFamily="34" charset="-122"/>
              </a:rPr>
              <a:t>汝南桓景随费长房游学累年，长房谓曰：“九月九日，汝家中当有灾。宜急去，令家人各作绛囊，盛茱萸，以系臂，登高饮菊花酒，此祸可除。”景如言，齐家登山。夕还，见鸡犬牛羊一时暴死。长房闻之曰：“此可代也。”今世人九日登高饮酒，妇人带茱萸囊，盖始于此。</a:t>
            </a:r>
          </a:p>
        </p:txBody>
      </p:sp>
      <p:pic>
        <p:nvPicPr>
          <p:cNvPr id="9" name="图片 8" descr="图片包含 树, 室内&#10;&#10;已生成极高可信度的说明"/>
          <p:cNvPicPr>
            <a:picLocks noChangeAspect="1"/>
          </p:cNvPicPr>
          <p:nvPr/>
        </p:nvPicPr>
        <p:blipFill rotWithShape="1">
          <a:blip r:embed="rId5" cstate="screen"/>
          <a:srcRect b="9092"/>
          <a:stretch>
            <a:fillRect/>
          </a:stretch>
        </p:blipFill>
        <p:spPr>
          <a:xfrm flipH="1">
            <a:off x="9089371" y="190500"/>
            <a:ext cx="3109507" cy="6662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495300" y="2015355"/>
            <a:ext cx="68175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nSpc>
                <a:spcPct val="140000"/>
              </a:lnSpc>
            </a:pPr>
            <a:r>
              <a:rPr lang="zh-CN" altLang="en-US" sz="2000" dirty="0" smtClean="0">
                <a:solidFill>
                  <a:srgbClr val="FFC000">
                    <a:lumMod val="50000"/>
                  </a:srgbClr>
                </a:solidFill>
                <a:latin typeface="微软雅黑" panose="020B0503020204020204" pitchFamily="34" charset="-122"/>
                <a:ea typeface="微软雅黑" panose="020B0503020204020204" pitchFamily="34" charset="-122"/>
              </a:rPr>
              <a:t>    您</a:t>
            </a:r>
            <a:r>
              <a:rPr lang="zh-CN" altLang="en-US" sz="2000" dirty="0">
                <a:solidFill>
                  <a:srgbClr val="FFC000">
                    <a:lumMod val="50000"/>
                  </a:srgb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的内容打在这里，或者通过复制您的文本后，在此框中选择粘贴，并选择只保留文字。您的内容打在这里，或者通过复制您的文本后，在此框中选择粘贴</a:t>
            </a:r>
            <a:endParaRPr lang="zh-CN" altLang="en-US" dirty="0">
              <a:solidFill>
                <a:srgbClr val="FFC000">
                  <a:lumMod val="50000"/>
                </a:srgb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 name="图片 5"/>
          <p:cNvPicPr>
            <a:picLocks noChangeAspect="1"/>
          </p:cNvPicPr>
          <p:nvPr/>
        </p:nvPicPr>
        <p:blipFill rotWithShape="1">
          <a:blip r:embed="rId2" cstate="screen"/>
          <a:srcRect/>
          <a:stretch>
            <a:fillRect/>
          </a:stretch>
        </p:blipFill>
        <p:spPr>
          <a:xfrm>
            <a:off x="5638801" y="2526227"/>
            <a:ext cx="3195682" cy="4331773"/>
          </a:xfrm>
          <a:prstGeom prst="rect">
            <a:avLst/>
          </a:prstGeom>
        </p:spPr>
      </p:pic>
      <p:sp>
        <p:nvSpPr>
          <p:cNvPr id="7" name="文本框 19"/>
          <p:cNvSpPr txBox="1">
            <a:spLocks noChangeArrowheads="1"/>
          </p:cNvSpPr>
          <p:nvPr/>
        </p:nvSpPr>
        <p:spPr bwMode="auto">
          <a:xfrm>
            <a:off x="528409" y="694954"/>
            <a:ext cx="40067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7200" spc="251" dirty="0">
                <a:solidFill>
                  <a:srgbClr val="FFC000">
                    <a:lumMod val="75000"/>
                  </a:srgbClr>
                </a:solidFill>
                <a:latin typeface="微软雅黑" panose="020B0503020204020204" pitchFamily="34" charset="-122"/>
                <a:ea typeface="微软雅黑" panose="020B0503020204020204" pitchFamily="34" charset="-122"/>
              </a:rPr>
              <a:t>著</a:t>
            </a:r>
            <a:r>
              <a:rPr lang="zh-CN" altLang="en-US" sz="7200" spc="251" dirty="0" smtClean="0">
                <a:solidFill>
                  <a:srgbClr val="FFC000">
                    <a:lumMod val="75000"/>
                  </a:srgbClr>
                </a:solidFill>
                <a:latin typeface="微软雅黑" panose="020B0503020204020204" pitchFamily="34" charset="-122"/>
                <a:ea typeface="微软雅黑" panose="020B0503020204020204" pitchFamily="34" charset="-122"/>
              </a:rPr>
              <a:t>名诗词</a:t>
            </a:r>
            <a:endParaRPr lang="zh-CN" altLang="en-US" sz="7200" spc="251" dirty="0">
              <a:solidFill>
                <a:srgbClr val="FFC000">
                  <a:lumMod val="75000"/>
                </a:srgb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5" cstate="screen"/>
          <a:stretch>
            <a:fillRect/>
          </a:stretch>
        </p:blipFill>
        <p:spPr>
          <a:xfrm flipH="1">
            <a:off x="8707360" y="3230161"/>
            <a:ext cx="3484640" cy="3603744"/>
          </a:xfrm>
          <a:prstGeom prst="rect">
            <a:avLst/>
          </a:prstGeom>
        </p:spPr>
      </p:pic>
      <p:sp>
        <p:nvSpPr>
          <p:cNvPr id="3" name="圆角矩形 2"/>
          <p:cNvSpPr/>
          <p:nvPr/>
        </p:nvSpPr>
        <p:spPr>
          <a:xfrm>
            <a:off x="552450" y="1370247"/>
            <a:ext cx="10934700" cy="5030553"/>
          </a:xfrm>
          <a:prstGeom prst="roundRect">
            <a:avLst>
              <a:gd name="adj" fmla="val 4928"/>
            </a:avLst>
          </a:prstGeom>
          <a:solidFill>
            <a:schemeClr val="bg1">
              <a:alpha val="40000"/>
            </a:schemeClr>
          </a:solidFill>
          <a:ln w="50800">
            <a:solidFill>
              <a:schemeClr val="accent4">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4" name="组合 3"/>
          <p:cNvGrpSpPr/>
          <p:nvPr/>
        </p:nvGrpSpPr>
        <p:grpSpPr>
          <a:xfrm>
            <a:off x="0" y="478056"/>
            <a:ext cx="371062" cy="565183"/>
            <a:chOff x="-1" y="374886"/>
            <a:chExt cx="702306" cy="1097117"/>
          </a:xfrm>
          <a:solidFill>
            <a:srgbClr val="FCDA55"/>
          </a:solidFill>
        </p:grpSpPr>
        <p:sp>
          <p:nvSpPr>
            <p:cNvPr id="5"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w="12700" cap="flat" cmpd="sng" algn="ctr">
              <a:noFill/>
              <a:prstDash val="solid"/>
              <a:miter lim="800000"/>
            </a:ln>
            <a:effectLst/>
          </p:spPr>
          <p:txBody>
            <a:bodyPr rtlCol="0" anchor="ctr"/>
            <a:lstStyle/>
            <a:p>
              <a:pPr algn="ctr"/>
              <a:endParaRPr lang="zh-CN" altLang="en-US" kern="0" dirty="0" smtClean="0">
                <a:solidFill>
                  <a:srgbClr val="FCDA55"/>
                </a:solidFill>
                <a:latin typeface="阿里巴巴普惠体 L" panose="00020600040101010101" pitchFamily="18" charset="-122"/>
                <a:ea typeface="阿里巴巴普惠体 L" panose="00020600040101010101" pitchFamily="18" charset="-122"/>
              </a:endParaRPr>
            </a:p>
          </p:txBody>
        </p:sp>
        <p:sp>
          <p:nvSpPr>
            <p:cNvPr id="6"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w="12700" cap="flat" cmpd="sng" algn="ctr">
              <a:noFill/>
              <a:prstDash val="solid"/>
              <a:miter lim="800000"/>
            </a:ln>
            <a:effectLst/>
          </p:spPr>
          <p:txBody>
            <a:bodyPr wrap="square" rtlCol="0" anchor="ctr">
              <a:normAutofit/>
            </a:bodyPr>
            <a:lstStyle/>
            <a:p>
              <a:pPr algn="ctr"/>
              <a:endParaRPr lang="zh-CN" altLang="en-US" kern="0" dirty="0" smtClean="0">
                <a:solidFill>
                  <a:srgbClr val="FCDA55"/>
                </a:solidFill>
                <a:latin typeface="阿里巴巴普惠体 L" panose="00020600040101010101" pitchFamily="18" charset="-122"/>
                <a:ea typeface="阿里巴巴普惠体 L" panose="00020600040101010101" pitchFamily="18" charset="-122"/>
              </a:endParaRPr>
            </a:p>
          </p:txBody>
        </p:sp>
      </p:grpSp>
      <p:sp>
        <p:nvSpPr>
          <p:cNvPr id="7" name="文本框 38"/>
          <p:cNvSpPr txBox="1">
            <a:spLocks noChangeArrowheads="1"/>
          </p:cNvSpPr>
          <p:nvPr>
            <p:custDataLst>
              <p:tags r:id="rId1"/>
            </p:custDataLst>
          </p:nvPr>
        </p:nvSpPr>
        <p:spPr bwMode="auto">
          <a:xfrm>
            <a:off x="371062" y="218483"/>
            <a:ext cx="7026358" cy="90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50000"/>
              </a:lnSpc>
              <a:buNone/>
            </a:pPr>
            <a:r>
              <a:rPr lang="en-US" altLang="zh-CN" sz="4000" b="1" dirty="0">
                <a:solidFill>
                  <a:schemeClr val="accent4">
                    <a:lumMod val="50000"/>
                  </a:schemeClr>
                </a:solidFill>
                <a:latin typeface="微软雅黑" panose="020B0503020204020204" pitchFamily="34" charset="-122"/>
                <a:ea typeface="微软雅黑" panose="020B0503020204020204" pitchFamily="34" charset="-122"/>
              </a:rPr>
              <a:t>《</a:t>
            </a:r>
            <a:r>
              <a:rPr lang="zh-CN" altLang="en-US" sz="4000" b="1" dirty="0">
                <a:solidFill>
                  <a:schemeClr val="accent4">
                    <a:lumMod val="50000"/>
                  </a:schemeClr>
                </a:solidFill>
                <a:latin typeface="微软雅黑" panose="020B0503020204020204" pitchFamily="34" charset="-122"/>
                <a:ea typeface="微软雅黑" panose="020B0503020204020204" pitchFamily="34" charset="-122"/>
              </a:rPr>
              <a:t>九月九日忆山东兄弟</a:t>
            </a:r>
            <a:r>
              <a:rPr lang="en-US" altLang="zh-CN" sz="4000" b="1" dirty="0">
                <a:solidFill>
                  <a:schemeClr val="accent4">
                    <a:lumMod val="50000"/>
                  </a:schemeClr>
                </a:solidFill>
                <a:latin typeface="微软雅黑" panose="020B0503020204020204" pitchFamily="34" charset="-122"/>
                <a:ea typeface="微软雅黑" panose="020B0503020204020204" pitchFamily="34" charset="-122"/>
              </a:rPr>
              <a:t>》</a:t>
            </a:r>
            <a:endParaRPr lang="zh-CN" altLang="en-US" sz="4000" b="1" dirty="0">
              <a:solidFill>
                <a:schemeClr val="accent4">
                  <a:lumMod val="50000"/>
                </a:schemeClr>
              </a:solidFill>
              <a:latin typeface="微软雅黑" panose="020B0503020204020204" pitchFamily="34" charset="-122"/>
              <a:ea typeface="微软雅黑" panose="020B0503020204020204" pitchFamily="34" charset="-122"/>
            </a:endParaRPr>
          </a:p>
        </p:txBody>
      </p:sp>
      <p:sp>
        <p:nvSpPr>
          <p:cNvPr id="8" name="文本框 1"/>
          <p:cNvSpPr txBox="1"/>
          <p:nvPr/>
        </p:nvSpPr>
        <p:spPr>
          <a:xfrm>
            <a:off x="4627431" y="1894581"/>
            <a:ext cx="2769989" cy="3905683"/>
          </a:xfrm>
          <a:prstGeom prst="rect">
            <a:avLst/>
          </a:prstGeom>
          <a:noFill/>
        </p:spPr>
        <p:txBody>
          <a:bodyPr vert="eaVert" wrap="square" rtlCol="0">
            <a:spAutoFit/>
          </a:bodyPr>
          <a:lstStyle/>
          <a:p>
            <a:pPr>
              <a:lnSpc>
                <a:spcPct val="150000"/>
              </a:lnSpc>
            </a:pPr>
            <a:r>
              <a:rPr lang="zh-CN" altLang="en-US" sz="2800" dirty="0">
                <a:solidFill>
                  <a:srgbClr val="FFC000">
                    <a:lumMod val="50000"/>
                  </a:srgbClr>
                </a:solidFill>
                <a:latin typeface="微软雅黑" panose="020B0503020204020204" pitchFamily="34" charset="-122"/>
                <a:ea typeface="微软雅黑" panose="020B0503020204020204" pitchFamily="34" charset="-122"/>
              </a:rPr>
              <a:t>独在异乡为异客，每逢佳节倍思亲。</a:t>
            </a:r>
          </a:p>
          <a:p>
            <a:pPr>
              <a:lnSpc>
                <a:spcPct val="150000"/>
              </a:lnSpc>
            </a:pPr>
            <a:r>
              <a:rPr lang="zh-CN" altLang="en-US" sz="2800" dirty="0">
                <a:solidFill>
                  <a:srgbClr val="FFC000">
                    <a:lumMod val="50000"/>
                  </a:srgbClr>
                </a:solidFill>
                <a:latin typeface="微软雅黑" panose="020B0503020204020204" pitchFamily="34" charset="-122"/>
                <a:ea typeface="微软雅黑" panose="020B0503020204020204" pitchFamily="34" charset="-122"/>
              </a:rPr>
              <a:t>遥知兄弟登高处，遍插茱萸少一人。</a:t>
            </a:r>
          </a:p>
        </p:txBody>
      </p:sp>
      <p:pic>
        <p:nvPicPr>
          <p:cNvPr id="10" name="图片 9" descr="图片包含 播放器&#10;&#10;已生成高可信度的说明"/>
          <p:cNvPicPr>
            <a:picLocks noChangeAspect="1"/>
          </p:cNvPicPr>
          <p:nvPr/>
        </p:nvPicPr>
        <p:blipFill rotWithShape="1">
          <a:blip r:embed="rId6" cstate="screen"/>
          <a:srcRect l="55048" t="21986" b="5316"/>
          <a:stretch>
            <a:fillRect/>
          </a:stretch>
        </p:blipFill>
        <p:spPr>
          <a:xfrm flipH="1">
            <a:off x="695494" y="1370247"/>
            <a:ext cx="2433261" cy="5030553"/>
          </a:xfrm>
          <a:prstGeom prst="rect">
            <a:avLst/>
          </a:prstGeom>
        </p:spPr>
      </p:pic>
      <p:sp>
        <p:nvSpPr>
          <p:cNvPr id="11" name="矩形 10"/>
          <p:cNvSpPr/>
          <p:nvPr/>
        </p:nvSpPr>
        <p:spPr>
          <a:xfrm>
            <a:off x="7480310" y="1864456"/>
            <a:ext cx="830997" cy="4042132"/>
          </a:xfrm>
          <a:prstGeom prst="rect">
            <a:avLst/>
          </a:prstGeom>
        </p:spPr>
        <p:txBody>
          <a:bodyPr vert="eaVert" wrap="none">
            <a:spAutoFit/>
          </a:bodyPr>
          <a:lstStyle/>
          <a:p>
            <a:pPr algn="ctr">
              <a:lnSpc>
                <a:spcPct val="150000"/>
              </a:lnSpc>
            </a:pPr>
            <a:r>
              <a:rPr lang="en-US" altLang="zh-CN" sz="2800" b="1" dirty="0" smtClean="0">
                <a:solidFill>
                  <a:schemeClr val="accent4">
                    <a:lumMod val="50000"/>
                  </a:schemeClr>
                </a:solidFill>
                <a:latin typeface="微软雅黑" panose="020B0503020204020204" pitchFamily="34" charset="-122"/>
                <a:ea typeface="微软雅黑" panose="020B0503020204020204" pitchFamily="34" charset="-122"/>
              </a:rPr>
              <a:t>《</a:t>
            </a:r>
            <a:r>
              <a:rPr lang="zh-CN" altLang="en-US" sz="2800" b="1" dirty="0">
                <a:solidFill>
                  <a:schemeClr val="accent4">
                    <a:lumMod val="50000"/>
                  </a:schemeClr>
                </a:solidFill>
                <a:latin typeface="微软雅黑" panose="020B0503020204020204" pitchFamily="34" charset="-122"/>
                <a:ea typeface="微软雅黑" panose="020B0503020204020204" pitchFamily="34" charset="-122"/>
              </a:rPr>
              <a:t>九月九日忆山东兄弟</a:t>
            </a:r>
            <a:r>
              <a:rPr lang="en-US" altLang="zh-CN" sz="2800" b="1" dirty="0">
                <a:solidFill>
                  <a:schemeClr val="accent4">
                    <a:lumMod val="50000"/>
                  </a:schemeClr>
                </a:solidFill>
                <a:latin typeface="微软雅黑" panose="020B0503020204020204" pitchFamily="34" charset="-122"/>
                <a:ea typeface="微软雅黑" panose="020B0503020204020204" pitchFamily="34" charset="-122"/>
              </a:rPr>
              <a:t>》</a:t>
            </a:r>
            <a:endParaRPr lang="zh-CN" altLang="en-US" sz="2800" b="1" dirty="0">
              <a:solidFill>
                <a:schemeClr val="accent4">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p:tgtEl>
                                          <p:spTgt spid="7"/>
                                        </p:tgtEl>
                                        <p:attrNameLst>
                                          <p:attrName>ppt_y</p:attrName>
                                        </p:attrNameLst>
                                      </p:cBhvr>
                                      <p:tavLst>
                                        <p:tav tm="0">
                                          <p:val>
                                            <p:strVal val="#ppt_y+#ppt_h*1.125000"/>
                                          </p:val>
                                        </p:tav>
                                        <p:tav tm="100000">
                                          <p:val>
                                            <p:strVal val="#ppt_y"/>
                                          </p:val>
                                        </p:tav>
                                      </p:tavLst>
                                    </p:anim>
                                    <p:animEffect transition="in" filter="wipe(up)">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42"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1000"/>
                                        <p:tgtEl>
                                          <p:spTgt spid="11"/>
                                        </p:tgtEl>
                                      </p:cBhvr>
                                    </p:animEffect>
                                    <p:anim calcmode="lin" valueType="num">
                                      <p:cBhvr>
                                        <p:cTn id="31" dur="1000" fill="hold"/>
                                        <p:tgtEl>
                                          <p:spTgt spid="11"/>
                                        </p:tgtEl>
                                        <p:attrNameLst>
                                          <p:attrName>ppt_x</p:attrName>
                                        </p:attrNameLst>
                                      </p:cBhvr>
                                      <p:tavLst>
                                        <p:tav tm="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286593" y="1273105"/>
            <a:ext cx="5972054" cy="1988432"/>
            <a:chOff x="3057993" y="1425505"/>
            <a:chExt cx="5972054" cy="1988432"/>
          </a:xfrm>
        </p:grpSpPr>
        <p:grpSp>
          <p:nvGrpSpPr>
            <p:cNvPr id="3" name="组合 2"/>
            <p:cNvGrpSpPr/>
            <p:nvPr/>
          </p:nvGrpSpPr>
          <p:grpSpPr>
            <a:xfrm>
              <a:off x="4164939" y="3010960"/>
              <a:ext cx="2046300" cy="400110"/>
              <a:chOff x="2554851" y="1988971"/>
              <a:chExt cx="2046300" cy="400110"/>
            </a:xfrm>
          </p:grpSpPr>
          <p:sp>
            <p:nvSpPr>
              <p:cNvPr id="12" name="椭圆 11"/>
              <p:cNvSpPr/>
              <p:nvPr/>
            </p:nvSpPr>
            <p:spPr>
              <a:xfrm>
                <a:off x="2703443"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CN Light" panose="020B0300000000000000" pitchFamily="34" charset="-122"/>
                  <a:ea typeface="思源黑体 CN Light" panose="020B0300000000000000" pitchFamily="34" charset="-122"/>
                </a:endParaRPr>
              </a:p>
            </p:txBody>
          </p:sp>
          <p:sp>
            <p:nvSpPr>
              <p:cNvPr id="13" name="椭圆 12"/>
              <p:cNvSpPr/>
              <p:nvPr/>
            </p:nvSpPr>
            <p:spPr>
              <a:xfrm>
                <a:off x="3030771"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CN Light" panose="020B0300000000000000" pitchFamily="34" charset="-122"/>
                  <a:ea typeface="思源黑体 CN Light" panose="020B0300000000000000" pitchFamily="34" charset="-122"/>
                </a:endParaRPr>
              </a:p>
            </p:txBody>
          </p:sp>
          <p:sp>
            <p:nvSpPr>
              <p:cNvPr id="14" name="椭圆 13"/>
              <p:cNvSpPr/>
              <p:nvPr/>
            </p:nvSpPr>
            <p:spPr>
              <a:xfrm>
                <a:off x="3358099"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CN Light" panose="020B0300000000000000" pitchFamily="34" charset="-122"/>
                  <a:ea typeface="思源黑体 CN Light" panose="020B0300000000000000" pitchFamily="34" charset="-122"/>
                </a:endParaRPr>
              </a:p>
            </p:txBody>
          </p:sp>
          <p:sp>
            <p:nvSpPr>
              <p:cNvPr id="15" name="椭圆 14"/>
              <p:cNvSpPr/>
              <p:nvPr/>
            </p:nvSpPr>
            <p:spPr>
              <a:xfrm>
                <a:off x="3685427"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CN Light" panose="020B0300000000000000" pitchFamily="34" charset="-122"/>
                  <a:ea typeface="思源黑体 CN Light" panose="020B0300000000000000" pitchFamily="34" charset="-122"/>
                </a:endParaRPr>
              </a:p>
            </p:txBody>
          </p:sp>
          <p:sp>
            <p:nvSpPr>
              <p:cNvPr id="16" name="椭圆 15"/>
              <p:cNvSpPr/>
              <p:nvPr/>
            </p:nvSpPr>
            <p:spPr>
              <a:xfrm>
                <a:off x="4012754"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CN Light" panose="020B0300000000000000" pitchFamily="34" charset="-122"/>
                  <a:ea typeface="思源黑体 CN Light" panose="020B0300000000000000" pitchFamily="34" charset="-122"/>
                </a:endParaRPr>
              </a:p>
            </p:txBody>
          </p:sp>
          <p:sp>
            <p:nvSpPr>
              <p:cNvPr id="17" name="文本框 24"/>
              <p:cNvSpPr txBox="1"/>
              <p:nvPr/>
            </p:nvSpPr>
            <p:spPr>
              <a:xfrm>
                <a:off x="2554851" y="1988971"/>
                <a:ext cx="2046300" cy="400110"/>
              </a:xfrm>
              <a:prstGeom prst="rect">
                <a:avLst/>
              </a:prstGeom>
              <a:noFill/>
            </p:spPr>
            <p:txBody>
              <a:bodyPr wrap="square">
                <a:spAutoFit/>
              </a:bodyPr>
              <a:lstStyle/>
              <a:p>
                <a:pPr algn="ctr">
                  <a:defRPr/>
                </a:pPr>
                <a:r>
                  <a:rPr lang="zh-CN" altLang="en-US" sz="2000" spc="600" dirty="0">
                    <a:solidFill>
                      <a:srgbClr val="C00000"/>
                    </a:solidFill>
                    <a:latin typeface="思源黑体 CN Normal" panose="020B0400000000000000" pitchFamily="34" charset="-122"/>
                    <a:ea typeface="思源黑体 CN Normal" panose="020B0400000000000000" pitchFamily="34" charset="-122"/>
                  </a:rPr>
                  <a:t>登高重阳节</a:t>
                </a:r>
              </a:p>
            </p:txBody>
          </p:sp>
        </p:grpSp>
        <p:grpSp>
          <p:nvGrpSpPr>
            <p:cNvPr id="4" name="组合 3"/>
            <p:cNvGrpSpPr/>
            <p:nvPr/>
          </p:nvGrpSpPr>
          <p:grpSpPr>
            <a:xfrm>
              <a:off x="6122285" y="3013827"/>
              <a:ext cx="2046300" cy="400110"/>
              <a:chOff x="2554851" y="1988971"/>
              <a:chExt cx="2046300" cy="400110"/>
            </a:xfrm>
          </p:grpSpPr>
          <p:sp>
            <p:nvSpPr>
              <p:cNvPr id="6" name="椭圆 5"/>
              <p:cNvSpPr/>
              <p:nvPr/>
            </p:nvSpPr>
            <p:spPr>
              <a:xfrm>
                <a:off x="2703443"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CN Light" panose="020B0300000000000000" pitchFamily="34" charset="-122"/>
                  <a:ea typeface="思源黑体 CN Light" panose="020B0300000000000000" pitchFamily="34" charset="-122"/>
                </a:endParaRPr>
              </a:p>
            </p:txBody>
          </p:sp>
          <p:sp>
            <p:nvSpPr>
              <p:cNvPr id="7" name="椭圆 6"/>
              <p:cNvSpPr/>
              <p:nvPr/>
            </p:nvSpPr>
            <p:spPr>
              <a:xfrm>
                <a:off x="3030771"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CN Light" panose="020B0300000000000000" pitchFamily="34" charset="-122"/>
                  <a:ea typeface="思源黑体 CN Light" panose="020B0300000000000000" pitchFamily="34" charset="-122"/>
                </a:endParaRPr>
              </a:p>
            </p:txBody>
          </p:sp>
          <p:sp>
            <p:nvSpPr>
              <p:cNvPr id="8" name="椭圆 7"/>
              <p:cNvSpPr/>
              <p:nvPr/>
            </p:nvSpPr>
            <p:spPr>
              <a:xfrm>
                <a:off x="3358099"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CN Light" panose="020B0300000000000000" pitchFamily="34" charset="-122"/>
                  <a:ea typeface="思源黑体 CN Light" panose="020B0300000000000000" pitchFamily="34" charset="-122"/>
                </a:endParaRPr>
              </a:p>
            </p:txBody>
          </p:sp>
          <p:sp>
            <p:nvSpPr>
              <p:cNvPr id="9" name="椭圆 8"/>
              <p:cNvSpPr/>
              <p:nvPr/>
            </p:nvSpPr>
            <p:spPr>
              <a:xfrm>
                <a:off x="3685427"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CN Light" panose="020B0300000000000000" pitchFamily="34" charset="-122"/>
                  <a:ea typeface="思源黑体 CN Light" panose="020B0300000000000000" pitchFamily="34" charset="-122"/>
                </a:endParaRPr>
              </a:p>
            </p:txBody>
          </p:sp>
          <p:sp>
            <p:nvSpPr>
              <p:cNvPr id="10" name="椭圆 9"/>
              <p:cNvSpPr/>
              <p:nvPr/>
            </p:nvSpPr>
            <p:spPr>
              <a:xfrm>
                <a:off x="4012754" y="2014097"/>
                <a:ext cx="349858" cy="349858"/>
              </a:xfrm>
              <a:prstGeom prst="ellipse">
                <a:avLst/>
              </a:prstGeom>
              <a:solidFill>
                <a:srgbClr val="F5CF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latin typeface="思源黑体 CN Light" panose="020B0300000000000000" pitchFamily="34" charset="-122"/>
                  <a:ea typeface="思源黑体 CN Light" panose="020B0300000000000000" pitchFamily="34" charset="-122"/>
                </a:endParaRPr>
              </a:p>
            </p:txBody>
          </p:sp>
          <p:sp>
            <p:nvSpPr>
              <p:cNvPr id="11" name="文本框 31"/>
              <p:cNvSpPr txBox="1"/>
              <p:nvPr/>
            </p:nvSpPr>
            <p:spPr>
              <a:xfrm>
                <a:off x="2554851" y="1988971"/>
                <a:ext cx="2046300" cy="400110"/>
              </a:xfrm>
              <a:prstGeom prst="rect">
                <a:avLst/>
              </a:prstGeom>
              <a:noFill/>
            </p:spPr>
            <p:txBody>
              <a:bodyPr wrap="square">
                <a:spAutoFit/>
              </a:bodyPr>
              <a:lstStyle/>
              <a:p>
                <a:pPr algn="ctr">
                  <a:defRPr/>
                </a:pPr>
                <a:r>
                  <a:rPr lang="zh-CN" altLang="en-US" sz="2000" spc="600" dirty="0">
                    <a:solidFill>
                      <a:srgbClr val="C00000"/>
                    </a:solidFill>
                    <a:latin typeface="思源黑体 CN Normal" panose="020B0400000000000000" pitchFamily="34" charset="-122"/>
                    <a:ea typeface="思源黑体 CN Normal" panose="020B0400000000000000" pitchFamily="34" charset="-122"/>
                  </a:rPr>
                  <a:t>浓浓敬老情</a:t>
                </a:r>
              </a:p>
            </p:txBody>
          </p:sp>
        </p:grpSp>
        <p:sp>
          <p:nvSpPr>
            <p:cNvPr id="5" name="文本框 32"/>
            <p:cNvSpPr txBox="1"/>
            <p:nvPr/>
          </p:nvSpPr>
          <p:spPr>
            <a:xfrm>
              <a:off x="3057993" y="1425505"/>
              <a:ext cx="5972054" cy="1862048"/>
            </a:xfrm>
            <a:prstGeom prst="rect">
              <a:avLst/>
            </a:prstGeom>
            <a:noFill/>
          </p:spPr>
          <p:txBody>
            <a:bodyPr wrap="square" rtlCol="0">
              <a:spAutoFit/>
            </a:bodyPr>
            <a:lstStyle/>
            <a:p>
              <a:pPr algn="ctr"/>
              <a:r>
                <a:rPr lang="zh-CN" altLang="en-US" sz="11500" spc="-500" dirty="0">
                  <a:solidFill>
                    <a:prstClr val="black"/>
                  </a:solidFill>
                  <a:latin typeface="华文隶书" panose="02010800040101010101" pitchFamily="2" charset="-122"/>
                  <a:ea typeface="华文隶书" panose="02010800040101010101" pitchFamily="2" charset="-122"/>
                  <a:cs typeface="阿里巴巴普惠体 B" panose="00020600040101010101" pitchFamily="18" charset="-122"/>
                </a:rPr>
                <a:t>谢谢观</a:t>
              </a:r>
              <a:r>
                <a:rPr lang="zh-CN" altLang="en-US" sz="11500" spc="-500" dirty="0" smtClean="0">
                  <a:solidFill>
                    <a:prstClr val="black"/>
                  </a:solidFill>
                  <a:latin typeface="华文隶书" panose="02010800040101010101" pitchFamily="2" charset="-122"/>
                  <a:ea typeface="华文隶书" panose="02010800040101010101" pitchFamily="2" charset="-122"/>
                  <a:cs typeface="阿里巴巴普惠体 B" panose="00020600040101010101" pitchFamily="18" charset="-122"/>
                </a:rPr>
                <a:t>看</a:t>
              </a:r>
              <a:endParaRPr lang="zh-CN" altLang="en-US" sz="11500" spc="-500" dirty="0">
                <a:solidFill>
                  <a:prstClr val="black"/>
                </a:solidFill>
                <a:latin typeface="华文隶书" panose="02010800040101010101" pitchFamily="2" charset="-122"/>
                <a:ea typeface="华文隶书" panose="02010800040101010101" pitchFamily="2" charset="-122"/>
                <a:cs typeface="阿里巴巴普惠体 B" panose="00020600040101010101" pitchFamily="18"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19"/>
          <p:cNvSpPr txBox="1"/>
          <p:nvPr/>
        </p:nvSpPr>
        <p:spPr>
          <a:xfrm>
            <a:off x="9005025" y="2062825"/>
            <a:ext cx="677108" cy="1568450"/>
          </a:xfrm>
          <a:prstGeom prst="rect">
            <a:avLst/>
          </a:prstGeom>
          <a:noFill/>
          <a:ln>
            <a:solidFill>
              <a:sysClr val="windowText" lastClr="000000"/>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第一章</a:t>
            </a:r>
          </a:p>
        </p:txBody>
      </p:sp>
      <p:cxnSp>
        <p:nvCxnSpPr>
          <p:cNvPr id="44" name="直接连接符 43"/>
          <p:cNvCxnSpPr/>
          <p:nvPr/>
        </p:nvCxnSpPr>
        <p:spPr>
          <a:xfrm>
            <a:off x="8876031" y="2329601"/>
            <a:ext cx="1" cy="2511879"/>
          </a:xfrm>
          <a:prstGeom prst="line">
            <a:avLst/>
          </a:prstGeom>
          <a:noFill/>
          <a:ln w="6350" cap="flat" cmpd="sng" algn="ctr">
            <a:solidFill>
              <a:sysClr val="windowText" lastClr="000000"/>
            </a:solidFill>
            <a:prstDash val="solid"/>
            <a:miter lim="800000"/>
          </a:ln>
          <a:effectLst/>
        </p:spPr>
      </p:cxnSp>
      <p:sp>
        <p:nvSpPr>
          <p:cNvPr id="45" name="文本框 21"/>
          <p:cNvSpPr txBox="1"/>
          <p:nvPr/>
        </p:nvSpPr>
        <p:spPr>
          <a:xfrm>
            <a:off x="8392411" y="3103965"/>
            <a:ext cx="600164" cy="1631216"/>
          </a:xfrm>
          <a:prstGeom prst="rect">
            <a:avLst/>
          </a:prstGeom>
          <a:noFill/>
        </p:spPr>
        <p:txBody>
          <a:bodyPr vert="eaVert" wrap="none" rtlCol="0">
            <a:spAutoFit/>
          </a:bodyPr>
          <a:lstStyle/>
          <a:p>
            <a:pPr>
              <a:lnSpc>
                <a:spcPct val="150000"/>
              </a:lnSpc>
            </a:pPr>
            <a:r>
              <a:rPr lang="zh-CN" altLang="en-US" spc="1200" dirty="0">
                <a:solidFill>
                  <a:schemeClr val="accent4">
                    <a:lumMod val="50000"/>
                  </a:schemeClr>
                </a:solidFill>
                <a:latin typeface="微软雅黑" panose="020B0503020204020204" pitchFamily="34" charset="-122"/>
                <a:ea typeface="微软雅黑" panose="020B0503020204020204" pitchFamily="34" charset="-122"/>
              </a:rPr>
              <a:t>节日起源</a:t>
            </a:r>
          </a:p>
        </p:txBody>
      </p:sp>
      <p:sp>
        <p:nvSpPr>
          <p:cNvPr id="46" name="文本框 22"/>
          <p:cNvSpPr txBox="1"/>
          <p:nvPr/>
        </p:nvSpPr>
        <p:spPr>
          <a:xfrm>
            <a:off x="7346347" y="2060297"/>
            <a:ext cx="677108" cy="1569660"/>
          </a:xfrm>
          <a:prstGeom prst="rect">
            <a:avLst/>
          </a:prstGeom>
          <a:noFill/>
          <a:ln>
            <a:solidFill>
              <a:srgbClr val="E7E6E6">
                <a:lumMod val="90000"/>
              </a:srgbClr>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第二章</a:t>
            </a:r>
          </a:p>
        </p:txBody>
      </p:sp>
      <p:cxnSp>
        <p:nvCxnSpPr>
          <p:cNvPr id="47" name="直接连接符 46"/>
          <p:cNvCxnSpPr/>
          <p:nvPr/>
        </p:nvCxnSpPr>
        <p:spPr>
          <a:xfrm>
            <a:off x="7195427" y="2329601"/>
            <a:ext cx="1" cy="2511879"/>
          </a:xfrm>
          <a:prstGeom prst="line">
            <a:avLst/>
          </a:prstGeom>
          <a:noFill/>
          <a:ln w="6350" cap="flat" cmpd="sng" algn="ctr">
            <a:solidFill>
              <a:sysClr val="windowText" lastClr="000000"/>
            </a:solidFill>
            <a:prstDash val="solid"/>
            <a:miter lim="800000"/>
          </a:ln>
          <a:effectLst/>
        </p:spPr>
      </p:cxnSp>
      <p:sp>
        <p:nvSpPr>
          <p:cNvPr id="48" name="文本框 24"/>
          <p:cNvSpPr txBox="1"/>
          <p:nvPr/>
        </p:nvSpPr>
        <p:spPr>
          <a:xfrm>
            <a:off x="5568435" y="2060297"/>
            <a:ext cx="677108" cy="1569660"/>
          </a:xfrm>
          <a:prstGeom prst="rect">
            <a:avLst/>
          </a:prstGeom>
          <a:noFill/>
          <a:ln>
            <a:solidFill>
              <a:sysClr val="windowText" lastClr="000000"/>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第三章</a:t>
            </a:r>
          </a:p>
        </p:txBody>
      </p:sp>
      <p:cxnSp>
        <p:nvCxnSpPr>
          <p:cNvPr id="49" name="直接连接符 48"/>
          <p:cNvCxnSpPr/>
          <p:nvPr/>
        </p:nvCxnSpPr>
        <p:spPr>
          <a:xfrm>
            <a:off x="5409126" y="2329601"/>
            <a:ext cx="1" cy="2511879"/>
          </a:xfrm>
          <a:prstGeom prst="line">
            <a:avLst/>
          </a:prstGeom>
          <a:noFill/>
          <a:ln w="6350" cap="flat" cmpd="sng" algn="ctr">
            <a:solidFill>
              <a:sysClr val="windowText" lastClr="000000"/>
            </a:solidFill>
            <a:prstDash val="solid"/>
            <a:miter lim="800000"/>
          </a:ln>
          <a:effectLst/>
        </p:spPr>
      </p:cxnSp>
      <p:sp>
        <p:nvSpPr>
          <p:cNvPr id="50" name="文本框 26"/>
          <p:cNvSpPr txBox="1"/>
          <p:nvPr/>
        </p:nvSpPr>
        <p:spPr>
          <a:xfrm>
            <a:off x="3782535" y="2060297"/>
            <a:ext cx="677108" cy="1569660"/>
          </a:xfrm>
          <a:prstGeom prst="rect">
            <a:avLst/>
          </a:prstGeom>
          <a:noFill/>
          <a:ln>
            <a:solidFill>
              <a:sysClr val="windowText" lastClr="000000"/>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schemeClr val="accent4">
                    <a:lumMod val="50000"/>
                  </a:schemeClr>
                </a:solidFill>
                <a:effectLst/>
                <a:uLnTx/>
                <a:uFillTx/>
                <a:latin typeface="微软雅黑" panose="020B0503020204020204" pitchFamily="34" charset="-122"/>
                <a:ea typeface="微软雅黑" panose="020B0503020204020204" pitchFamily="34" charset="-122"/>
              </a:rPr>
              <a:t>第四章</a:t>
            </a:r>
          </a:p>
        </p:txBody>
      </p:sp>
      <p:cxnSp>
        <p:nvCxnSpPr>
          <p:cNvPr id="51" name="直接连接符 50"/>
          <p:cNvCxnSpPr/>
          <p:nvPr/>
        </p:nvCxnSpPr>
        <p:spPr>
          <a:xfrm>
            <a:off x="3623226" y="2329601"/>
            <a:ext cx="1" cy="2511879"/>
          </a:xfrm>
          <a:prstGeom prst="line">
            <a:avLst/>
          </a:prstGeom>
          <a:noFill/>
          <a:ln w="6350" cap="flat" cmpd="sng" algn="ctr">
            <a:solidFill>
              <a:sysClr val="windowText" lastClr="000000"/>
            </a:solidFill>
            <a:prstDash val="solid"/>
            <a:miter lim="800000"/>
          </a:ln>
          <a:effectLst/>
        </p:spPr>
      </p:cxnSp>
      <p:sp>
        <p:nvSpPr>
          <p:cNvPr id="52" name="文本框 28"/>
          <p:cNvSpPr txBox="1"/>
          <p:nvPr/>
        </p:nvSpPr>
        <p:spPr>
          <a:xfrm>
            <a:off x="6711806" y="3103965"/>
            <a:ext cx="600164" cy="1631216"/>
          </a:xfrm>
          <a:prstGeom prst="rect">
            <a:avLst/>
          </a:prstGeom>
          <a:noFill/>
        </p:spPr>
        <p:txBody>
          <a:bodyPr vert="eaVert" wrap="none" rtlCol="0">
            <a:spAutoFit/>
          </a:bodyPr>
          <a:lstStyle/>
          <a:p>
            <a:pPr>
              <a:lnSpc>
                <a:spcPct val="150000"/>
              </a:lnSpc>
            </a:pPr>
            <a:r>
              <a:rPr lang="zh-CN" altLang="en-US" spc="1200" dirty="0">
                <a:solidFill>
                  <a:schemeClr val="accent4">
                    <a:lumMod val="50000"/>
                  </a:schemeClr>
                </a:solidFill>
                <a:latin typeface="微软雅黑" panose="020B0503020204020204" pitchFamily="34" charset="-122"/>
                <a:ea typeface="微软雅黑" panose="020B0503020204020204" pitchFamily="34" charset="-122"/>
              </a:rPr>
              <a:t>民间习俗</a:t>
            </a:r>
          </a:p>
        </p:txBody>
      </p:sp>
      <p:sp>
        <p:nvSpPr>
          <p:cNvPr id="53" name="文本框 29"/>
          <p:cNvSpPr txBox="1"/>
          <p:nvPr/>
        </p:nvSpPr>
        <p:spPr>
          <a:xfrm>
            <a:off x="4925506" y="3103965"/>
            <a:ext cx="600164" cy="1631216"/>
          </a:xfrm>
          <a:prstGeom prst="rect">
            <a:avLst/>
          </a:prstGeom>
          <a:noFill/>
        </p:spPr>
        <p:txBody>
          <a:bodyPr vert="eaVert" wrap="none" rtlCol="0">
            <a:spAutoFit/>
          </a:bodyPr>
          <a:lstStyle/>
          <a:p>
            <a:pPr>
              <a:lnSpc>
                <a:spcPct val="150000"/>
              </a:lnSpc>
            </a:pPr>
            <a:r>
              <a:rPr lang="zh-CN" altLang="en-US" spc="1200" dirty="0">
                <a:solidFill>
                  <a:schemeClr val="accent4">
                    <a:lumMod val="50000"/>
                  </a:schemeClr>
                </a:solidFill>
                <a:latin typeface="微软雅黑" panose="020B0503020204020204" pitchFamily="34" charset="-122"/>
                <a:ea typeface="微软雅黑" panose="020B0503020204020204" pitchFamily="34" charset="-122"/>
              </a:rPr>
              <a:t>神话传说</a:t>
            </a:r>
          </a:p>
        </p:txBody>
      </p:sp>
      <p:sp>
        <p:nvSpPr>
          <p:cNvPr id="54" name="文本框 30"/>
          <p:cNvSpPr txBox="1"/>
          <p:nvPr/>
        </p:nvSpPr>
        <p:spPr>
          <a:xfrm>
            <a:off x="3131217" y="3103965"/>
            <a:ext cx="600164" cy="1631216"/>
          </a:xfrm>
          <a:prstGeom prst="rect">
            <a:avLst/>
          </a:prstGeom>
          <a:noFill/>
        </p:spPr>
        <p:txBody>
          <a:bodyPr vert="eaVert" wrap="none" rtlCol="0">
            <a:spAutoFit/>
          </a:bodyPr>
          <a:lstStyle/>
          <a:p>
            <a:pPr>
              <a:lnSpc>
                <a:spcPct val="150000"/>
              </a:lnSpc>
            </a:pPr>
            <a:r>
              <a:rPr lang="zh-CN" altLang="en-US" spc="1200" dirty="0">
                <a:solidFill>
                  <a:schemeClr val="accent4">
                    <a:lumMod val="50000"/>
                  </a:schemeClr>
                </a:solidFill>
                <a:latin typeface="微软雅黑" panose="020B0503020204020204" pitchFamily="34" charset="-122"/>
                <a:ea typeface="微软雅黑" panose="020B0503020204020204" pitchFamily="34" charset="-122"/>
              </a:rPr>
              <a:t>著名诗词</a:t>
            </a:r>
          </a:p>
        </p:txBody>
      </p:sp>
      <p:grpSp>
        <p:nvGrpSpPr>
          <p:cNvPr id="60" name="组合 59"/>
          <p:cNvGrpSpPr/>
          <p:nvPr/>
        </p:nvGrpSpPr>
        <p:grpSpPr>
          <a:xfrm>
            <a:off x="-1" y="260586"/>
            <a:ext cx="3557724" cy="1323439"/>
            <a:chOff x="-1" y="260586"/>
            <a:chExt cx="3557724" cy="1323439"/>
          </a:xfrm>
        </p:grpSpPr>
        <p:sp>
          <p:nvSpPr>
            <p:cNvPr id="61" name="MH_Others_1"/>
            <p:cNvSpPr/>
            <p:nvPr>
              <p:custDataLst>
                <p:tags r:id="rId1"/>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solidFill>
              <a:srgbClr val="FCDA5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accent4">
                    <a:lumMod val="50000"/>
                  </a:schemeClr>
                </a:solidFill>
                <a:effectLst/>
                <a:uLnTx/>
                <a:uFillTx/>
                <a:latin typeface="微软雅黑" panose="020B0503020204020204" pitchFamily="34" charset="-122"/>
                <a:ea typeface="微软雅黑" panose="020B0503020204020204" pitchFamily="34" charset="-122"/>
              </a:endParaRPr>
            </a:p>
          </p:txBody>
        </p:sp>
        <p:sp>
          <p:nvSpPr>
            <p:cNvPr id="62" name="MH_Others_2"/>
            <p:cNvSpPr txBox="1"/>
            <p:nvPr>
              <p:custDataLst>
                <p:tags r:id="rId2"/>
              </p:custDataLst>
            </p:nvPr>
          </p:nvSpPr>
          <p:spPr>
            <a:xfrm>
              <a:off x="637436" y="260586"/>
              <a:ext cx="29202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7200" spc="251">
                  <a:solidFill>
                    <a:schemeClr val="accent4">
                      <a:lumMod val="75000"/>
                    </a:schemeClr>
                  </a:solidFill>
                  <a:latin typeface="微软雅黑" panose="020B0503020204020204" pitchFamily="34" charset="-122"/>
                  <a:ea typeface="微软雅黑" panose="020B0503020204020204" pitchFamily="34" charset="-122"/>
                </a:defRPr>
              </a:lvl1pPr>
            </a:lstStyle>
            <a:p>
              <a:r>
                <a:rPr lang="zh-CN" altLang="en-US" sz="4400" b="1" dirty="0"/>
                <a:t>目录</a:t>
              </a:r>
              <a:endParaRPr lang="en-US" altLang="zh-CN" sz="4400" b="1" dirty="0"/>
            </a:p>
            <a:p>
              <a:r>
                <a:rPr lang="en-US" altLang="zh-CN" sz="3600" dirty="0"/>
                <a:t>CONTENTS</a:t>
              </a:r>
              <a:endParaRPr lang="zh-CN" altLang="en-US" sz="3600" dirty="0"/>
            </a:p>
          </p:txBody>
        </p:sp>
        <p:sp>
          <p:nvSpPr>
            <p:cNvPr id="63"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solidFill>
              <a:srgbClr val="FCDA55"/>
            </a:solidFill>
            <a:ln w="12700" cap="flat" cmpd="sng" algn="ctr">
              <a:noFill/>
              <a:prstDash val="solid"/>
              <a:miter lim="800000"/>
            </a:ln>
            <a:effectLst/>
          </p:spPr>
          <p:txBody>
            <a:bodyPr wrap="square"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chemeClr val="accent4">
                    <a:lumMod val="50000"/>
                  </a:schemeClr>
                </a:solidFill>
                <a:effectLst/>
                <a:uLnTx/>
                <a:uFillTx/>
                <a:latin typeface="微软雅黑" panose="020B0503020204020204" pitchFamily="34" charset="-122"/>
                <a:ea typeface="微软雅黑" panose="020B0503020204020204" pitchFamily="3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500"/>
                                        <p:tgtEl>
                                          <p:spTgt spid="4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fade">
                                      <p:cBhvr>
                                        <p:cTn id="23" dur="500"/>
                                        <p:tgtEl>
                                          <p:spTgt spid="4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Effect transition="in" filter="fade">
                                      <p:cBhvr>
                                        <p:cTn id="35" dur="500"/>
                                        <p:tgtEl>
                                          <p:spTgt spid="4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500"/>
                                        <p:tgtEl>
                                          <p:spTgt spid="5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8" fill="hold" nodeType="click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additive="base">
                                        <p:cTn id="56" dur="500" fill="hold"/>
                                        <p:tgtEl>
                                          <p:spTgt spid="60"/>
                                        </p:tgtEl>
                                        <p:attrNameLst>
                                          <p:attrName>ppt_x</p:attrName>
                                        </p:attrNameLst>
                                      </p:cBhvr>
                                      <p:tavLst>
                                        <p:tav tm="0">
                                          <p:val>
                                            <p:strVal val="0-#ppt_w/2"/>
                                          </p:val>
                                        </p:tav>
                                        <p:tav tm="100000">
                                          <p:val>
                                            <p:strVal val="#ppt_x"/>
                                          </p:val>
                                        </p:tav>
                                      </p:tavLst>
                                    </p:anim>
                                    <p:anim calcmode="lin" valueType="num">
                                      <p:cBhvr additive="base">
                                        <p:cTn id="57"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ldLvl="0" animBg="1"/>
      <p:bldP spid="45" grpId="0"/>
      <p:bldP spid="46" grpId="0" bldLvl="0" animBg="1"/>
      <p:bldP spid="48" grpId="0" bldLvl="0" animBg="1"/>
      <p:bldP spid="50" grpId="0" bldLvl="0" animBg="1"/>
      <p:bldP spid="52" grpId="0"/>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495300" y="2015355"/>
            <a:ext cx="68175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eaLnBrk="1" hangingPunct="1">
              <a:lnSpc>
                <a:spcPct val="140000"/>
              </a:lnSpc>
            </a:pPr>
            <a:r>
              <a:rPr lang="zh-CN" altLang="en-US" sz="2000" dirty="0" smtClean="0">
                <a:solidFill>
                  <a:schemeClr val="accent4">
                    <a:lumMod val="50000"/>
                  </a:schemeClr>
                </a:solidFill>
                <a:latin typeface="微软雅黑" panose="020B0503020204020204" pitchFamily="34" charset="-122"/>
                <a:ea typeface="微软雅黑" panose="020B0503020204020204" pitchFamily="34" charset="-122"/>
              </a:rPr>
              <a:t>    您</a:t>
            </a:r>
            <a:r>
              <a:rPr lang="zh-CN" altLang="en-US" sz="2000" dirty="0">
                <a:solidFill>
                  <a:schemeClr val="accent4">
                    <a:lumMod val="50000"/>
                  </a:scheme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的内容打在这里，或者通过复制您的文本后，在此框中选择粘贴，并选择只保留文字。您的内容打在这里，或者通过复制您的文本后，在此框中选择粘贴</a:t>
            </a:r>
            <a:endParaRPr lang="zh-CN" altLang="en-US" dirty="0">
              <a:solidFill>
                <a:schemeClr val="accent4">
                  <a:lumMod val="50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 name="图片 5"/>
          <p:cNvPicPr>
            <a:picLocks noChangeAspect="1"/>
          </p:cNvPicPr>
          <p:nvPr/>
        </p:nvPicPr>
        <p:blipFill rotWithShape="1">
          <a:blip r:embed="rId2" cstate="screen"/>
          <a:srcRect/>
          <a:stretch>
            <a:fillRect/>
          </a:stretch>
        </p:blipFill>
        <p:spPr>
          <a:xfrm>
            <a:off x="5638801" y="2526227"/>
            <a:ext cx="3195682" cy="4331773"/>
          </a:xfrm>
          <a:prstGeom prst="rect">
            <a:avLst/>
          </a:prstGeom>
        </p:spPr>
      </p:pic>
      <p:sp>
        <p:nvSpPr>
          <p:cNvPr id="7" name="文本框 19"/>
          <p:cNvSpPr txBox="1">
            <a:spLocks noChangeArrowheads="1"/>
          </p:cNvSpPr>
          <p:nvPr/>
        </p:nvSpPr>
        <p:spPr bwMode="auto">
          <a:xfrm>
            <a:off x="528409" y="694954"/>
            <a:ext cx="40067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7200" spc="251">
                <a:solidFill>
                  <a:schemeClr val="accent4">
                    <a:lumMod val="75000"/>
                  </a:schemeClr>
                </a:solidFill>
                <a:latin typeface="微软雅黑" panose="020B0503020204020204" pitchFamily="34" charset="-122"/>
                <a:ea typeface="微软雅黑" panose="020B0503020204020204" pitchFamily="34" charset="-122"/>
              </a:defRPr>
            </a:lvl1pPr>
          </a:lstStyle>
          <a:p>
            <a:r>
              <a:rPr lang="zh-CN" altLang="en-US" dirty="0"/>
              <a:t>节日起源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图片包含 鲜花, 植物&#10;&#10;已生成极高可信度的说明"/>
          <p:cNvPicPr>
            <a:picLocks noChangeAspect="1"/>
          </p:cNvPicPr>
          <p:nvPr/>
        </p:nvPicPr>
        <p:blipFill rotWithShape="1">
          <a:blip r:embed="rId6" cstate="screen"/>
          <a:srcRect t="37060" r="33844"/>
          <a:stretch>
            <a:fillRect/>
          </a:stretch>
        </p:blipFill>
        <p:spPr>
          <a:xfrm flipH="1">
            <a:off x="8208130" y="3180883"/>
            <a:ext cx="3983869" cy="3674068"/>
          </a:xfrm>
          <a:prstGeom prst="rect">
            <a:avLst/>
          </a:prstGeom>
        </p:spPr>
      </p:pic>
      <p:sp>
        <p:nvSpPr>
          <p:cNvPr id="35" name="圆角矩形 34"/>
          <p:cNvSpPr/>
          <p:nvPr/>
        </p:nvSpPr>
        <p:spPr>
          <a:xfrm>
            <a:off x="552450" y="1370247"/>
            <a:ext cx="10934700" cy="5030553"/>
          </a:xfrm>
          <a:prstGeom prst="roundRect">
            <a:avLst>
              <a:gd name="adj" fmla="val 4928"/>
            </a:avLst>
          </a:prstGeom>
          <a:solidFill>
            <a:schemeClr val="bg1">
              <a:alpha val="40000"/>
            </a:schemeClr>
          </a:solidFill>
          <a:ln w="50800">
            <a:solidFill>
              <a:schemeClr val="accent4">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535866" y="2223758"/>
            <a:ext cx="8998784" cy="3139321"/>
          </a:xfrm>
          <a:prstGeom prst="rect">
            <a:avLst/>
          </a:prstGeom>
          <a:noFill/>
        </p:spPr>
        <p:txBody>
          <a:bodyPr wrap="square">
            <a:spAutoFit/>
          </a:bodyPr>
          <a:lstStyle/>
          <a:p>
            <a:pPr>
              <a:lnSpc>
                <a:spcPct val="150000"/>
              </a:lnSpc>
              <a:defRPr/>
            </a:pPr>
            <a:r>
              <a:rPr lang="zh-CN" altLang="en-US" sz="36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重阳</a:t>
            </a:r>
            <a:r>
              <a:rPr lang="zh-CN" altLang="en-US"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的源头，可追溯到先秦之前。</a:t>
            </a:r>
            <a:r>
              <a:rPr lang="en-US" altLang="zh-CN"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a:t>
            </a:r>
            <a:r>
              <a:rPr lang="zh-CN" altLang="en-US"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吕氏春秋</a:t>
            </a:r>
            <a:r>
              <a:rPr lang="en-US" altLang="zh-CN"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a:t>
            </a:r>
            <a:r>
              <a:rPr lang="zh-CN" altLang="en-US"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之中</a:t>
            </a:r>
            <a:r>
              <a:rPr lang="en-US" altLang="zh-CN"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a:t>
            </a:r>
            <a:r>
              <a:rPr lang="zh-CN" altLang="en-US"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季秋纪</a:t>
            </a:r>
            <a:r>
              <a:rPr lang="en-US" altLang="zh-CN"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a:t>
            </a:r>
            <a:r>
              <a:rPr lang="zh-CN" altLang="en-US"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载：“（九月）命家宰，农事备收，举五种之要。藏帝籍之收于神仓，祗敬必饬。”“是日也，大飨帝，尝牺牲，告备于天子。”可见当时已有在秋九月农作物丰收之时祭飨天帝、祭祖，以谢天帝、祖先恩德的活动。</a:t>
            </a:r>
          </a:p>
        </p:txBody>
      </p:sp>
      <p:pic>
        <p:nvPicPr>
          <p:cNvPr id="15" name="图片 14"/>
          <p:cNvPicPr>
            <a:picLocks noChangeAspect="1"/>
          </p:cNvPicPr>
          <p:nvPr/>
        </p:nvPicPr>
        <p:blipFill rotWithShape="1">
          <a:blip r:embed="rId7" cstate="screen"/>
          <a:srcRect/>
          <a:stretch>
            <a:fillRect/>
          </a:stretch>
        </p:blipFill>
        <p:spPr>
          <a:xfrm>
            <a:off x="0" y="3946876"/>
            <a:ext cx="1695285" cy="961976"/>
          </a:xfrm>
          <a:prstGeom prst="rect">
            <a:avLst/>
          </a:prstGeom>
        </p:spPr>
      </p:pic>
      <p:grpSp>
        <p:nvGrpSpPr>
          <p:cNvPr id="28" name="组合 27"/>
          <p:cNvGrpSpPr/>
          <p:nvPr/>
        </p:nvGrpSpPr>
        <p:grpSpPr>
          <a:xfrm>
            <a:off x="1325173" y="2360669"/>
            <a:ext cx="370113" cy="355600"/>
            <a:chOff x="1934936" y="3502479"/>
            <a:chExt cx="277585" cy="266700"/>
          </a:xfrm>
        </p:grpSpPr>
        <p:cxnSp>
          <p:nvCxnSpPr>
            <p:cNvPr id="23" name="直接连接符 22"/>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0" name="组合 29"/>
          <p:cNvGrpSpPr/>
          <p:nvPr/>
        </p:nvGrpSpPr>
        <p:grpSpPr>
          <a:xfrm rot="10800000">
            <a:off x="10164537" y="4630130"/>
            <a:ext cx="370113" cy="355600"/>
            <a:chOff x="1934936" y="3502479"/>
            <a:chExt cx="277585" cy="266700"/>
          </a:xfrm>
        </p:grpSpPr>
        <p:cxnSp>
          <p:nvCxnSpPr>
            <p:cNvPr id="31" name="直接连接符 30"/>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0" y="478056"/>
            <a:ext cx="371062" cy="565183"/>
            <a:chOff x="-1" y="374886"/>
            <a:chExt cx="702306" cy="1097117"/>
          </a:xfrm>
          <a:solidFill>
            <a:srgbClr val="FCDA55"/>
          </a:solidFill>
        </p:grpSpPr>
        <p:sp>
          <p:nvSpPr>
            <p:cNvPr id="29"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CDA55"/>
                </a:solidFill>
                <a:effectLst/>
                <a:uLnTx/>
                <a:uFillTx/>
                <a:latin typeface="阿里巴巴普惠体 L" panose="00020600040101010101" pitchFamily="18" charset="-122"/>
                <a:ea typeface="阿里巴巴普惠体 L" panose="00020600040101010101" pitchFamily="18" charset="-122"/>
                <a:cs typeface="+mn-cs"/>
              </a:endParaRPr>
            </a:p>
          </p:txBody>
        </p:sp>
        <p:sp>
          <p:nvSpPr>
            <p:cNvPr id="33"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w="12700" cap="flat" cmpd="sng" algn="ctr">
              <a:noFill/>
              <a:prstDash val="solid"/>
              <a:miter lim="800000"/>
            </a:ln>
            <a:effectLst/>
          </p:spPr>
          <p:txBody>
            <a:bodyPr wrap="square"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CDA55"/>
                </a:solidFill>
                <a:effectLst/>
                <a:uLnTx/>
                <a:uFillTx/>
                <a:latin typeface="阿里巴巴普惠体 L" panose="00020600040101010101" pitchFamily="18" charset="-122"/>
                <a:ea typeface="阿里巴巴普惠体 L" panose="00020600040101010101" pitchFamily="18" charset="-122"/>
                <a:cs typeface="+mn-cs"/>
              </a:endParaRPr>
            </a:p>
          </p:txBody>
        </p:sp>
      </p:grpSp>
      <p:sp>
        <p:nvSpPr>
          <p:cNvPr id="34" name="文本框 38"/>
          <p:cNvSpPr txBox="1">
            <a:spLocks noChangeArrowheads="1"/>
          </p:cNvSpPr>
          <p:nvPr>
            <p:custDataLst>
              <p:tags r:id="rId1"/>
            </p:custDataLst>
          </p:nvPr>
        </p:nvSpPr>
        <p:spPr bwMode="auto">
          <a:xfrm>
            <a:off x="371062" y="351833"/>
            <a:ext cx="2816225" cy="90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zh-CN" altLang="en-US" sz="4000" dirty="0">
                <a:solidFill>
                  <a:schemeClr val="accent4">
                    <a:lumMod val="50000"/>
                  </a:schemeClr>
                </a:solidFill>
                <a:latin typeface="微软雅黑" panose="020B0503020204020204" pitchFamily="34" charset="-122"/>
                <a:ea typeface="微软雅黑" panose="020B0503020204020204" pitchFamily="34" charset="-122"/>
              </a:rPr>
              <a:t>节日起源</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advTm="4000">
        <p15:prstTrans prst="origami"/>
      </p:transition>
    </mc:Choice>
    <mc:Fallback xmlns="">
      <p:transition spd="slow" advTm="4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down)">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p:tgtEl>
                                          <p:spTgt spid="34"/>
                                        </p:tgtEl>
                                        <p:attrNameLst>
                                          <p:attrName>ppt_y</p:attrName>
                                        </p:attrNameLst>
                                      </p:cBhvr>
                                      <p:tavLst>
                                        <p:tav tm="0">
                                          <p:val>
                                            <p:strVal val="#ppt_y+#ppt_h*1.125000"/>
                                          </p:val>
                                        </p:tav>
                                        <p:tav tm="100000">
                                          <p:val>
                                            <p:strVal val="#ppt_y"/>
                                          </p:val>
                                        </p:tav>
                                      </p:tavLst>
                                    </p:anim>
                                    <p:animEffect transition="in" filter="wipe(up)">
                                      <p:cBhvr>
                                        <p:cTn id="2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鲜花, 植物&#10;&#10;已生成极高可信度的说明"/>
          <p:cNvPicPr>
            <a:picLocks noChangeAspect="1"/>
          </p:cNvPicPr>
          <p:nvPr/>
        </p:nvPicPr>
        <p:blipFill rotWithShape="1">
          <a:blip r:embed="rId5" cstate="screen"/>
          <a:srcRect t="37060" r="33844"/>
          <a:stretch>
            <a:fillRect/>
          </a:stretch>
        </p:blipFill>
        <p:spPr>
          <a:xfrm flipH="1">
            <a:off x="8208130" y="3180883"/>
            <a:ext cx="3983869" cy="3674068"/>
          </a:xfrm>
          <a:prstGeom prst="rect">
            <a:avLst/>
          </a:prstGeom>
        </p:spPr>
      </p:pic>
      <p:sp>
        <p:nvSpPr>
          <p:cNvPr id="14" name="圆角矩形 13"/>
          <p:cNvSpPr/>
          <p:nvPr/>
        </p:nvSpPr>
        <p:spPr>
          <a:xfrm>
            <a:off x="552450" y="1370247"/>
            <a:ext cx="10934700" cy="5030553"/>
          </a:xfrm>
          <a:prstGeom prst="roundRect">
            <a:avLst>
              <a:gd name="adj" fmla="val 4928"/>
            </a:avLst>
          </a:prstGeom>
          <a:solidFill>
            <a:schemeClr val="bg1">
              <a:alpha val="40000"/>
            </a:schemeClr>
          </a:solidFill>
          <a:ln w="50800">
            <a:solidFill>
              <a:schemeClr val="accent4">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459666" y="1866627"/>
            <a:ext cx="9608384" cy="3970318"/>
          </a:xfrm>
          <a:prstGeom prst="rect">
            <a:avLst/>
          </a:prstGeom>
          <a:noFill/>
        </p:spPr>
        <p:txBody>
          <a:bodyPr wrap="square">
            <a:spAutoFit/>
          </a:bodyPr>
          <a:lstStyle/>
          <a:p>
            <a:pPr>
              <a:lnSpc>
                <a:spcPct val="150000"/>
              </a:lnSpc>
              <a:defRPr/>
            </a:pPr>
            <a:r>
              <a:rPr lang="zh-CN" altLang="en-US"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汉代，</a:t>
            </a:r>
            <a:r>
              <a:rPr lang="en-US" altLang="zh-CN"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a:t>
            </a:r>
            <a:r>
              <a:rPr lang="zh-CN" altLang="en-US"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西京杂记</a:t>
            </a:r>
            <a:r>
              <a:rPr lang="en-US" altLang="zh-CN"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a:t>
            </a:r>
            <a:r>
              <a:rPr lang="zh-CN" altLang="en-US"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中记西汉时的宫人贾佩兰称：“九月九日，佩茱萸，食蓬饵，饮菊花酒，云令人长寿。”相传自此时起，有了重阳节求寿之俗。这是受古代巫师（后为道士）追求长生，采集药物服用的影响。同时还有大型饮宴活动，是由先秦时庆丰收之宴饮发展而来的。</a:t>
            </a:r>
            <a:r>
              <a:rPr lang="en-US" altLang="zh-CN"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a:t>
            </a:r>
            <a:r>
              <a:rPr lang="zh-CN" altLang="en-US"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荆楚岁时记</a:t>
            </a:r>
            <a:r>
              <a:rPr lang="en-US" altLang="zh-CN"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a:t>
            </a:r>
            <a:r>
              <a:rPr lang="zh-CN" altLang="en-US"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云：“九月九日，四民并籍野饮宴。”隋杜公瞻注云：“九月九日宴会，未知起于何代，然自驻至宋未改。”求长寿及饮宴，构成了重阳节的基础。</a:t>
            </a:r>
            <a:endParaRPr lang="zh-CN" altLang="en-US"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grpSp>
        <p:nvGrpSpPr>
          <p:cNvPr id="3" name="组合 2"/>
          <p:cNvGrpSpPr/>
          <p:nvPr/>
        </p:nvGrpSpPr>
        <p:grpSpPr>
          <a:xfrm>
            <a:off x="1325173" y="1941569"/>
            <a:ext cx="370113" cy="355600"/>
            <a:chOff x="1934936" y="3502479"/>
            <a:chExt cx="277585" cy="266700"/>
          </a:xfrm>
        </p:grpSpPr>
        <p:cxnSp>
          <p:nvCxnSpPr>
            <p:cNvPr id="4" name="直接连接符 3"/>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rot="10800000">
            <a:off x="10673390" y="5016920"/>
            <a:ext cx="370113" cy="355600"/>
            <a:chOff x="1934936" y="3502479"/>
            <a:chExt cx="277585" cy="266700"/>
          </a:xfrm>
        </p:grpSpPr>
        <p:cxnSp>
          <p:nvCxnSpPr>
            <p:cNvPr id="7" name="直接连接符 6"/>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0" y="478056"/>
            <a:ext cx="371062" cy="565183"/>
            <a:chOff x="-1" y="374886"/>
            <a:chExt cx="702306" cy="1097117"/>
          </a:xfrm>
          <a:solidFill>
            <a:srgbClr val="FCDA55"/>
          </a:solidFill>
        </p:grpSpPr>
        <p:sp>
          <p:nvSpPr>
            <p:cNvPr id="11"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CDA55"/>
                </a:solidFill>
                <a:effectLst/>
                <a:uLnTx/>
                <a:uFillTx/>
                <a:latin typeface="阿里巴巴普惠体 L" panose="00020600040101010101" pitchFamily="18" charset="-122"/>
                <a:ea typeface="阿里巴巴普惠体 L" panose="00020600040101010101" pitchFamily="18" charset="-122"/>
                <a:cs typeface="+mn-cs"/>
              </a:endParaRPr>
            </a:p>
          </p:txBody>
        </p:sp>
        <p:sp>
          <p:nvSpPr>
            <p:cNvPr id="12"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w="12700" cap="flat" cmpd="sng" algn="ctr">
              <a:noFill/>
              <a:prstDash val="solid"/>
              <a:miter lim="800000"/>
            </a:ln>
            <a:effectLst/>
          </p:spPr>
          <p:txBody>
            <a:bodyPr wrap="square"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CDA55"/>
                </a:solidFill>
                <a:effectLst/>
                <a:uLnTx/>
                <a:uFillTx/>
                <a:latin typeface="阿里巴巴普惠体 L" panose="00020600040101010101" pitchFamily="18" charset="-122"/>
                <a:ea typeface="阿里巴巴普惠体 L" panose="00020600040101010101" pitchFamily="18" charset="-122"/>
                <a:cs typeface="+mn-cs"/>
              </a:endParaRPr>
            </a:p>
          </p:txBody>
        </p:sp>
      </p:grpSp>
      <p:sp>
        <p:nvSpPr>
          <p:cNvPr id="13" name="文本框 38"/>
          <p:cNvSpPr txBox="1">
            <a:spLocks noChangeArrowheads="1"/>
          </p:cNvSpPr>
          <p:nvPr>
            <p:custDataLst>
              <p:tags r:id="rId1"/>
            </p:custDataLst>
          </p:nvPr>
        </p:nvSpPr>
        <p:spPr bwMode="auto">
          <a:xfrm>
            <a:off x="371062" y="351833"/>
            <a:ext cx="2816225" cy="90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zh-CN" altLang="en-US" sz="4000" dirty="0">
                <a:solidFill>
                  <a:schemeClr val="accent4">
                    <a:lumMod val="50000"/>
                  </a:schemeClr>
                </a:solidFill>
                <a:latin typeface="微软雅黑" panose="020B0503020204020204" pitchFamily="34" charset="-122"/>
                <a:ea typeface="微软雅黑" panose="020B0503020204020204" pitchFamily="34" charset="-122"/>
              </a:rPr>
              <a:t>节日起源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鲜花, 植物&#10;&#10;已生成极高可信度的说明"/>
          <p:cNvPicPr>
            <a:picLocks noChangeAspect="1"/>
          </p:cNvPicPr>
          <p:nvPr/>
        </p:nvPicPr>
        <p:blipFill rotWithShape="1">
          <a:blip r:embed="rId5" cstate="screen"/>
          <a:srcRect t="37060" r="33844"/>
          <a:stretch>
            <a:fillRect/>
          </a:stretch>
        </p:blipFill>
        <p:spPr>
          <a:xfrm flipH="1">
            <a:off x="8208130" y="3180883"/>
            <a:ext cx="3983869" cy="3674068"/>
          </a:xfrm>
          <a:prstGeom prst="rect">
            <a:avLst/>
          </a:prstGeom>
        </p:spPr>
      </p:pic>
      <p:sp>
        <p:nvSpPr>
          <p:cNvPr id="14" name="圆角矩形 13"/>
          <p:cNvSpPr/>
          <p:nvPr/>
        </p:nvSpPr>
        <p:spPr>
          <a:xfrm>
            <a:off x="552450" y="1370247"/>
            <a:ext cx="10934700" cy="5030553"/>
          </a:xfrm>
          <a:prstGeom prst="roundRect">
            <a:avLst>
              <a:gd name="adj" fmla="val 4928"/>
            </a:avLst>
          </a:prstGeom>
          <a:solidFill>
            <a:schemeClr val="bg1">
              <a:alpha val="40000"/>
            </a:schemeClr>
          </a:solidFill>
          <a:ln w="50800">
            <a:solidFill>
              <a:schemeClr val="accent4">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459666" y="1866627"/>
            <a:ext cx="9608384" cy="3970318"/>
          </a:xfrm>
          <a:prstGeom prst="rect">
            <a:avLst/>
          </a:prstGeom>
          <a:noFill/>
        </p:spPr>
        <p:txBody>
          <a:bodyPr wrap="square">
            <a:spAutoFit/>
          </a:bodyPr>
          <a:lstStyle/>
          <a:p>
            <a:pPr>
              <a:lnSpc>
                <a:spcPct val="150000"/>
              </a:lnSpc>
              <a:defRPr/>
            </a:pPr>
            <a:r>
              <a:rPr lang="zh-CN" altLang="en-US"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汉代，</a:t>
            </a:r>
            <a:r>
              <a:rPr lang="en-US" altLang="zh-CN"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a:t>
            </a:r>
            <a:r>
              <a:rPr lang="zh-CN" altLang="en-US"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西京杂记</a:t>
            </a:r>
            <a:r>
              <a:rPr lang="en-US" altLang="zh-CN"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a:t>
            </a:r>
            <a:r>
              <a:rPr lang="zh-CN" altLang="en-US"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中记西汉时的宫人贾佩兰称：“九月九日，佩茱萸，食蓬饵，饮菊花酒，云令人长寿。”相传自此时起，有了重阳节求寿之俗。这是受古代巫师（后为道士）追求长生，采集药物服用的影响。同时还有大型饮宴活动，是由先秦时庆丰收之宴饮发展而来的。</a:t>
            </a:r>
            <a:r>
              <a:rPr lang="en-US" altLang="zh-CN"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a:t>
            </a:r>
            <a:r>
              <a:rPr lang="zh-CN" altLang="en-US"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荆楚岁时记</a:t>
            </a:r>
            <a:r>
              <a:rPr lang="en-US" altLang="zh-CN"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a:t>
            </a:r>
            <a:r>
              <a:rPr lang="zh-CN" altLang="en-US" sz="2400"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rPr>
              <a:t>云：“九月九日，四民并籍野饮宴。”隋杜公瞻注云：“九月九日宴会，未知起于何代，然自驻至宋未改。”求长寿及饮宴，构成了重阳节的基础。</a:t>
            </a:r>
            <a:endParaRPr lang="zh-CN" altLang="en-US" dirty="0">
              <a:solidFill>
                <a:schemeClr val="accent4">
                  <a:lumMod val="50000"/>
                </a:schemeClr>
              </a:solidFill>
              <a:latin typeface="微软雅黑" panose="020B0503020204020204" pitchFamily="34" charset="-122"/>
              <a:ea typeface="微软雅黑" panose="020B0503020204020204" pitchFamily="34" charset="-122"/>
              <a:cs typeface="Lao UI" panose="020B0502040204020203" pitchFamily="34" charset="0"/>
            </a:endParaRPr>
          </a:p>
        </p:txBody>
      </p:sp>
      <p:grpSp>
        <p:nvGrpSpPr>
          <p:cNvPr id="3" name="组合 2"/>
          <p:cNvGrpSpPr/>
          <p:nvPr/>
        </p:nvGrpSpPr>
        <p:grpSpPr>
          <a:xfrm>
            <a:off x="1325173" y="1941569"/>
            <a:ext cx="370113" cy="355600"/>
            <a:chOff x="1934936" y="3502479"/>
            <a:chExt cx="277585" cy="266700"/>
          </a:xfrm>
        </p:grpSpPr>
        <p:cxnSp>
          <p:nvCxnSpPr>
            <p:cNvPr id="4" name="直接连接符 3"/>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 name="组合 5"/>
          <p:cNvGrpSpPr/>
          <p:nvPr/>
        </p:nvGrpSpPr>
        <p:grpSpPr>
          <a:xfrm rot="10800000">
            <a:off x="10673390" y="5264570"/>
            <a:ext cx="370113" cy="355600"/>
            <a:chOff x="1934936" y="3502479"/>
            <a:chExt cx="277585" cy="266700"/>
          </a:xfrm>
        </p:grpSpPr>
        <p:cxnSp>
          <p:nvCxnSpPr>
            <p:cNvPr id="7" name="直接连接符 6"/>
            <p:cNvCxnSpPr/>
            <p:nvPr/>
          </p:nvCxnSpPr>
          <p:spPr>
            <a:xfrm>
              <a:off x="1934936" y="3510643"/>
              <a:ext cx="277585" cy="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1959431" y="3502479"/>
              <a:ext cx="0" cy="266700"/>
            </a:xfrm>
            <a:prstGeom prst="line">
              <a:avLst/>
            </a:prstGeom>
            <a:ln w="571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10" name="组合 9"/>
          <p:cNvGrpSpPr/>
          <p:nvPr/>
        </p:nvGrpSpPr>
        <p:grpSpPr>
          <a:xfrm>
            <a:off x="0" y="478056"/>
            <a:ext cx="371062" cy="565183"/>
            <a:chOff x="-1" y="374886"/>
            <a:chExt cx="702306" cy="1097117"/>
          </a:xfrm>
          <a:solidFill>
            <a:srgbClr val="FCDA55"/>
          </a:solidFill>
        </p:grpSpPr>
        <p:sp>
          <p:nvSpPr>
            <p:cNvPr id="11"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CDA55"/>
                </a:solidFill>
                <a:effectLst/>
                <a:uLnTx/>
                <a:uFillTx/>
                <a:latin typeface="阿里巴巴普惠体 L" panose="00020600040101010101" pitchFamily="18" charset="-122"/>
                <a:ea typeface="阿里巴巴普惠体 L" panose="00020600040101010101" pitchFamily="18" charset="-122"/>
                <a:cs typeface="+mn-cs"/>
              </a:endParaRPr>
            </a:p>
          </p:txBody>
        </p:sp>
        <p:sp>
          <p:nvSpPr>
            <p:cNvPr id="12"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w="12700" cap="flat" cmpd="sng" algn="ctr">
              <a:noFill/>
              <a:prstDash val="solid"/>
              <a:miter lim="800000"/>
            </a:ln>
            <a:effectLst/>
          </p:spPr>
          <p:txBody>
            <a:bodyPr wrap="square"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CDA55"/>
                </a:solidFill>
                <a:effectLst/>
                <a:uLnTx/>
                <a:uFillTx/>
                <a:latin typeface="阿里巴巴普惠体 L" panose="00020600040101010101" pitchFamily="18" charset="-122"/>
                <a:ea typeface="阿里巴巴普惠体 L" panose="00020600040101010101" pitchFamily="18" charset="-122"/>
                <a:cs typeface="+mn-cs"/>
              </a:endParaRPr>
            </a:p>
          </p:txBody>
        </p:sp>
      </p:grpSp>
      <p:sp>
        <p:nvSpPr>
          <p:cNvPr id="13" name="文本框 38"/>
          <p:cNvSpPr txBox="1">
            <a:spLocks noChangeArrowheads="1"/>
          </p:cNvSpPr>
          <p:nvPr>
            <p:custDataLst>
              <p:tags r:id="rId1"/>
            </p:custDataLst>
          </p:nvPr>
        </p:nvSpPr>
        <p:spPr bwMode="auto">
          <a:xfrm>
            <a:off x="371062" y="351833"/>
            <a:ext cx="2816225" cy="90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zh-CN" altLang="en-US" sz="4000" dirty="0">
                <a:solidFill>
                  <a:schemeClr val="accent4">
                    <a:lumMod val="50000"/>
                  </a:schemeClr>
                </a:solidFill>
                <a:latin typeface="微软雅黑" panose="020B0503020204020204" pitchFamily="34" charset="-122"/>
                <a:ea typeface="微软雅黑" panose="020B0503020204020204" pitchFamily="34" charset="-122"/>
              </a:rPr>
              <a:t>节日起源</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down)">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p:tgtEl>
                                          <p:spTgt spid="13"/>
                                        </p:tgtEl>
                                        <p:attrNameLst>
                                          <p:attrName>ppt_y</p:attrName>
                                        </p:attrNameLst>
                                      </p:cBhvr>
                                      <p:tavLst>
                                        <p:tav tm="0">
                                          <p:val>
                                            <p:strVal val="#ppt_y+#ppt_h*1.125000"/>
                                          </p:val>
                                        </p:tav>
                                        <p:tav tm="100000">
                                          <p:val>
                                            <p:strVal val="#ppt_y"/>
                                          </p:val>
                                        </p:tav>
                                      </p:tavLst>
                                    </p:anim>
                                    <p:animEffect transition="in" filter="wipe(up)">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5" cstate="screen"/>
          <a:stretch>
            <a:fillRect/>
          </a:stretch>
        </p:blipFill>
        <p:spPr>
          <a:xfrm>
            <a:off x="0" y="1557224"/>
            <a:ext cx="3179499" cy="5300777"/>
          </a:xfrm>
          <a:prstGeom prst="rect">
            <a:avLst/>
          </a:prstGeom>
        </p:spPr>
      </p:pic>
      <p:sp>
        <p:nvSpPr>
          <p:cNvPr id="2" name="圆角矩形 1"/>
          <p:cNvSpPr/>
          <p:nvPr/>
        </p:nvSpPr>
        <p:spPr>
          <a:xfrm>
            <a:off x="552450" y="1370247"/>
            <a:ext cx="10934700" cy="5030553"/>
          </a:xfrm>
          <a:prstGeom prst="roundRect">
            <a:avLst>
              <a:gd name="adj" fmla="val 4928"/>
            </a:avLst>
          </a:prstGeom>
          <a:solidFill>
            <a:schemeClr val="bg1">
              <a:alpha val="40000"/>
            </a:schemeClr>
          </a:solidFill>
          <a:ln w="50800">
            <a:solidFill>
              <a:schemeClr val="accent4">
                <a:lumMod val="50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0" y="478056"/>
            <a:ext cx="371062" cy="565183"/>
            <a:chOff x="-1" y="374886"/>
            <a:chExt cx="702306" cy="1097117"/>
          </a:xfrm>
          <a:solidFill>
            <a:srgbClr val="FCDA55"/>
          </a:solidFill>
        </p:grpSpPr>
        <p:sp>
          <p:nvSpPr>
            <p:cNvPr id="4"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CDA55"/>
                </a:solidFill>
                <a:effectLst/>
                <a:uLnTx/>
                <a:uFillTx/>
                <a:latin typeface="阿里巴巴普惠体 L" panose="00020600040101010101" pitchFamily="18" charset="-122"/>
                <a:ea typeface="阿里巴巴普惠体 L" panose="00020600040101010101" pitchFamily="18" charset="-122"/>
                <a:cs typeface="+mn-cs"/>
              </a:endParaRPr>
            </a:p>
          </p:txBody>
        </p:sp>
        <p:sp>
          <p:nvSpPr>
            <p:cNvPr id="5"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w="12700" cap="flat" cmpd="sng" algn="ctr">
              <a:noFill/>
              <a:prstDash val="solid"/>
              <a:miter lim="800000"/>
            </a:ln>
            <a:effectLst/>
          </p:spPr>
          <p:txBody>
            <a:bodyPr wrap="square"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CDA55"/>
                </a:solidFill>
                <a:effectLst/>
                <a:uLnTx/>
                <a:uFillTx/>
                <a:latin typeface="阿里巴巴普惠体 L" panose="00020600040101010101" pitchFamily="18" charset="-122"/>
                <a:ea typeface="阿里巴巴普惠体 L" panose="00020600040101010101" pitchFamily="18" charset="-122"/>
                <a:cs typeface="+mn-cs"/>
              </a:endParaRPr>
            </a:p>
          </p:txBody>
        </p:sp>
      </p:grpSp>
      <p:sp>
        <p:nvSpPr>
          <p:cNvPr id="6" name="文本框 38"/>
          <p:cNvSpPr txBox="1">
            <a:spLocks noChangeArrowheads="1"/>
          </p:cNvSpPr>
          <p:nvPr>
            <p:custDataLst>
              <p:tags r:id="rId1"/>
            </p:custDataLst>
          </p:nvPr>
        </p:nvSpPr>
        <p:spPr bwMode="auto">
          <a:xfrm>
            <a:off x="371062" y="351833"/>
            <a:ext cx="2816225" cy="90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zh-CN" altLang="en-US" sz="4000" dirty="0">
                <a:solidFill>
                  <a:schemeClr val="accent4">
                    <a:lumMod val="50000"/>
                  </a:schemeClr>
                </a:solidFill>
                <a:latin typeface="微软雅黑" panose="020B0503020204020204" pitchFamily="34" charset="-122"/>
                <a:ea typeface="微软雅黑" panose="020B0503020204020204" pitchFamily="34" charset="-122"/>
              </a:rPr>
              <a:t>节日起源</a:t>
            </a:r>
          </a:p>
        </p:txBody>
      </p:sp>
      <p:sp>
        <p:nvSpPr>
          <p:cNvPr id="8" name="文本框 1"/>
          <p:cNvSpPr txBox="1"/>
          <p:nvPr/>
        </p:nvSpPr>
        <p:spPr>
          <a:xfrm>
            <a:off x="1012693" y="1818381"/>
            <a:ext cx="10156627" cy="3905683"/>
          </a:xfrm>
          <a:prstGeom prst="rect">
            <a:avLst/>
          </a:prstGeom>
          <a:noFill/>
        </p:spPr>
        <p:txBody>
          <a:bodyPr vert="eaVert" wrap="square" rtlCol="0">
            <a:spAutoFit/>
          </a:bodyPr>
          <a:lstStyle/>
          <a:p>
            <a:pPr>
              <a:lnSpc>
                <a:spcPct val="150000"/>
              </a:lnSpc>
            </a:pPr>
            <a:r>
              <a:rPr lang="zh-CN" altLang="en-US" sz="2400" dirty="0">
                <a:latin typeface="微软雅黑" panose="020B0503020204020204" pitchFamily="34" charset="-122"/>
                <a:ea typeface="微软雅黑" panose="020B0503020204020204" pitchFamily="34" charset="-122"/>
              </a:rPr>
              <a:t>重阳节的原型之一是古代的祭祀大火的仪式。</a:t>
            </a:r>
          </a:p>
          <a:p>
            <a:pPr>
              <a:lnSpc>
                <a:spcPct val="150000"/>
              </a:lnSpc>
            </a:pPr>
            <a:r>
              <a:rPr lang="zh-CN" altLang="en-US" sz="2400" dirty="0">
                <a:latin typeface="微软雅黑" panose="020B0503020204020204" pitchFamily="34" charset="-122"/>
                <a:ea typeface="微软雅黑" panose="020B0503020204020204" pitchFamily="34" charset="-122"/>
              </a:rPr>
              <a:t>作为古代季节星宿标志的“大火”星，在季秋九月隐退，</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夏小正</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2"/>
          <p:cNvSpPr txBox="1">
            <a:spLocks noChangeArrowheads="1"/>
          </p:cNvSpPr>
          <p:nvPr/>
        </p:nvSpPr>
        <p:spPr bwMode="auto">
          <a:xfrm>
            <a:off x="495300" y="2015355"/>
            <a:ext cx="681754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1225">
              <a:defRPr>
                <a:solidFill>
                  <a:schemeClr val="tx1"/>
                </a:solidFill>
                <a:latin typeface="Lao UI" panose="020B0502040204020203" pitchFamily="34" charset="0"/>
                <a:ea typeface="方正苏新诗柳楷简体" panose="02000000000000000000" pitchFamily="2" charset="-122"/>
              </a:defRPr>
            </a:lvl1pPr>
            <a:lvl2pPr marL="742950" indent="-285750" defTabSz="911225">
              <a:defRPr>
                <a:solidFill>
                  <a:schemeClr val="tx1"/>
                </a:solidFill>
                <a:latin typeface="Lao UI" panose="020B0502040204020203" pitchFamily="34" charset="0"/>
                <a:ea typeface="方正苏新诗柳楷简体" panose="02000000000000000000" pitchFamily="2" charset="-122"/>
              </a:defRPr>
            </a:lvl2pPr>
            <a:lvl3pPr marL="1143000" indent="-228600" defTabSz="911225">
              <a:defRPr>
                <a:solidFill>
                  <a:schemeClr val="tx1"/>
                </a:solidFill>
                <a:latin typeface="Lao UI" panose="020B0502040204020203" pitchFamily="34" charset="0"/>
                <a:ea typeface="方正苏新诗柳楷简体" panose="02000000000000000000" pitchFamily="2" charset="-122"/>
              </a:defRPr>
            </a:lvl3pPr>
            <a:lvl4pPr marL="1600200" indent="-228600" defTabSz="911225">
              <a:defRPr>
                <a:solidFill>
                  <a:schemeClr val="tx1"/>
                </a:solidFill>
                <a:latin typeface="Lao UI" panose="020B0502040204020203" pitchFamily="34" charset="0"/>
                <a:ea typeface="方正苏新诗柳楷简体" panose="02000000000000000000" pitchFamily="2" charset="-122"/>
              </a:defRPr>
            </a:lvl4pPr>
            <a:lvl5pPr marL="2057400" indent="-228600" defTabSz="911225">
              <a:defRPr>
                <a:solidFill>
                  <a:schemeClr val="tx1"/>
                </a:solidFill>
                <a:latin typeface="Lao UI" panose="020B0502040204020203" pitchFamily="34" charset="0"/>
                <a:ea typeface="方正苏新诗柳楷简体" panose="02000000000000000000" pitchFamily="2" charset="-122"/>
              </a:defRPr>
            </a:lvl5pPr>
            <a:lvl6pPr marL="25146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6pPr>
            <a:lvl7pPr marL="29718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7pPr>
            <a:lvl8pPr marL="34290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8pPr>
            <a:lvl9pPr marL="3886200" indent="-228600" defTabSz="911225" fontAlgn="base">
              <a:spcBef>
                <a:spcPct val="0"/>
              </a:spcBef>
              <a:spcAft>
                <a:spcPct val="0"/>
              </a:spcAft>
              <a:defRPr>
                <a:solidFill>
                  <a:schemeClr val="tx1"/>
                </a:solidFill>
                <a:latin typeface="Lao UI" panose="020B0502040204020203" pitchFamily="34" charset="0"/>
                <a:ea typeface="方正苏新诗柳楷简体" panose="02000000000000000000" pitchFamily="2" charset="-122"/>
              </a:defRPr>
            </a:lvl9pPr>
          </a:lstStyle>
          <a:p>
            <a:pPr>
              <a:lnSpc>
                <a:spcPct val="140000"/>
              </a:lnSpc>
            </a:pPr>
            <a:r>
              <a:rPr lang="zh-CN" altLang="en-US" sz="2000" dirty="0" smtClean="0">
                <a:solidFill>
                  <a:srgbClr val="FFC000">
                    <a:lumMod val="50000"/>
                  </a:srgbClr>
                </a:solidFill>
                <a:latin typeface="微软雅黑" panose="020B0503020204020204" pitchFamily="34" charset="-122"/>
                <a:ea typeface="微软雅黑" panose="020B0503020204020204" pitchFamily="34" charset="-122"/>
              </a:rPr>
              <a:t>    您</a:t>
            </a:r>
            <a:r>
              <a:rPr lang="zh-CN" altLang="en-US" sz="2000" dirty="0">
                <a:solidFill>
                  <a:srgbClr val="FFC000">
                    <a:lumMod val="50000"/>
                  </a:srgbClr>
                </a:solidFill>
                <a:latin typeface="微软雅黑" panose="020B0503020204020204" pitchFamily="34" charset="-122"/>
                <a:ea typeface="微软雅黑" panose="020B0503020204020204" pitchFamily="34" charset="-122"/>
              </a:rPr>
              <a:t>的内容打在这里，或者通过复制您的文本后，在此框中选择粘贴，并选择只保留文字。您的内容打在这里，或者通过复制您的文本后，在此框中选择粘贴</a:t>
            </a:r>
            <a:endParaRPr lang="zh-CN" altLang="en-US" dirty="0">
              <a:solidFill>
                <a:srgbClr val="FFC000">
                  <a:lumMod val="50000"/>
                </a:srgb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6" name="图片 5"/>
          <p:cNvPicPr>
            <a:picLocks noChangeAspect="1"/>
          </p:cNvPicPr>
          <p:nvPr/>
        </p:nvPicPr>
        <p:blipFill rotWithShape="1">
          <a:blip r:embed="rId2" cstate="screen"/>
          <a:srcRect/>
          <a:stretch>
            <a:fillRect/>
          </a:stretch>
        </p:blipFill>
        <p:spPr>
          <a:xfrm>
            <a:off x="5638801" y="2526227"/>
            <a:ext cx="3195682" cy="4331773"/>
          </a:xfrm>
          <a:prstGeom prst="rect">
            <a:avLst/>
          </a:prstGeom>
        </p:spPr>
      </p:pic>
      <p:sp>
        <p:nvSpPr>
          <p:cNvPr id="7" name="文本框 19"/>
          <p:cNvSpPr txBox="1">
            <a:spLocks noChangeArrowheads="1"/>
          </p:cNvSpPr>
          <p:nvPr/>
        </p:nvSpPr>
        <p:spPr bwMode="auto">
          <a:xfrm>
            <a:off x="528409" y="694954"/>
            <a:ext cx="40067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defRPr sz="7200" spc="251">
                <a:solidFill>
                  <a:schemeClr val="accent4">
                    <a:lumMod val="75000"/>
                  </a:schemeClr>
                </a:solidFill>
                <a:latin typeface="微软雅黑" panose="020B0503020204020204" pitchFamily="34" charset="-122"/>
                <a:ea typeface="微软雅黑" panose="020B0503020204020204" pitchFamily="34" charset="-122"/>
              </a:defRPr>
            </a:lvl1pPr>
          </a:lstStyle>
          <a:p>
            <a:r>
              <a:rPr lang="zh-CN" altLang="en-US" dirty="0"/>
              <a:t>民族习俗</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strVal val="#ppt_w*0.70"/>
                                          </p:val>
                                        </p:tav>
                                        <p:tav tm="100000">
                                          <p:val>
                                            <p:strVal val="#ppt_w"/>
                                          </p:val>
                                        </p:tav>
                                      </p:tavLst>
                                    </p:anim>
                                    <p:anim calcmode="lin" valueType="num">
                                      <p:cBhvr>
                                        <p:cTn id="21" dur="1000" fill="hold"/>
                                        <p:tgtEl>
                                          <p:spTgt spid="7"/>
                                        </p:tgtEl>
                                        <p:attrNameLst>
                                          <p:attrName>ppt_h</p:attrName>
                                        </p:attrNameLst>
                                      </p:cBhvr>
                                      <p:tavLst>
                                        <p:tav tm="0">
                                          <p:val>
                                            <p:strVal val="#ppt_h"/>
                                          </p:val>
                                        </p:tav>
                                        <p:tav tm="100000">
                                          <p:val>
                                            <p:strVal val="#ppt_h"/>
                                          </p:val>
                                        </p:tav>
                                      </p:tavLst>
                                    </p:anim>
                                    <p:animEffect transition="in" filter="fade">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p:nvPr/>
        </p:nvSpPr>
        <p:spPr>
          <a:xfrm>
            <a:off x="7344331" y="4498896"/>
            <a:ext cx="3270655" cy="92094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lnSpc>
                <a:spcPct val="150000"/>
              </a:lnSpc>
              <a:spcBef>
                <a:spcPts val="0"/>
              </a:spcBef>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讲究的重阳糕要作成九层，像座宝塔，上面还作成两只小羊，以符合重阳（羊）之义。</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Content Placeholder 2"/>
          <p:cNvSpPr txBox="1"/>
          <p:nvPr/>
        </p:nvSpPr>
        <p:spPr>
          <a:xfrm>
            <a:off x="2061660" y="4488864"/>
            <a:ext cx="4882767" cy="1133212"/>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450340">
              <a:lnSpc>
                <a:spcPct val="150000"/>
              </a:lnSpc>
              <a:spcBef>
                <a:spcPts val="0"/>
              </a:spcBef>
              <a:buNone/>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据史料记载，重阳糕又称花糕、菊糕、五色糕，九月九日天明时，以片糕搭儿女头额，祝愿子女百事俱高，乃古人九月作糕的本意。</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 name="组合 3"/>
          <p:cNvGrpSpPr/>
          <p:nvPr/>
        </p:nvGrpSpPr>
        <p:grpSpPr>
          <a:xfrm>
            <a:off x="7457057" y="1900631"/>
            <a:ext cx="3064245" cy="2472355"/>
            <a:chOff x="5007005" y="1754086"/>
            <a:chExt cx="2298184" cy="1854266"/>
          </a:xfrm>
        </p:grpSpPr>
        <p:pic>
          <p:nvPicPr>
            <p:cNvPr id="5" name="图片 4" descr="图片包含 美食, 餐桌, 张, 切片&#10;&#10;已生成极高可信度的说明"/>
            <p:cNvPicPr>
              <a:picLocks noChangeAspect="1"/>
            </p:cNvPicPr>
            <p:nvPr/>
          </p:nvPicPr>
          <p:blipFill rotWithShape="1">
            <a:blip r:embed="rId5" cstate="screen"/>
            <a:srcRect t="19072"/>
            <a:stretch>
              <a:fillRect/>
            </a:stretch>
          </p:blipFill>
          <p:spPr>
            <a:xfrm>
              <a:off x="5125233" y="1825289"/>
              <a:ext cx="1969400" cy="1593808"/>
            </a:xfrm>
            <a:prstGeom prst="rect">
              <a:avLst/>
            </a:prstGeom>
          </p:spPr>
        </p:pic>
        <p:sp>
          <p:nvSpPr>
            <p:cNvPr id="6" name="矩形: 剪去对角 38"/>
            <p:cNvSpPr/>
            <p:nvPr/>
          </p:nvSpPr>
          <p:spPr>
            <a:xfrm>
              <a:off x="5007005" y="1754086"/>
              <a:ext cx="2298184" cy="1854266"/>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2280031" y="1900631"/>
            <a:ext cx="3064245" cy="2472355"/>
            <a:chOff x="5007005" y="1754086"/>
            <a:chExt cx="2298184" cy="1854266"/>
          </a:xfrm>
        </p:grpSpPr>
        <p:pic>
          <p:nvPicPr>
            <p:cNvPr id="8" name="图片 7" descr="图片包含 美食, 餐桌, 张, 切片&#10;&#10;已生成极高可信度的说明"/>
            <p:cNvPicPr>
              <a:picLocks noChangeAspect="1"/>
            </p:cNvPicPr>
            <p:nvPr/>
          </p:nvPicPr>
          <p:blipFill rotWithShape="1">
            <a:blip r:embed="rId5" cstate="screen"/>
            <a:srcRect t="19072"/>
            <a:stretch>
              <a:fillRect/>
            </a:stretch>
          </p:blipFill>
          <p:spPr>
            <a:xfrm>
              <a:off x="5125233" y="1825289"/>
              <a:ext cx="1969400" cy="1593808"/>
            </a:xfrm>
            <a:prstGeom prst="rect">
              <a:avLst/>
            </a:prstGeom>
          </p:spPr>
        </p:pic>
        <p:sp>
          <p:nvSpPr>
            <p:cNvPr id="9" name="矩形: 剪去对角 38"/>
            <p:cNvSpPr/>
            <p:nvPr/>
          </p:nvSpPr>
          <p:spPr>
            <a:xfrm>
              <a:off x="5007005" y="1754086"/>
              <a:ext cx="2298184" cy="1854266"/>
            </a:xfrm>
            <a:prstGeom prst="snip2DiagRect">
              <a:avLst/>
            </a:prstGeom>
            <a:no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400" dirty="0">
                <a:latin typeface="微软雅黑" panose="020B0503020204020204" pitchFamily="34" charset="-122"/>
                <a:ea typeface="微软雅黑" panose="020B0503020204020204" pitchFamily="34" charset="-122"/>
              </a:endParaRPr>
            </a:p>
          </p:txBody>
        </p:sp>
      </p:grpSp>
      <p:pic>
        <p:nvPicPr>
          <p:cNvPr id="10" name="图片 9"/>
          <p:cNvPicPr>
            <a:picLocks noChangeAspect="1"/>
          </p:cNvPicPr>
          <p:nvPr/>
        </p:nvPicPr>
        <p:blipFill rotWithShape="1">
          <a:blip r:embed="rId6" cstate="screen"/>
          <a:srcRect b="55419"/>
          <a:stretch>
            <a:fillRect/>
          </a:stretch>
        </p:blipFill>
        <p:spPr>
          <a:xfrm flipH="1">
            <a:off x="3665032" y="4180546"/>
            <a:ext cx="8526969" cy="2787497"/>
          </a:xfrm>
          <a:prstGeom prst="rect">
            <a:avLst/>
          </a:prstGeom>
        </p:spPr>
      </p:pic>
      <p:grpSp>
        <p:nvGrpSpPr>
          <p:cNvPr id="11" name="组合 10"/>
          <p:cNvGrpSpPr/>
          <p:nvPr/>
        </p:nvGrpSpPr>
        <p:grpSpPr>
          <a:xfrm>
            <a:off x="0" y="478056"/>
            <a:ext cx="371062" cy="565183"/>
            <a:chOff x="-1" y="374886"/>
            <a:chExt cx="702306" cy="1097117"/>
          </a:xfrm>
          <a:solidFill>
            <a:srgbClr val="FCDA55"/>
          </a:solidFill>
        </p:grpSpPr>
        <p:sp>
          <p:nvSpPr>
            <p:cNvPr id="12" name="MH_Others_1"/>
            <p:cNvSpPr/>
            <p:nvPr>
              <p:custDataLst>
                <p:tags r:id="rId2"/>
              </p:custDataLst>
            </p:nvPr>
          </p:nvSpPr>
          <p:spPr>
            <a:xfrm>
              <a:off x="122691" y="374886"/>
              <a:ext cx="579614" cy="1097117"/>
            </a:xfrm>
            <a:custGeom>
              <a:avLst/>
              <a:gdLst>
                <a:gd name="connsiteX0" fmla="*/ 1 w 776515"/>
                <a:gd name="connsiteY0" fmla="*/ 0 h 1553028"/>
                <a:gd name="connsiteX1" fmla="*/ 776515 w 776515"/>
                <a:gd name="connsiteY1" fmla="*/ 776514 h 1553028"/>
                <a:gd name="connsiteX2" fmla="*/ 1 w 776515"/>
                <a:gd name="connsiteY2" fmla="*/ 1553028 h 1553028"/>
                <a:gd name="connsiteX3" fmla="*/ 0 w 776515"/>
                <a:gd name="connsiteY3" fmla="*/ 1553028 h 1553028"/>
                <a:gd name="connsiteX4" fmla="*/ 0 w 776515"/>
                <a:gd name="connsiteY4" fmla="*/ 0 h 1553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6515" h="1553028">
                  <a:moveTo>
                    <a:pt x="1" y="0"/>
                  </a:moveTo>
                  <a:cubicBezTo>
                    <a:pt x="428858" y="0"/>
                    <a:pt x="776515" y="347657"/>
                    <a:pt x="776515" y="776514"/>
                  </a:cubicBezTo>
                  <a:cubicBezTo>
                    <a:pt x="776515" y="1205371"/>
                    <a:pt x="428858" y="1553028"/>
                    <a:pt x="1" y="1553028"/>
                  </a:cubicBezTo>
                  <a:lnTo>
                    <a:pt x="0" y="1553028"/>
                  </a:lnTo>
                  <a:lnTo>
                    <a:pt x="0" y="0"/>
                  </a:ln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CDA55"/>
                </a:solidFill>
                <a:effectLst/>
                <a:uLnTx/>
                <a:uFillTx/>
                <a:latin typeface="阿里巴巴普惠体 L" panose="00020600040101010101" pitchFamily="18" charset="-122"/>
                <a:ea typeface="阿里巴巴普惠体 L" panose="00020600040101010101" pitchFamily="18" charset="-122"/>
                <a:cs typeface="+mn-cs"/>
              </a:endParaRPr>
            </a:p>
          </p:txBody>
        </p:sp>
        <p:sp>
          <p:nvSpPr>
            <p:cNvPr id="13" name="MH_Others_3"/>
            <p:cNvSpPr/>
            <p:nvPr>
              <p:custDataLst>
                <p:tags r:id="rId3"/>
              </p:custDataLst>
            </p:nvPr>
          </p:nvSpPr>
          <p:spPr>
            <a:xfrm>
              <a:off x="-1" y="374886"/>
              <a:ext cx="85405" cy="1097117"/>
            </a:xfrm>
            <a:custGeom>
              <a:avLst/>
              <a:gdLst>
                <a:gd name="connsiteX0" fmla="*/ 0 w 63524"/>
                <a:gd name="connsiteY0" fmla="*/ 0 h 816033"/>
                <a:gd name="connsiteX1" fmla="*/ 1 w 63524"/>
                <a:gd name="connsiteY1" fmla="*/ 0 h 816033"/>
                <a:gd name="connsiteX2" fmla="*/ 63524 w 63524"/>
                <a:gd name="connsiteY2" fmla="*/ 6061 h 816033"/>
                <a:gd name="connsiteX3" fmla="*/ 63524 w 63524"/>
                <a:gd name="connsiteY3" fmla="*/ 809972 h 816033"/>
                <a:gd name="connsiteX4" fmla="*/ 1 w 63524"/>
                <a:gd name="connsiteY4" fmla="*/ 816033 h 816033"/>
                <a:gd name="connsiteX5" fmla="*/ 0 w 63524"/>
                <a:gd name="connsiteY5" fmla="*/ 816033 h 816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524" h="816033">
                  <a:moveTo>
                    <a:pt x="0" y="0"/>
                  </a:moveTo>
                  <a:lnTo>
                    <a:pt x="1" y="0"/>
                  </a:lnTo>
                  <a:lnTo>
                    <a:pt x="63524" y="6061"/>
                  </a:lnTo>
                  <a:lnTo>
                    <a:pt x="63524" y="809972"/>
                  </a:lnTo>
                  <a:lnTo>
                    <a:pt x="1" y="816033"/>
                  </a:lnTo>
                  <a:lnTo>
                    <a:pt x="0" y="816033"/>
                  </a:lnTo>
                  <a:close/>
                </a:path>
              </a:pathLst>
            </a:custGeom>
            <a:grpFill/>
            <a:ln w="12700" cap="flat" cmpd="sng" algn="ctr">
              <a:noFill/>
              <a:prstDash val="solid"/>
              <a:miter lim="800000"/>
            </a:ln>
            <a:effectLst/>
          </p:spPr>
          <p:txBody>
            <a:bodyPr wrap="square" rtlCol="0" anchor="ctr">
              <a:norm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srgbClr val="FCDA55"/>
                </a:solidFill>
                <a:effectLst/>
                <a:uLnTx/>
                <a:uFillTx/>
                <a:latin typeface="阿里巴巴普惠体 L" panose="00020600040101010101" pitchFamily="18" charset="-122"/>
                <a:ea typeface="阿里巴巴普惠体 L" panose="00020600040101010101" pitchFamily="18" charset="-122"/>
                <a:cs typeface="+mn-cs"/>
              </a:endParaRPr>
            </a:p>
          </p:txBody>
        </p:sp>
      </p:grpSp>
      <p:sp>
        <p:nvSpPr>
          <p:cNvPr id="14" name="文本框 38"/>
          <p:cNvSpPr txBox="1">
            <a:spLocks noChangeArrowheads="1"/>
          </p:cNvSpPr>
          <p:nvPr>
            <p:custDataLst>
              <p:tags r:id="rId1"/>
            </p:custDataLst>
          </p:nvPr>
        </p:nvSpPr>
        <p:spPr bwMode="auto">
          <a:xfrm>
            <a:off x="371062" y="351833"/>
            <a:ext cx="2816225" cy="904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800"/>
              </a:spcBef>
              <a:buClr>
                <a:schemeClr val="accent1"/>
              </a:buClr>
              <a:buSzPct val="60000"/>
              <a:buFont typeface="Wingdings" panose="05000000000000000000" pitchFamily="2" charset="2"/>
              <a:buChar char=""/>
              <a:defRPr sz="2400">
                <a:solidFill>
                  <a:srgbClr val="0382A3"/>
                </a:solidFill>
                <a:latin typeface="Calibri" panose="020F0502020204030204" pitchFamily="34" charset="0"/>
                <a:ea typeface="幼圆" panose="02010509060101010101" pitchFamily="49" charset="-122"/>
              </a:defRPr>
            </a:lvl1pPr>
            <a:lvl2pPr marL="742950" indent="-285750">
              <a:lnSpc>
                <a:spcPct val="130000"/>
              </a:lnSpc>
              <a:buFont typeface="Calibri" panose="020F0502020204030204" pitchFamily="34" charset="0"/>
              <a:buChar char=" "/>
              <a:defRPr sz="1600">
                <a:solidFill>
                  <a:schemeClr val="tx1"/>
                </a:solidFill>
                <a:latin typeface="Calibri" panose="020F0502020204030204" pitchFamily="34" charset="0"/>
                <a:ea typeface="幼圆" panose="02010509060101010101" pitchFamily="49" charset="-122"/>
              </a:defRPr>
            </a:lvl2pPr>
            <a:lvl3pPr marL="1143000" indent="-228600">
              <a:lnSpc>
                <a:spcPct val="90000"/>
              </a:lnSpc>
              <a:spcBef>
                <a:spcPts val="500"/>
              </a:spcBef>
              <a:buFont typeface="Arial" panose="020B0604020202020204" pitchFamily="34" charset="0"/>
              <a:buChar char="•"/>
              <a:defRPr sz="2000">
                <a:solidFill>
                  <a:srgbClr val="7F7F7F"/>
                </a:solidFill>
                <a:latin typeface="Calibri" panose="020F0502020204030204" pitchFamily="34" charset="0"/>
                <a:ea typeface="幼圆" panose="02010509060101010101" pitchFamily="49" charset="-122"/>
              </a:defRPr>
            </a:lvl3pPr>
            <a:lvl4pPr marL="16002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4pPr>
            <a:lvl5pPr marL="2057400" indent="-228600">
              <a:lnSpc>
                <a:spcPct val="90000"/>
              </a:lnSpc>
              <a:spcBef>
                <a:spcPts val="500"/>
              </a:spcBef>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5pPr>
            <a:lvl6pPr marL="25146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6pPr>
            <a:lvl7pPr marL="29718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7pPr>
            <a:lvl8pPr marL="34290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8pPr>
            <a:lvl9pPr marL="3886200" indent="-228600" fontAlgn="base">
              <a:lnSpc>
                <a:spcPct val="90000"/>
              </a:lnSpc>
              <a:spcBef>
                <a:spcPts val="500"/>
              </a:spcBef>
              <a:spcAft>
                <a:spcPct val="0"/>
              </a:spcAft>
              <a:buFont typeface="Arial" panose="020B0604020202020204" pitchFamily="34" charset="0"/>
              <a:buChar char="•"/>
              <a:defRPr>
                <a:solidFill>
                  <a:srgbClr val="7F7F7F"/>
                </a:solidFill>
                <a:latin typeface="Calibri" panose="020F0502020204030204" pitchFamily="34" charset="0"/>
                <a:ea typeface="幼圆" panose="02010509060101010101" pitchFamily="49" charset="-122"/>
              </a:defRPr>
            </a:lvl9pPr>
          </a:lstStyle>
          <a:p>
            <a:pPr>
              <a:lnSpc>
                <a:spcPct val="130000"/>
              </a:lnSpc>
              <a:spcBef>
                <a:spcPct val="0"/>
              </a:spcBef>
              <a:buClrTx/>
              <a:buSzTx/>
              <a:buNone/>
            </a:pPr>
            <a:r>
              <a:rPr lang="zh-CN" altLang="en-US" sz="4000" dirty="0" smtClean="0">
                <a:solidFill>
                  <a:schemeClr val="accent4">
                    <a:lumMod val="50000"/>
                  </a:schemeClr>
                </a:solidFill>
                <a:latin typeface="微软雅黑" panose="020B0503020204020204" pitchFamily="34" charset="-122"/>
                <a:ea typeface="微软雅黑" panose="020B0503020204020204" pitchFamily="34" charset="-122"/>
              </a:rPr>
              <a:t>吃重阳糕</a:t>
            </a:r>
            <a:endParaRPr lang="zh-CN" altLang="en-US" sz="4000" dirty="0">
              <a:solidFill>
                <a:schemeClr val="accent4">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down)">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p:tgtEl>
                                          <p:spTgt spid="14"/>
                                        </p:tgtEl>
                                        <p:attrNameLst>
                                          <p:attrName>ppt_y</p:attrName>
                                        </p:attrNameLst>
                                      </p:cBhvr>
                                      <p:tavLst>
                                        <p:tav tm="0">
                                          <p:val>
                                            <p:strVal val="#ppt_y+#ppt_h*1.125000"/>
                                          </p:val>
                                        </p:tav>
                                        <p:tav tm="100000">
                                          <p:val>
                                            <p:strVal val="#ppt_y"/>
                                          </p:val>
                                        </p:tav>
                                      </p:tavLst>
                                    </p:anim>
                                    <p:animEffect transition="in" filter="wipe(up)">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10.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11.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12.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13.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14.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15.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16.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17.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18.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19.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2.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20.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21.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22.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23.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24.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25.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26.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27.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28.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29.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3.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30.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31.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32.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33.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4.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5.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6.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7.xml><?xml version="1.0" encoding="utf-8"?>
<p:tagLst xmlns:a="http://schemas.openxmlformats.org/drawingml/2006/main" xmlns:r="http://schemas.openxmlformats.org/officeDocument/2006/relationships" xmlns:p="http://schemas.openxmlformats.org/presentationml/2006/main">
  <p:tag name="MH" val="20171011114241"/>
  <p:tag name="MH_LIBRARY" val="GRAPHIC"/>
  <p:tag name="MH_ORDER" val="文本框 38"/>
</p:tagLst>
</file>

<file path=ppt/tags/tag8.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ags/tag9.xml><?xml version="1.0" encoding="utf-8"?>
<p:tagLst xmlns:a="http://schemas.openxmlformats.org/drawingml/2006/main" xmlns:r="http://schemas.openxmlformats.org/officeDocument/2006/relationships" xmlns:p="http://schemas.openxmlformats.org/presentationml/2006/main">
  <p:tag name="MH" val="20171011113625"/>
  <p:tag name="MH_LIBRARY" val="CONTENTS"/>
  <p:tag name="MH_TYPE" val="OTHERS"/>
  <p:tag name="ID" val="626771"/>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1205</Words>
  <Application>Microsoft Office PowerPoint</Application>
  <PresentationFormat>宽屏</PresentationFormat>
  <Paragraphs>54</Paragraphs>
  <Slides>17</Slides>
  <Notes>1</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17</vt:i4>
      </vt:variant>
    </vt:vector>
  </HeadingPairs>
  <TitlesOfParts>
    <vt:vector size="30" baseType="lpstr">
      <vt:lpstr>Lao UI</vt:lpstr>
      <vt:lpstr>阿里巴巴普惠体 B</vt:lpstr>
      <vt:lpstr>阿里巴巴普惠体 L</vt:lpstr>
      <vt:lpstr>等线</vt:lpstr>
      <vt:lpstr>华文隶书</vt:lpstr>
      <vt:lpstr>思源黑体 CN Light</vt:lpstr>
      <vt:lpstr>思源黑体 CN Normal</vt:lpstr>
      <vt:lpstr>宋体</vt:lpstr>
      <vt:lpstr>微软雅黑</vt:lpstr>
      <vt:lpstr>Arial</vt:lpstr>
      <vt:lpstr>Calibri</vt:lpstr>
      <vt:lpstr>Wingdings</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2022-03-04T06:32:01Z</dcterms:created>
  <dcterms:modified xsi:type="dcterms:W3CDTF">2023-01-10T05:08:45Z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0CD716ACB8944744A4546D89EB7943F6</vt:lpwstr>
  </property>
  <property fmtid="{D5CDD505-2E9C-101B-9397-08002B2CF9AE}" pid="3" name="KSOProductBuildVer">
    <vt:lpwstr>2052-11.1.0.10495</vt:lpwstr>
  </property>
  <property fmtid="{A09F084E-AD41-489F-8076-AA5BE3082BCA}" pid="100">
    <vt:ui4>5</vt:ui4>
  </property>
  <property fmtid="{64440492-4C8B-11D1-8B70-080036B11A03}" pid="11">
    <vt:lpwstr>www.2ppt.com-爱PPT提供资源下载</vt:lpwstr>
  </property>
</Properties>
</file>