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277" r:id="rId3"/>
    <p:sldId id="297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68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82A3174-EC71-49E5-84EF-6AA34DF4DB5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CB0DF35-FA04-4FFA-B60B-0B9655B636D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A00C7DD-C75A-4853-8B6D-E6FE9307BDA4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7D6646D5-0DCE-4EBA-B4DB-BED3DF464EF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258633" y="1987551"/>
            <a:ext cx="5700156" cy="1613729"/>
            <a:chOff x="-704364" y="2105677"/>
            <a:chExt cx="7600567" cy="1615117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576955" y="2105677"/>
              <a:ext cx="3723461" cy="661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4  Lesson23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704364" y="2981495"/>
              <a:ext cx="7600567" cy="739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4200" b="1" dirty="0" smtClean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An </a:t>
              </a:r>
              <a:r>
                <a:rPr lang="en-US" altLang="zh-CN" sz="42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Email from Li Ming</a:t>
              </a:r>
              <a:endParaRPr lang="en-US" altLang="zh-CN" sz="4200" b="1" spc="300" dirty="0" smtClean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477386"/>
            <a:ext cx="3034903" cy="447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10832" y="53719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1312069" y="2427288"/>
            <a:ext cx="6673454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1. He sent some photos.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2. Danny hurt his arm and Jenny helped him.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3. Yes, he did.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endParaRPr lang="zh-CN" altLang="en-US" sz="3600" dirty="0"/>
          </a:p>
        </p:txBody>
      </p:sp>
      <p:sp>
        <p:nvSpPr>
          <p:cNvPr id="21507" name="文本框 2"/>
          <p:cNvSpPr txBox="1">
            <a:spLocks noChangeArrowheads="1"/>
          </p:cNvSpPr>
          <p:nvPr/>
        </p:nvSpPr>
        <p:spPr bwMode="auto">
          <a:xfrm>
            <a:off x="3867150" y="1584325"/>
            <a:ext cx="1197769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答案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图片 1" descr="图片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0453" y="1994355"/>
            <a:ext cx="2803922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080639" y="889000"/>
            <a:ext cx="5537597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我是小小演唱家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  <a:sym typeface="+mn-ea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What did you do?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I walked to school.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What did you do?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I went to the zoo.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What did you do?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I watched a kangaroo.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What did you do?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I ate the donuts too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Arial Unicode MS" pitchFamily="34" charset="-122"/>
                <a:sym typeface="+mn-ea"/>
              </a:rPr>
              <a:t>.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2146527" y="2193245"/>
            <a:ext cx="5956697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back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重点句子：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I  had a great time …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I had a great time with you in Beijing</a:t>
            </a:r>
            <a:r>
              <a:rPr lang="en-US" altLang="zh-CN" sz="2800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9389" y="1171576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724009" y="2544763"/>
            <a:ext cx="8277487" cy="138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>
                <a:latin typeface="Times New Roman" panose="02020603050405020304" pitchFamily="18" charset="0"/>
              </a:rPr>
              <a:t>Learn to sing the song Part3 and sing it to your family.</a:t>
            </a:r>
          </a:p>
          <a:p>
            <a:pPr eaLnBrk="0" hangingPunct="0"/>
            <a:endParaRPr lang="zh-CN" altLang="en-US" sz="28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学唱歌曲Part3，并唱给自己的家人听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9389" y="1352023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5997" y="1924573"/>
            <a:ext cx="60179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动词过去式的变化规则</a:t>
            </a:r>
            <a:endParaRPr lang="en-US" altLang="zh-CN" sz="28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一般情况下，直接在词尾加</a:t>
            </a:r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ed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。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例如：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walk, walked</a:t>
            </a:r>
            <a:endParaRPr lang="en-US" altLang="zh-CN" sz="2800" dirty="0">
              <a:solidFill>
                <a:srgbClr val="0D0D0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动词以字母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结尾，则只在词尾加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。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例如：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live,  lived</a:t>
            </a:r>
            <a:endParaRPr lang="en-US" altLang="zh-CN" sz="2800" dirty="0">
              <a:solidFill>
                <a:srgbClr val="0D0D0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有些不规则动词，则需特别记忆。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例如：</a:t>
            </a:r>
            <a:r>
              <a:rPr lang="en-US" altLang="zh-CN" sz="28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is, was, are, were</a:t>
            </a:r>
            <a:r>
              <a:rPr lang="en-US" altLang="zh-CN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solidFill>
                <a:srgbClr val="0D0D0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129" y="1171576"/>
            <a:ext cx="168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Warm-up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1519903" y="1870394"/>
            <a:ext cx="6614695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Who is the email sent to?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Jenny and Danny.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What is this email about?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Photos.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What happened with Danny?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He hurt his arm and Jenny helped him.</a:t>
            </a:r>
            <a:endParaRPr lang="en-US" altLang="zh-CN" sz="32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129" y="1076573"/>
            <a:ext cx="2113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图片 1" descr="图片就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7085" y="1149350"/>
            <a:ext cx="6269831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3214688" y="1042988"/>
            <a:ext cx="35909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Li Ming’s email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16387" name="图片 2" descr="QQ截图2018010521392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" y="1709739"/>
            <a:ext cx="7543800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1" descr="图片就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922" y="1698625"/>
            <a:ext cx="6209109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2" descr="图片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5129" y="1698625"/>
            <a:ext cx="266342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108473" y="1641476"/>
            <a:ext cx="249674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Look! Danny was at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Tian'anmen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 Square.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3" name="图片 5" descr="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1756" y="5057775"/>
            <a:ext cx="25098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2805113" y="5957888"/>
            <a:ext cx="21431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 happened?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5" name="图片 7" descr="图片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6906" y="4737101"/>
            <a:ext cx="2714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5838825" y="5181601"/>
            <a:ext cx="2656285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 wanted to fly a kite. I hurt my arm and Jenny helped me.</a:t>
            </a:r>
          </a:p>
          <a:p>
            <a:pPr eaLnBrk="0" hangingPunct="0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93763"/>
            <a:ext cx="6710363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图片 2" descr="图片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4656" y="1838325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076576" y="1771650"/>
            <a:ext cx="205025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This photo is for you, Danny.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437" name="图片 5" descr="图片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6944" y="4633914"/>
            <a:ext cx="2714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6103144" y="5332413"/>
            <a:ext cx="2822972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That's my panda! Hi, panda! I miss you!</a:t>
            </a:r>
          </a:p>
          <a:p>
            <a:pPr eaLnBrk="0" hangingPunct="0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图片 2" descr="图片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096" y="1139826"/>
            <a:ext cx="45100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文本框 3"/>
          <p:cNvSpPr txBox="1">
            <a:spLocks noChangeArrowheads="1"/>
          </p:cNvSpPr>
          <p:nvPr/>
        </p:nvSpPr>
        <p:spPr bwMode="auto">
          <a:xfrm>
            <a:off x="1095948" y="4629584"/>
            <a:ext cx="724053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Level1: </a:t>
            </a:r>
            <a:r>
              <a:rPr lang="zh-CN" altLang="en-US" sz="3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分角色朗读对话，注意模仿语音语调。</a:t>
            </a:r>
          </a:p>
          <a:p>
            <a:pPr eaLnBrk="0" hangingPunct="0"/>
            <a:endParaRPr lang="zh-CN" altLang="en-US" sz="3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en-US" altLang="zh-CN" sz="3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Level2: </a:t>
            </a:r>
            <a:r>
              <a:rPr lang="zh-CN" altLang="en-US" sz="3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三人一组，试着表演出来吧。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55575" y="1171576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图片 2" descr="图片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74863"/>
            <a:ext cx="6453188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63128" y="1171576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全屏显示(4:3)</PresentationFormat>
  <Paragraphs>71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 Unicode MS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6B6FD27600C44B558E48C2F496C7E85C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